
<file path=[Content_Types].xml><?xml version="1.0" encoding="utf-8"?>
<Types xmlns="http://schemas.openxmlformats.org/package/2006/content-types">
  <Default ContentType="image/svg+xml" Extension="sv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9850" cx="9144000"/>
  <p:notesSz cx="6858000" cy="9144000"/>
  <p:defaultTextStyle>
    <a:defPPr lvl="0">
      <a:defRPr lang="de-DE"/>
    </a:defPPr>
    <a:lvl1pPr defTabSz="686074" eaLnBrk="1" hangingPunct="1" latinLnBrk="0" lvl="0" marL="0" rtl="0" algn="l">
      <a:defRPr kern="1200" sz="1351">
        <a:solidFill>
          <a:schemeClr val="tx1"/>
        </a:solidFill>
        <a:latin typeface="+mn-lt"/>
        <a:ea typeface="+mn-ea"/>
        <a:cs typeface="+mn-cs"/>
      </a:defRPr>
    </a:lvl1pPr>
    <a:lvl2pPr defTabSz="686074" eaLnBrk="1" hangingPunct="1" latinLnBrk="0" lvl="1" marL="343037" rtl="0" algn="l">
      <a:defRPr kern="1200" sz="1351">
        <a:solidFill>
          <a:schemeClr val="tx1"/>
        </a:solidFill>
        <a:latin typeface="+mn-lt"/>
        <a:ea typeface="+mn-ea"/>
        <a:cs typeface="+mn-cs"/>
      </a:defRPr>
    </a:lvl2pPr>
    <a:lvl3pPr defTabSz="686074" eaLnBrk="1" hangingPunct="1" latinLnBrk="0" lvl="2" marL="686074" rtl="0" algn="l">
      <a:defRPr kern="1200" sz="1351">
        <a:solidFill>
          <a:schemeClr val="tx1"/>
        </a:solidFill>
        <a:latin typeface="+mn-lt"/>
        <a:ea typeface="+mn-ea"/>
        <a:cs typeface="+mn-cs"/>
      </a:defRPr>
    </a:lvl3pPr>
    <a:lvl4pPr defTabSz="686074" eaLnBrk="1" hangingPunct="1" latinLnBrk="0" lvl="3" marL="1029111" rtl="0" algn="l">
      <a:defRPr kern="1200" sz="1351">
        <a:solidFill>
          <a:schemeClr val="tx1"/>
        </a:solidFill>
        <a:latin typeface="+mn-lt"/>
        <a:ea typeface="+mn-ea"/>
        <a:cs typeface="+mn-cs"/>
      </a:defRPr>
    </a:lvl4pPr>
    <a:lvl5pPr defTabSz="686074" eaLnBrk="1" hangingPunct="1" latinLnBrk="0" lvl="4" marL="1372149" rtl="0" algn="l">
      <a:defRPr kern="1200" sz="1351">
        <a:solidFill>
          <a:schemeClr val="tx1"/>
        </a:solidFill>
        <a:latin typeface="+mn-lt"/>
        <a:ea typeface="+mn-ea"/>
        <a:cs typeface="+mn-cs"/>
      </a:defRPr>
    </a:lvl5pPr>
    <a:lvl6pPr defTabSz="686074" eaLnBrk="1" hangingPunct="1" latinLnBrk="0" lvl="5" marL="1715186" rtl="0" algn="l">
      <a:defRPr kern="1200" sz="1351">
        <a:solidFill>
          <a:schemeClr val="tx1"/>
        </a:solidFill>
        <a:latin typeface="+mn-lt"/>
        <a:ea typeface="+mn-ea"/>
        <a:cs typeface="+mn-cs"/>
      </a:defRPr>
    </a:lvl6pPr>
    <a:lvl7pPr defTabSz="686074" eaLnBrk="1" hangingPunct="1" latinLnBrk="0" lvl="6" marL="2058223" rtl="0" algn="l">
      <a:defRPr kern="1200" sz="1351">
        <a:solidFill>
          <a:schemeClr val="tx1"/>
        </a:solidFill>
        <a:latin typeface="+mn-lt"/>
        <a:ea typeface="+mn-ea"/>
        <a:cs typeface="+mn-cs"/>
      </a:defRPr>
    </a:lvl7pPr>
    <a:lvl8pPr defTabSz="686074" eaLnBrk="1" hangingPunct="1" latinLnBrk="0" lvl="7" marL="2401260" rtl="0" algn="l">
      <a:defRPr kern="1200" sz="1351">
        <a:solidFill>
          <a:schemeClr val="tx1"/>
        </a:solidFill>
        <a:latin typeface="+mn-lt"/>
        <a:ea typeface="+mn-ea"/>
        <a:cs typeface="+mn-cs"/>
      </a:defRPr>
    </a:lvl8pPr>
    <a:lvl9pPr defTabSz="686074" eaLnBrk="1" hangingPunct="1" latinLnBrk="0" lvl="8" marL="2744297" rtl="0" algn="l">
      <a:defRPr kern="1200" sz="1351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E4EA47C3-D6D1-45C7-B7EF-A1183D105D1C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Folienbildplatzhalter 7">
            <a:extLst>
              <a:ext uri="{FF2B5EF4-FFF2-40B4-BE49-F238E27FC236}">
                <a16:creationId xmlns:a16="http://schemas.microsoft.com/office/drawing/2014/main" id="{B136A2F5-BC7E-47DC-9ED9-95EE5B00A2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2279" y="467544"/>
            <a:ext cx="6490831" cy="3655323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10" name="Notizenplatzhalter 9">
            <a:extLst>
              <a:ext uri="{FF2B5EF4-FFF2-40B4-BE49-F238E27FC236}">
                <a16:creationId xmlns:a16="http://schemas.microsoft.com/office/drawing/2014/main" id="{16E3EB76-4D08-4C50-98FE-43C6F5867A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02279" y="4400550"/>
            <a:ext cx="6490831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39692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3037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6074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9111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2149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5186" algn="l" defTabSz="6860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8223" algn="l" defTabSz="6860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1260" algn="l" defTabSz="6860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4297" algn="l" defTabSz="6860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D5EAB-4063-D980-3A8D-0766B7257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29F28A1-A4DF-01F8-29FA-33B97EA308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81114CF-EDA5-5BB1-BDAC-2BB33360E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4937B49-396C-1AB2-843C-F066BDB658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9508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(* Quick </a:t>
            </a:r>
            <a:r>
              <a:rPr lang="de-DE" dirty="0" err="1"/>
              <a:t>overview</a:t>
            </a:r>
            <a:r>
              <a:rPr lang="de-DE" dirty="0"/>
              <a:t>, I </a:t>
            </a:r>
            <a:r>
              <a:rPr lang="de-DE" dirty="0" err="1"/>
              <a:t>don‘t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*)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6830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713" y="741363"/>
            <a:ext cx="6572250" cy="370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27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5621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713" y="741363"/>
            <a:ext cx="6572250" cy="370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36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713" y="741363"/>
            <a:ext cx="6572250" cy="370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038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713" y="741363"/>
            <a:ext cx="6572250" cy="370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452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CABCBAD4-CDF6-43FE-8861-A06D0882730D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</p:grpSpPr>
        <p:sp>
          <p:nvSpPr>
            <p:cNvPr id="29" name="bk object 18">
              <a:extLst>
                <a:ext uri="{FF2B5EF4-FFF2-40B4-BE49-F238E27FC236}">
                  <a16:creationId xmlns:a16="http://schemas.microsoft.com/office/drawing/2014/main" id="{43762DC1-C2FD-42CE-AFEB-715EE62A1F3D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k object 18">
              <a:extLst>
                <a:ext uri="{FF2B5EF4-FFF2-40B4-BE49-F238E27FC236}">
                  <a16:creationId xmlns:a16="http://schemas.microsoft.com/office/drawing/2014/main" id="{76098270-8824-46AE-A5C5-CD99A62A1C4C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Holder 3">
              <a:extLst>
                <a:ext uri="{FF2B5EF4-FFF2-40B4-BE49-F238E27FC236}">
                  <a16:creationId xmlns:a16="http://schemas.microsoft.com/office/drawing/2014/main" id="{3299EB9C-AF93-46B9-874F-99C450B3EDD6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27" name="Freihandform: Form 26">
            <a:extLst>
              <a:ext uri="{FF2B5EF4-FFF2-40B4-BE49-F238E27FC236}">
                <a16:creationId xmlns:a16="http://schemas.microsoft.com/office/drawing/2014/main" id="{9E7234BE-B4D1-49DA-A717-D084E338DDBA}"/>
              </a:ext>
            </a:extLst>
          </p:cNvPr>
          <p:cNvSpPr/>
          <p:nvPr userDrawn="1"/>
        </p:nvSpPr>
        <p:spPr>
          <a:xfrm>
            <a:off x="1" y="1422400"/>
            <a:ext cx="3167992" cy="3492500"/>
          </a:xfrm>
          <a:custGeom>
            <a:avLst/>
            <a:gdLst>
              <a:gd name="connsiteX0" fmla="*/ 3773588 w 4271120"/>
              <a:gd name="connsiteY0" fmla="*/ 3280579 h 4702819"/>
              <a:gd name="connsiteX1" fmla="*/ 3717970 w 4271120"/>
              <a:gd name="connsiteY1" fmla="*/ 3393838 h 4702819"/>
              <a:gd name="connsiteX2" fmla="*/ 3755385 w 4271120"/>
              <a:gd name="connsiteY2" fmla="*/ 3541480 h 4702819"/>
              <a:gd name="connsiteX3" fmla="*/ 3742240 w 4271120"/>
              <a:gd name="connsiteY3" fmla="*/ 3544514 h 4702819"/>
              <a:gd name="connsiteX4" fmla="*/ 3594598 w 4271120"/>
              <a:gd name="connsiteY4" fmla="*/ 3403951 h 4702819"/>
              <a:gd name="connsiteX5" fmla="*/ 3773588 w 4271120"/>
              <a:gd name="connsiteY5" fmla="*/ 3280579 h 4702819"/>
              <a:gd name="connsiteX6" fmla="*/ 3937409 w 4271120"/>
              <a:gd name="connsiteY6" fmla="*/ 2981250 h 4702819"/>
              <a:gd name="connsiteX7" fmla="*/ 3833252 w 4271120"/>
              <a:gd name="connsiteY7" fmla="*/ 3118780 h 4702819"/>
              <a:gd name="connsiteX8" fmla="*/ 3480327 w 4271120"/>
              <a:gd name="connsiteY8" fmla="*/ 3142039 h 4702819"/>
              <a:gd name="connsiteX9" fmla="*/ 3488417 w 4271120"/>
              <a:gd name="connsiteY9" fmla="*/ 3070240 h 4702819"/>
              <a:gd name="connsiteX10" fmla="*/ 3802914 w 4271120"/>
              <a:gd name="connsiteY10" fmla="*/ 3008554 h 4702819"/>
              <a:gd name="connsiteX11" fmla="*/ 3937409 w 4271120"/>
              <a:gd name="connsiteY11" fmla="*/ 2981250 h 4702819"/>
              <a:gd name="connsiteX12" fmla="*/ 1530647 w 4271120"/>
              <a:gd name="connsiteY12" fmla="*/ 2816671 h 4702819"/>
              <a:gd name="connsiteX13" fmla="*/ 1538737 w 4271120"/>
              <a:gd name="connsiteY13" fmla="*/ 2820463 h 4702819"/>
              <a:gd name="connsiteX14" fmla="*/ 1944246 w 4271120"/>
              <a:gd name="connsiteY14" fmla="*/ 3409008 h 4702819"/>
              <a:gd name="connsiteX15" fmla="*/ 3606733 w 4271120"/>
              <a:gd name="connsiteY15" fmla="*/ 3913618 h 4702819"/>
              <a:gd name="connsiteX16" fmla="*/ 3607744 w 4271120"/>
              <a:gd name="connsiteY16" fmla="*/ 3926765 h 4702819"/>
              <a:gd name="connsiteX17" fmla="*/ 2423576 w 4271120"/>
              <a:gd name="connsiteY17" fmla="*/ 3894405 h 4702819"/>
              <a:gd name="connsiteX18" fmla="*/ 2077731 w 4271120"/>
              <a:gd name="connsiteY18" fmla="*/ 3806426 h 4702819"/>
              <a:gd name="connsiteX19" fmla="*/ 1525591 w 4271120"/>
              <a:gd name="connsiteY19" fmla="*/ 2823496 h 4702819"/>
              <a:gd name="connsiteX20" fmla="*/ 1530647 w 4271120"/>
              <a:gd name="connsiteY20" fmla="*/ 2816671 h 4702819"/>
              <a:gd name="connsiteX21" fmla="*/ 3996062 w 4271120"/>
              <a:gd name="connsiteY21" fmla="*/ 2605067 h 4702819"/>
              <a:gd name="connsiteX22" fmla="*/ 4271120 w 4271120"/>
              <a:gd name="connsiteY22" fmla="*/ 2676866 h 4702819"/>
              <a:gd name="connsiteX23" fmla="*/ 4008197 w 4271120"/>
              <a:gd name="connsiteY23" fmla="*/ 2693046 h 4702819"/>
              <a:gd name="connsiteX24" fmla="*/ 3829207 w 4271120"/>
              <a:gd name="connsiteY24" fmla="*/ 2680911 h 4702819"/>
              <a:gd name="connsiteX25" fmla="*/ 3670441 w 4271120"/>
              <a:gd name="connsiteY25" fmla="*/ 2642484 h 4702819"/>
              <a:gd name="connsiteX26" fmla="*/ 3996062 w 4271120"/>
              <a:gd name="connsiteY26" fmla="*/ 2605067 h 4702819"/>
              <a:gd name="connsiteX27" fmla="*/ 3443991 w 4271120"/>
              <a:gd name="connsiteY27" fmla="*/ 1373753 h 4702819"/>
              <a:gd name="connsiteX28" fmla="*/ 3808982 w 4271120"/>
              <a:gd name="connsiteY28" fmla="*/ 1505845 h 4702819"/>
              <a:gd name="connsiteX29" fmla="*/ 3766510 w 4271120"/>
              <a:gd name="connsiteY29" fmla="*/ 1714160 h 4702819"/>
              <a:gd name="connsiteX30" fmla="*/ 3673475 w 4271120"/>
              <a:gd name="connsiteY30" fmla="*/ 1626182 h 4702819"/>
              <a:gd name="connsiteX31" fmla="*/ 3503586 w 4271120"/>
              <a:gd name="connsiteY31" fmla="*/ 1940680 h 4702819"/>
              <a:gd name="connsiteX32" fmla="*/ 3349877 w 4271120"/>
              <a:gd name="connsiteY32" fmla="*/ 1900230 h 4702819"/>
              <a:gd name="connsiteX33" fmla="*/ 3263920 w 4271120"/>
              <a:gd name="connsiteY33" fmla="*/ 1778881 h 4702819"/>
              <a:gd name="connsiteX34" fmla="*/ 2886727 w 4271120"/>
              <a:gd name="connsiteY34" fmla="*/ 1881016 h 4702819"/>
              <a:gd name="connsiteX35" fmla="*/ 3400439 w 4271120"/>
              <a:gd name="connsiteY35" fmla="*/ 1585733 h 4702819"/>
              <a:gd name="connsiteX36" fmla="*/ 2921109 w 4271120"/>
              <a:gd name="connsiteY36" fmla="*/ 1605957 h 4702819"/>
              <a:gd name="connsiteX37" fmla="*/ 2913019 w 4271120"/>
              <a:gd name="connsiteY37" fmla="*/ 1594835 h 4702819"/>
              <a:gd name="connsiteX38" fmla="*/ 3443991 w 4271120"/>
              <a:gd name="connsiteY38" fmla="*/ 1373753 h 4702819"/>
              <a:gd name="connsiteX39" fmla="*/ 0 w 4271120"/>
              <a:gd name="connsiteY39" fmla="*/ 0 h 4702819"/>
              <a:gd name="connsiteX40" fmla="*/ 115292 w 4271120"/>
              <a:gd name="connsiteY40" fmla="*/ 0 h 4702819"/>
              <a:gd name="connsiteX41" fmla="*/ 274676 w 4271120"/>
              <a:gd name="connsiteY41" fmla="*/ 0 h 4702819"/>
              <a:gd name="connsiteX42" fmla="*/ 3942724 w 4271120"/>
              <a:gd name="connsiteY42" fmla="*/ 0 h 4702819"/>
              <a:gd name="connsiteX43" fmla="*/ 3939432 w 4271120"/>
              <a:gd name="connsiteY43" fmla="*/ 53696 h 4702819"/>
              <a:gd name="connsiteX44" fmla="*/ 3684598 w 4271120"/>
              <a:gd name="connsiteY44" fmla="*/ 334822 h 4702819"/>
              <a:gd name="connsiteX45" fmla="*/ 3981904 w 4271120"/>
              <a:gd name="connsiteY45" fmla="*/ 155833 h 4702819"/>
              <a:gd name="connsiteX46" fmla="*/ 3993028 w 4271120"/>
              <a:gd name="connsiteY46" fmla="*/ 404599 h 4702819"/>
              <a:gd name="connsiteX47" fmla="*/ 3433810 w 4271120"/>
              <a:gd name="connsiteY47" fmla="*/ 635163 h 4702819"/>
              <a:gd name="connsiteX48" fmla="*/ 2283013 w 4271120"/>
              <a:gd name="connsiteY48" fmla="*/ 464262 h 4702819"/>
              <a:gd name="connsiteX49" fmla="*/ 2284025 w 4271120"/>
              <a:gd name="connsiteY49" fmla="*/ 455161 h 4702819"/>
              <a:gd name="connsiteX50" fmla="*/ 2959536 w 4271120"/>
              <a:gd name="connsiteY50" fmla="*/ 115383 h 4702819"/>
              <a:gd name="connsiteX51" fmla="*/ 2949424 w 4271120"/>
              <a:gd name="connsiteY51" fmla="*/ 107293 h 4702819"/>
              <a:gd name="connsiteX52" fmla="*/ 1789525 w 4271120"/>
              <a:gd name="connsiteY52" fmla="*/ 314598 h 4702819"/>
              <a:gd name="connsiteX53" fmla="*/ 1564018 w 4271120"/>
              <a:gd name="connsiteY53" fmla="*/ 251900 h 4702819"/>
              <a:gd name="connsiteX54" fmla="*/ 1554917 w 4271120"/>
              <a:gd name="connsiteY54" fmla="*/ 262013 h 4702819"/>
              <a:gd name="connsiteX55" fmla="*/ 2389194 w 4271120"/>
              <a:gd name="connsiteY55" fmla="*/ 907188 h 4702819"/>
              <a:gd name="connsiteX56" fmla="*/ 2159641 w 4271120"/>
              <a:gd name="connsiteY56" fmla="*/ 613927 h 4702819"/>
              <a:gd name="connsiteX57" fmla="*/ 2255710 w 4271120"/>
              <a:gd name="connsiteY57" fmla="*/ 818197 h 4702819"/>
              <a:gd name="connsiteX58" fmla="*/ 2248631 w 4271120"/>
              <a:gd name="connsiteY58" fmla="*/ 897075 h 4702819"/>
              <a:gd name="connsiteX59" fmla="*/ 2071663 w 4271120"/>
              <a:gd name="connsiteY59" fmla="*/ 706960 h 4702819"/>
              <a:gd name="connsiteX60" fmla="*/ 2063573 w 4271120"/>
              <a:gd name="connsiteY60" fmla="*/ 718085 h 4702819"/>
              <a:gd name="connsiteX61" fmla="*/ 1981662 w 4271120"/>
              <a:gd name="connsiteY61" fmla="*/ 1090223 h 4702819"/>
              <a:gd name="connsiteX62" fmla="*/ 2015034 w 4271120"/>
              <a:gd name="connsiteY62" fmla="*/ 1068987 h 4702819"/>
              <a:gd name="connsiteX63" fmla="*/ 2152563 w 4271120"/>
              <a:gd name="connsiteY63" fmla="*/ 876851 h 4702819"/>
              <a:gd name="connsiteX64" fmla="*/ 2193013 w 4271120"/>
              <a:gd name="connsiteY64" fmla="*/ 935503 h 4702819"/>
              <a:gd name="connsiteX65" fmla="*/ 2042337 w 4271120"/>
              <a:gd name="connsiteY65" fmla="*/ 1153931 h 4702819"/>
              <a:gd name="connsiteX66" fmla="*/ 1195925 w 4271120"/>
              <a:gd name="connsiteY66" fmla="*/ 1315731 h 4702819"/>
              <a:gd name="connsiteX67" fmla="*/ 1759188 w 4271120"/>
              <a:gd name="connsiteY67" fmla="*/ 1329888 h 4702819"/>
              <a:gd name="connsiteX68" fmla="*/ 1762222 w 4271120"/>
              <a:gd name="connsiteY68" fmla="*/ 1336967 h 4702819"/>
              <a:gd name="connsiteX69" fmla="*/ 1303117 w 4271120"/>
              <a:gd name="connsiteY69" fmla="*/ 1458316 h 4702819"/>
              <a:gd name="connsiteX70" fmla="*/ 1879527 w 4271120"/>
              <a:gd name="connsiteY70" fmla="*/ 1385506 h 4702819"/>
              <a:gd name="connsiteX71" fmla="*/ 1882560 w 4271120"/>
              <a:gd name="connsiteY71" fmla="*/ 1389551 h 4702819"/>
              <a:gd name="connsiteX72" fmla="*/ 1158509 w 4271120"/>
              <a:gd name="connsiteY72" fmla="*/ 1608992 h 4702819"/>
              <a:gd name="connsiteX73" fmla="*/ 1500309 w 4271120"/>
              <a:gd name="connsiteY73" fmla="*/ 1648430 h 4702819"/>
              <a:gd name="connsiteX74" fmla="*/ 1502332 w 4271120"/>
              <a:gd name="connsiteY74" fmla="*/ 1651464 h 4702819"/>
              <a:gd name="connsiteX75" fmla="*/ 1323342 w 4271120"/>
              <a:gd name="connsiteY75" fmla="*/ 1726296 h 4702819"/>
              <a:gd name="connsiteX76" fmla="*/ 1387050 w 4271120"/>
              <a:gd name="connsiteY76" fmla="*/ 1741465 h 4702819"/>
              <a:gd name="connsiteX77" fmla="*/ 1442669 w 4271120"/>
              <a:gd name="connsiteY77" fmla="*/ 1750566 h 4702819"/>
              <a:gd name="connsiteX78" fmla="*/ 1983684 w 4271120"/>
              <a:gd name="connsiteY78" fmla="*/ 1635284 h 4702819"/>
              <a:gd name="connsiteX79" fmla="*/ 2041326 w 4271120"/>
              <a:gd name="connsiteY79" fmla="*/ 1604947 h 4702819"/>
              <a:gd name="connsiteX80" fmla="*/ 1993797 w 4271120"/>
              <a:gd name="connsiteY80" fmla="*/ 1723262 h 4702819"/>
              <a:gd name="connsiteX81" fmla="*/ 1881549 w 4271120"/>
              <a:gd name="connsiteY81" fmla="*/ 1801128 h 4702819"/>
              <a:gd name="connsiteX82" fmla="*/ 1868403 w 4271120"/>
              <a:gd name="connsiteY82" fmla="*/ 1865847 h 4702819"/>
              <a:gd name="connsiteX83" fmla="*/ 1001766 w 4271120"/>
              <a:gd name="connsiteY83" fmla="*/ 1993265 h 4702819"/>
              <a:gd name="connsiteX84" fmla="*/ 999744 w 4271120"/>
              <a:gd name="connsiteY84" fmla="*/ 1993265 h 4702819"/>
              <a:gd name="connsiteX85" fmla="*/ 1477051 w 4271120"/>
              <a:gd name="connsiteY85" fmla="*/ 2115625 h 4702819"/>
              <a:gd name="connsiteX86" fmla="*/ 1478062 w 4271120"/>
              <a:gd name="connsiteY86" fmla="*/ 2118658 h 4702819"/>
              <a:gd name="connsiteX87" fmla="*/ 1337500 w 4271120"/>
              <a:gd name="connsiteY87" fmla="*/ 2160120 h 4702819"/>
              <a:gd name="connsiteX88" fmla="*/ 1830987 w 4271120"/>
              <a:gd name="connsiteY88" fmla="*/ 2044838 h 4702819"/>
              <a:gd name="connsiteX89" fmla="*/ 1840088 w 4271120"/>
              <a:gd name="connsiteY89" fmla="*/ 2054950 h 4702819"/>
              <a:gd name="connsiteX90" fmla="*/ 1610536 w 4271120"/>
              <a:gd name="connsiteY90" fmla="*/ 2209670 h 4702819"/>
              <a:gd name="connsiteX91" fmla="*/ 970417 w 4271120"/>
              <a:gd name="connsiteY91" fmla="*/ 2143940 h 4702819"/>
              <a:gd name="connsiteX92" fmla="*/ 1531659 w 4271120"/>
              <a:gd name="connsiteY92" fmla="*/ 2446302 h 4702819"/>
              <a:gd name="connsiteX93" fmla="*/ 1040194 w 4271120"/>
              <a:gd name="connsiteY93" fmla="*/ 2520123 h 4702819"/>
              <a:gd name="connsiteX94" fmla="*/ 1012890 w 4271120"/>
              <a:gd name="connsiteY94" fmla="*/ 2497875 h 4702819"/>
              <a:gd name="connsiteX95" fmla="*/ 585134 w 4271120"/>
              <a:gd name="connsiteY95" fmla="*/ 2905408 h 4702819"/>
              <a:gd name="connsiteX96" fmla="*/ 2443801 w 4271120"/>
              <a:gd name="connsiteY96" fmla="*/ 4164407 h 4702819"/>
              <a:gd name="connsiteX97" fmla="*/ 2680749 w 4271120"/>
              <a:gd name="connsiteY97" fmla="*/ 4641304 h 4702819"/>
              <a:gd name="connsiteX98" fmla="*/ 2704586 w 4271120"/>
              <a:gd name="connsiteY98" fmla="*/ 4702819 h 4702819"/>
              <a:gd name="connsiteX99" fmla="*/ 274676 w 4271120"/>
              <a:gd name="connsiteY99" fmla="*/ 4702819 h 4702819"/>
              <a:gd name="connsiteX100" fmla="*/ 115292 w 4271120"/>
              <a:gd name="connsiteY100" fmla="*/ 4702819 h 4702819"/>
              <a:gd name="connsiteX101" fmla="*/ 0 w 4271120"/>
              <a:gd name="connsiteY101" fmla="*/ 4702819 h 4702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4271120" h="4702819">
                <a:moveTo>
                  <a:pt x="3773588" y="3280579"/>
                </a:moveTo>
                <a:cubicBezTo>
                  <a:pt x="3773588" y="3280579"/>
                  <a:pt x="3730105" y="3343276"/>
                  <a:pt x="3717970" y="3393838"/>
                </a:cubicBezTo>
                <a:cubicBezTo>
                  <a:pt x="3745273" y="3430243"/>
                  <a:pt x="3753363" y="3442378"/>
                  <a:pt x="3755385" y="3541480"/>
                </a:cubicBezTo>
                <a:cubicBezTo>
                  <a:pt x="3755385" y="3549570"/>
                  <a:pt x="3745273" y="3551593"/>
                  <a:pt x="3742240" y="3544514"/>
                </a:cubicBezTo>
                <a:cubicBezTo>
                  <a:pt x="3714936" y="3479795"/>
                  <a:pt x="3663363" y="3420131"/>
                  <a:pt x="3594598" y="3403951"/>
                </a:cubicBezTo>
                <a:cubicBezTo>
                  <a:pt x="3610778" y="3321029"/>
                  <a:pt x="3667408" y="3281590"/>
                  <a:pt x="3773588" y="3280579"/>
                </a:cubicBezTo>
                <a:close/>
                <a:moveTo>
                  <a:pt x="3937409" y="2981250"/>
                </a:moveTo>
                <a:cubicBezTo>
                  <a:pt x="3924264" y="3035858"/>
                  <a:pt x="3891904" y="3080352"/>
                  <a:pt x="3833252" y="3118780"/>
                </a:cubicBezTo>
                <a:cubicBezTo>
                  <a:pt x="3598643" y="3075297"/>
                  <a:pt x="3669430" y="3152151"/>
                  <a:pt x="3480327" y="3142039"/>
                </a:cubicBezTo>
                <a:cubicBezTo>
                  <a:pt x="3479316" y="3127881"/>
                  <a:pt x="3479316" y="3081364"/>
                  <a:pt x="3488417" y="3070240"/>
                </a:cubicBezTo>
                <a:cubicBezTo>
                  <a:pt x="3640104" y="3123836"/>
                  <a:pt x="3659318" y="3035858"/>
                  <a:pt x="3802914" y="3008554"/>
                </a:cubicBezTo>
                <a:cubicBezTo>
                  <a:pt x="3851454" y="2999453"/>
                  <a:pt x="3909095" y="2995408"/>
                  <a:pt x="3937409" y="2981250"/>
                </a:cubicBezTo>
                <a:close/>
                <a:moveTo>
                  <a:pt x="1530647" y="2816671"/>
                </a:moveTo>
                <a:cubicBezTo>
                  <a:pt x="1533681" y="2815912"/>
                  <a:pt x="1537220" y="2816924"/>
                  <a:pt x="1538737" y="2820463"/>
                </a:cubicBezTo>
                <a:cubicBezTo>
                  <a:pt x="1704581" y="3184511"/>
                  <a:pt x="1838065" y="3351366"/>
                  <a:pt x="1944246" y="3409008"/>
                </a:cubicBezTo>
                <a:cubicBezTo>
                  <a:pt x="2164698" y="3528335"/>
                  <a:pt x="3031334" y="3856989"/>
                  <a:pt x="3606733" y="3913618"/>
                </a:cubicBezTo>
                <a:cubicBezTo>
                  <a:pt x="3614823" y="3913618"/>
                  <a:pt x="3615834" y="3924742"/>
                  <a:pt x="3607744" y="3926765"/>
                </a:cubicBezTo>
                <a:cubicBezTo>
                  <a:pt x="3352910" y="3984405"/>
                  <a:pt x="2663241" y="3916653"/>
                  <a:pt x="2423576" y="3894405"/>
                </a:cubicBezTo>
                <a:cubicBezTo>
                  <a:pt x="2159641" y="3869123"/>
                  <a:pt x="2078741" y="3805416"/>
                  <a:pt x="2077731" y="3806426"/>
                </a:cubicBezTo>
                <a:cubicBezTo>
                  <a:pt x="1903797" y="3672942"/>
                  <a:pt x="1564018" y="3144061"/>
                  <a:pt x="1525591" y="2823496"/>
                </a:cubicBezTo>
                <a:cubicBezTo>
                  <a:pt x="1525085" y="2819957"/>
                  <a:pt x="1527613" y="2817429"/>
                  <a:pt x="1530647" y="2816671"/>
                </a:cubicBezTo>
                <a:close/>
                <a:moveTo>
                  <a:pt x="3996062" y="2605067"/>
                </a:moveTo>
                <a:cubicBezTo>
                  <a:pt x="4069883" y="2597989"/>
                  <a:pt x="4190221" y="2621247"/>
                  <a:pt x="4271120" y="2676866"/>
                </a:cubicBezTo>
                <a:cubicBezTo>
                  <a:pt x="4252918" y="2737541"/>
                  <a:pt x="4086063" y="2706192"/>
                  <a:pt x="4008197" y="2693046"/>
                </a:cubicBezTo>
                <a:cubicBezTo>
                  <a:pt x="3953589" y="2684955"/>
                  <a:pt x="3889881" y="2681922"/>
                  <a:pt x="3829207" y="2680911"/>
                </a:cubicBezTo>
                <a:cubicBezTo>
                  <a:pt x="3777633" y="2679899"/>
                  <a:pt x="3693700" y="2671810"/>
                  <a:pt x="3670441" y="2642484"/>
                </a:cubicBezTo>
                <a:cubicBezTo>
                  <a:pt x="3719992" y="2647540"/>
                  <a:pt x="3843364" y="2620237"/>
                  <a:pt x="3996062" y="2605067"/>
                </a:cubicBezTo>
                <a:close/>
                <a:moveTo>
                  <a:pt x="3443991" y="1373753"/>
                </a:moveTo>
                <a:cubicBezTo>
                  <a:pt x="3569601" y="1369611"/>
                  <a:pt x="3697113" y="1404594"/>
                  <a:pt x="3808982" y="1505845"/>
                </a:cubicBezTo>
                <a:cubicBezTo>
                  <a:pt x="3760442" y="1576632"/>
                  <a:pt x="3761453" y="1685847"/>
                  <a:pt x="3766510" y="1714160"/>
                </a:cubicBezTo>
                <a:cubicBezTo>
                  <a:pt x="3739205" y="1705060"/>
                  <a:pt x="3695722" y="1653485"/>
                  <a:pt x="3673475" y="1626182"/>
                </a:cubicBezTo>
                <a:cubicBezTo>
                  <a:pt x="3582463" y="1677757"/>
                  <a:pt x="3486394" y="1844611"/>
                  <a:pt x="3503586" y="1940680"/>
                </a:cubicBezTo>
                <a:cubicBezTo>
                  <a:pt x="3512687" y="2019557"/>
                  <a:pt x="3455046" y="2031692"/>
                  <a:pt x="3349877" y="1900230"/>
                </a:cubicBezTo>
                <a:cubicBezTo>
                  <a:pt x="3299315" y="1936634"/>
                  <a:pt x="3250775" y="1870904"/>
                  <a:pt x="3263920" y="1778881"/>
                </a:cubicBezTo>
                <a:cubicBezTo>
                  <a:pt x="3182010" y="1864836"/>
                  <a:pt x="2961559" y="1908320"/>
                  <a:pt x="2886727" y="1881016"/>
                </a:cubicBezTo>
                <a:cubicBezTo>
                  <a:pt x="3034368" y="1838544"/>
                  <a:pt x="3254820" y="1604947"/>
                  <a:pt x="3400439" y="1585733"/>
                </a:cubicBezTo>
                <a:cubicBezTo>
                  <a:pt x="3282123" y="1528092"/>
                  <a:pt x="3076841" y="1513935"/>
                  <a:pt x="2921109" y="1605957"/>
                </a:cubicBezTo>
                <a:cubicBezTo>
                  <a:pt x="2914030" y="1610002"/>
                  <a:pt x="2906951" y="1599890"/>
                  <a:pt x="2913019" y="1594835"/>
                </a:cubicBezTo>
                <a:cubicBezTo>
                  <a:pt x="3030576" y="1496238"/>
                  <a:pt x="3234642" y="1380656"/>
                  <a:pt x="3443991" y="1373753"/>
                </a:cubicBezTo>
                <a:close/>
                <a:moveTo>
                  <a:pt x="0" y="0"/>
                </a:moveTo>
                <a:lnTo>
                  <a:pt x="115292" y="0"/>
                </a:lnTo>
                <a:lnTo>
                  <a:pt x="274676" y="0"/>
                </a:lnTo>
                <a:lnTo>
                  <a:pt x="3942724" y="0"/>
                </a:lnTo>
                <a:lnTo>
                  <a:pt x="3939432" y="53696"/>
                </a:lnTo>
                <a:cubicBezTo>
                  <a:pt x="3926286" y="139653"/>
                  <a:pt x="3890892" y="219541"/>
                  <a:pt x="3684598" y="334822"/>
                </a:cubicBezTo>
                <a:cubicBezTo>
                  <a:pt x="3918196" y="331789"/>
                  <a:pt x="3971792" y="185158"/>
                  <a:pt x="3981904" y="155833"/>
                </a:cubicBezTo>
                <a:cubicBezTo>
                  <a:pt x="4027411" y="317632"/>
                  <a:pt x="3993028" y="404599"/>
                  <a:pt x="3993028" y="404599"/>
                </a:cubicBezTo>
                <a:cubicBezTo>
                  <a:pt x="3940444" y="578533"/>
                  <a:pt x="3623924" y="771681"/>
                  <a:pt x="3433810" y="635163"/>
                </a:cubicBezTo>
                <a:cubicBezTo>
                  <a:pt x="2893805" y="156844"/>
                  <a:pt x="3099088" y="642242"/>
                  <a:pt x="2283013" y="464262"/>
                </a:cubicBezTo>
                <a:cubicBezTo>
                  <a:pt x="2277957" y="463251"/>
                  <a:pt x="2278968" y="455161"/>
                  <a:pt x="2284025" y="455161"/>
                </a:cubicBezTo>
                <a:cubicBezTo>
                  <a:pt x="2601556" y="444037"/>
                  <a:pt x="2854367" y="256957"/>
                  <a:pt x="2959536" y="115383"/>
                </a:cubicBezTo>
                <a:cubicBezTo>
                  <a:pt x="2963581" y="109315"/>
                  <a:pt x="2955491" y="101225"/>
                  <a:pt x="2949424" y="107293"/>
                </a:cubicBezTo>
                <a:cubicBezTo>
                  <a:pt x="2789647" y="273137"/>
                  <a:pt x="2362902" y="477408"/>
                  <a:pt x="1789525" y="314598"/>
                </a:cubicBezTo>
                <a:cubicBezTo>
                  <a:pt x="1719750" y="288306"/>
                  <a:pt x="1577164" y="254935"/>
                  <a:pt x="1564018" y="251900"/>
                </a:cubicBezTo>
                <a:cubicBezTo>
                  <a:pt x="1542782" y="245833"/>
                  <a:pt x="1554917" y="262013"/>
                  <a:pt x="1554917" y="262013"/>
                </a:cubicBezTo>
                <a:cubicBezTo>
                  <a:pt x="2567173" y="576510"/>
                  <a:pt x="2389194" y="907188"/>
                  <a:pt x="2389194" y="907188"/>
                </a:cubicBezTo>
                <a:cubicBezTo>
                  <a:pt x="2370992" y="796962"/>
                  <a:pt x="2292115" y="689770"/>
                  <a:pt x="2159641" y="613927"/>
                </a:cubicBezTo>
                <a:cubicBezTo>
                  <a:pt x="2258743" y="732242"/>
                  <a:pt x="2255710" y="818197"/>
                  <a:pt x="2255710" y="818197"/>
                </a:cubicBezTo>
                <a:cubicBezTo>
                  <a:pt x="2256721" y="837412"/>
                  <a:pt x="2256721" y="904154"/>
                  <a:pt x="2248631" y="897075"/>
                </a:cubicBezTo>
                <a:cubicBezTo>
                  <a:pt x="2238518" y="886963"/>
                  <a:pt x="2210203" y="755501"/>
                  <a:pt x="2071663" y="706960"/>
                </a:cubicBezTo>
                <a:cubicBezTo>
                  <a:pt x="2049416" y="701905"/>
                  <a:pt x="2063573" y="718085"/>
                  <a:pt x="2063573" y="718085"/>
                </a:cubicBezTo>
                <a:cubicBezTo>
                  <a:pt x="2150540" y="841456"/>
                  <a:pt x="2086831" y="984043"/>
                  <a:pt x="1981662" y="1090223"/>
                </a:cubicBezTo>
                <a:cubicBezTo>
                  <a:pt x="1992786" y="1084155"/>
                  <a:pt x="2003909" y="1077077"/>
                  <a:pt x="2015034" y="1068987"/>
                </a:cubicBezTo>
                <a:cubicBezTo>
                  <a:pt x="2088854" y="1009323"/>
                  <a:pt x="2150540" y="961794"/>
                  <a:pt x="2152563" y="876851"/>
                </a:cubicBezTo>
                <a:cubicBezTo>
                  <a:pt x="2152563" y="848535"/>
                  <a:pt x="2189978" y="899097"/>
                  <a:pt x="2193013" y="935503"/>
                </a:cubicBezTo>
                <a:cubicBezTo>
                  <a:pt x="2190990" y="1046740"/>
                  <a:pt x="2126271" y="1094268"/>
                  <a:pt x="2042337" y="1153931"/>
                </a:cubicBezTo>
                <a:cubicBezTo>
                  <a:pt x="1941212" y="1225730"/>
                  <a:pt x="1609524" y="1394608"/>
                  <a:pt x="1195925" y="1315731"/>
                </a:cubicBezTo>
                <a:cubicBezTo>
                  <a:pt x="1484130" y="1399664"/>
                  <a:pt x="1645929" y="1362248"/>
                  <a:pt x="1759188" y="1329888"/>
                </a:cubicBezTo>
                <a:cubicBezTo>
                  <a:pt x="1763233" y="1328876"/>
                  <a:pt x="1766267" y="1334944"/>
                  <a:pt x="1762222" y="1336967"/>
                </a:cubicBezTo>
                <a:cubicBezTo>
                  <a:pt x="1691435" y="1385506"/>
                  <a:pt x="1611546" y="1409776"/>
                  <a:pt x="1303117" y="1458316"/>
                </a:cubicBezTo>
                <a:cubicBezTo>
                  <a:pt x="1585254" y="1480563"/>
                  <a:pt x="1740986" y="1459328"/>
                  <a:pt x="1879527" y="1385506"/>
                </a:cubicBezTo>
                <a:cubicBezTo>
                  <a:pt x="1882560" y="1383484"/>
                  <a:pt x="1885594" y="1387529"/>
                  <a:pt x="1882560" y="1389551"/>
                </a:cubicBezTo>
                <a:cubicBezTo>
                  <a:pt x="1799638" y="1452248"/>
                  <a:pt x="1517501" y="1619104"/>
                  <a:pt x="1158509" y="1608992"/>
                </a:cubicBezTo>
                <a:cubicBezTo>
                  <a:pt x="1213116" y="1658542"/>
                  <a:pt x="1464916" y="1649442"/>
                  <a:pt x="1500309" y="1648430"/>
                </a:cubicBezTo>
                <a:cubicBezTo>
                  <a:pt x="1502332" y="1648430"/>
                  <a:pt x="1503344" y="1650453"/>
                  <a:pt x="1502332" y="1651464"/>
                </a:cubicBezTo>
                <a:cubicBezTo>
                  <a:pt x="1450759" y="1717194"/>
                  <a:pt x="1323342" y="1726296"/>
                  <a:pt x="1323342" y="1726296"/>
                </a:cubicBezTo>
                <a:cubicBezTo>
                  <a:pt x="1347612" y="1731352"/>
                  <a:pt x="1368848" y="1736409"/>
                  <a:pt x="1387050" y="1741465"/>
                </a:cubicBezTo>
                <a:cubicBezTo>
                  <a:pt x="1405252" y="1745509"/>
                  <a:pt x="1424467" y="1748544"/>
                  <a:pt x="1442669" y="1750566"/>
                </a:cubicBezTo>
                <a:cubicBezTo>
                  <a:pt x="1624693" y="1761689"/>
                  <a:pt x="1816830" y="1717194"/>
                  <a:pt x="1983684" y="1635284"/>
                </a:cubicBezTo>
                <a:cubicBezTo>
                  <a:pt x="1989752" y="1632250"/>
                  <a:pt x="2041326" y="1604947"/>
                  <a:pt x="2041326" y="1604947"/>
                </a:cubicBezTo>
                <a:cubicBezTo>
                  <a:pt x="2046382" y="1641352"/>
                  <a:pt x="2021101" y="1692925"/>
                  <a:pt x="1993797" y="1723262"/>
                </a:cubicBezTo>
                <a:cubicBezTo>
                  <a:pt x="1962449" y="1757644"/>
                  <a:pt x="1921999" y="1780903"/>
                  <a:pt x="1881549" y="1801128"/>
                </a:cubicBezTo>
                <a:cubicBezTo>
                  <a:pt x="1892672" y="1818319"/>
                  <a:pt x="1875482" y="1856746"/>
                  <a:pt x="1868403" y="1865847"/>
                </a:cubicBezTo>
                <a:cubicBezTo>
                  <a:pt x="1612558" y="2185401"/>
                  <a:pt x="1001766" y="1993265"/>
                  <a:pt x="1001766" y="1993265"/>
                </a:cubicBezTo>
                <a:cubicBezTo>
                  <a:pt x="1001766" y="1993265"/>
                  <a:pt x="1000754" y="1993265"/>
                  <a:pt x="999744" y="1993265"/>
                </a:cubicBezTo>
                <a:cubicBezTo>
                  <a:pt x="1145363" y="2093377"/>
                  <a:pt x="1362780" y="2123715"/>
                  <a:pt x="1477051" y="2115625"/>
                </a:cubicBezTo>
                <a:cubicBezTo>
                  <a:pt x="1479074" y="2115625"/>
                  <a:pt x="1480085" y="2117648"/>
                  <a:pt x="1478062" y="2118658"/>
                </a:cubicBezTo>
                <a:cubicBezTo>
                  <a:pt x="1447725" y="2137873"/>
                  <a:pt x="1347612" y="2158097"/>
                  <a:pt x="1337500" y="2160120"/>
                </a:cubicBezTo>
                <a:cubicBezTo>
                  <a:pt x="1571097" y="2180345"/>
                  <a:pt x="1753121" y="2096412"/>
                  <a:pt x="1830987" y="2044838"/>
                </a:cubicBezTo>
                <a:cubicBezTo>
                  <a:pt x="1837055" y="2040793"/>
                  <a:pt x="1845144" y="2048883"/>
                  <a:pt x="1840088" y="2054950"/>
                </a:cubicBezTo>
                <a:cubicBezTo>
                  <a:pt x="1765256" y="2154052"/>
                  <a:pt x="1717728" y="2182367"/>
                  <a:pt x="1610536" y="2209670"/>
                </a:cubicBezTo>
                <a:cubicBezTo>
                  <a:pt x="1399185" y="2261244"/>
                  <a:pt x="1159521" y="2246076"/>
                  <a:pt x="970417" y="2143940"/>
                </a:cubicBezTo>
                <a:cubicBezTo>
                  <a:pt x="1170644" y="2526190"/>
                  <a:pt x="1447725" y="2465516"/>
                  <a:pt x="1531659" y="2446302"/>
                </a:cubicBezTo>
                <a:cubicBezTo>
                  <a:pt x="1427500" y="2605067"/>
                  <a:pt x="1220195" y="2650574"/>
                  <a:pt x="1040194" y="2520123"/>
                </a:cubicBezTo>
                <a:cubicBezTo>
                  <a:pt x="1030081" y="2513044"/>
                  <a:pt x="1021991" y="2504955"/>
                  <a:pt x="1012890" y="2497875"/>
                </a:cubicBezTo>
                <a:cubicBezTo>
                  <a:pt x="890529" y="2709226"/>
                  <a:pt x="464795" y="2786080"/>
                  <a:pt x="585134" y="2905408"/>
                </a:cubicBezTo>
                <a:cubicBezTo>
                  <a:pt x="1526602" y="3840809"/>
                  <a:pt x="2443801" y="4164407"/>
                  <a:pt x="2443801" y="4164407"/>
                </a:cubicBezTo>
                <a:cubicBezTo>
                  <a:pt x="2521667" y="4282217"/>
                  <a:pt x="2602820" y="4452359"/>
                  <a:pt x="2680749" y="4641304"/>
                </a:cubicBezTo>
                <a:lnTo>
                  <a:pt x="2704586" y="4702819"/>
                </a:lnTo>
                <a:lnTo>
                  <a:pt x="274676" y="4702819"/>
                </a:lnTo>
                <a:lnTo>
                  <a:pt x="115292" y="4702819"/>
                </a:lnTo>
                <a:lnTo>
                  <a:pt x="0" y="4702819"/>
                </a:lnTo>
                <a:close/>
              </a:path>
            </a:pathLst>
          </a:custGeom>
          <a:solidFill>
            <a:srgbClr val="DAE5EA"/>
          </a:solidFill>
          <a:ln w="9176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1351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A72F4E-48F4-48C4-AAF5-77358A958D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54279" y="2268082"/>
            <a:ext cx="4401108" cy="1070009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Titelfolie (bearbeiten)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D0E50F-2245-4DD1-8901-55D904703F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54279" y="3494160"/>
            <a:ext cx="4401108" cy="604640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(bearbeiten)</a:t>
            </a:r>
          </a:p>
        </p:txBody>
      </p:sp>
      <p:grpSp>
        <p:nvGrpSpPr>
          <p:cNvPr id="8" name="Grafik 6">
            <a:extLst>
              <a:ext uri="{FF2B5EF4-FFF2-40B4-BE49-F238E27FC236}">
                <a16:creationId xmlns:a16="http://schemas.microsoft.com/office/drawing/2014/main" id="{4A50CB4E-A2BD-42A4-89AF-00FBAF42EDC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25C16EB5-4461-4758-A5F1-9FCFC409D904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4F2F414-99B5-4842-AE69-123A75660DF4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AE2AF92-0F47-4975-97EE-AD59D0F4352B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39DDEE01-97C2-45BB-8AA5-588FD5885C56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 dirty="0"/>
            </a:p>
          </p:txBody>
        </p:sp>
      </p:grp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19CBCE6-1CEE-2E4B-97C4-E36A3F437EC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92439" y="380585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0F391E70-C53F-8E44-AE6E-23719415C8B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2275" y="385347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5" name="Bildplatzhalter 4">
            <a:extLst>
              <a:ext uri="{FF2B5EF4-FFF2-40B4-BE49-F238E27FC236}">
                <a16:creationId xmlns:a16="http://schemas.microsoft.com/office/drawing/2014/main" id="{E5E24761-2865-1D40-A92D-0F05793A17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708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2" name="Bildplatzhalter 4">
            <a:extLst>
              <a:ext uri="{FF2B5EF4-FFF2-40B4-BE49-F238E27FC236}">
                <a16:creationId xmlns:a16="http://schemas.microsoft.com/office/drawing/2014/main" id="{6E2E5415-7F1B-EA4C-9A01-5E1F75F8631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654279" y="4151976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3" name="Bildplatzhalter 4">
            <a:extLst>
              <a:ext uri="{FF2B5EF4-FFF2-40B4-BE49-F238E27FC236}">
                <a16:creationId xmlns:a16="http://schemas.microsoft.com/office/drawing/2014/main" id="{1D6B60F0-E3D6-3343-A074-965788DB847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74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315524F6-B2F6-E24E-91FE-A7BE6CEF8B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4459481"/>
            <a:ext cx="2057400" cy="274183"/>
          </a:xfrm>
        </p:spPr>
        <p:txBody>
          <a:bodyPr/>
          <a:lstStyle>
            <a:lvl1pPr marL="0" indent="0">
              <a:buNone/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Datum (bearbeiten)</a:t>
            </a:r>
          </a:p>
        </p:txBody>
      </p:sp>
    </p:spTree>
    <p:extLst>
      <p:ext uri="{BB962C8B-B14F-4D97-AF65-F5344CB8AC3E}">
        <p14:creationId xmlns:p14="http://schemas.microsoft.com/office/powerpoint/2010/main" val="801216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991EEF65-5B2F-4153-B72A-8188920387E8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</p:grpSpPr>
        <p:sp>
          <p:nvSpPr>
            <p:cNvPr id="28" name="bk object 18">
              <a:extLst>
                <a:ext uri="{FF2B5EF4-FFF2-40B4-BE49-F238E27FC236}">
                  <a16:creationId xmlns:a16="http://schemas.microsoft.com/office/drawing/2014/main" id="{7F2B589E-3839-4C3B-92E1-F293A76DB3C1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bk object 18">
              <a:extLst>
                <a:ext uri="{FF2B5EF4-FFF2-40B4-BE49-F238E27FC236}">
                  <a16:creationId xmlns:a16="http://schemas.microsoft.com/office/drawing/2014/main" id="{8DC76EE0-F751-40CD-B7DB-DC698896789C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Holder 3">
              <a:extLst>
                <a:ext uri="{FF2B5EF4-FFF2-40B4-BE49-F238E27FC236}">
                  <a16:creationId xmlns:a16="http://schemas.microsoft.com/office/drawing/2014/main" id="{5DFAD467-705A-4EBF-B0CD-82975D99AB5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59BE50D6-D2EF-43B9-8437-C5253F74EA60}"/>
              </a:ext>
            </a:extLst>
          </p:cNvPr>
          <p:cNvSpPr/>
          <p:nvPr userDrawn="1"/>
        </p:nvSpPr>
        <p:spPr>
          <a:xfrm>
            <a:off x="1" y="1422400"/>
            <a:ext cx="3167992" cy="3492500"/>
          </a:xfrm>
          <a:custGeom>
            <a:avLst/>
            <a:gdLst>
              <a:gd name="connsiteX0" fmla="*/ 3773588 w 4271120"/>
              <a:gd name="connsiteY0" fmla="*/ 3280579 h 4702819"/>
              <a:gd name="connsiteX1" fmla="*/ 3717970 w 4271120"/>
              <a:gd name="connsiteY1" fmla="*/ 3393838 h 4702819"/>
              <a:gd name="connsiteX2" fmla="*/ 3755385 w 4271120"/>
              <a:gd name="connsiteY2" fmla="*/ 3541480 h 4702819"/>
              <a:gd name="connsiteX3" fmla="*/ 3742240 w 4271120"/>
              <a:gd name="connsiteY3" fmla="*/ 3544514 h 4702819"/>
              <a:gd name="connsiteX4" fmla="*/ 3594598 w 4271120"/>
              <a:gd name="connsiteY4" fmla="*/ 3403951 h 4702819"/>
              <a:gd name="connsiteX5" fmla="*/ 3773588 w 4271120"/>
              <a:gd name="connsiteY5" fmla="*/ 3280579 h 4702819"/>
              <a:gd name="connsiteX6" fmla="*/ 3937409 w 4271120"/>
              <a:gd name="connsiteY6" fmla="*/ 2981250 h 4702819"/>
              <a:gd name="connsiteX7" fmla="*/ 3833252 w 4271120"/>
              <a:gd name="connsiteY7" fmla="*/ 3118780 h 4702819"/>
              <a:gd name="connsiteX8" fmla="*/ 3480327 w 4271120"/>
              <a:gd name="connsiteY8" fmla="*/ 3142039 h 4702819"/>
              <a:gd name="connsiteX9" fmla="*/ 3488417 w 4271120"/>
              <a:gd name="connsiteY9" fmla="*/ 3070240 h 4702819"/>
              <a:gd name="connsiteX10" fmla="*/ 3802914 w 4271120"/>
              <a:gd name="connsiteY10" fmla="*/ 3008554 h 4702819"/>
              <a:gd name="connsiteX11" fmla="*/ 3937409 w 4271120"/>
              <a:gd name="connsiteY11" fmla="*/ 2981250 h 4702819"/>
              <a:gd name="connsiteX12" fmla="*/ 1530647 w 4271120"/>
              <a:gd name="connsiteY12" fmla="*/ 2816671 h 4702819"/>
              <a:gd name="connsiteX13" fmla="*/ 1538737 w 4271120"/>
              <a:gd name="connsiteY13" fmla="*/ 2820463 h 4702819"/>
              <a:gd name="connsiteX14" fmla="*/ 1944246 w 4271120"/>
              <a:gd name="connsiteY14" fmla="*/ 3409008 h 4702819"/>
              <a:gd name="connsiteX15" fmla="*/ 3606733 w 4271120"/>
              <a:gd name="connsiteY15" fmla="*/ 3913618 h 4702819"/>
              <a:gd name="connsiteX16" fmla="*/ 3607744 w 4271120"/>
              <a:gd name="connsiteY16" fmla="*/ 3926765 h 4702819"/>
              <a:gd name="connsiteX17" fmla="*/ 2423576 w 4271120"/>
              <a:gd name="connsiteY17" fmla="*/ 3894405 h 4702819"/>
              <a:gd name="connsiteX18" fmla="*/ 2077731 w 4271120"/>
              <a:gd name="connsiteY18" fmla="*/ 3806426 h 4702819"/>
              <a:gd name="connsiteX19" fmla="*/ 1525591 w 4271120"/>
              <a:gd name="connsiteY19" fmla="*/ 2823496 h 4702819"/>
              <a:gd name="connsiteX20" fmla="*/ 1530647 w 4271120"/>
              <a:gd name="connsiteY20" fmla="*/ 2816671 h 4702819"/>
              <a:gd name="connsiteX21" fmla="*/ 3996062 w 4271120"/>
              <a:gd name="connsiteY21" fmla="*/ 2605067 h 4702819"/>
              <a:gd name="connsiteX22" fmla="*/ 4271120 w 4271120"/>
              <a:gd name="connsiteY22" fmla="*/ 2676866 h 4702819"/>
              <a:gd name="connsiteX23" fmla="*/ 4008197 w 4271120"/>
              <a:gd name="connsiteY23" fmla="*/ 2693046 h 4702819"/>
              <a:gd name="connsiteX24" fmla="*/ 3829207 w 4271120"/>
              <a:gd name="connsiteY24" fmla="*/ 2680911 h 4702819"/>
              <a:gd name="connsiteX25" fmla="*/ 3670441 w 4271120"/>
              <a:gd name="connsiteY25" fmla="*/ 2642484 h 4702819"/>
              <a:gd name="connsiteX26" fmla="*/ 3996062 w 4271120"/>
              <a:gd name="connsiteY26" fmla="*/ 2605067 h 4702819"/>
              <a:gd name="connsiteX27" fmla="*/ 3443991 w 4271120"/>
              <a:gd name="connsiteY27" fmla="*/ 1373753 h 4702819"/>
              <a:gd name="connsiteX28" fmla="*/ 3808982 w 4271120"/>
              <a:gd name="connsiteY28" fmla="*/ 1505845 h 4702819"/>
              <a:gd name="connsiteX29" fmla="*/ 3766510 w 4271120"/>
              <a:gd name="connsiteY29" fmla="*/ 1714160 h 4702819"/>
              <a:gd name="connsiteX30" fmla="*/ 3673475 w 4271120"/>
              <a:gd name="connsiteY30" fmla="*/ 1626182 h 4702819"/>
              <a:gd name="connsiteX31" fmla="*/ 3503586 w 4271120"/>
              <a:gd name="connsiteY31" fmla="*/ 1940680 h 4702819"/>
              <a:gd name="connsiteX32" fmla="*/ 3349877 w 4271120"/>
              <a:gd name="connsiteY32" fmla="*/ 1900230 h 4702819"/>
              <a:gd name="connsiteX33" fmla="*/ 3263920 w 4271120"/>
              <a:gd name="connsiteY33" fmla="*/ 1778881 h 4702819"/>
              <a:gd name="connsiteX34" fmla="*/ 2886727 w 4271120"/>
              <a:gd name="connsiteY34" fmla="*/ 1881016 h 4702819"/>
              <a:gd name="connsiteX35" fmla="*/ 3400439 w 4271120"/>
              <a:gd name="connsiteY35" fmla="*/ 1585733 h 4702819"/>
              <a:gd name="connsiteX36" fmla="*/ 2921109 w 4271120"/>
              <a:gd name="connsiteY36" fmla="*/ 1605957 h 4702819"/>
              <a:gd name="connsiteX37" fmla="*/ 2913019 w 4271120"/>
              <a:gd name="connsiteY37" fmla="*/ 1594835 h 4702819"/>
              <a:gd name="connsiteX38" fmla="*/ 3443991 w 4271120"/>
              <a:gd name="connsiteY38" fmla="*/ 1373753 h 4702819"/>
              <a:gd name="connsiteX39" fmla="*/ 0 w 4271120"/>
              <a:gd name="connsiteY39" fmla="*/ 0 h 4702819"/>
              <a:gd name="connsiteX40" fmla="*/ 115292 w 4271120"/>
              <a:gd name="connsiteY40" fmla="*/ 0 h 4702819"/>
              <a:gd name="connsiteX41" fmla="*/ 274676 w 4271120"/>
              <a:gd name="connsiteY41" fmla="*/ 0 h 4702819"/>
              <a:gd name="connsiteX42" fmla="*/ 3942724 w 4271120"/>
              <a:gd name="connsiteY42" fmla="*/ 0 h 4702819"/>
              <a:gd name="connsiteX43" fmla="*/ 3939432 w 4271120"/>
              <a:gd name="connsiteY43" fmla="*/ 53696 h 4702819"/>
              <a:gd name="connsiteX44" fmla="*/ 3684598 w 4271120"/>
              <a:gd name="connsiteY44" fmla="*/ 334822 h 4702819"/>
              <a:gd name="connsiteX45" fmla="*/ 3981904 w 4271120"/>
              <a:gd name="connsiteY45" fmla="*/ 155833 h 4702819"/>
              <a:gd name="connsiteX46" fmla="*/ 3993028 w 4271120"/>
              <a:gd name="connsiteY46" fmla="*/ 404599 h 4702819"/>
              <a:gd name="connsiteX47" fmla="*/ 3433810 w 4271120"/>
              <a:gd name="connsiteY47" fmla="*/ 635163 h 4702819"/>
              <a:gd name="connsiteX48" fmla="*/ 2283013 w 4271120"/>
              <a:gd name="connsiteY48" fmla="*/ 464262 h 4702819"/>
              <a:gd name="connsiteX49" fmla="*/ 2284025 w 4271120"/>
              <a:gd name="connsiteY49" fmla="*/ 455161 h 4702819"/>
              <a:gd name="connsiteX50" fmla="*/ 2959536 w 4271120"/>
              <a:gd name="connsiteY50" fmla="*/ 115383 h 4702819"/>
              <a:gd name="connsiteX51" fmla="*/ 2949424 w 4271120"/>
              <a:gd name="connsiteY51" fmla="*/ 107293 h 4702819"/>
              <a:gd name="connsiteX52" fmla="*/ 1789525 w 4271120"/>
              <a:gd name="connsiteY52" fmla="*/ 314598 h 4702819"/>
              <a:gd name="connsiteX53" fmla="*/ 1564018 w 4271120"/>
              <a:gd name="connsiteY53" fmla="*/ 251900 h 4702819"/>
              <a:gd name="connsiteX54" fmla="*/ 1554917 w 4271120"/>
              <a:gd name="connsiteY54" fmla="*/ 262013 h 4702819"/>
              <a:gd name="connsiteX55" fmla="*/ 2389194 w 4271120"/>
              <a:gd name="connsiteY55" fmla="*/ 907188 h 4702819"/>
              <a:gd name="connsiteX56" fmla="*/ 2159641 w 4271120"/>
              <a:gd name="connsiteY56" fmla="*/ 613927 h 4702819"/>
              <a:gd name="connsiteX57" fmla="*/ 2255710 w 4271120"/>
              <a:gd name="connsiteY57" fmla="*/ 818197 h 4702819"/>
              <a:gd name="connsiteX58" fmla="*/ 2248631 w 4271120"/>
              <a:gd name="connsiteY58" fmla="*/ 897075 h 4702819"/>
              <a:gd name="connsiteX59" fmla="*/ 2071663 w 4271120"/>
              <a:gd name="connsiteY59" fmla="*/ 706960 h 4702819"/>
              <a:gd name="connsiteX60" fmla="*/ 2063573 w 4271120"/>
              <a:gd name="connsiteY60" fmla="*/ 718085 h 4702819"/>
              <a:gd name="connsiteX61" fmla="*/ 1981662 w 4271120"/>
              <a:gd name="connsiteY61" fmla="*/ 1090223 h 4702819"/>
              <a:gd name="connsiteX62" fmla="*/ 2015034 w 4271120"/>
              <a:gd name="connsiteY62" fmla="*/ 1068987 h 4702819"/>
              <a:gd name="connsiteX63" fmla="*/ 2152563 w 4271120"/>
              <a:gd name="connsiteY63" fmla="*/ 876851 h 4702819"/>
              <a:gd name="connsiteX64" fmla="*/ 2193013 w 4271120"/>
              <a:gd name="connsiteY64" fmla="*/ 935503 h 4702819"/>
              <a:gd name="connsiteX65" fmla="*/ 2042337 w 4271120"/>
              <a:gd name="connsiteY65" fmla="*/ 1153931 h 4702819"/>
              <a:gd name="connsiteX66" fmla="*/ 1195925 w 4271120"/>
              <a:gd name="connsiteY66" fmla="*/ 1315731 h 4702819"/>
              <a:gd name="connsiteX67" fmla="*/ 1759188 w 4271120"/>
              <a:gd name="connsiteY67" fmla="*/ 1329888 h 4702819"/>
              <a:gd name="connsiteX68" fmla="*/ 1762222 w 4271120"/>
              <a:gd name="connsiteY68" fmla="*/ 1336967 h 4702819"/>
              <a:gd name="connsiteX69" fmla="*/ 1303117 w 4271120"/>
              <a:gd name="connsiteY69" fmla="*/ 1458316 h 4702819"/>
              <a:gd name="connsiteX70" fmla="*/ 1879527 w 4271120"/>
              <a:gd name="connsiteY70" fmla="*/ 1385506 h 4702819"/>
              <a:gd name="connsiteX71" fmla="*/ 1882560 w 4271120"/>
              <a:gd name="connsiteY71" fmla="*/ 1389551 h 4702819"/>
              <a:gd name="connsiteX72" fmla="*/ 1158509 w 4271120"/>
              <a:gd name="connsiteY72" fmla="*/ 1608992 h 4702819"/>
              <a:gd name="connsiteX73" fmla="*/ 1500309 w 4271120"/>
              <a:gd name="connsiteY73" fmla="*/ 1648430 h 4702819"/>
              <a:gd name="connsiteX74" fmla="*/ 1502332 w 4271120"/>
              <a:gd name="connsiteY74" fmla="*/ 1651464 h 4702819"/>
              <a:gd name="connsiteX75" fmla="*/ 1323342 w 4271120"/>
              <a:gd name="connsiteY75" fmla="*/ 1726296 h 4702819"/>
              <a:gd name="connsiteX76" fmla="*/ 1387050 w 4271120"/>
              <a:gd name="connsiteY76" fmla="*/ 1741465 h 4702819"/>
              <a:gd name="connsiteX77" fmla="*/ 1442669 w 4271120"/>
              <a:gd name="connsiteY77" fmla="*/ 1750566 h 4702819"/>
              <a:gd name="connsiteX78" fmla="*/ 1983684 w 4271120"/>
              <a:gd name="connsiteY78" fmla="*/ 1635284 h 4702819"/>
              <a:gd name="connsiteX79" fmla="*/ 2041326 w 4271120"/>
              <a:gd name="connsiteY79" fmla="*/ 1604947 h 4702819"/>
              <a:gd name="connsiteX80" fmla="*/ 1993797 w 4271120"/>
              <a:gd name="connsiteY80" fmla="*/ 1723262 h 4702819"/>
              <a:gd name="connsiteX81" fmla="*/ 1881549 w 4271120"/>
              <a:gd name="connsiteY81" fmla="*/ 1801128 h 4702819"/>
              <a:gd name="connsiteX82" fmla="*/ 1868403 w 4271120"/>
              <a:gd name="connsiteY82" fmla="*/ 1865847 h 4702819"/>
              <a:gd name="connsiteX83" fmla="*/ 1001766 w 4271120"/>
              <a:gd name="connsiteY83" fmla="*/ 1993265 h 4702819"/>
              <a:gd name="connsiteX84" fmla="*/ 999744 w 4271120"/>
              <a:gd name="connsiteY84" fmla="*/ 1993265 h 4702819"/>
              <a:gd name="connsiteX85" fmla="*/ 1477051 w 4271120"/>
              <a:gd name="connsiteY85" fmla="*/ 2115625 h 4702819"/>
              <a:gd name="connsiteX86" fmla="*/ 1478062 w 4271120"/>
              <a:gd name="connsiteY86" fmla="*/ 2118658 h 4702819"/>
              <a:gd name="connsiteX87" fmla="*/ 1337500 w 4271120"/>
              <a:gd name="connsiteY87" fmla="*/ 2160120 h 4702819"/>
              <a:gd name="connsiteX88" fmla="*/ 1830987 w 4271120"/>
              <a:gd name="connsiteY88" fmla="*/ 2044838 h 4702819"/>
              <a:gd name="connsiteX89" fmla="*/ 1840088 w 4271120"/>
              <a:gd name="connsiteY89" fmla="*/ 2054950 h 4702819"/>
              <a:gd name="connsiteX90" fmla="*/ 1610536 w 4271120"/>
              <a:gd name="connsiteY90" fmla="*/ 2209670 h 4702819"/>
              <a:gd name="connsiteX91" fmla="*/ 970417 w 4271120"/>
              <a:gd name="connsiteY91" fmla="*/ 2143940 h 4702819"/>
              <a:gd name="connsiteX92" fmla="*/ 1531659 w 4271120"/>
              <a:gd name="connsiteY92" fmla="*/ 2446302 h 4702819"/>
              <a:gd name="connsiteX93" fmla="*/ 1040194 w 4271120"/>
              <a:gd name="connsiteY93" fmla="*/ 2520123 h 4702819"/>
              <a:gd name="connsiteX94" fmla="*/ 1012890 w 4271120"/>
              <a:gd name="connsiteY94" fmla="*/ 2497875 h 4702819"/>
              <a:gd name="connsiteX95" fmla="*/ 585134 w 4271120"/>
              <a:gd name="connsiteY95" fmla="*/ 2905408 h 4702819"/>
              <a:gd name="connsiteX96" fmla="*/ 2443801 w 4271120"/>
              <a:gd name="connsiteY96" fmla="*/ 4164407 h 4702819"/>
              <a:gd name="connsiteX97" fmla="*/ 2680749 w 4271120"/>
              <a:gd name="connsiteY97" fmla="*/ 4641304 h 4702819"/>
              <a:gd name="connsiteX98" fmla="*/ 2704586 w 4271120"/>
              <a:gd name="connsiteY98" fmla="*/ 4702819 h 4702819"/>
              <a:gd name="connsiteX99" fmla="*/ 274676 w 4271120"/>
              <a:gd name="connsiteY99" fmla="*/ 4702819 h 4702819"/>
              <a:gd name="connsiteX100" fmla="*/ 115292 w 4271120"/>
              <a:gd name="connsiteY100" fmla="*/ 4702819 h 4702819"/>
              <a:gd name="connsiteX101" fmla="*/ 0 w 4271120"/>
              <a:gd name="connsiteY101" fmla="*/ 4702819 h 4702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4271120" h="4702819">
                <a:moveTo>
                  <a:pt x="3773588" y="3280579"/>
                </a:moveTo>
                <a:cubicBezTo>
                  <a:pt x="3773588" y="3280579"/>
                  <a:pt x="3730105" y="3343276"/>
                  <a:pt x="3717970" y="3393838"/>
                </a:cubicBezTo>
                <a:cubicBezTo>
                  <a:pt x="3745273" y="3430243"/>
                  <a:pt x="3753363" y="3442378"/>
                  <a:pt x="3755385" y="3541480"/>
                </a:cubicBezTo>
                <a:cubicBezTo>
                  <a:pt x="3755385" y="3549570"/>
                  <a:pt x="3745273" y="3551593"/>
                  <a:pt x="3742240" y="3544514"/>
                </a:cubicBezTo>
                <a:cubicBezTo>
                  <a:pt x="3714936" y="3479795"/>
                  <a:pt x="3663363" y="3420131"/>
                  <a:pt x="3594598" y="3403951"/>
                </a:cubicBezTo>
                <a:cubicBezTo>
                  <a:pt x="3610778" y="3321029"/>
                  <a:pt x="3667408" y="3281590"/>
                  <a:pt x="3773588" y="3280579"/>
                </a:cubicBezTo>
                <a:close/>
                <a:moveTo>
                  <a:pt x="3937409" y="2981250"/>
                </a:moveTo>
                <a:cubicBezTo>
                  <a:pt x="3924264" y="3035858"/>
                  <a:pt x="3891904" y="3080352"/>
                  <a:pt x="3833252" y="3118780"/>
                </a:cubicBezTo>
                <a:cubicBezTo>
                  <a:pt x="3598643" y="3075297"/>
                  <a:pt x="3669430" y="3152151"/>
                  <a:pt x="3480327" y="3142039"/>
                </a:cubicBezTo>
                <a:cubicBezTo>
                  <a:pt x="3479316" y="3127881"/>
                  <a:pt x="3479316" y="3081364"/>
                  <a:pt x="3488417" y="3070240"/>
                </a:cubicBezTo>
                <a:cubicBezTo>
                  <a:pt x="3640104" y="3123836"/>
                  <a:pt x="3659318" y="3035858"/>
                  <a:pt x="3802914" y="3008554"/>
                </a:cubicBezTo>
                <a:cubicBezTo>
                  <a:pt x="3851454" y="2999453"/>
                  <a:pt x="3909095" y="2995408"/>
                  <a:pt x="3937409" y="2981250"/>
                </a:cubicBezTo>
                <a:close/>
                <a:moveTo>
                  <a:pt x="1530647" y="2816671"/>
                </a:moveTo>
                <a:cubicBezTo>
                  <a:pt x="1533681" y="2815912"/>
                  <a:pt x="1537220" y="2816924"/>
                  <a:pt x="1538737" y="2820463"/>
                </a:cubicBezTo>
                <a:cubicBezTo>
                  <a:pt x="1704581" y="3184511"/>
                  <a:pt x="1838065" y="3351366"/>
                  <a:pt x="1944246" y="3409008"/>
                </a:cubicBezTo>
                <a:cubicBezTo>
                  <a:pt x="2164698" y="3528335"/>
                  <a:pt x="3031334" y="3856989"/>
                  <a:pt x="3606733" y="3913618"/>
                </a:cubicBezTo>
                <a:cubicBezTo>
                  <a:pt x="3614823" y="3913618"/>
                  <a:pt x="3615834" y="3924742"/>
                  <a:pt x="3607744" y="3926765"/>
                </a:cubicBezTo>
                <a:cubicBezTo>
                  <a:pt x="3352910" y="3984405"/>
                  <a:pt x="2663241" y="3916653"/>
                  <a:pt x="2423576" y="3894405"/>
                </a:cubicBezTo>
                <a:cubicBezTo>
                  <a:pt x="2159641" y="3869123"/>
                  <a:pt x="2078741" y="3805416"/>
                  <a:pt x="2077731" y="3806426"/>
                </a:cubicBezTo>
                <a:cubicBezTo>
                  <a:pt x="1903797" y="3672942"/>
                  <a:pt x="1564018" y="3144061"/>
                  <a:pt x="1525591" y="2823496"/>
                </a:cubicBezTo>
                <a:cubicBezTo>
                  <a:pt x="1525085" y="2819957"/>
                  <a:pt x="1527613" y="2817429"/>
                  <a:pt x="1530647" y="2816671"/>
                </a:cubicBezTo>
                <a:close/>
                <a:moveTo>
                  <a:pt x="3996062" y="2605067"/>
                </a:moveTo>
                <a:cubicBezTo>
                  <a:pt x="4069883" y="2597989"/>
                  <a:pt x="4190221" y="2621247"/>
                  <a:pt x="4271120" y="2676866"/>
                </a:cubicBezTo>
                <a:cubicBezTo>
                  <a:pt x="4252918" y="2737541"/>
                  <a:pt x="4086063" y="2706192"/>
                  <a:pt x="4008197" y="2693046"/>
                </a:cubicBezTo>
                <a:cubicBezTo>
                  <a:pt x="3953589" y="2684955"/>
                  <a:pt x="3889881" y="2681922"/>
                  <a:pt x="3829207" y="2680911"/>
                </a:cubicBezTo>
                <a:cubicBezTo>
                  <a:pt x="3777633" y="2679899"/>
                  <a:pt x="3693700" y="2671810"/>
                  <a:pt x="3670441" y="2642484"/>
                </a:cubicBezTo>
                <a:cubicBezTo>
                  <a:pt x="3719992" y="2647540"/>
                  <a:pt x="3843364" y="2620237"/>
                  <a:pt x="3996062" y="2605067"/>
                </a:cubicBezTo>
                <a:close/>
                <a:moveTo>
                  <a:pt x="3443991" y="1373753"/>
                </a:moveTo>
                <a:cubicBezTo>
                  <a:pt x="3569601" y="1369611"/>
                  <a:pt x="3697113" y="1404594"/>
                  <a:pt x="3808982" y="1505845"/>
                </a:cubicBezTo>
                <a:cubicBezTo>
                  <a:pt x="3760442" y="1576632"/>
                  <a:pt x="3761453" y="1685847"/>
                  <a:pt x="3766510" y="1714160"/>
                </a:cubicBezTo>
                <a:cubicBezTo>
                  <a:pt x="3739205" y="1705060"/>
                  <a:pt x="3695722" y="1653485"/>
                  <a:pt x="3673475" y="1626182"/>
                </a:cubicBezTo>
                <a:cubicBezTo>
                  <a:pt x="3582463" y="1677757"/>
                  <a:pt x="3486394" y="1844611"/>
                  <a:pt x="3503586" y="1940680"/>
                </a:cubicBezTo>
                <a:cubicBezTo>
                  <a:pt x="3512687" y="2019557"/>
                  <a:pt x="3455046" y="2031692"/>
                  <a:pt x="3349877" y="1900230"/>
                </a:cubicBezTo>
                <a:cubicBezTo>
                  <a:pt x="3299315" y="1936634"/>
                  <a:pt x="3250775" y="1870904"/>
                  <a:pt x="3263920" y="1778881"/>
                </a:cubicBezTo>
                <a:cubicBezTo>
                  <a:pt x="3182010" y="1864836"/>
                  <a:pt x="2961559" y="1908320"/>
                  <a:pt x="2886727" y="1881016"/>
                </a:cubicBezTo>
                <a:cubicBezTo>
                  <a:pt x="3034368" y="1838544"/>
                  <a:pt x="3254820" y="1604947"/>
                  <a:pt x="3400439" y="1585733"/>
                </a:cubicBezTo>
                <a:cubicBezTo>
                  <a:pt x="3282123" y="1528092"/>
                  <a:pt x="3076841" y="1513935"/>
                  <a:pt x="2921109" y="1605957"/>
                </a:cubicBezTo>
                <a:cubicBezTo>
                  <a:pt x="2914030" y="1610002"/>
                  <a:pt x="2906951" y="1599890"/>
                  <a:pt x="2913019" y="1594835"/>
                </a:cubicBezTo>
                <a:cubicBezTo>
                  <a:pt x="3030576" y="1496238"/>
                  <a:pt x="3234642" y="1380656"/>
                  <a:pt x="3443991" y="1373753"/>
                </a:cubicBezTo>
                <a:close/>
                <a:moveTo>
                  <a:pt x="0" y="0"/>
                </a:moveTo>
                <a:lnTo>
                  <a:pt x="115292" y="0"/>
                </a:lnTo>
                <a:lnTo>
                  <a:pt x="274676" y="0"/>
                </a:lnTo>
                <a:lnTo>
                  <a:pt x="3942724" y="0"/>
                </a:lnTo>
                <a:lnTo>
                  <a:pt x="3939432" y="53696"/>
                </a:lnTo>
                <a:cubicBezTo>
                  <a:pt x="3926286" y="139653"/>
                  <a:pt x="3890892" y="219541"/>
                  <a:pt x="3684598" y="334822"/>
                </a:cubicBezTo>
                <a:cubicBezTo>
                  <a:pt x="3918196" y="331789"/>
                  <a:pt x="3971792" y="185158"/>
                  <a:pt x="3981904" y="155833"/>
                </a:cubicBezTo>
                <a:cubicBezTo>
                  <a:pt x="4027411" y="317632"/>
                  <a:pt x="3993028" y="404599"/>
                  <a:pt x="3993028" y="404599"/>
                </a:cubicBezTo>
                <a:cubicBezTo>
                  <a:pt x="3940444" y="578533"/>
                  <a:pt x="3623924" y="771681"/>
                  <a:pt x="3433810" y="635163"/>
                </a:cubicBezTo>
                <a:cubicBezTo>
                  <a:pt x="2893805" y="156844"/>
                  <a:pt x="3099088" y="642242"/>
                  <a:pt x="2283013" y="464262"/>
                </a:cubicBezTo>
                <a:cubicBezTo>
                  <a:pt x="2277957" y="463251"/>
                  <a:pt x="2278968" y="455161"/>
                  <a:pt x="2284025" y="455161"/>
                </a:cubicBezTo>
                <a:cubicBezTo>
                  <a:pt x="2601556" y="444037"/>
                  <a:pt x="2854367" y="256957"/>
                  <a:pt x="2959536" y="115383"/>
                </a:cubicBezTo>
                <a:cubicBezTo>
                  <a:pt x="2963581" y="109315"/>
                  <a:pt x="2955491" y="101225"/>
                  <a:pt x="2949424" y="107293"/>
                </a:cubicBezTo>
                <a:cubicBezTo>
                  <a:pt x="2789647" y="273137"/>
                  <a:pt x="2362902" y="477408"/>
                  <a:pt x="1789525" y="314598"/>
                </a:cubicBezTo>
                <a:cubicBezTo>
                  <a:pt x="1719750" y="288306"/>
                  <a:pt x="1577164" y="254935"/>
                  <a:pt x="1564018" y="251900"/>
                </a:cubicBezTo>
                <a:cubicBezTo>
                  <a:pt x="1542782" y="245833"/>
                  <a:pt x="1554917" y="262013"/>
                  <a:pt x="1554917" y="262013"/>
                </a:cubicBezTo>
                <a:cubicBezTo>
                  <a:pt x="2567173" y="576510"/>
                  <a:pt x="2389194" y="907188"/>
                  <a:pt x="2389194" y="907188"/>
                </a:cubicBezTo>
                <a:cubicBezTo>
                  <a:pt x="2370992" y="796962"/>
                  <a:pt x="2292115" y="689770"/>
                  <a:pt x="2159641" y="613927"/>
                </a:cubicBezTo>
                <a:cubicBezTo>
                  <a:pt x="2258743" y="732242"/>
                  <a:pt x="2255710" y="818197"/>
                  <a:pt x="2255710" y="818197"/>
                </a:cubicBezTo>
                <a:cubicBezTo>
                  <a:pt x="2256721" y="837412"/>
                  <a:pt x="2256721" y="904154"/>
                  <a:pt x="2248631" y="897075"/>
                </a:cubicBezTo>
                <a:cubicBezTo>
                  <a:pt x="2238518" y="886963"/>
                  <a:pt x="2210203" y="755501"/>
                  <a:pt x="2071663" y="706960"/>
                </a:cubicBezTo>
                <a:cubicBezTo>
                  <a:pt x="2049416" y="701905"/>
                  <a:pt x="2063573" y="718085"/>
                  <a:pt x="2063573" y="718085"/>
                </a:cubicBezTo>
                <a:cubicBezTo>
                  <a:pt x="2150540" y="841456"/>
                  <a:pt x="2086831" y="984043"/>
                  <a:pt x="1981662" y="1090223"/>
                </a:cubicBezTo>
                <a:cubicBezTo>
                  <a:pt x="1992786" y="1084155"/>
                  <a:pt x="2003909" y="1077077"/>
                  <a:pt x="2015034" y="1068987"/>
                </a:cubicBezTo>
                <a:cubicBezTo>
                  <a:pt x="2088854" y="1009323"/>
                  <a:pt x="2150540" y="961794"/>
                  <a:pt x="2152563" y="876851"/>
                </a:cubicBezTo>
                <a:cubicBezTo>
                  <a:pt x="2152563" y="848535"/>
                  <a:pt x="2189978" y="899097"/>
                  <a:pt x="2193013" y="935503"/>
                </a:cubicBezTo>
                <a:cubicBezTo>
                  <a:pt x="2190990" y="1046740"/>
                  <a:pt x="2126271" y="1094268"/>
                  <a:pt x="2042337" y="1153931"/>
                </a:cubicBezTo>
                <a:cubicBezTo>
                  <a:pt x="1941212" y="1225730"/>
                  <a:pt x="1609524" y="1394608"/>
                  <a:pt x="1195925" y="1315731"/>
                </a:cubicBezTo>
                <a:cubicBezTo>
                  <a:pt x="1484130" y="1399664"/>
                  <a:pt x="1645929" y="1362248"/>
                  <a:pt x="1759188" y="1329888"/>
                </a:cubicBezTo>
                <a:cubicBezTo>
                  <a:pt x="1763233" y="1328876"/>
                  <a:pt x="1766267" y="1334944"/>
                  <a:pt x="1762222" y="1336967"/>
                </a:cubicBezTo>
                <a:cubicBezTo>
                  <a:pt x="1691435" y="1385506"/>
                  <a:pt x="1611546" y="1409776"/>
                  <a:pt x="1303117" y="1458316"/>
                </a:cubicBezTo>
                <a:cubicBezTo>
                  <a:pt x="1585254" y="1480563"/>
                  <a:pt x="1740986" y="1459328"/>
                  <a:pt x="1879527" y="1385506"/>
                </a:cubicBezTo>
                <a:cubicBezTo>
                  <a:pt x="1882560" y="1383484"/>
                  <a:pt x="1885594" y="1387529"/>
                  <a:pt x="1882560" y="1389551"/>
                </a:cubicBezTo>
                <a:cubicBezTo>
                  <a:pt x="1799638" y="1452248"/>
                  <a:pt x="1517501" y="1619104"/>
                  <a:pt x="1158509" y="1608992"/>
                </a:cubicBezTo>
                <a:cubicBezTo>
                  <a:pt x="1213116" y="1658542"/>
                  <a:pt x="1464916" y="1649442"/>
                  <a:pt x="1500309" y="1648430"/>
                </a:cubicBezTo>
                <a:cubicBezTo>
                  <a:pt x="1502332" y="1648430"/>
                  <a:pt x="1503344" y="1650453"/>
                  <a:pt x="1502332" y="1651464"/>
                </a:cubicBezTo>
                <a:cubicBezTo>
                  <a:pt x="1450759" y="1717194"/>
                  <a:pt x="1323342" y="1726296"/>
                  <a:pt x="1323342" y="1726296"/>
                </a:cubicBezTo>
                <a:cubicBezTo>
                  <a:pt x="1347612" y="1731352"/>
                  <a:pt x="1368848" y="1736409"/>
                  <a:pt x="1387050" y="1741465"/>
                </a:cubicBezTo>
                <a:cubicBezTo>
                  <a:pt x="1405252" y="1745509"/>
                  <a:pt x="1424467" y="1748544"/>
                  <a:pt x="1442669" y="1750566"/>
                </a:cubicBezTo>
                <a:cubicBezTo>
                  <a:pt x="1624693" y="1761689"/>
                  <a:pt x="1816830" y="1717194"/>
                  <a:pt x="1983684" y="1635284"/>
                </a:cubicBezTo>
                <a:cubicBezTo>
                  <a:pt x="1989752" y="1632250"/>
                  <a:pt x="2041326" y="1604947"/>
                  <a:pt x="2041326" y="1604947"/>
                </a:cubicBezTo>
                <a:cubicBezTo>
                  <a:pt x="2046382" y="1641352"/>
                  <a:pt x="2021101" y="1692925"/>
                  <a:pt x="1993797" y="1723262"/>
                </a:cubicBezTo>
                <a:cubicBezTo>
                  <a:pt x="1962449" y="1757644"/>
                  <a:pt x="1921999" y="1780903"/>
                  <a:pt x="1881549" y="1801128"/>
                </a:cubicBezTo>
                <a:cubicBezTo>
                  <a:pt x="1892672" y="1818319"/>
                  <a:pt x="1875482" y="1856746"/>
                  <a:pt x="1868403" y="1865847"/>
                </a:cubicBezTo>
                <a:cubicBezTo>
                  <a:pt x="1612558" y="2185401"/>
                  <a:pt x="1001766" y="1993265"/>
                  <a:pt x="1001766" y="1993265"/>
                </a:cubicBezTo>
                <a:cubicBezTo>
                  <a:pt x="1001766" y="1993265"/>
                  <a:pt x="1000754" y="1993265"/>
                  <a:pt x="999744" y="1993265"/>
                </a:cubicBezTo>
                <a:cubicBezTo>
                  <a:pt x="1145363" y="2093377"/>
                  <a:pt x="1362780" y="2123715"/>
                  <a:pt x="1477051" y="2115625"/>
                </a:cubicBezTo>
                <a:cubicBezTo>
                  <a:pt x="1479074" y="2115625"/>
                  <a:pt x="1480085" y="2117648"/>
                  <a:pt x="1478062" y="2118658"/>
                </a:cubicBezTo>
                <a:cubicBezTo>
                  <a:pt x="1447725" y="2137873"/>
                  <a:pt x="1347612" y="2158097"/>
                  <a:pt x="1337500" y="2160120"/>
                </a:cubicBezTo>
                <a:cubicBezTo>
                  <a:pt x="1571097" y="2180345"/>
                  <a:pt x="1753121" y="2096412"/>
                  <a:pt x="1830987" y="2044838"/>
                </a:cubicBezTo>
                <a:cubicBezTo>
                  <a:pt x="1837055" y="2040793"/>
                  <a:pt x="1845144" y="2048883"/>
                  <a:pt x="1840088" y="2054950"/>
                </a:cubicBezTo>
                <a:cubicBezTo>
                  <a:pt x="1765256" y="2154052"/>
                  <a:pt x="1717728" y="2182367"/>
                  <a:pt x="1610536" y="2209670"/>
                </a:cubicBezTo>
                <a:cubicBezTo>
                  <a:pt x="1399185" y="2261244"/>
                  <a:pt x="1159521" y="2246076"/>
                  <a:pt x="970417" y="2143940"/>
                </a:cubicBezTo>
                <a:cubicBezTo>
                  <a:pt x="1170644" y="2526190"/>
                  <a:pt x="1447725" y="2465516"/>
                  <a:pt x="1531659" y="2446302"/>
                </a:cubicBezTo>
                <a:cubicBezTo>
                  <a:pt x="1427500" y="2605067"/>
                  <a:pt x="1220195" y="2650574"/>
                  <a:pt x="1040194" y="2520123"/>
                </a:cubicBezTo>
                <a:cubicBezTo>
                  <a:pt x="1030081" y="2513044"/>
                  <a:pt x="1021991" y="2504955"/>
                  <a:pt x="1012890" y="2497875"/>
                </a:cubicBezTo>
                <a:cubicBezTo>
                  <a:pt x="890529" y="2709226"/>
                  <a:pt x="464795" y="2786080"/>
                  <a:pt x="585134" y="2905408"/>
                </a:cubicBezTo>
                <a:cubicBezTo>
                  <a:pt x="1526602" y="3840809"/>
                  <a:pt x="2443801" y="4164407"/>
                  <a:pt x="2443801" y="4164407"/>
                </a:cubicBezTo>
                <a:cubicBezTo>
                  <a:pt x="2521667" y="4282217"/>
                  <a:pt x="2602820" y="4452359"/>
                  <a:pt x="2680749" y="4641304"/>
                </a:cubicBezTo>
                <a:lnTo>
                  <a:pt x="2704586" y="4702819"/>
                </a:lnTo>
                <a:lnTo>
                  <a:pt x="274676" y="4702819"/>
                </a:lnTo>
                <a:lnTo>
                  <a:pt x="115292" y="4702819"/>
                </a:lnTo>
                <a:lnTo>
                  <a:pt x="0" y="4702819"/>
                </a:lnTo>
                <a:close/>
              </a:path>
            </a:pathLst>
          </a:custGeom>
          <a:solidFill>
            <a:srgbClr val="DAE5EA"/>
          </a:solidFill>
          <a:ln w="9176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de-DE" sz="1351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A72F4E-48F4-48C4-AAF5-77358A958D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2899361"/>
            <a:ext cx="6399768" cy="540727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Titelfolie (bearbeiten)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D0E50F-2245-4DD1-8901-55D904703F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6536" y="3512495"/>
            <a:ext cx="6399768" cy="60464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(bearbeiten)</a:t>
            </a:r>
          </a:p>
        </p:txBody>
      </p:sp>
      <p:grpSp>
        <p:nvGrpSpPr>
          <p:cNvPr id="13" name="Grafik 6">
            <a:extLst>
              <a:ext uri="{FF2B5EF4-FFF2-40B4-BE49-F238E27FC236}">
                <a16:creationId xmlns:a16="http://schemas.microsoft.com/office/drawing/2014/main" id="{8AC3E5BE-9275-472F-AEB2-C4DA849B9A5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A45B3C2-1CA4-47B2-9CD9-00EEF9D615AF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3243C064-66AF-4F89-A61C-8EAA80446B16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E875C2F-2AC0-45DD-9626-129486821205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2F1F040A-4C25-4A9B-91CF-4997C0E3FA28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24" name="Bildplatzhalter 4">
            <a:extLst>
              <a:ext uri="{FF2B5EF4-FFF2-40B4-BE49-F238E27FC236}">
                <a16:creationId xmlns:a16="http://schemas.microsoft.com/office/drawing/2014/main" id="{4546E641-A9D5-9A47-9F76-2734E5A68A2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92439" y="380585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5" name="Bildplatzhalter 4">
            <a:extLst>
              <a:ext uri="{FF2B5EF4-FFF2-40B4-BE49-F238E27FC236}">
                <a16:creationId xmlns:a16="http://schemas.microsoft.com/office/drawing/2014/main" id="{0679E3DD-A5E0-9442-80E4-78F5371D29B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2275" y="385347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31" name="Bildplatzhalter 4">
            <a:extLst>
              <a:ext uri="{FF2B5EF4-FFF2-40B4-BE49-F238E27FC236}">
                <a16:creationId xmlns:a16="http://schemas.microsoft.com/office/drawing/2014/main" id="{2EF12A4D-9E8B-6D48-B319-03F9AB23CB5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708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2" name="Bildplatzhalter 4">
            <a:extLst>
              <a:ext uri="{FF2B5EF4-FFF2-40B4-BE49-F238E27FC236}">
                <a16:creationId xmlns:a16="http://schemas.microsoft.com/office/drawing/2014/main" id="{C9076294-3FF7-9C4E-9E9C-734FEDF8CD7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654279" y="4151976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3" name="Bildplatzhalter 4">
            <a:extLst>
              <a:ext uri="{FF2B5EF4-FFF2-40B4-BE49-F238E27FC236}">
                <a16:creationId xmlns:a16="http://schemas.microsoft.com/office/drawing/2014/main" id="{402837B2-EE3A-BB49-8729-EE20976AD0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74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4" name="Textplatzhalter 22">
            <a:extLst>
              <a:ext uri="{FF2B5EF4-FFF2-40B4-BE49-F238E27FC236}">
                <a16:creationId xmlns:a16="http://schemas.microsoft.com/office/drawing/2014/main" id="{3F468D62-B29F-1948-8A54-6EE8881E37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4459481"/>
            <a:ext cx="2057400" cy="274183"/>
          </a:xfrm>
        </p:spPr>
        <p:txBody>
          <a:bodyPr/>
          <a:lstStyle>
            <a:lvl1pPr marL="0" indent="0">
              <a:buNone/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Datum (bearbeiten)</a:t>
            </a:r>
          </a:p>
        </p:txBody>
      </p:sp>
    </p:spTree>
    <p:extLst>
      <p:ext uri="{BB962C8B-B14F-4D97-AF65-F5344CB8AC3E}">
        <p14:creationId xmlns:p14="http://schemas.microsoft.com/office/powerpoint/2010/main" val="3075076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2A319C61-FBE7-466D-8041-BA328224720B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27" name="bk object 18">
              <a:extLst>
                <a:ext uri="{FF2B5EF4-FFF2-40B4-BE49-F238E27FC236}">
                  <a16:creationId xmlns:a16="http://schemas.microsoft.com/office/drawing/2014/main" id="{6943C0CE-1EA2-499D-ACFC-7FAE777D4885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bk object 18">
              <a:extLst>
                <a:ext uri="{FF2B5EF4-FFF2-40B4-BE49-F238E27FC236}">
                  <a16:creationId xmlns:a16="http://schemas.microsoft.com/office/drawing/2014/main" id="{C64DCA2F-E670-44CF-8CCD-A8817BCDFE08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Holder 3">
              <a:extLst>
                <a:ext uri="{FF2B5EF4-FFF2-40B4-BE49-F238E27FC236}">
                  <a16:creationId xmlns:a16="http://schemas.microsoft.com/office/drawing/2014/main" id="{39C16D6C-600C-4A10-95E4-95BF4999FC1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6A72F4E-48F4-48C4-AAF5-77358A958D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2331598"/>
            <a:ext cx="6399768" cy="1108490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Titelfolie (bearbeiten)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D0E50F-2245-4DD1-8901-55D904703F4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6536" y="3512495"/>
            <a:ext cx="6399768" cy="60464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(bearbeiten)</a:t>
            </a:r>
          </a:p>
        </p:txBody>
      </p:sp>
      <p:grpSp>
        <p:nvGrpSpPr>
          <p:cNvPr id="13" name="Grafik 6">
            <a:extLst>
              <a:ext uri="{FF2B5EF4-FFF2-40B4-BE49-F238E27FC236}">
                <a16:creationId xmlns:a16="http://schemas.microsoft.com/office/drawing/2014/main" id="{018F5287-7D90-4427-B223-AB51C34FB46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949CBA05-EE3B-40FD-B566-67D594E41B9E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73274AB8-A508-4076-9FF6-7AE09BB7827C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A0060672-D990-46D3-A86C-D3F5FB08D442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7FB0B066-EC76-4017-ACF3-B5105457A388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22" name="Bildplatzhalter 4">
            <a:extLst>
              <a:ext uri="{FF2B5EF4-FFF2-40B4-BE49-F238E27FC236}">
                <a16:creationId xmlns:a16="http://schemas.microsoft.com/office/drawing/2014/main" id="{03E97028-859A-C34B-BA69-FE65392BD5C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92439" y="380585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3" name="Bildplatzhalter 4">
            <a:extLst>
              <a:ext uri="{FF2B5EF4-FFF2-40B4-BE49-F238E27FC236}">
                <a16:creationId xmlns:a16="http://schemas.microsoft.com/office/drawing/2014/main" id="{5A992989-D88F-904A-82A9-2CECB1EC2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2275" y="385347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4" name="Bildplatzhalter 4">
            <a:extLst>
              <a:ext uri="{FF2B5EF4-FFF2-40B4-BE49-F238E27FC236}">
                <a16:creationId xmlns:a16="http://schemas.microsoft.com/office/drawing/2014/main" id="{1D43BA97-CCC3-C745-9C93-62FFC1864A4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708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25" name="Bildplatzhalter 4">
            <a:extLst>
              <a:ext uri="{FF2B5EF4-FFF2-40B4-BE49-F238E27FC236}">
                <a16:creationId xmlns:a16="http://schemas.microsoft.com/office/drawing/2014/main" id="{F49ABE06-6658-974E-AB25-5DDB34A0CD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654279" y="4151976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0" name="Bildplatzhalter 4">
            <a:extLst>
              <a:ext uri="{FF2B5EF4-FFF2-40B4-BE49-F238E27FC236}">
                <a16:creationId xmlns:a16="http://schemas.microsoft.com/office/drawing/2014/main" id="{76F20FCB-C090-BA4C-A643-DDAF7FA315D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0874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1" name="Textplatzhalter 22">
            <a:extLst>
              <a:ext uri="{FF2B5EF4-FFF2-40B4-BE49-F238E27FC236}">
                <a16:creationId xmlns:a16="http://schemas.microsoft.com/office/drawing/2014/main" id="{BA467741-5272-AC4D-9B23-E74C3927F4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4459481"/>
            <a:ext cx="2057400" cy="274183"/>
          </a:xfrm>
        </p:spPr>
        <p:txBody>
          <a:bodyPr/>
          <a:lstStyle>
            <a:lvl1pPr marL="0" indent="0">
              <a:buNone/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Datum (bearbeiten)</a:t>
            </a:r>
          </a:p>
        </p:txBody>
      </p:sp>
    </p:spTree>
    <p:extLst>
      <p:ext uri="{BB962C8B-B14F-4D97-AF65-F5344CB8AC3E}">
        <p14:creationId xmlns:p14="http://schemas.microsoft.com/office/powerpoint/2010/main" val="1167353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3C014E30-33A3-475F-B8A0-9E84E311170A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30" name="bk object 18">
              <a:extLst>
                <a:ext uri="{FF2B5EF4-FFF2-40B4-BE49-F238E27FC236}">
                  <a16:creationId xmlns:a16="http://schemas.microsoft.com/office/drawing/2014/main" id="{6643BCF6-A569-4BAD-B15C-E253B00A5594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k object 18">
              <a:extLst>
                <a:ext uri="{FF2B5EF4-FFF2-40B4-BE49-F238E27FC236}">
                  <a16:creationId xmlns:a16="http://schemas.microsoft.com/office/drawing/2014/main" id="{D0D25174-0D7D-4590-B212-5467D04FECF1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Holder 3">
              <a:extLst>
                <a:ext uri="{FF2B5EF4-FFF2-40B4-BE49-F238E27FC236}">
                  <a16:creationId xmlns:a16="http://schemas.microsoft.com/office/drawing/2014/main" id="{7C25F4F3-A838-4B03-A6C0-3D91C8E43EB3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17" name="Untertitel 2">
            <a:extLst>
              <a:ext uri="{FF2B5EF4-FFF2-40B4-BE49-F238E27FC236}">
                <a16:creationId xmlns:a16="http://schemas.microsoft.com/office/drawing/2014/main" id="{A18DDF52-5273-48AE-8D09-90DA7A10F5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6536" y="3512495"/>
            <a:ext cx="4936563" cy="60464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(bearbeiten)</a:t>
            </a:r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FAB22651-CAFB-4334-BBAD-47EBF4CF7F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2331598"/>
            <a:ext cx="4936563" cy="1108490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Titelfolie (bearbeiten)</a:t>
            </a:r>
          </a:p>
        </p:txBody>
      </p:sp>
      <p:grpSp>
        <p:nvGrpSpPr>
          <p:cNvPr id="13" name="Grafik 6">
            <a:extLst>
              <a:ext uri="{FF2B5EF4-FFF2-40B4-BE49-F238E27FC236}">
                <a16:creationId xmlns:a16="http://schemas.microsoft.com/office/drawing/2014/main" id="{CF4A76B1-953E-4A32-9BD1-DE88786E38F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CFD7E5C6-0F67-4B37-B3BF-534429CFB0DA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4D3305F2-C7C5-4C12-9231-D66E6CDF1F5F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841CA9BF-ECB3-404C-B6B8-1533D1C1E0A0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B7658C24-2A28-49B2-96C0-D5EEAC50C416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F135B6-57F4-4B6E-AD86-CFAA18EDA94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620941" y="1088383"/>
            <a:ext cx="3523059" cy="3826517"/>
          </a:xfrm>
          <a:solidFill>
            <a:schemeClr val="bg2">
              <a:lumMod val="100000"/>
            </a:schemeClr>
          </a:solidFill>
          <a:ln/>
        </p:spPr>
        <p:txBody>
          <a:bodyPr lIns="0" tIns="540000" rIns="0" bIns="0" anchor="t">
            <a:noAutofit/>
          </a:bodyPr>
          <a:lstStyle>
            <a:lvl1pPr marL="180975" indent="0" algn="l">
              <a:lnSpc>
                <a:spcPct val="90000"/>
              </a:lnSpc>
              <a:buNone/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 algn="ctr">
              <a:lnSpc>
                <a:spcPct val="90000"/>
              </a:lnSpc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2pPr>
            <a:lvl3pPr algn="ctr">
              <a:lnSpc>
                <a:spcPct val="90000"/>
              </a:lnSpc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3pPr>
            <a:lvl4pPr algn="ctr">
              <a:lnSpc>
                <a:spcPct val="90000"/>
              </a:lnSpc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4pPr>
            <a:lvl5pPr algn="ctr">
              <a:lnSpc>
                <a:spcPct val="90000"/>
              </a:lnSpc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Inhaltsplatzhalter</a:t>
            </a:r>
          </a:p>
        </p:txBody>
      </p:sp>
      <p:sp>
        <p:nvSpPr>
          <p:cNvPr id="23" name="Bildplatzhalter 4">
            <a:extLst>
              <a:ext uri="{FF2B5EF4-FFF2-40B4-BE49-F238E27FC236}">
                <a16:creationId xmlns:a16="http://schemas.microsoft.com/office/drawing/2014/main" id="{32C3CFE1-9073-8745-BD09-80495049B6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92439" y="380585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4" name="Bildplatzhalter 4">
            <a:extLst>
              <a:ext uri="{FF2B5EF4-FFF2-40B4-BE49-F238E27FC236}">
                <a16:creationId xmlns:a16="http://schemas.microsoft.com/office/drawing/2014/main" id="{A46737F8-B03F-0745-A5A9-B5476E203B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22275" y="385347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8" name="Bildplatzhalter 4">
            <a:extLst>
              <a:ext uri="{FF2B5EF4-FFF2-40B4-BE49-F238E27FC236}">
                <a16:creationId xmlns:a16="http://schemas.microsoft.com/office/drawing/2014/main" id="{5E485192-2EF9-6641-A4FD-7903E499C7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26225" y="4151976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3" name="Bildplatzhalter 4">
            <a:extLst>
              <a:ext uri="{FF2B5EF4-FFF2-40B4-BE49-F238E27FC236}">
                <a16:creationId xmlns:a16="http://schemas.microsoft.com/office/drawing/2014/main" id="{F92B4699-D079-5B46-A5E5-D0CE8B4FF5C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230436" y="4151976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5" name="Textplatzhalter 22">
            <a:extLst>
              <a:ext uri="{FF2B5EF4-FFF2-40B4-BE49-F238E27FC236}">
                <a16:creationId xmlns:a16="http://schemas.microsoft.com/office/drawing/2014/main" id="{E88F2ABD-B4F2-BF45-B0C0-261F3A2EC7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4459481"/>
            <a:ext cx="1541121" cy="274183"/>
          </a:xfrm>
        </p:spPr>
        <p:txBody>
          <a:bodyPr/>
          <a:lstStyle>
            <a:lvl1pPr marL="0" indent="0">
              <a:buNone/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Datum (bearbeiten)</a:t>
            </a:r>
          </a:p>
        </p:txBody>
      </p:sp>
    </p:spTree>
    <p:extLst>
      <p:ext uri="{BB962C8B-B14F-4D97-AF65-F5344CB8AC3E}">
        <p14:creationId xmlns:p14="http://schemas.microsoft.com/office/powerpoint/2010/main" val="466927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CAE8C18B-3B31-4172-BD36-383A2D959058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30" name="bk object 18">
              <a:extLst>
                <a:ext uri="{FF2B5EF4-FFF2-40B4-BE49-F238E27FC236}">
                  <a16:creationId xmlns:a16="http://schemas.microsoft.com/office/drawing/2014/main" id="{033258C7-8016-4009-9FB1-F90060178720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k object 18">
              <a:extLst>
                <a:ext uri="{FF2B5EF4-FFF2-40B4-BE49-F238E27FC236}">
                  <a16:creationId xmlns:a16="http://schemas.microsoft.com/office/drawing/2014/main" id="{F63F0B04-1DC4-4DF5-9D98-F1A5AB5B67C4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Holder 3">
              <a:extLst>
                <a:ext uri="{FF2B5EF4-FFF2-40B4-BE49-F238E27FC236}">
                  <a16:creationId xmlns:a16="http://schemas.microsoft.com/office/drawing/2014/main" id="{1BF4C821-21F2-42D9-9C34-70F485006BB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16" name="Titel 1">
            <a:extLst>
              <a:ext uri="{FF2B5EF4-FFF2-40B4-BE49-F238E27FC236}">
                <a16:creationId xmlns:a16="http://schemas.microsoft.com/office/drawing/2014/main" id="{73AB5F60-3C1F-41DD-B58A-3B7E23CC9D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2250489"/>
            <a:ext cx="2830329" cy="1189599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Titelfolie (bearbeiten)</a:t>
            </a:r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A18DDF52-5273-48AE-8D09-90DA7A10F5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6536" y="3512495"/>
            <a:ext cx="2830329" cy="60464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(bearbeiten)</a:t>
            </a:r>
          </a:p>
        </p:txBody>
      </p:sp>
      <p:grpSp>
        <p:nvGrpSpPr>
          <p:cNvPr id="13" name="Grafik 6">
            <a:extLst>
              <a:ext uri="{FF2B5EF4-FFF2-40B4-BE49-F238E27FC236}">
                <a16:creationId xmlns:a16="http://schemas.microsoft.com/office/drawing/2014/main" id="{335E6D46-1A90-4F85-971E-BE51B6E275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23343E36-3D15-4FBD-82A0-2EF69415466D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F35EBB84-4567-4B99-BCB2-9E4F2E74A659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8D04A692-1B93-4339-9E71-F30AA92C9F93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5237AA0D-D90E-4127-B627-42907D1E6150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76DE86-C438-4E37-A2C2-A3C892D489F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45886" y="1088383"/>
            <a:ext cx="5598114" cy="3826517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23" name="Bildplatzhalter 4">
            <a:extLst>
              <a:ext uri="{FF2B5EF4-FFF2-40B4-BE49-F238E27FC236}">
                <a16:creationId xmlns:a16="http://schemas.microsoft.com/office/drawing/2014/main" id="{B08885F2-1A5F-B44F-9FA4-22C52965E8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92439" y="380585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4" name="Bildplatzhalter 4">
            <a:extLst>
              <a:ext uri="{FF2B5EF4-FFF2-40B4-BE49-F238E27FC236}">
                <a16:creationId xmlns:a16="http://schemas.microsoft.com/office/drawing/2014/main" id="{3609EE5A-0FD7-3E40-A359-B82C3079D78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22275" y="385347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6" name="Bildplatzhalter 4">
            <a:extLst>
              <a:ext uri="{FF2B5EF4-FFF2-40B4-BE49-F238E27FC236}">
                <a16:creationId xmlns:a16="http://schemas.microsoft.com/office/drawing/2014/main" id="{B667A3A2-D04C-4844-BBA2-F27F285A2A1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819555" y="4150658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28" name="Textplatzhalter 22">
            <a:extLst>
              <a:ext uri="{FF2B5EF4-FFF2-40B4-BE49-F238E27FC236}">
                <a16:creationId xmlns:a16="http://schemas.microsoft.com/office/drawing/2014/main" id="{F8DF472F-A7C0-6447-A12C-AB015A5D0F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4459481"/>
            <a:ext cx="1169392" cy="274183"/>
          </a:xfrm>
        </p:spPr>
        <p:txBody>
          <a:bodyPr/>
          <a:lstStyle>
            <a:lvl1pPr marL="0" indent="0">
              <a:buNone/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050452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zwei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8609EF01-760B-4279-96D2-9AE5DF9E07ED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32" name="bk object 18">
              <a:extLst>
                <a:ext uri="{FF2B5EF4-FFF2-40B4-BE49-F238E27FC236}">
                  <a16:creationId xmlns:a16="http://schemas.microsoft.com/office/drawing/2014/main" id="{A4C7AC9B-CEA5-4C57-B178-3624C6812F1D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k object 18">
              <a:extLst>
                <a:ext uri="{FF2B5EF4-FFF2-40B4-BE49-F238E27FC236}">
                  <a16:creationId xmlns:a16="http://schemas.microsoft.com/office/drawing/2014/main" id="{D054BE5A-53A6-4A25-B171-207E0A5A15D9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Holder 3">
              <a:extLst>
                <a:ext uri="{FF2B5EF4-FFF2-40B4-BE49-F238E27FC236}">
                  <a16:creationId xmlns:a16="http://schemas.microsoft.com/office/drawing/2014/main" id="{7E7A0D5B-9864-42E6-BDCD-A3D2A068635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16" name="Titel 1">
            <a:extLst>
              <a:ext uri="{FF2B5EF4-FFF2-40B4-BE49-F238E27FC236}">
                <a16:creationId xmlns:a16="http://schemas.microsoft.com/office/drawing/2014/main" id="{73AB5F60-3C1F-41DD-B58A-3B7E23CC9D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3818597"/>
            <a:ext cx="5341606" cy="567763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Titelfolie</a:t>
            </a:r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A18DDF52-5273-48AE-8D09-90DA7A10F5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6536" y="4458767"/>
            <a:ext cx="5341607" cy="27418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(bearbeiten)</a:t>
            </a:r>
          </a:p>
        </p:txBody>
      </p:sp>
      <p:grpSp>
        <p:nvGrpSpPr>
          <p:cNvPr id="14" name="Grafik 6">
            <a:extLst>
              <a:ext uri="{FF2B5EF4-FFF2-40B4-BE49-F238E27FC236}">
                <a16:creationId xmlns:a16="http://schemas.microsoft.com/office/drawing/2014/main" id="{06DED613-6C95-44B4-934D-915F765D5EC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ED8DE4AB-9CB4-42A7-9E68-6E2FAB87CDD7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2AF7295B-8EB5-4B3E-B347-40D564DF2E8A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19EB503C-B339-4925-A963-9A41C6D48A86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458334B5-873D-4772-A5CD-6DB0CA382F6C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9443CD-BCA7-46CF-AFA8-330C4634025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422399"/>
            <a:ext cx="6678234" cy="2396196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7B24558D-B62E-4475-9EF0-8C38F6D9AB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740999" y="1422400"/>
            <a:ext cx="2403000" cy="2396196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23" name="Bildplatzhalter 4">
            <a:extLst>
              <a:ext uri="{FF2B5EF4-FFF2-40B4-BE49-F238E27FC236}">
                <a16:creationId xmlns:a16="http://schemas.microsoft.com/office/drawing/2014/main" id="{F7FE4B2A-DC36-0D4C-9F52-0C253A8928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92439" y="380585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5" name="Bildplatzhalter 4">
            <a:extLst>
              <a:ext uri="{FF2B5EF4-FFF2-40B4-BE49-F238E27FC236}">
                <a16:creationId xmlns:a16="http://schemas.microsoft.com/office/drawing/2014/main" id="{FCFEEB94-02FC-204B-B0CC-7FE7C62C17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22275" y="385347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26" name="Bildplatzhalter 4">
            <a:extLst>
              <a:ext uri="{FF2B5EF4-FFF2-40B4-BE49-F238E27FC236}">
                <a16:creationId xmlns:a16="http://schemas.microsoft.com/office/drawing/2014/main" id="{CC219343-0397-9E4E-BD60-873C1713E3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940153" y="4159763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27" name="Bildplatzhalter 4">
            <a:extLst>
              <a:ext uri="{FF2B5EF4-FFF2-40B4-BE49-F238E27FC236}">
                <a16:creationId xmlns:a16="http://schemas.microsoft.com/office/drawing/2014/main" id="{016D7102-C9CE-0D4A-85BF-0EC312730C6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16352" y="4150337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29" name="Textplatzhalter 22">
            <a:extLst>
              <a:ext uri="{FF2B5EF4-FFF2-40B4-BE49-F238E27FC236}">
                <a16:creationId xmlns:a16="http://schemas.microsoft.com/office/drawing/2014/main" id="{85B9FCEE-8B61-EE4E-8E60-A4B4C50E63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96335" y="4467117"/>
            <a:ext cx="1021127" cy="274183"/>
          </a:xfrm>
        </p:spPr>
        <p:txBody>
          <a:bodyPr/>
          <a:lstStyle>
            <a:lvl1pPr marL="0" indent="0" algn="r">
              <a:buNone/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4123730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2D474F-8BEC-4D91-A03D-D9362EBEA4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Inhaltsverzeichnis (bearbeiten)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49AD49C-66AF-4DEA-AFAD-00CFC0FCD9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A236E8-550F-4D48-A470-B5B6ACB7D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CEECEC85-61F4-4B79-8C27-7F9D489194F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488102" y="1422400"/>
            <a:ext cx="3655898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00A45E48-BE13-4673-A7CD-2D5059A1B6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1550" y="1422399"/>
            <a:ext cx="4586288" cy="3492500"/>
          </a:xfrm>
        </p:spPr>
        <p:txBody>
          <a:bodyPr>
            <a:noAutofit/>
          </a:bodyPr>
          <a:lstStyle>
            <a:lvl1pPr marL="295275" indent="-295275">
              <a:spcBef>
                <a:spcPts val="1200"/>
              </a:spcBef>
              <a:buFont typeface="+mj-lt"/>
              <a:buAutoNum type="arabicPeriod"/>
              <a:defRPr/>
            </a:lvl1pPr>
            <a:lvl2pPr>
              <a:defRPr/>
            </a:lvl2pPr>
          </a:lstStyle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</p:spTree>
    <p:extLst>
      <p:ext uri="{BB962C8B-B14F-4D97-AF65-F5344CB8AC3E}">
        <p14:creationId xmlns:p14="http://schemas.microsoft.com/office/powerpoint/2010/main" val="3613049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22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(ohne Untertit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Inhalt ohne Untertitel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389A477-57D5-4BE0-806F-7840FB2B8F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1550" y="1422399"/>
            <a:ext cx="8096250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</p:spTree>
    <p:extLst>
      <p:ext uri="{BB962C8B-B14F-4D97-AF65-F5344CB8AC3E}">
        <p14:creationId xmlns:p14="http://schemas.microsoft.com/office/powerpoint/2010/main" val="180927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Inhalt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921D334-520E-4FBB-B8A8-6A609B53F9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550" y="1422399"/>
            <a:ext cx="8101012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F6CD374-8E61-0A4C-83F0-76A0F81260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937368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(gro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Inhalt (groß)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BFE84D2-D951-43C8-81B8-BCF2BCBCC3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550" y="1545752"/>
            <a:ext cx="8101012" cy="3311525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73F9E275-8222-594E-AE4A-5DC2C6FC95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24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332541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ohne Untertit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D2D15A-E19B-4725-AC01-F52639F08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Zwei Inhalte ohne Untertitel (bearbeiten)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68FDF4B-5FA2-4BE9-91FF-2874E76F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2C360C-95DE-4762-ABD3-B6787C41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B557236-B6F1-4EF1-92AD-2624537923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1550" y="1422399"/>
            <a:ext cx="3941762" cy="3424238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D9B5E02-9A16-49B4-9355-BE71C0D665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79950" y="1422400"/>
            <a:ext cx="3943350" cy="3424238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</p:spTree>
    <p:extLst>
      <p:ext uri="{BB962C8B-B14F-4D97-AF65-F5344CB8AC3E}">
        <p14:creationId xmlns:p14="http://schemas.microsoft.com/office/powerpoint/2010/main" val="3383617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D2D15A-E19B-4725-AC01-F52639F08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tIns="0"/>
          <a:lstStyle/>
          <a:p>
            <a:r>
              <a:rPr lang="de-DE" dirty="0"/>
              <a:t>Zwei Inhalte (bearbeiten)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68FDF4B-5FA2-4BE9-91FF-2874E76F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2C360C-95DE-4762-ABD3-B6787C41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B1E48B2-9056-46C9-8170-057A7DDAE8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550" y="1422399"/>
            <a:ext cx="3941762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3C9A547D-69C2-4513-9E4D-7F7C15B98C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9950" y="1422400"/>
            <a:ext cx="3937000" cy="34925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DAA57B84-07F8-564B-8DEA-600525150D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1089025"/>
            <a:ext cx="3937000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09F477F5-428F-6D4A-B1D1-1A175E027E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86300" y="1089025"/>
            <a:ext cx="3937000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24657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B86FA-3D14-41C0-ACAC-6E7B70336D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Diagramme (bearbeiten)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0BA41F9-75EC-4CB8-BD53-566512502F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A52C21-7FA6-4626-B212-C78D0157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B0FFFB7A-A86B-49FF-8A42-D51942986D7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22288" y="1422400"/>
            <a:ext cx="8100219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smtClean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8E2B6C4B-5F28-AC4F-80E0-2631991988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1764643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74">
          <p15:clr>
            <a:srgbClr val="FBAE40"/>
          </p15:clr>
        </p15:guide>
        <p15:guide id="2" pos="379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n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B86FA-3D14-41C0-ACAC-6E7B70336D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Tabellen 1 (bearbeiten)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0BA41F9-75EC-4CB8-BD53-566512502F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A52C21-7FA6-4626-B212-C78D0157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C0C6EB1C-18E9-44D2-B97A-2055909E56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30913" y="1422400"/>
            <a:ext cx="2590799" cy="34925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B0FFFB7A-A86B-49FF-8A42-D51942986D7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22288" y="1422400"/>
            <a:ext cx="5310187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smtClean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51B80552-8C75-CA4C-8B5A-9B2EBBE4E7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2230283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74" userDrawn="1">
          <p15:clr>
            <a:srgbClr val="FBAE40"/>
          </p15:clr>
        </p15:guide>
        <p15:guide id="2" pos="379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n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B86FA-3D14-41C0-ACAC-6E7B70336D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Tabellen 2 (bearbeiten)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0BA41F9-75EC-4CB8-BD53-566512502F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A52C21-7FA6-4626-B212-C78D0157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4ED614B-D2A2-4F44-8C55-EA89904996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550" y="1422399"/>
            <a:ext cx="2590800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78E908BC-1AEE-469A-8B07-24C581B6328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11525" y="1422400"/>
            <a:ext cx="5310188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smtClean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09B5CE0C-F0E5-4A46-8E54-A8BEBF3528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3161278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1961" userDrawn="1">
          <p15:clr>
            <a:srgbClr val="FBAE40"/>
          </p15:clr>
        </p15:guide>
        <p15:guide id="3" pos="2086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D2D15A-E19B-4725-AC01-F52639F08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Vier Inhalte (bearbeiten)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68FDF4B-5FA2-4BE9-91FF-2874E76F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2C360C-95DE-4762-ABD3-B6787C41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FDB2AAA-C98E-4D27-9188-E7E5DBFF09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422400"/>
            <a:ext cx="3941762" cy="16383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5823B8EE-EC69-45B2-BAC9-1BCA4FBF1E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79950" y="1422400"/>
            <a:ext cx="3941763" cy="16383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640510EC-0518-429F-B934-724E542AEE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2288" y="3187700"/>
            <a:ext cx="3941762" cy="16383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2C5C7A3E-AD9D-494E-9656-60D17A2D3D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79950" y="3187701"/>
            <a:ext cx="3943350" cy="16383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8F97F85F-5214-3C4D-AECA-FAB96CDFB6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3869609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Viel Text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6BE7D15-C3F6-44ED-81D4-5CA3DF1394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2288" y="1422400"/>
            <a:ext cx="3941762" cy="34925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A225A19B-F9D6-496E-93F0-23086F37CD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9950" y="1422400"/>
            <a:ext cx="3943350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9BCD487A-0F7D-A741-B766-3DC58765EA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2112603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 + Heinekop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A8B718B6-0A12-456A-A2B2-DDCE96D85C32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</p:grpSpPr>
        <p:sp>
          <p:nvSpPr>
            <p:cNvPr id="54" name="bk object 18">
              <a:extLst>
                <a:ext uri="{FF2B5EF4-FFF2-40B4-BE49-F238E27FC236}">
                  <a16:creationId xmlns:a16="http://schemas.microsoft.com/office/drawing/2014/main" id="{AA03ADD9-BB66-4FBA-AA38-A477A97E7E8A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bk object 18">
              <a:extLst>
                <a:ext uri="{FF2B5EF4-FFF2-40B4-BE49-F238E27FC236}">
                  <a16:creationId xmlns:a16="http://schemas.microsoft.com/office/drawing/2014/main" id="{483C21C1-427D-47E5-8D0D-E9E03790F6E3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Holder 3">
              <a:extLst>
                <a:ext uri="{FF2B5EF4-FFF2-40B4-BE49-F238E27FC236}">
                  <a16:creationId xmlns:a16="http://schemas.microsoft.com/office/drawing/2014/main" id="{E224A6C7-1F26-4748-BB34-5F7E18EFB33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grpSp>
        <p:nvGrpSpPr>
          <p:cNvPr id="16" name="Grafik 9">
            <a:extLst>
              <a:ext uri="{FF2B5EF4-FFF2-40B4-BE49-F238E27FC236}">
                <a16:creationId xmlns:a16="http://schemas.microsoft.com/office/drawing/2014/main" id="{FDF40BED-CE41-4F2B-9008-0CAE3088D83B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17" name="Grafik 9">
              <a:extLst>
                <a:ext uri="{FF2B5EF4-FFF2-40B4-BE49-F238E27FC236}">
                  <a16:creationId xmlns:a16="http://schemas.microsoft.com/office/drawing/2014/main" id="{0B49B38F-6A41-4759-B72C-5F216A133318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CBFECEB3-E5D0-4A80-BB99-C9B0C0773EAA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7" name="Freihandform: Form 36">
                <a:extLst>
                  <a:ext uri="{FF2B5EF4-FFF2-40B4-BE49-F238E27FC236}">
                    <a16:creationId xmlns:a16="http://schemas.microsoft.com/office/drawing/2014/main" id="{205BBD97-9903-40A9-8B6F-28C8A15C6553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8" name="Freihandform: Form 37">
                <a:extLst>
                  <a:ext uri="{FF2B5EF4-FFF2-40B4-BE49-F238E27FC236}">
                    <a16:creationId xmlns:a16="http://schemas.microsoft.com/office/drawing/2014/main" id="{601EB764-A17E-450D-B58A-6703C97C9CE9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9" name="Freihandform: Form 38">
                <a:extLst>
                  <a:ext uri="{FF2B5EF4-FFF2-40B4-BE49-F238E27FC236}">
                    <a16:creationId xmlns:a16="http://schemas.microsoft.com/office/drawing/2014/main" id="{82DD2E94-DB4B-4BD8-BFDB-FDFAA8C69EA1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40" name="Freihandform: Form 39">
                <a:extLst>
                  <a:ext uri="{FF2B5EF4-FFF2-40B4-BE49-F238E27FC236}">
                    <a16:creationId xmlns:a16="http://schemas.microsoft.com/office/drawing/2014/main" id="{832D3428-693C-4D74-94D9-E68B7A16B041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0E083E88-01F2-4468-BC37-D107C47234B4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CE077675-12C0-483D-8266-8C564517BD07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FF4BAE46-A2AC-42A1-814E-CFCC32BEF113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A46A2275-819B-4DE9-965C-8B94B846FB54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21" name="Grafik 9">
              <a:extLst>
                <a:ext uri="{FF2B5EF4-FFF2-40B4-BE49-F238E27FC236}">
                  <a16:creationId xmlns:a16="http://schemas.microsoft.com/office/drawing/2014/main" id="{E34EB2FE-23B4-47AC-B2B7-CDB4683102DA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34" name="Freihandform: Form 33">
                <a:extLst>
                  <a:ext uri="{FF2B5EF4-FFF2-40B4-BE49-F238E27FC236}">
                    <a16:creationId xmlns:a16="http://schemas.microsoft.com/office/drawing/2014/main" id="{FD23CBD4-1BEB-423E-8DC2-39059E53AA13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2C65A015-E440-4675-B7F3-555C1D4FBF52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9333A91E-2316-4EF6-B3D9-6EEBD206C840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23" name="Grafik 9">
              <a:extLst>
                <a:ext uri="{FF2B5EF4-FFF2-40B4-BE49-F238E27FC236}">
                  <a16:creationId xmlns:a16="http://schemas.microsoft.com/office/drawing/2014/main" id="{C8616353-1EFD-4898-8A56-A00BAFC56FC0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32" name="Freihandform: Form 31">
                <a:extLst>
                  <a:ext uri="{FF2B5EF4-FFF2-40B4-BE49-F238E27FC236}">
                    <a16:creationId xmlns:a16="http://schemas.microsoft.com/office/drawing/2014/main" id="{89797380-64F5-4BE7-99B6-07726B5EFB53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3" name="Freihandform: Form 32">
                <a:extLst>
                  <a:ext uri="{FF2B5EF4-FFF2-40B4-BE49-F238E27FC236}">
                    <a16:creationId xmlns:a16="http://schemas.microsoft.com/office/drawing/2014/main" id="{FB09C04D-B801-4043-976F-2CB57892DD7A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0C5D06E4-755E-46B7-B5D7-711E6626EED4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C88A03F6-FACB-4995-B138-81008C66E666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29192B9C-F3FF-4EAF-BBCF-ACEA07ACC4AB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27" name="Grafik 9">
              <a:extLst>
                <a:ext uri="{FF2B5EF4-FFF2-40B4-BE49-F238E27FC236}">
                  <a16:creationId xmlns:a16="http://schemas.microsoft.com/office/drawing/2014/main" id="{3BE7F837-4861-4A4D-BD76-15443C5AA3A4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28" name="Freihandform: Form 27">
                <a:extLst>
                  <a:ext uri="{FF2B5EF4-FFF2-40B4-BE49-F238E27FC236}">
                    <a16:creationId xmlns:a16="http://schemas.microsoft.com/office/drawing/2014/main" id="{BB1FE5B7-58E9-40E5-A04E-E7CAAE5D0E37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29" name="Freihandform: Form 28">
                <a:extLst>
                  <a:ext uri="{FF2B5EF4-FFF2-40B4-BE49-F238E27FC236}">
                    <a16:creationId xmlns:a16="http://schemas.microsoft.com/office/drawing/2014/main" id="{E90E6BEA-4D78-4289-A05B-4F064701D3E5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0" name="Freihandform: Form 29">
                <a:extLst>
                  <a:ext uri="{FF2B5EF4-FFF2-40B4-BE49-F238E27FC236}">
                    <a16:creationId xmlns:a16="http://schemas.microsoft.com/office/drawing/2014/main" id="{174474D8-C33C-4271-85AE-095508EFB8EE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1" name="Freihandform: Form 30">
                <a:extLst>
                  <a:ext uri="{FF2B5EF4-FFF2-40B4-BE49-F238E27FC236}">
                    <a16:creationId xmlns:a16="http://schemas.microsoft.com/office/drawing/2014/main" id="{22FEF1E6-C2ED-48D1-B68D-F0300DB16821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3B9C8E9F-01A9-4CE0-8030-B76B3BE38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921" t="8747" b="17591"/>
          <a:stretch>
            <a:fillRect/>
          </a:stretch>
        </p:blipFill>
        <p:spPr>
          <a:xfrm>
            <a:off x="0" y="0"/>
            <a:ext cx="3731958" cy="4914900"/>
          </a:xfrm>
          <a:custGeom>
            <a:avLst/>
            <a:gdLst>
              <a:gd name="connsiteX0" fmla="*/ 0 w 5015880"/>
              <a:gd name="connsiteY0" fmla="*/ 0 h 6597650"/>
              <a:gd name="connsiteX1" fmla="*/ 5015880 w 5015880"/>
              <a:gd name="connsiteY1" fmla="*/ 0 h 6597650"/>
              <a:gd name="connsiteX2" fmla="*/ 5015880 w 5015880"/>
              <a:gd name="connsiteY2" fmla="*/ 6597650 h 6597650"/>
              <a:gd name="connsiteX3" fmla="*/ 0 w 5015880"/>
              <a:gd name="connsiteY3" fmla="*/ 6597650 h 659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5880" h="6597650">
                <a:moveTo>
                  <a:pt x="0" y="0"/>
                </a:moveTo>
                <a:lnTo>
                  <a:pt x="5015880" y="0"/>
                </a:lnTo>
                <a:lnTo>
                  <a:pt x="5015880" y="6597650"/>
                </a:lnTo>
                <a:lnTo>
                  <a:pt x="0" y="6597650"/>
                </a:lnTo>
                <a:close/>
              </a:path>
            </a:pathLst>
          </a:cu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4" name="Titel 1">
            <a:extLst>
              <a:ext uri="{FF2B5EF4-FFF2-40B4-BE49-F238E27FC236}">
                <a16:creationId xmlns:a16="http://schemas.microsoft.com/office/drawing/2014/main" id="{A4C0BC30-E626-4EC3-B52E-EC6CECC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4051" y="330910"/>
            <a:ext cx="2889316" cy="452322"/>
          </a:xfrm>
        </p:spPr>
        <p:txBody>
          <a:bodyPr/>
          <a:lstStyle/>
          <a:p>
            <a:r>
              <a:rPr lang="de-DE" dirty="0"/>
              <a:t>Inhalt + Kopf</a:t>
            </a:r>
          </a:p>
        </p:txBody>
      </p: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F23939B8-98AC-4295-9C3F-D06AC0E2B265}"/>
              </a:ext>
            </a:extLst>
          </p:cNvPr>
          <p:cNvCxnSpPr>
            <a:cxnSpLocks/>
          </p:cNvCxnSpPr>
          <p:nvPr userDrawn="1"/>
        </p:nvCxnSpPr>
        <p:spPr>
          <a:xfrm>
            <a:off x="4464051" y="974732"/>
            <a:ext cx="2889315" cy="0"/>
          </a:xfrm>
          <a:prstGeom prst="line">
            <a:avLst/>
          </a:prstGeom>
          <a:ln w="19050">
            <a:solidFill>
              <a:srgbClr val="CCDD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16C751C-C99C-4A88-ADDD-C33FB6EC87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64050" y="1422400"/>
            <a:ext cx="4368800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43" name="Textplatzhalter 3">
            <a:extLst>
              <a:ext uri="{FF2B5EF4-FFF2-40B4-BE49-F238E27FC236}">
                <a16:creationId xmlns:a16="http://schemas.microsoft.com/office/drawing/2014/main" id="{9D7F55B5-520F-1846-9A54-FEA146BB9F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64050" y="1089025"/>
            <a:ext cx="4159250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1077683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Inhalt + Bild rechts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6D03C39F-F4DA-4E33-9C12-0C07D46B74D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625577" y="1422400"/>
            <a:ext cx="4518422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C5337AD4-58C4-4CD3-B6EE-0320BEF61A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1550" y="1422399"/>
            <a:ext cx="3754437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6EF6949-DF2A-6945-ACA6-6155BA68DF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557660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zwei Bilder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Inhalt + 2 Bilder rechts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1ADE6869-998B-4809-AE43-C38E35BE8AA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25578" y="1422400"/>
            <a:ext cx="2241947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BB574367-BB34-447D-A233-6E083CBE55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921103" y="1422399"/>
            <a:ext cx="2222897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7DFAE767-5641-4D3F-9095-84DF2765072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2288" y="1422400"/>
            <a:ext cx="3754437" cy="3492500"/>
          </a:xfrm>
        </p:spPr>
        <p:txBody>
          <a:bodyPr/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1169AC40-4AD9-954E-A54F-29F517D6CC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3960897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60" userDrawn="1">
          <p15:clr>
            <a:srgbClr val="FBAE40"/>
          </p15:clr>
        </p15:guide>
        <p15:guide id="2" pos="432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 +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7376B4C5-BE86-46E2-BB73-C84DD0D0A2B1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55" name="bk object 18">
              <a:extLst>
                <a:ext uri="{FF2B5EF4-FFF2-40B4-BE49-F238E27FC236}">
                  <a16:creationId xmlns:a16="http://schemas.microsoft.com/office/drawing/2014/main" id="{554B3AC1-FDFF-4DC3-9DC6-81F70D7AA0BB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bk object 18">
              <a:extLst>
                <a:ext uri="{FF2B5EF4-FFF2-40B4-BE49-F238E27FC236}">
                  <a16:creationId xmlns:a16="http://schemas.microsoft.com/office/drawing/2014/main" id="{77DD96AE-1808-4743-8DCB-608D8DC68352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Holder 3">
              <a:extLst>
                <a:ext uri="{FF2B5EF4-FFF2-40B4-BE49-F238E27FC236}">
                  <a16:creationId xmlns:a16="http://schemas.microsoft.com/office/drawing/2014/main" id="{DA1288D7-3EDD-4960-BA1A-AED8C420D13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4" name="Titel 1">
            <a:extLst>
              <a:ext uri="{FF2B5EF4-FFF2-40B4-BE49-F238E27FC236}">
                <a16:creationId xmlns:a16="http://schemas.microsoft.com/office/drawing/2014/main" id="{A4C0BC30-E626-4EC3-B52E-EC6CECC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5579" y="330910"/>
            <a:ext cx="2727787" cy="452322"/>
          </a:xfrm>
        </p:spPr>
        <p:txBody>
          <a:bodyPr/>
          <a:lstStyle/>
          <a:p>
            <a:r>
              <a:rPr lang="de-DE" dirty="0"/>
              <a:t>Inhalt + Bild links</a:t>
            </a:r>
          </a:p>
        </p:txBody>
      </p: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2A6B4FCA-16D8-4C61-9911-C6EBBA2E9614}"/>
              </a:ext>
            </a:extLst>
          </p:cNvPr>
          <p:cNvCxnSpPr>
            <a:cxnSpLocks/>
          </p:cNvCxnSpPr>
          <p:nvPr userDrawn="1"/>
        </p:nvCxnSpPr>
        <p:spPr>
          <a:xfrm>
            <a:off x="4625975" y="974732"/>
            <a:ext cx="2727391" cy="0"/>
          </a:xfrm>
          <a:prstGeom prst="line">
            <a:avLst/>
          </a:prstGeom>
          <a:ln w="19050">
            <a:solidFill>
              <a:srgbClr val="CCDD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973DDC7-C42E-4F39-AF1D-5C1BA1202CB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-6031" y="-1"/>
            <a:ext cx="4277280" cy="49149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8E86CCD-5F3A-4D32-9430-6A5FA2D9994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25578" y="1422400"/>
            <a:ext cx="3997722" cy="3487738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grpSp>
        <p:nvGrpSpPr>
          <p:cNvPr id="43" name="Grafik 9">
            <a:extLst>
              <a:ext uri="{FF2B5EF4-FFF2-40B4-BE49-F238E27FC236}">
                <a16:creationId xmlns:a16="http://schemas.microsoft.com/office/drawing/2014/main" id="{C91C6619-4CF7-49A7-802B-6AF7FF4914DA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45" name="Grafik 9">
              <a:extLst>
                <a:ext uri="{FF2B5EF4-FFF2-40B4-BE49-F238E27FC236}">
                  <a16:creationId xmlns:a16="http://schemas.microsoft.com/office/drawing/2014/main" id="{455B36EC-528F-4E97-93BF-21959E6FD9B9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91D309B1-63F8-4AB2-8EB2-1CAEF4C839A6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A36242A3-7F74-4857-8FF1-ADD22CCD327C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373027A2-4C51-4E71-A123-42FB987BF2B4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2" name="Freihandform: Form 71">
                <a:extLst>
                  <a:ext uri="{FF2B5EF4-FFF2-40B4-BE49-F238E27FC236}">
                    <a16:creationId xmlns:a16="http://schemas.microsoft.com/office/drawing/2014/main" id="{A909C168-98E6-4FA2-8D75-923A389A4E9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3" name="Freihandform: Form 72">
                <a:extLst>
                  <a:ext uri="{FF2B5EF4-FFF2-40B4-BE49-F238E27FC236}">
                    <a16:creationId xmlns:a16="http://schemas.microsoft.com/office/drawing/2014/main" id="{9A3716B3-558A-427F-BA0B-829497FC8881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4" name="Freihandform: Form 73">
                <a:extLst>
                  <a:ext uri="{FF2B5EF4-FFF2-40B4-BE49-F238E27FC236}">
                    <a16:creationId xmlns:a16="http://schemas.microsoft.com/office/drawing/2014/main" id="{F8470D77-D85D-4975-9A60-9CE2E8808B2C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BCF37C2F-5134-4162-BE90-58DA31D2F78C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80B310A5-C7B4-461B-A746-BE06FBD16D53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41295C12-5E33-43EE-8872-7957A8D8536C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0" name="Grafik 9">
              <a:extLst>
                <a:ext uri="{FF2B5EF4-FFF2-40B4-BE49-F238E27FC236}">
                  <a16:creationId xmlns:a16="http://schemas.microsoft.com/office/drawing/2014/main" id="{3A5FF387-F0B6-477E-998D-234DECE1DB1B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FE518397-1522-4A04-B6ED-00F9007F357A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10063F5E-0004-4BCF-97BF-1F768B2194CF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1A6F300E-3CC4-4B75-80D8-A919F613F4A3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2" name="Grafik 9">
              <a:extLst>
                <a:ext uri="{FF2B5EF4-FFF2-40B4-BE49-F238E27FC236}">
                  <a16:creationId xmlns:a16="http://schemas.microsoft.com/office/drawing/2014/main" id="{04AC514E-52CF-4856-ADD0-332C339C4D48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546461AE-92FF-428D-A949-FB0BA0C40486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E965C189-A801-452A-859F-28368D6503EA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6B42D9CC-533D-471D-AE03-C7814754949F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1CA820B0-ACB2-443B-BBD2-E5DA3D05A486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958C57C2-4634-4F2D-AAFF-837FFB064E0F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60" name="Grafik 9">
              <a:extLst>
                <a:ext uri="{FF2B5EF4-FFF2-40B4-BE49-F238E27FC236}">
                  <a16:creationId xmlns:a16="http://schemas.microsoft.com/office/drawing/2014/main" id="{FD7A4790-53F8-44AD-B4D7-867D12B3CFB1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360B4408-9AA2-45E3-BA56-27796B0DA924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A4F7D52C-F51B-4EFD-812F-B2EE83A760E2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4EC28B88-2DCA-403B-A59C-F6B806C02DBB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8EA9E0D8-953E-4386-A47D-85043DF818F8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sp>
        <p:nvSpPr>
          <p:cNvPr id="39" name="Textplatzhalter 3">
            <a:extLst>
              <a:ext uri="{FF2B5EF4-FFF2-40B4-BE49-F238E27FC236}">
                <a16:creationId xmlns:a16="http://schemas.microsoft.com/office/drawing/2014/main" id="{B5D41B38-F074-CA45-A2A6-6B6A14B25E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25578" y="1089025"/>
            <a:ext cx="399772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2227148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 + zwei Bilder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CBB2739F-531B-406E-B9AE-7F5955A4C086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56" name="bk object 18">
              <a:extLst>
                <a:ext uri="{FF2B5EF4-FFF2-40B4-BE49-F238E27FC236}">
                  <a16:creationId xmlns:a16="http://schemas.microsoft.com/office/drawing/2014/main" id="{10BD749C-F32D-4FA0-8B2F-E4376F4459C1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bk object 18">
              <a:extLst>
                <a:ext uri="{FF2B5EF4-FFF2-40B4-BE49-F238E27FC236}">
                  <a16:creationId xmlns:a16="http://schemas.microsoft.com/office/drawing/2014/main" id="{75AD1741-5FE5-4A33-9577-F1F4588F6C91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Holder 3">
              <a:extLst>
                <a:ext uri="{FF2B5EF4-FFF2-40B4-BE49-F238E27FC236}">
                  <a16:creationId xmlns:a16="http://schemas.microsoft.com/office/drawing/2014/main" id="{BF81CE3E-1239-4D0D-8337-4AABB0EB94B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4" name="Titel 1">
            <a:extLst>
              <a:ext uri="{FF2B5EF4-FFF2-40B4-BE49-F238E27FC236}">
                <a16:creationId xmlns:a16="http://schemas.microsoft.com/office/drawing/2014/main" id="{A4C0BC30-E626-4EC3-B52E-EC6CECC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5579" y="330910"/>
            <a:ext cx="2727787" cy="452322"/>
          </a:xfrm>
        </p:spPr>
        <p:txBody>
          <a:bodyPr/>
          <a:lstStyle/>
          <a:p>
            <a:r>
              <a:rPr lang="de-DE" dirty="0"/>
              <a:t>Inhalt + 2 Bilder</a:t>
            </a:r>
          </a:p>
        </p:txBody>
      </p: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C79038B0-AD42-42B7-8D15-303CEBA1DC4C}"/>
              </a:ext>
            </a:extLst>
          </p:cNvPr>
          <p:cNvCxnSpPr>
            <a:cxnSpLocks/>
          </p:cNvCxnSpPr>
          <p:nvPr userDrawn="1"/>
        </p:nvCxnSpPr>
        <p:spPr>
          <a:xfrm>
            <a:off x="4625975" y="974732"/>
            <a:ext cx="2727391" cy="0"/>
          </a:xfrm>
          <a:prstGeom prst="line">
            <a:avLst/>
          </a:prstGeom>
          <a:ln w="19050">
            <a:solidFill>
              <a:srgbClr val="CCDD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9464C44-AFA3-4DC5-AA03-2798F14ED87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0" y="0"/>
            <a:ext cx="4276259" cy="2431145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E691ED2-3E52-4E4A-9F7C-C8A1129667C6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0" y="2493863"/>
            <a:ext cx="4276259" cy="2421037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49" name="Textplatzhalter 6">
            <a:extLst>
              <a:ext uri="{FF2B5EF4-FFF2-40B4-BE49-F238E27FC236}">
                <a16:creationId xmlns:a16="http://schemas.microsoft.com/office/drawing/2014/main" id="{7826728D-0439-4A76-A6FC-AAE7B4BDFAF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25578" y="1422400"/>
            <a:ext cx="4000268" cy="3487738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  <p:grpSp>
        <p:nvGrpSpPr>
          <p:cNvPr id="43" name="Grafik 9">
            <a:extLst>
              <a:ext uri="{FF2B5EF4-FFF2-40B4-BE49-F238E27FC236}">
                <a16:creationId xmlns:a16="http://schemas.microsoft.com/office/drawing/2014/main" id="{076F09CB-2CC2-4309-BDB1-67804947A214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45" name="Grafik 9">
              <a:extLst>
                <a:ext uri="{FF2B5EF4-FFF2-40B4-BE49-F238E27FC236}">
                  <a16:creationId xmlns:a16="http://schemas.microsoft.com/office/drawing/2014/main" id="{AE4D5FB2-1354-4A1C-9AC6-94BA47AFA657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FE59B463-359E-41D0-BD04-1F9F20933BC7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0FB2DBB2-6B23-44DE-BAFF-BA7815BDA3A9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2" name="Freihandform: Form 71">
                <a:extLst>
                  <a:ext uri="{FF2B5EF4-FFF2-40B4-BE49-F238E27FC236}">
                    <a16:creationId xmlns:a16="http://schemas.microsoft.com/office/drawing/2014/main" id="{0F2E9D98-4AD9-4DB8-99C6-0DF7955D45BD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3" name="Freihandform: Form 72">
                <a:extLst>
                  <a:ext uri="{FF2B5EF4-FFF2-40B4-BE49-F238E27FC236}">
                    <a16:creationId xmlns:a16="http://schemas.microsoft.com/office/drawing/2014/main" id="{D351D8E0-4F29-4BBF-9D49-14AAEB93E919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4" name="Freihandform: Form 73">
                <a:extLst>
                  <a:ext uri="{FF2B5EF4-FFF2-40B4-BE49-F238E27FC236}">
                    <a16:creationId xmlns:a16="http://schemas.microsoft.com/office/drawing/2014/main" id="{DCB72BFE-8B60-40AD-87F8-487863D43F75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5" name="Freihandform: Form 74">
                <a:extLst>
                  <a:ext uri="{FF2B5EF4-FFF2-40B4-BE49-F238E27FC236}">
                    <a16:creationId xmlns:a16="http://schemas.microsoft.com/office/drawing/2014/main" id="{52E0BA5A-CC65-4BB8-81BB-4CB15A4D8CF1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359051EF-44DD-407B-AE1C-A76EDF0E837C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C0514696-52F1-48B2-96C8-A3E4798980DC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E0DDF57D-AA32-45B9-BDC9-86A24A39DB9E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1" name="Grafik 9">
              <a:extLst>
                <a:ext uri="{FF2B5EF4-FFF2-40B4-BE49-F238E27FC236}">
                  <a16:creationId xmlns:a16="http://schemas.microsoft.com/office/drawing/2014/main" id="{E7679A7C-9589-4CF8-9F8D-7E3A97D84278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C32EB792-112B-4098-B905-0403E3AB3D3B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2364557F-298E-4BF1-8A6D-06EF159C2726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9C8A17D1-D5DE-42B7-8090-E7E649D8A805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3" name="Grafik 9">
              <a:extLst>
                <a:ext uri="{FF2B5EF4-FFF2-40B4-BE49-F238E27FC236}">
                  <a16:creationId xmlns:a16="http://schemas.microsoft.com/office/drawing/2014/main" id="{36D757E1-23B8-4B97-B880-F711EC0DB08D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E1960764-ED10-4D2C-88D0-696068264BC5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E6C9C067-792C-4C17-A5B3-D48C1665DD24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960872F2-485E-4F8B-8FCC-FC63006E79D3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4E07D7C9-0535-4673-8091-4F17D0B62650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9B0B4093-9FAE-4FEC-9671-D0091528BD5B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61" name="Grafik 9">
              <a:extLst>
                <a:ext uri="{FF2B5EF4-FFF2-40B4-BE49-F238E27FC236}">
                  <a16:creationId xmlns:a16="http://schemas.microsoft.com/office/drawing/2014/main" id="{D5D00B8F-439D-4A9C-AC31-D90D9CFAFF16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A0B59116-9AC3-488B-B418-57F05127DD42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ED6E8E7E-1035-4870-8608-70848BB2B703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0A256F68-56C7-4D5B-BCCD-3A6858B05732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4EEEE710-875E-4346-9F6D-CFFB3EF72B31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sp>
        <p:nvSpPr>
          <p:cNvPr id="40" name="Textplatzhalter 3">
            <a:extLst>
              <a:ext uri="{FF2B5EF4-FFF2-40B4-BE49-F238E27FC236}">
                <a16:creationId xmlns:a16="http://schemas.microsoft.com/office/drawing/2014/main" id="{28366CDA-53C4-C445-BB35-C76A6EF75D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23032" y="1089025"/>
            <a:ext cx="4000268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3479887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71" userDrawn="1">
          <p15:clr>
            <a:srgbClr val="FBAE40"/>
          </p15:clr>
        </p15:guide>
        <p15:guide id="2" orient="horz" pos="1537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2 Bilder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133C81B-6C39-4BD5-9BF9-8617341D801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0" y="1422400"/>
            <a:ext cx="4544616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915B8044-0142-42E8-8428-B098000CEBD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599384" y="1422400"/>
            <a:ext cx="4544616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FC4DC007-2365-A648-88B1-D6FDE125CD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3662697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97" userDrawn="1">
          <p15:clr>
            <a:srgbClr val="FBAE40"/>
          </p15:clr>
        </p15:guide>
        <p15:guide id="3" pos="286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dr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3 Bilder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C021923-B745-4638-A634-E1DA375F90E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0" y="1422399"/>
            <a:ext cx="2978945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47556F71-EDA3-472E-9372-CE0F4A69672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032522" y="1422400"/>
            <a:ext cx="3078956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2" name="Inhaltsplatzhalter 3">
            <a:extLst>
              <a:ext uri="{FF2B5EF4-FFF2-40B4-BE49-F238E27FC236}">
                <a16:creationId xmlns:a16="http://schemas.microsoft.com/office/drawing/2014/main" id="{C1ADC803-A245-408E-AB12-EC54C19B510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65058" y="1422400"/>
            <a:ext cx="2978943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58BC8DE0-A3EE-804D-838F-898D4F788B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3736764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0" userDrawn="1">
          <p15:clr>
            <a:srgbClr val="FBAE40"/>
          </p15:clr>
        </p15:guide>
        <p15:guide id="3" pos="3850" userDrawn="1">
          <p15:clr>
            <a:srgbClr val="FBAE40"/>
          </p15:clr>
        </p15:guide>
        <p15:guide id="4" pos="3884" userDrawn="1">
          <p15:clr>
            <a:srgbClr val="FBAE40"/>
          </p15:clr>
        </p15:guide>
        <p15:guide id="5" pos="1877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+ Bild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Großes Bild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F40F789-6719-4203-8D60-D2478F65170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0" y="1422399"/>
            <a:ext cx="9144000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75616D54-86F2-9449-AA54-998236971E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3680941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79" userDrawn="1">
          <p15:clr>
            <a:srgbClr val="FBAE40"/>
          </p15:clr>
        </p15:guide>
        <p15:guide id="2" orient="horz" pos="2014" userDrawn="1">
          <p15:clr>
            <a:srgbClr val="FBAE40"/>
          </p15:clr>
        </p15:guide>
        <p15:guide id="3" pos="2863" userDrawn="1">
          <p15:clr>
            <a:srgbClr val="FBAE40"/>
          </p15:clr>
        </p15:guide>
        <p15:guide id="4" pos="2897" userDrawn="1">
          <p15:clr>
            <a:srgbClr val="FBAE40"/>
          </p15:clr>
        </p15:guide>
        <p15:guide id="5" pos="1928" userDrawn="1">
          <p15:clr>
            <a:srgbClr val="FBAE40"/>
          </p15:clr>
        </p15:guide>
        <p15:guide id="6" pos="1894" userDrawn="1">
          <p15:clr>
            <a:srgbClr val="FBAE40"/>
          </p15:clr>
        </p15:guide>
        <p15:guide id="7" pos="958" userDrawn="1">
          <p15:clr>
            <a:srgbClr val="FBAE40"/>
          </p15:clr>
        </p15:guide>
        <p15:guide id="8" pos="924" userDrawn="1">
          <p15:clr>
            <a:srgbClr val="FBAE40"/>
          </p15:clr>
        </p15:guide>
        <p15:guide id="9" pos="4309" userDrawn="1">
          <p15:clr>
            <a:srgbClr val="FBAE40"/>
          </p15:clr>
        </p15:guide>
        <p15:guide id="10" pos="4343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6BC85E-9658-4D4D-BDC1-B9AA54CC6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Titel (bearbeiten)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450C059-9EF2-4BF6-ACD1-CD0A42FA1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F95CDF-AED9-4575-BFCF-0B8549EE4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D803084A-5ADB-8145-8DBF-2148A08267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1089025"/>
            <a:ext cx="8101012" cy="333375"/>
          </a:xfrm>
        </p:spPr>
        <p:txBody>
          <a:bodyPr/>
          <a:lstStyle>
            <a:lvl1pPr marL="0" indent="0">
              <a:buNone/>
              <a:defRPr sz="1800">
                <a:solidFill>
                  <a:srgbClr val="006AB3"/>
                </a:solidFill>
              </a:defRPr>
            </a:lvl1pPr>
            <a:lvl5pPr marL="1074738" indent="0">
              <a:buNone/>
              <a:defRPr/>
            </a:lvl5pPr>
          </a:lstStyle>
          <a:p>
            <a:pPr lvl="0"/>
            <a:r>
              <a:rPr lang="de-DE" dirty="0"/>
              <a:t>Untertitel (bearbeiten)</a:t>
            </a:r>
          </a:p>
        </p:txBody>
      </p:sp>
    </p:spTree>
    <p:extLst>
      <p:ext uri="{BB962C8B-B14F-4D97-AF65-F5344CB8AC3E}">
        <p14:creationId xmlns:p14="http://schemas.microsoft.com/office/powerpoint/2010/main" val="12352740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6BC85E-9658-4D4D-BDC1-B9AA54CC6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Titel (bearbeiten)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450C059-9EF2-4BF6-ACD1-CD0A42FA1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F95CDF-AED9-4575-BFCF-0B8549EE4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03771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89286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+ Heinekop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4F2D883D-86A1-4B38-BBBC-81F258AD3664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51" name="bk object 18">
              <a:extLst>
                <a:ext uri="{FF2B5EF4-FFF2-40B4-BE49-F238E27FC236}">
                  <a16:creationId xmlns:a16="http://schemas.microsoft.com/office/drawing/2014/main" id="{A0B87E1F-4D99-4450-9167-085B1ECC6BB2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bk object 18">
              <a:extLst>
                <a:ext uri="{FF2B5EF4-FFF2-40B4-BE49-F238E27FC236}">
                  <a16:creationId xmlns:a16="http://schemas.microsoft.com/office/drawing/2014/main" id="{29147ACE-4C7A-4AC3-A60F-A813EE08D57E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Holder 3">
              <a:extLst>
                <a:ext uri="{FF2B5EF4-FFF2-40B4-BE49-F238E27FC236}">
                  <a16:creationId xmlns:a16="http://schemas.microsoft.com/office/drawing/2014/main" id="{3187F65C-802F-454B-B4D7-B16EEF26A62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B0EFD377-4EA8-4233-8819-69CE7EFB9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2920" y="3034543"/>
            <a:ext cx="4779587" cy="919235"/>
          </a:xfrm>
        </p:spPr>
        <p:txBody>
          <a:bodyPr/>
          <a:lstStyle>
            <a:lvl1pPr algn="r">
              <a:defRPr/>
            </a:lvl1pPr>
          </a:lstStyle>
          <a:p>
            <a:r>
              <a:rPr lang="de-DE" dirty="0" err="1"/>
              <a:t>Kapiteltrenner</a:t>
            </a:r>
            <a:r>
              <a:rPr lang="de-DE" dirty="0"/>
              <a:t> (bearbeiten)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B9C8E9F-01A9-4CE0-8030-B76B3BE38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921" t="8747" b="17591"/>
          <a:stretch>
            <a:fillRect/>
          </a:stretch>
        </p:blipFill>
        <p:spPr>
          <a:xfrm>
            <a:off x="0" y="0"/>
            <a:ext cx="3731958" cy="4914900"/>
          </a:xfrm>
          <a:custGeom>
            <a:avLst/>
            <a:gdLst>
              <a:gd name="connsiteX0" fmla="*/ 0 w 5015880"/>
              <a:gd name="connsiteY0" fmla="*/ 0 h 6597650"/>
              <a:gd name="connsiteX1" fmla="*/ 5015880 w 5015880"/>
              <a:gd name="connsiteY1" fmla="*/ 0 h 6597650"/>
              <a:gd name="connsiteX2" fmla="*/ 5015880 w 5015880"/>
              <a:gd name="connsiteY2" fmla="*/ 6597650 h 6597650"/>
              <a:gd name="connsiteX3" fmla="*/ 0 w 5015880"/>
              <a:gd name="connsiteY3" fmla="*/ 6597650 h 659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5880" h="6597650">
                <a:moveTo>
                  <a:pt x="0" y="0"/>
                </a:moveTo>
                <a:lnTo>
                  <a:pt x="5015880" y="0"/>
                </a:lnTo>
                <a:lnTo>
                  <a:pt x="5015880" y="6597650"/>
                </a:lnTo>
                <a:lnTo>
                  <a:pt x="0" y="6597650"/>
                </a:lnTo>
                <a:close/>
              </a:path>
            </a:pathLst>
          </a:cu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grpSp>
        <p:nvGrpSpPr>
          <p:cNvPr id="42" name="Grafik 9">
            <a:extLst>
              <a:ext uri="{FF2B5EF4-FFF2-40B4-BE49-F238E27FC236}">
                <a16:creationId xmlns:a16="http://schemas.microsoft.com/office/drawing/2014/main" id="{4667E34A-CC7E-4835-9AC5-FE237F81C03D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43" name="Grafik 9">
              <a:extLst>
                <a:ext uri="{FF2B5EF4-FFF2-40B4-BE49-F238E27FC236}">
                  <a16:creationId xmlns:a16="http://schemas.microsoft.com/office/drawing/2014/main" id="{626385F0-EFB3-4177-8D2F-2F9907091087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6808F36E-77C0-40F5-86F8-7030FC5D0DFD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46CD7CF4-F97B-47E8-A3F8-5B4275184858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5C9615FD-3950-4AAF-91D1-B7E0D1523EB1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6D61BCB8-A392-44BE-9B58-0C8894F2C6E3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5651F35B-CB90-42B4-A471-984346A049EA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8CE6B607-72CF-4173-94CC-C59F836899DC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500087AB-383E-4624-A927-873B03065E80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22AA03D7-3F03-4C4F-A0C9-836B56272C8C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908EC93F-835E-4D0F-A675-2F99EC043AA5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7" name="Grafik 9">
              <a:extLst>
                <a:ext uri="{FF2B5EF4-FFF2-40B4-BE49-F238E27FC236}">
                  <a16:creationId xmlns:a16="http://schemas.microsoft.com/office/drawing/2014/main" id="{2CEF44ED-A72E-4351-9881-F8B58E7CA517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38C57ED4-5249-44F6-A846-8A50E1B0A8AE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A3174859-C1AB-4E2C-AD75-5F35D1D33C1A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2C5BCA75-4F93-46B4-878A-E68AC698764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9" name="Grafik 9">
              <a:extLst>
                <a:ext uri="{FF2B5EF4-FFF2-40B4-BE49-F238E27FC236}">
                  <a16:creationId xmlns:a16="http://schemas.microsoft.com/office/drawing/2014/main" id="{BCECBBC6-DE4D-4DC8-8D21-F5528013426A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BCE4B876-F0A5-4F73-BBFF-C3F17D7B5C7A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45E2AB3D-28C9-4DA2-9CAC-58EAE4EB09DB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CDA3BF75-3E56-4B78-B7D6-F84532C639D5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33376168-99F8-4715-AF4C-8EE786D54481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EC324BE3-07EF-4C6E-9A11-992391FDED69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7" name="Grafik 9">
              <a:extLst>
                <a:ext uri="{FF2B5EF4-FFF2-40B4-BE49-F238E27FC236}">
                  <a16:creationId xmlns:a16="http://schemas.microsoft.com/office/drawing/2014/main" id="{2E5DE4CB-903E-4460-9F03-DE6427A3C0A8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58" name="Freihandform: Form 57">
                <a:extLst>
                  <a:ext uri="{FF2B5EF4-FFF2-40B4-BE49-F238E27FC236}">
                    <a16:creationId xmlns:a16="http://schemas.microsoft.com/office/drawing/2014/main" id="{44D50118-5ACB-41E0-AC63-9E2D51DEF863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59" name="Freihandform: Form 58">
                <a:extLst>
                  <a:ext uri="{FF2B5EF4-FFF2-40B4-BE49-F238E27FC236}">
                    <a16:creationId xmlns:a16="http://schemas.microsoft.com/office/drawing/2014/main" id="{8E08ECA6-CD33-45EB-90A7-60C724D72EE4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0" name="Freihandform: Form 59">
                <a:extLst>
                  <a:ext uri="{FF2B5EF4-FFF2-40B4-BE49-F238E27FC236}">
                    <a16:creationId xmlns:a16="http://schemas.microsoft.com/office/drawing/2014/main" id="{4E5B9455-EFA6-4E2C-ADFA-01DEA81D9373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E6E39BDF-EF42-4AB6-B762-15EEF4205FD7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sp>
        <p:nvSpPr>
          <p:cNvPr id="36" name="Bildplatzhalter 4">
            <a:extLst>
              <a:ext uri="{FF2B5EF4-FFF2-40B4-BE49-F238E27FC236}">
                <a16:creationId xmlns:a16="http://schemas.microsoft.com/office/drawing/2014/main" id="{CE13B148-0823-5B43-8A0E-5E7CA97610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94989" y="400420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37" name="Bildplatzhalter 4">
            <a:extLst>
              <a:ext uri="{FF2B5EF4-FFF2-40B4-BE49-F238E27FC236}">
                <a16:creationId xmlns:a16="http://schemas.microsoft.com/office/drawing/2014/main" id="{D683DF22-D1D8-1E49-BAFA-D5A1DD9A84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43714" y="394479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38" name="Bildplatzhalter 4">
            <a:extLst>
              <a:ext uri="{FF2B5EF4-FFF2-40B4-BE49-F238E27FC236}">
                <a16:creationId xmlns:a16="http://schemas.microsoft.com/office/drawing/2014/main" id="{299A59BA-AFBC-5240-9675-0BE075D1745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708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39" name="Bildplatzhalter 4">
            <a:extLst>
              <a:ext uri="{FF2B5EF4-FFF2-40B4-BE49-F238E27FC236}">
                <a16:creationId xmlns:a16="http://schemas.microsoft.com/office/drawing/2014/main" id="{6E20D846-4FF9-AC41-BF41-CEE6E2A08CD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654279" y="4151976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40" name="Bildplatzhalter 4">
            <a:extLst>
              <a:ext uri="{FF2B5EF4-FFF2-40B4-BE49-F238E27FC236}">
                <a16:creationId xmlns:a16="http://schemas.microsoft.com/office/drawing/2014/main" id="{A849AFAA-CFDD-4649-874D-F4E9C02357E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874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</p:spTree>
    <p:extLst>
      <p:ext uri="{BB962C8B-B14F-4D97-AF65-F5344CB8AC3E}">
        <p14:creationId xmlns:p14="http://schemas.microsoft.com/office/powerpoint/2010/main" val="2207267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C90C208C-E187-483E-A849-994740CF4EB9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51" name="bk object 18">
              <a:extLst>
                <a:ext uri="{FF2B5EF4-FFF2-40B4-BE49-F238E27FC236}">
                  <a16:creationId xmlns:a16="http://schemas.microsoft.com/office/drawing/2014/main" id="{EE0396FA-425F-4EDC-9520-B9A44FA9B2CE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bk object 18">
              <a:extLst>
                <a:ext uri="{FF2B5EF4-FFF2-40B4-BE49-F238E27FC236}">
                  <a16:creationId xmlns:a16="http://schemas.microsoft.com/office/drawing/2014/main" id="{565B0312-1532-4603-9199-E7A9D647D7DD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Holder 3">
              <a:extLst>
                <a:ext uri="{FF2B5EF4-FFF2-40B4-BE49-F238E27FC236}">
                  <a16:creationId xmlns:a16="http://schemas.microsoft.com/office/drawing/2014/main" id="{64829966-6167-4E75-9B98-6CFBF28F3C7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B0EFD377-4EA8-4233-8819-69CE7EFB9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304" y="3034543"/>
            <a:ext cx="5735203" cy="919235"/>
          </a:xfrm>
        </p:spPr>
        <p:txBody>
          <a:bodyPr/>
          <a:lstStyle>
            <a:lvl1pPr algn="r">
              <a:defRPr/>
            </a:lvl1pPr>
          </a:lstStyle>
          <a:p>
            <a:r>
              <a:rPr lang="de-DE" dirty="0" err="1"/>
              <a:t>Kapiteltrenner</a:t>
            </a:r>
            <a:r>
              <a:rPr lang="de-DE" dirty="0"/>
              <a:t> (bearbeiten)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grpSp>
        <p:nvGrpSpPr>
          <p:cNvPr id="42" name="Grafik 9">
            <a:extLst>
              <a:ext uri="{FF2B5EF4-FFF2-40B4-BE49-F238E27FC236}">
                <a16:creationId xmlns:a16="http://schemas.microsoft.com/office/drawing/2014/main" id="{28A21B8F-6E69-4E11-AFD3-54EC4D2DD560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43" name="Grafik 9">
              <a:extLst>
                <a:ext uri="{FF2B5EF4-FFF2-40B4-BE49-F238E27FC236}">
                  <a16:creationId xmlns:a16="http://schemas.microsoft.com/office/drawing/2014/main" id="{D38F2AA7-E6E5-436E-8E36-7603834951DD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CEE46D69-7B6E-4033-9F52-F87603FD3DC4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BDAE65FC-F144-4EB4-BDE1-439A96EEE0C4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 dirty="0"/>
              </a:p>
            </p:txBody>
          </p:sp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D3DBEDEF-DBC0-4148-9FDD-21C8CA8A0A9D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32B50B26-A8AC-4560-90A5-3EA0F8790AC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E672BC32-FFA3-4CA6-A563-DD6F9BC119AB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9D229350-21C3-418C-96E5-56B9BC682764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3B2C3CB2-9BD9-4C7F-A03D-9FAC1547D206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C34D53EC-E9A8-4321-AADF-45F3327CFD78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43A49C16-A28B-4031-A77C-89AAA332D02C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7" name="Grafik 9">
              <a:extLst>
                <a:ext uri="{FF2B5EF4-FFF2-40B4-BE49-F238E27FC236}">
                  <a16:creationId xmlns:a16="http://schemas.microsoft.com/office/drawing/2014/main" id="{6648D76C-F5E6-4559-8E7C-C8AC6A349ECC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72294CCB-ECFF-408E-9DE3-9CFD213367BB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8C858B51-A8C9-432A-9282-705400CDA1E4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850DEC09-33CF-46B7-8919-E68733DA60E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9" name="Grafik 9">
              <a:extLst>
                <a:ext uri="{FF2B5EF4-FFF2-40B4-BE49-F238E27FC236}">
                  <a16:creationId xmlns:a16="http://schemas.microsoft.com/office/drawing/2014/main" id="{76E6A984-C52F-41F6-89DA-473E7CC811C1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F56B1511-9094-47FA-A7FF-42BAE978C4B5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471AA2D1-C758-44FC-9F5A-F60912B8F482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C9FFC4BE-782B-4407-ABB2-26B7AB219685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85558C76-36A1-4709-91E4-31D73F769E5E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14203DE1-A9F0-4D64-93D7-6F1193FCCD92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7" name="Grafik 9">
              <a:extLst>
                <a:ext uri="{FF2B5EF4-FFF2-40B4-BE49-F238E27FC236}">
                  <a16:creationId xmlns:a16="http://schemas.microsoft.com/office/drawing/2014/main" id="{C9404E57-FC61-463D-95D1-ADB8769BB660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58" name="Freihandform: Form 57">
                <a:extLst>
                  <a:ext uri="{FF2B5EF4-FFF2-40B4-BE49-F238E27FC236}">
                    <a16:creationId xmlns:a16="http://schemas.microsoft.com/office/drawing/2014/main" id="{98FC7513-1A8D-48DA-B31B-27CFF283C2A7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59" name="Freihandform: Form 58">
                <a:extLst>
                  <a:ext uri="{FF2B5EF4-FFF2-40B4-BE49-F238E27FC236}">
                    <a16:creationId xmlns:a16="http://schemas.microsoft.com/office/drawing/2014/main" id="{C99C6873-07A7-4B6A-8391-A221663427C6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0" name="Freihandform: Form 59">
                <a:extLst>
                  <a:ext uri="{FF2B5EF4-FFF2-40B4-BE49-F238E27FC236}">
                    <a16:creationId xmlns:a16="http://schemas.microsoft.com/office/drawing/2014/main" id="{E38E9FDA-632B-45E0-B5F5-238D39870ED1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62FEBD5E-81F2-4B87-AF0E-C85931DA9405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sp>
        <p:nvSpPr>
          <p:cNvPr id="38" name="Bildplatzhalter 4">
            <a:extLst>
              <a:ext uri="{FF2B5EF4-FFF2-40B4-BE49-F238E27FC236}">
                <a16:creationId xmlns:a16="http://schemas.microsoft.com/office/drawing/2014/main" id="{CB4FCE89-4ECE-184E-897C-4631FB0C0D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93312" y="394879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39" name="Bildplatzhalter 4">
            <a:extLst>
              <a:ext uri="{FF2B5EF4-FFF2-40B4-BE49-F238E27FC236}">
                <a16:creationId xmlns:a16="http://schemas.microsoft.com/office/drawing/2014/main" id="{1123C5FD-FD36-EF46-A7BE-730ECD0226B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3259" y="394879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40" name="Bildplatzhalter 4">
            <a:extLst>
              <a:ext uri="{FF2B5EF4-FFF2-40B4-BE49-F238E27FC236}">
                <a16:creationId xmlns:a16="http://schemas.microsoft.com/office/drawing/2014/main" id="{76763FB6-F29F-6E45-A8AF-56E9738E6CB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708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41" name="Bildplatzhalter 4">
            <a:extLst>
              <a:ext uri="{FF2B5EF4-FFF2-40B4-BE49-F238E27FC236}">
                <a16:creationId xmlns:a16="http://schemas.microsoft.com/office/drawing/2014/main" id="{A1AF13E3-064D-6244-AEC0-7A7D21E29C7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654279" y="4151976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72" name="Bildplatzhalter 4">
            <a:extLst>
              <a:ext uri="{FF2B5EF4-FFF2-40B4-BE49-F238E27FC236}">
                <a16:creationId xmlns:a16="http://schemas.microsoft.com/office/drawing/2014/main" id="{1472E981-D1BB-BD49-8ED3-BA240E3D17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874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</p:spTree>
    <p:extLst>
      <p:ext uri="{BB962C8B-B14F-4D97-AF65-F5344CB8AC3E}">
        <p14:creationId xmlns:p14="http://schemas.microsoft.com/office/powerpoint/2010/main" val="36723533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C90C208C-E187-483E-A849-994740CF4EB9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51" name="bk object 18">
              <a:extLst>
                <a:ext uri="{FF2B5EF4-FFF2-40B4-BE49-F238E27FC236}">
                  <a16:creationId xmlns:a16="http://schemas.microsoft.com/office/drawing/2014/main" id="{EE0396FA-425F-4EDC-9520-B9A44FA9B2CE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bk object 18">
              <a:extLst>
                <a:ext uri="{FF2B5EF4-FFF2-40B4-BE49-F238E27FC236}">
                  <a16:creationId xmlns:a16="http://schemas.microsoft.com/office/drawing/2014/main" id="{565B0312-1532-4603-9199-E7A9D647D7DD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Holder 3">
              <a:extLst>
                <a:ext uri="{FF2B5EF4-FFF2-40B4-BE49-F238E27FC236}">
                  <a16:creationId xmlns:a16="http://schemas.microsoft.com/office/drawing/2014/main" id="{64829966-6167-4E75-9B98-6CFBF28F3C7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B0EFD377-4EA8-4233-8819-69CE7EFB9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4279" y="3034543"/>
            <a:ext cx="4968228" cy="919235"/>
          </a:xfrm>
        </p:spPr>
        <p:txBody>
          <a:bodyPr/>
          <a:lstStyle>
            <a:lvl1pPr algn="r">
              <a:defRPr/>
            </a:lvl1pPr>
          </a:lstStyle>
          <a:p>
            <a:r>
              <a:rPr lang="de-DE" dirty="0" err="1"/>
              <a:t>Kapiteltrenner</a:t>
            </a:r>
            <a:r>
              <a:rPr lang="de-DE" dirty="0"/>
              <a:t> (bearbeiten)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grpSp>
        <p:nvGrpSpPr>
          <p:cNvPr id="42" name="Grafik 9">
            <a:extLst>
              <a:ext uri="{FF2B5EF4-FFF2-40B4-BE49-F238E27FC236}">
                <a16:creationId xmlns:a16="http://schemas.microsoft.com/office/drawing/2014/main" id="{28A21B8F-6E69-4E11-AFD3-54EC4D2DD560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43" name="Grafik 9">
              <a:extLst>
                <a:ext uri="{FF2B5EF4-FFF2-40B4-BE49-F238E27FC236}">
                  <a16:creationId xmlns:a16="http://schemas.microsoft.com/office/drawing/2014/main" id="{D38F2AA7-E6E5-436E-8E36-7603834951DD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CEE46D69-7B6E-4033-9F52-F87603FD3DC4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BDAE65FC-F144-4EB4-BDE1-439A96EEE0C4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 dirty="0"/>
              </a:p>
            </p:txBody>
          </p:sp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D3DBEDEF-DBC0-4148-9FDD-21C8CA8A0A9D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32B50B26-A8AC-4560-90A5-3EA0F8790AC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E672BC32-FFA3-4CA6-A563-DD6F9BC119AB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9D229350-21C3-418C-96E5-56B9BC682764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3B2C3CB2-9BD9-4C7F-A03D-9FAC1547D206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C34D53EC-E9A8-4321-AADF-45F3327CFD78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43A49C16-A28B-4031-A77C-89AAA332D02C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7" name="Grafik 9">
              <a:extLst>
                <a:ext uri="{FF2B5EF4-FFF2-40B4-BE49-F238E27FC236}">
                  <a16:creationId xmlns:a16="http://schemas.microsoft.com/office/drawing/2014/main" id="{6648D76C-F5E6-4559-8E7C-C8AC6A349ECC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72294CCB-ECFF-408E-9DE3-9CFD213367BB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8C858B51-A8C9-432A-9282-705400CDA1E4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850DEC09-33CF-46B7-8919-E68733DA60E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9" name="Grafik 9">
              <a:extLst>
                <a:ext uri="{FF2B5EF4-FFF2-40B4-BE49-F238E27FC236}">
                  <a16:creationId xmlns:a16="http://schemas.microsoft.com/office/drawing/2014/main" id="{76E6A984-C52F-41F6-89DA-473E7CC811C1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F56B1511-9094-47FA-A7FF-42BAE978C4B5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471AA2D1-C758-44FC-9F5A-F60912B8F482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C9FFC4BE-782B-4407-ABB2-26B7AB219685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85558C76-36A1-4709-91E4-31D73F769E5E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14203DE1-A9F0-4D64-93D7-6F1193FCCD92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7" name="Grafik 9">
              <a:extLst>
                <a:ext uri="{FF2B5EF4-FFF2-40B4-BE49-F238E27FC236}">
                  <a16:creationId xmlns:a16="http://schemas.microsoft.com/office/drawing/2014/main" id="{C9404E57-FC61-463D-95D1-ADB8769BB660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58" name="Freihandform: Form 57">
                <a:extLst>
                  <a:ext uri="{FF2B5EF4-FFF2-40B4-BE49-F238E27FC236}">
                    <a16:creationId xmlns:a16="http://schemas.microsoft.com/office/drawing/2014/main" id="{98FC7513-1A8D-48DA-B31B-27CFF283C2A7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59" name="Freihandform: Form 58">
                <a:extLst>
                  <a:ext uri="{FF2B5EF4-FFF2-40B4-BE49-F238E27FC236}">
                    <a16:creationId xmlns:a16="http://schemas.microsoft.com/office/drawing/2014/main" id="{C99C6873-07A7-4B6A-8391-A221663427C6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0" name="Freihandform: Form 59">
                <a:extLst>
                  <a:ext uri="{FF2B5EF4-FFF2-40B4-BE49-F238E27FC236}">
                    <a16:creationId xmlns:a16="http://schemas.microsoft.com/office/drawing/2014/main" id="{E38E9FDA-632B-45E0-B5F5-238D39870ED1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62FEBD5E-81F2-4B87-AF0E-C85931DA9405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sp>
        <p:nvSpPr>
          <p:cNvPr id="38" name="Bildplatzhalter 4">
            <a:extLst>
              <a:ext uri="{FF2B5EF4-FFF2-40B4-BE49-F238E27FC236}">
                <a16:creationId xmlns:a16="http://schemas.microsoft.com/office/drawing/2014/main" id="{CB4FCE89-4ECE-184E-897C-4631FB0C0D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93312" y="394879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39" name="Bildplatzhalter 4">
            <a:extLst>
              <a:ext uri="{FF2B5EF4-FFF2-40B4-BE49-F238E27FC236}">
                <a16:creationId xmlns:a16="http://schemas.microsoft.com/office/drawing/2014/main" id="{1123C5FD-FD36-EF46-A7BE-730ECD0226B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3259" y="394879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Logo gleichberechtigter Kooperationspartner (z.B. Partneruniversität). Bei Nichtbedarf löschen!</a:t>
            </a:r>
          </a:p>
        </p:txBody>
      </p:sp>
      <p:sp>
        <p:nvSpPr>
          <p:cNvPr id="40" name="Bildplatzhalter 4">
            <a:extLst>
              <a:ext uri="{FF2B5EF4-FFF2-40B4-BE49-F238E27FC236}">
                <a16:creationId xmlns:a16="http://schemas.microsoft.com/office/drawing/2014/main" id="{76763FB6-F29F-6E45-A8AF-56E9738E6CB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708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41" name="Bildplatzhalter 4">
            <a:extLst>
              <a:ext uri="{FF2B5EF4-FFF2-40B4-BE49-F238E27FC236}">
                <a16:creationId xmlns:a16="http://schemas.microsoft.com/office/drawing/2014/main" id="{A1AF13E3-064D-6244-AEC0-7A7D21E29C7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654279" y="4151976"/>
            <a:ext cx="1528762" cy="582612"/>
          </a:xfrm>
          <a:noFill/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72" name="Bildplatzhalter 4">
            <a:extLst>
              <a:ext uri="{FF2B5EF4-FFF2-40B4-BE49-F238E27FC236}">
                <a16:creationId xmlns:a16="http://schemas.microsoft.com/office/drawing/2014/main" id="{1472E981-D1BB-BD49-8ED3-BA240E3D17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87479" y="4151052"/>
            <a:ext cx="1528762" cy="582612"/>
          </a:xfrm>
          <a:noFill/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r>
              <a:rPr lang="de-DE" dirty="0"/>
              <a:t>Sekundärlogo (z.B. Institut, Forschungsgruppe, o.Ä.). Bei Nichtbedarf löschen!</a:t>
            </a:r>
          </a:p>
        </p:txBody>
      </p:sp>
      <p:sp>
        <p:nvSpPr>
          <p:cNvPr id="73" name="Inhaltsplatzhalter 3">
            <a:extLst>
              <a:ext uri="{FF2B5EF4-FFF2-40B4-BE49-F238E27FC236}">
                <a16:creationId xmlns:a16="http://schemas.microsoft.com/office/drawing/2014/main" id="{EA02FDF1-F7DB-BE48-B1B0-7B94721FC31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0" y="1422400"/>
            <a:ext cx="3491880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64746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9792"/>
            <a:ext cx="7772400" cy="1103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8248"/>
            <a:ext cx="6400800" cy="1316073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CI SAC meeting 29 - 31 October 2012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60027" y="4948152"/>
            <a:ext cx="2133600" cy="357628"/>
          </a:xfrm>
          <a:ln/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BCD8B3D-8799-D94C-AB7A-56A997B91066}" type="slidenum">
              <a:rPr lang="en-GB" altLang="en-US" smtClean="0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17820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F2B04C92-175E-41BA-89CE-B2785D9E3855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</p:grpSpPr>
        <p:sp>
          <p:nvSpPr>
            <p:cNvPr id="55" name="bk object 18">
              <a:extLst>
                <a:ext uri="{FF2B5EF4-FFF2-40B4-BE49-F238E27FC236}">
                  <a16:creationId xmlns:a16="http://schemas.microsoft.com/office/drawing/2014/main" id="{AFB087C7-FC7D-4892-B0D6-EA804CF535FD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bk object 18">
              <a:extLst>
                <a:ext uri="{FF2B5EF4-FFF2-40B4-BE49-F238E27FC236}">
                  <a16:creationId xmlns:a16="http://schemas.microsoft.com/office/drawing/2014/main" id="{FA50712F-6C72-4330-A489-54C0FA78213C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Holder 3">
              <a:extLst>
                <a:ext uri="{FF2B5EF4-FFF2-40B4-BE49-F238E27FC236}">
                  <a16:creationId xmlns:a16="http://schemas.microsoft.com/office/drawing/2014/main" id="{390EDD11-ED96-4F2C-BB78-7CE69D30A03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8194726" y="4966101"/>
              <a:ext cx="449579" cy="167639"/>
            </a:xfrm>
            <a:prstGeom prst="rect">
              <a:avLst/>
            </a:prstGeom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hhu.de</a:t>
              </a:r>
            </a:p>
          </p:txBody>
        </p:sp>
      </p:grp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03D4771-8BB8-4FA1-A2DA-170FCFE20560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26594" y="330910"/>
            <a:ext cx="6826772" cy="45232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32F5159-1DFE-4F9C-BE85-E97D32EA19C5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1550" y="1422399"/>
            <a:ext cx="8100956" cy="3423465"/>
          </a:xfrm>
          <a:prstGeom prst="rect">
            <a:avLst/>
          </a:prstGeom>
        </p:spPr>
        <p:txBody>
          <a:bodyPr vert="horz" lIns="0" tIns="7200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64DE2C-9DE8-411C-83C3-1274BB370203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35496" y="4975579"/>
            <a:ext cx="337406" cy="1486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C549DC-12B4-40A5-A309-CF801E18C8D4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628650" y="4975579"/>
            <a:ext cx="7129704" cy="1486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E9F45371-9B7D-4505-A4D1-3E02BE436A0C}"/>
              </a:ext>
            </a:extLst>
          </p:cNvPr>
          <p:cNvCxnSpPr>
            <a:cxnSpLocks/>
          </p:cNvCxnSpPr>
          <p:nvPr userDrawn="1"/>
        </p:nvCxnSpPr>
        <p:spPr>
          <a:xfrm>
            <a:off x="521551" y="974732"/>
            <a:ext cx="5634625" cy="0"/>
          </a:xfrm>
          <a:prstGeom prst="line">
            <a:avLst/>
          </a:prstGeom>
          <a:ln w="19050">
            <a:solidFill>
              <a:srgbClr val="CCDD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afik 9">
            <a:extLst>
              <a:ext uri="{FF2B5EF4-FFF2-40B4-BE49-F238E27FC236}">
                <a16:creationId xmlns:a16="http://schemas.microsoft.com/office/drawing/2014/main" id="{A240364D-AE4D-440E-88A8-B05FF302FB9D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2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21" name="Freihandform: Form 20">
                <a:extLst>
                  <a:ext uri="{FF2B5EF4-FFF2-40B4-BE49-F238E27FC236}">
                    <a16:creationId xmlns:a16="http://schemas.microsoft.com/office/drawing/2014/main" id="{C5CA81CC-0A8C-4F0A-898F-756081956301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22" name="Freihandform: Form 21">
                <a:extLst>
                  <a:ext uri="{FF2B5EF4-FFF2-40B4-BE49-F238E27FC236}">
                    <a16:creationId xmlns:a16="http://schemas.microsoft.com/office/drawing/2014/main" id="{1076D363-C034-4E14-9F45-AC0FCE1EDB18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 dirty="0"/>
              </a:p>
            </p:txBody>
          </p:sp>
          <p:sp>
            <p:nvSpPr>
              <p:cNvPr id="23" name="Freihandform: Form 22">
                <a:extLst>
                  <a:ext uri="{FF2B5EF4-FFF2-40B4-BE49-F238E27FC236}">
                    <a16:creationId xmlns:a16="http://schemas.microsoft.com/office/drawing/2014/main" id="{594D7886-9B36-4085-8FC4-E5D73FFB04FF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24" name="Freihandform: Form 23">
                <a:extLst>
                  <a:ext uri="{FF2B5EF4-FFF2-40B4-BE49-F238E27FC236}">
                    <a16:creationId xmlns:a16="http://schemas.microsoft.com/office/drawing/2014/main" id="{34A71752-C6CB-41A1-9ED4-535445E5CA2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25" name="Freihandform: Form 24">
                <a:extLst>
                  <a:ext uri="{FF2B5EF4-FFF2-40B4-BE49-F238E27FC236}">
                    <a16:creationId xmlns:a16="http://schemas.microsoft.com/office/drawing/2014/main" id="{0B449204-D2C5-46C7-9446-78CB3AE33C0F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26" name="Freihandform: Form 25">
                <a:extLst>
                  <a:ext uri="{FF2B5EF4-FFF2-40B4-BE49-F238E27FC236}">
                    <a16:creationId xmlns:a16="http://schemas.microsoft.com/office/drawing/2014/main" id="{836500CA-7AFD-48CA-B6D3-0D77161C68BC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17016B36-B092-4AFD-B601-383B7784BFBF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D1A46A87-4807-4767-B647-E3EC036BC92A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59FDC7EA-9A66-40BA-AEEF-50B9422FB283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3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31" name="Freihandform: Form 30">
                <a:extLst>
                  <a:ext uri="{FF2B5EF4-FFF2-40B4-BE49-F238E27FC236}">
                    <a16:creationId xmlns:a16="http://schemas.microsoft.com/office/drawing/2014/main" id="{EDC61321-1CDD-47FE-82F4-EC44AE05670E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32" name="Freihandform: Form 31">
                <a:extLst>
                  <a:ext uri="{FF2B5EF4-FFF2-40B4-BE49-F238E27FC236}">
                    <a16:creationId xmlns:a16="http://schemas.microsoft.com/office/drawing/2014/main" id="{88F89A53-4AB3-4A93-B3CB-37874A98D1FD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58E0EDC8-E74F-4551-8BD2-939CC38E7C3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34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9D8C1F22-3E98-4749-B684-AA127651774A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1C3B0773-417D-4813-BD67-9BC2D01A3929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1B5CEBB8-8410-4826-A2E1-C3C323E13940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C2141CF3-1E59-49AE-B4F4-71225DE8DBD6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77A4FE29-4562-4C15-8839-87F3DA744A7B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4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499DC055-1C0A-47CE-BA62-2B92DDA092AF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CFC50087-AE06-4FC3-BF14-DD98E5DF1E54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21874895-4ADB-4607-9955-2800059B66C0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CCA96FB2-00D1-437E-BC9E-014BF2485AA3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883162FD-5920-459D-B957-31A263988D88}"/>
              </a:ext>
            </a:extLst>
          </p:cNvPr>
          <p:cNvSpPr/>
          <p:nvPr userDrawn="1"/>
        </p:nvSpPr>
        <p:spPr>
          <a:xfrm>
            <a:off x="-4877" y="407792"/>
            <a:ext cx="337406" cy="294925"/>
          </a:xfrm>
          <a:custGeom>
            <a:avLst/>
            <a:gdLst>
              <a:gd name="connsiteX0" fmla="*/ 0 w 152234"/>
              <a:gd name="connsiteY0" fmla="*/ 134353 h 132902"/>
              <a:gd name="connsiteX1" fmla="*/ 84816 w 152234"/>
              <a:gd name="connsiteY1" fmla="*/ 134353 h 132902"/>
              <a:gd name="connsiteX2" fmla="*/ 152234 w 152234"/>
              <a:gd name="connsiteY2" fmla="*/ 67176 h 132902"/>
              <a:gd name="connsiteX3" fmla="*/ 84816 w 152234"/>
              <a:gd name="connsiteY3" fmla="*/ 0 h 132902"/>
              <a:gd name="connsiteX4" fmla="*/ 0 w 152234"/>
              <a:gd name="connsiteY4" fmla="*/ 0 h 132902"/>
              <a:gd name="connsiteX5" fmla="*/ 0 w 152234"/>
              <a:gd name="connsiteY5" fmla="*/ 134353 h 13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234" h="132902">
                <a:moveTo>
                  <a:pt x="0" y="134353"/>
                </a:moveTo>
                <a:lnTo>
                  <a:pt x="84816" y="134353"/>
                </a:lnTo>
                <a:cubicBezTo>
                  <a:pt x="122029" y="134353"/>
                  <a:pt x="152234" y="104389"/>
                  <a:pt x="152234" y="67176"/>
                </a:cubicBezTo>
                <a:cubicBezTo>
                  <a:pt x="152234" y="29964"/>
                  <a:pt x="122029" y="0"/>
                  <a:pt x="84816" y="0"/>
                </a:cubicBezTo>
                <a:lnTo>
                  <a:pt x="0" y="0"/>
                </a:lnTo>
                <a:lnTo>
                  <a:pt x="0" y="134353"/>
                </a:lnTo>
                <a:close/>
              </a:path>
            </a:pathLst>
          </a:custGeom>
          <a:solidFill>
            <a:srgbClr val="006AB3"/>
          </a:solidFill>
          <a:ln w="2402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1351"/>
          </a:p>
        </p:txBody>
      </p:sp>
    </p:spTree>
    <p:extLst>
      <p:ext uri="{BB962C8B-B14F-4D97-AF65-F5344CB8AC3E}">
        <p14:creationId xmlns:p14="http://schemas.microsoft.com/office/powerpoint/2010/main" val="183421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6" r:id="rId7"/>
    <p:sldLayoutId id="2147483697" r:id="rId8"/>
    <p:sldLayoutId id="2147483698" r:id="rId9"/>
    <p:sldLayoutId id="2147483721" r:id="rId10"/>
    <p:sldLayoutId id="2147483699" r:id="rId11"/>
    <p:sldLayoutId id="2147483700" r:id="rId12"/>
    <p:sldLayoutId id="2147483722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4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3" r:id="rId31"/>
    <p:sldLayoutId id="2147483724" r:id="rId3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Wingdings 2" panose="05020102010507070707" pitchFamily="18" charset="2"/>
        <a:buChar char="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4638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Wingdings 2" panose="05020102010507070707" pitchFamily="18" charset="2"/>
        <a:buChar char="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08038" indent="-2667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Wingdings 2" panose="05020102010507070707" pitchFamily="18" charset="2"/>
        <a:buChar char="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74738" indent="-2667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Wingdings 2" panose="05020102010507070707" pitchFamily="18" charset="2"/>
        <a:buChar char="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41438" indent="-2667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Wingdings 2" panose="05020102010507070707" pitchFamily="18" charset="2"/>
        <a:buChar char="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1" userDrawn="1">
          <p15:clr>
            <a:srgbClr val="F26B43"/>
          </p15:clr>
        </p15:guide>
        <p15:guide id="4" pos="329" userDrawn="1">
          <p15:clr>
            <a:srgbClr val="F26B43"/>
          </p15:clr>
        </p15:guide>
        <p15:guide id="5" pos="5432" userDrawn="1">
          <p15:clr>
            <a:srgbClr val="F26B43"/>
          </p15:clr>
        </p15:guide>
        <p15:guide id="6" orient="horz" pos="686" userDrawn="1">
          <p15:clr>
            <a:srgbClr val="F26B43"/>
          </p15:clr>
        </p15:guide>
        <p15:guide id="7" orient="horz" pos="3096" userDrawn="1">
          <p15:clr>
            <a:srgbClr val="F26B43"/>
          </p15:clr>
        </p15:guide>
        <p15:guide id="9" orient="horz" pos="3121" userDrawn="1">
          <p15:clr>
            <a:srgbClr val="F26B43"/>
          </p15:clr>
        </p15:guide>
        <p15:guide id="10" orient="horz" pos="8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5ACFC-A12F-87C3-917A-C55019E82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el 100">
            <a:extLst>
              <a:ext uri="{FF2B5EF4-FFF2-40B4-BE49-F238E27FC236}">
                <a16:creationId xmlns:a16="http://schemas.microsoft.com/office/drawing/2014/main" id="{EF917DCF-0143-7D5C-0B85-69397AB18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4279" y="856844"/>
            <a:ext cx="4401108" cy="1070009"/>
          </a:xfrm>
        </p:spPr>
        <p:txBody>
          <a:bodyPr/>
          <a:lstStyle/>
          <a:p>
            <a:r>
              <a:rPr lang="de-DE" sz="3200" dirty="0"/>
              <a:t>FACET-II Long-term </a:t>
            </a:r>
            <a:r>
              <a:rPr lang="de-DE" sz="3200" dirty="0" err="1"/>
              <a:t>Planning</a:t>
            </a:r>
            <a:endParaRPr lang="de-DE" sz="3200" dirty="0"/>
          </a:p>
        </p:txBody>
      </p:sp>
      <p:sp>
        <p:nvSpPr>
          <p:cNvPr id="102" name="Untertitel 101">
            <a:extLst>
              <a:ext uri="{FF2B5EF4-FFF2-40B4-BE49-F238E27FC236}">
                <a16:creationId xmlns:a16="http://schemas.microsoft.com/office/drawing/2014/main" id="{B89CFEE7-FA93-6F22-15F2-84FB1C3753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4279" y="2430909"/>
            <a:ext cx="4401108" cy="604640"/>
          </a:xfrm>
        </p:spPr>
        <p:txBody>
          <a:bodyPr/>
          <a:lstStyle/>
          <a:p>
            <a:r>
              <a:rPr lang="de-DE" b="1" dirty="0"/>
              <a:t>Andrew Sutherland</a:t>
            </a:r>
          </a:p>
          <a:p>
            <a:r>
              <a:rPr lang="de-DE" b="1" dirty="0"/>
              <a:t>On behalf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E310 </a:t>
            </a:r>
            <a:r>
              <a:rPr lang="de-DE" b="1" dirty="0" err="1"/>
              <a:t>Collaboration</a:t>
            </a:r>
            <a:endParaRPr lang="de-DE" b="1" dirty="0"/>
          </a:p>
        </p:txBody>
      </p:sp>
      <p:sp>
        <p:nvSpPr>
          <p:cNvPr id="132" name="Textplatzhalter 131">
            <a:extLst>
              <a:ext uri="{FF2B5EF4-FFF2-40B4-BE49-F238E27FC236}">
                <a16:creationId xmlns:a16="http://schemas.microsoft.com/office/drawing/2014/main" id="{4A927C41-D14F-FC26-C81A-F6A2B84EC2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25 </a:t>
            </a:r>
            <a:r>
              <a:rPr lang="de-DE" dirty="0" err="1"/>
              <a:t>July</a:t>
            </a:r>
            <a:r>
              <a:rPr lang="de-DE" dirty="0"/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176945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BFAFA01A-4336-4C33-AFB4-9EAD5C2A3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Questions</a:t>
            </a:r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2CF8CD75-853D-4E87-85E7-FED01010B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882EAA44-67E8-47BB-9D50-268756FE1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79E16B16-B350-4B15-90C8-5AD34F364A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550" y="1242665"/>
            <a:ext cx="8096250" cy="3492500"/>
          </a:xfrm>
        </p:spPr>
        <p:txBody>
          <a:bodyPr/>
          <a:lstStyle/>
          <a:p>
            <a:r>
              <a:rPr lang="de-DE" sz="1800" dirty="0" err="1"/>
              <a:t>What</a:t>
            </a:r>
            <a:r>
              <a:rPr lang="de-DE" sz="1800" dirty="0"/>
              <a:t>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high-level </a:t>
            </a:r>
            <a:r>
              <a:rPr lang="de-DE" sz="1800" dirty="0" err="1"/>
              <a:t>scientific</a:t>
            </a:r>
            <a:r>
              <a:rPr lang="de-DE" sz="1800" dirty="0"/>
              <a:t> </a:t>
            </a:r>
            <a:r>
              <a:rPr lang="de-DE" sz="1800" dirty="0" err="1"/>
              <a:t>goals</a:t>
            </a:r>
            <a:r>
              <a:rPr lang="de-DE" sz="1800" dirty="0"/>
              <a:t>?</a:t>
            </a:r>
          </a:p>
          <a:p>
            <a:endParaRPr lang="de-DE" sz="1800" dirty="0"/>
          </a:p>
          <a:p>
            <a:r>
              <a:rPr lang="de-DE" sz="1800" dirty="0" err="1"/>
              <a:t>What</a:t>
            </a:r>
            <a:r>
              <a:rPr lang="de-DE" sz="1800" dirty="0"/>
              <a:t> </a:t>
            </a:r>
            <a:r>
              <a:rPr lang="de-DE" sz="1800" dirty="0" err="1"/>
              <a:t>are</a:t>
            </a:r>
            <a:r>
              <a:rPr lang="de-DE" sz="1800" dirty="0"/>
              <a:t> </a:t>
            </a:r>
            <a:r>
              <a:rPr lang="de-DE" sz="1800" dirty="0" err="1"/>
              <a:t>your</a:t>
            </a:r>
            <a:r>
              <a:rPr lang="de-DE" sz="1800" dirty="0"/>
              <a:t> </a:t>
            </a:r>
            <a:r>
              <a:rPr lang="de-DE" sz="1800" dirty="0" err="1"/>
              <a:t>target</a:t>
            </a:r>
            <a:r>
              <a:rPr lang="de-DE" sz="1800" dirty="0"/>
              <a:t> (high-impact) </a:t>
            </a:r>
            <a:r>
              <a:rPr lang="de-DE" sz="1800" dirty="0" err="1"/>
              <a:t>publications</a:t>
            </a:r>
            <a:r>
              <a:rPr lang="de-DE" sz="1800" dirty="0"/>
              <a:t> and time frame?</a:t>
            </a:r>
          </a:p>
          <a:p>
            <a:endParaRPr lang="de-DE" sz="1800" dirty="0"/>
          </a:p>
          <a:p>
            <a:r>
              <a:rPr lang="de-DE" sz="1800" dirty="0" err="1"/>
              <a:t>What</a:t>
            </a:r>
            <a:r>
              <a:rPr lang="de-DE" sz="1800" dirty="0"/>
              <a:t> </a:t>
            </a:r>
            <a:r>
              <a:rPr lang="de-DE" sz="1800" dirty="0" err="1"/>
              <a:t>data</a:t>
            </a:r>
            <a:r>
              <a:rPr lang="de-DE" sz="1800" dirty="0"/>
              <a:t> do </a:t>
            </a:r>
            <a:r>
              <a:rPr lang="de-DE" sz="1800" dirty="0" err="1"/>
              <a:t>you</a:t>
            </a:r>
            <a:r>
              <a:rPr lang="de-DE" sz="1800" dirty="0"/>
              <a:t> </a:t>
            </a:r>
            <a:r>
              <a:rPr lang="de-DE" sz="1800" dirty="0" err="1"/>
              <a:t>have</a:t>
            </a:r>
            <a:r>
              <a:rPr lang="de-DE" sz="1800" dirty="0"/>
              <a:t> and </a:t>
            </a:r>
            <a:r>
              <a:rPr lang="de-DE" sz="1800" dirty="0" err="1"/>
              <a:t>what</a:t>
            </a:r>
            <a:r>
              <a:rPr lang="de-DE" sz="1800" dirty="0"/>
              <a:t> </a:t>
            </a:r>
            <a:r>
              <a:rPr lang="de-DE" sz="1800" dirty="0" err="1"/>
              <a:t>analysis</a:t>
            </a:r>
            <a:r>
              <a:rPr lang="de-DE" sz="1800" dirty="0"/>
              <a:t> </a:t>
            </a:r>
            <a:r>
              <a:rPr lang="de-DE" sz="1800" dirty="0" err="1"/>
              <a:t>has</a:t>
            </a:r>
            <a:r>
              <a:rPr lang="de-DE" sz="1800" dirty="0"/>
              <a:t> </a:t>
            </a:r>
            <a:r>
              <a:rPr lang="de-DE" sz="1800" dirty="0" err="1"/>
              <a:t>been</a:t>
            </a:r>
            <a:r>
              <a:rPr lang="de-DE" sz="1800" dirty="0"/>
              <a:t> </a:t>
            </a:r>
            <a:r>
              <a:rPr lang="de-DE" sz="1800" dirty="0" err="1"/>
              <a:t>done</a:t>
            </a:r>
            <a:r>
              <a:rPr lang="de-DE" sz="1800" dirty="0"/>
              <a:t>?</a:t>
            </a:r>
          </a:p>
          <a:p>
            <a:endParaRPr lang="de-DE" sz="1800" dirty="0"/>
          </a:p>
          <a:p>
            <a:r>
              <a:rPr lang="de-DE" sz="1800" dirty="0" err="1"/>
              <a:t>What</a:t>
            </a:r>
            <a:r>
              <a:rPr lang="de-DE" sz="1800" dirty="0"/>
              <a:t> </a:t>
            </a:r>
            <a:r>
              <a:rPr lang="de-DE" sz="1800" dirty="0" err="1"/>
              <a:t>data</a:t>
            </a:r>
            <a:r>
              <a:rPr lang="de-DE" sz="1800" dirty="0"/>
              <a:t> and </a:t>
            </a:r>
            <a:r>
              <a:rPr lang="de-DE" sz="1800" dirty="0" err="1"/>
              <a:t>analysis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missing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reach</a:t>
            </a:r>
            <a:r>
              <a:rPr lang="de-DE" sz="1800" dirty="0"/>
              <a:t> </a:t>
            </a:r>
            <a:r>
              <a:rPr lang="de-DE" sz="1800" dirty="0" err="1"/>
              <a:t>that</a:t>
            </a:r>
            <a:r>
              <a:rPr lang="de-DE" sz="1800" dirty="0"/>
              <a:t> high-impact </a:t>
            </a:r>
            <a:r>
              <a:rPr lang="de-DE" sz="1800" dirty="0" err="1"/>
              <a:t>publication</a:t>
            </a:r>
            <a:r>
              <a:rPr lang="de-DE" sz="1800" dirty="0"/>
              <a:t>?</a:t>
            </a:r>
          </a:p>
          <a:p>
            <a:pPr lvl="1"/>
            <a:endParaRPr lang="de-DE" sz="1800" dirty="0"/>
          </a:p>
          <a:p>
            <a:r>
              <a:rPr lang="de-DE" sz="1800" dirty="0" err="1"/>
              <a:t>What</a:t>
            </a:r>
            <a:r>
              <a:rPr lang="de-DE" sz="1800" dirty="0"/>
              <a:t> </a:t>
            </a:r>
            <a:r>
              <a:rPr lang="de-DE" sz="1800" dirty="0" err="1"/>
              <a:t>went</a:t>
            </a:r>
            <a:r>
              <a:rPr lang="de-DE" sz="1800" dirty="0"/>
              <a:t> </a:t>
            </a:r>
            <a:r>
              <a:rPr lang="de-DE" sz="1800" dirty="0" err="1"/>
              <a:t>well</a:t>
            </a:r>
            <a:r>
              <a:rPr lang="de-DE" sz="1800" dirty="0"/>
              <a:t>? </a:t>
            </a:r>
            <a:r>
              <a:rPr lang="de-DE" sz="1800" dirty="0" err="1"/>
              <a:t>What</a:t>
            </a:r>
            <a:r>
              <a:rPr lang="de-DE" sz="1800" dirty="0"/>
              <a:t> </a:t>
            </a:r>
            <a:r>
              <a:rPr lang="de-DE" sz="1800" dirty="0" err="1"/>
              <a:t>could</a:t>
            </a:r>
            <a:r>
              <a:rPr lang="de-DE" sz="1800" dirty="0"/>
              <a:t> </a:t>
            </a:r>
            <a:r>
              <a:rPr lang="de-DE" sz="1800" dirty="0" err="1"/>
              <a:t>go</a:t>
            </a:r>
            <a:r>
              <a:rPr lang="de-DE" sz="1800" dirty="0"/>
              <a:t> </a:t>
            </a:r>
            <a:r>
              <a:rPr lang="de-DE" sz="1800" dirty="0" err="1"/>
              <a:t>better</a:t>
            </a:r>
            <a:r>
              <a:rPr lang="de-DE" sz="1800" dirty="0"/>
              <a:t>? </a:t>
            </a:r>
            <a:r>
              <a:rPr lang="de-DE" sz="1800" dirty="0" err="1"/>
              <a:t>How</a:t>
            </a:r>
            <a:r>
              <a:rPr lang="de-DE" sz="1800" dirty="0"/>
              <a:t> </a:t>
            </a:r>
            <a:r>
              <a:rPr lang="de-DE" sz="1800" dirty="0" err="1"/>
              <a:t>does</a:t>
            </a:r>
            <a:r>
              <a:rPr lang="de-DE" sz="1800" dirty="0"/>
              <a:t> </a:t>
            </a:r>
            <a:r>
              <a:rPr lang="de-DE" sz="1800" dirty="0" err="1"/>
              <a:t>this</a:t>
            </a:r>
            <a:r>
              <a:rPr lang="de-DE" sz="1800" dirty="0"/>
              <a:t> </a:t>
            </a:r>
            <a:r>
              <a:rPr lang="de-DE" sz="1800" dirty="0" err="1"/>
              <a:t>run</a:t>
            </a:r>
            <a:r>
              <a:rPr lang="de-DE" sz="1800" dirty="0"/>
              <a:t> </a:t>
            </a:r>
            <a:r>
              <a:rPr lang="de-DE" sz="1800" dirty="0" err="1"/>
              <a:t>compare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the</a:t>
            </a:r>
            <a:r>
              <a:rPr lang="de-DE" sz="1800" dirty="0"/>
              <a:t> last?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2799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5A90E-491F-A912-5D7C-4275BBC32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E31x Experiments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CC9E81-9BD4-4104-EB13-D36554267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67C6F-863B-4866-9AD5-DE63026A8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3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4E8865-17BA-9655-9907-EC8CCB654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82812"/>
            <a:ext cx="8098580" cy="36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10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5AB32-CDD1-14A8-D82F-57C04EFE8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03820"/>
            <a:ext cx="6826772" cy="452322"/>
          </a:xfrm>
        </p:spPr>
        <p:txBody>
          <a:bodyPr/>
          <a:lstStyle/>
          <a:p>
            <a:r>
              <a:rPr lang="en-GB" dirty="0"/>
              <a:t>E310 Scientific goal summaries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A296AB-AD0D-2265-2146-8E326245D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8FAA3-63DD-AFA0-2253-BE7A1DAB2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4</a:t>
            </a:fld>
            <a:endParaRPr lang="de-DE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2B0E68A-3B37-338D-D605-3958F471A3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208039"/>
              </p:ext>
            </p:extLst>
          </p:nvPr>
        </p:nvGraphicFramePr>
        <p:xfrm>
          <a:off x="251520" y="702717"/>
          <a:ext cx="7288464" cy="4079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2230867158"/>
                    </a:ext>
                  </a:extLst>
                </a:gridCol>
                <a:gridCol w="6064328">
                  <a:extLst>
                    <a:ext uri="{9D8B030D-6E8A-4147-A177-3AD203B41FA5}">
                      <a16:colId xmlns:a16="http://schemas.microsoft.com/office/drawing/2014/main" val="3855038955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r>
                        <a:rPr lang="en-GB" sz="1200" dirty="0"/>
                        <a:t>Experiment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/>
                        <a:t>Main Objectives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211185"/>
                  </a:ext>
                </a:extLst>
              </a:tr>
              <a:tr h="900334">
                <a:tc>
                  <a:txBody>
                    <a:bodyPr/>
                    <a:lstStyle/>
                    <a:p>
                      <a:r>
                        <a:rPr lang="en-GB" sz="1200" b="1" dirty="0"/>
                        <a:t>E310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Realise plasma-photocathode:</a:t>
                      </a:r>
                    </a:p>
                    <a:p>
                      <a:r>
                        <a:rPr lang="en-GB" sz="1200" dirty="0"/>
                        <a:t>a) In a plasma channel wide enough to host blowout.</a:t>
                      </a:r>
                    </a:p>
                    <a:p>
                      <a:r>
                        <a:rPr lang="en-GB" sz="1200" dirty="0"/>
                        <a:t>b</a:t>
                      </a:r>
                      <a:r>
                        <a:rPr lang="en-GB" sz="1200"/>
                        <a:t>) 90° and </a:t>
                      </a:r>
                      <a:r>
                        <a:rPr lang="en-GB" sz="1200" i="1"/>
                        <a:t>collinear</a:t>
                      </a:r>
                      <a:r>
                        <a:rPr lang="en-GB" sz="1200"/>
                        <a:t> injection geometry</a:t>
                      </a:r>
                    </a:p>
                    <a:p>
                      <a:r>
                        <a:rPr lang="en-GB" sz="1200"/>
                        <a:t>c) Higher energy, lower energy spread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d) Enhanced stability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/>
                        <a:t>e) Ultrashort crisp bunches</a:t>
                      </a:r>
                    </a:p>
                    <a:p>
                      <a:r>
                        <a:rPr lang="en-GB" sz="1200"/>
                        <a:t>f) Ultralow emittance and ultrahigh brightness, and metrology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585110"/>
                  </a:ext>
                </a:extLst>
              </a:tr>
              <a:tr h="521351">
                <a:tc>
                  <a:txBody>
                    <a:bodyPr/>
                    <a:lstStyle/>
                    <a:p>
                      <a:r>
                        <a:rPr lang="en-GB" sz="1200" b="1" dirty="0"/>
                        <a:t>E311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Investigate thin filament </a:t>
                      </a:r>
                      <a:r>
                        <a:rPr lang="en-GB" sz="1200" dirty="0" err="1"/>
                        <a:t>bunchlet</a:t>
                      </a:r>
                      <a:r>
                        <a:rPr lang="en-GB" sz="1200" dirty="0"/>
                        <a:t> injection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199937"/>
                  </a:ext>
                </a:extLst>
              </a:tr>
              <a:tr h="521351">
                <a:tc>
                  <a:txBody>
                    <a:bodyPr/>
                    <a:lstStyle/>
                    <a:p>
                      <a:r>
                        <a:rPr lang="en-GB" sz="1200" b="1" dirty="0"/>
                        <a:t>E313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Production of </a:t>
                      </a:r>
                      <a:r>
                        <a:rPr lang="en-GB" sz="1200" dirty="0" err="1"/>
                        <a:t>tunable</a:t>
                      </a:r>
                      <a:r>
                        <a:rPr lang="en-GB" sz="1200" dirty="0"/>
                        <a:t> multi-bunches</a:t>
                      </a:r>
                    </a:p>
                    <a:p>
                      <a:r>
                        <a:rPr lang="en-GB" sz="1200" dirty="0"/>
                        <a:t>Production of bunches suitable </a:t>
                      </a:r>
                      <a:r>
                        <a:rPr lang="en-GB" sz="1200"/>
                        <a:t>for HEP, QED and XFEL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68505"/>
                  </a:ext>
                </a:extLst>
              </a:tr>
              <a:tr h="521351">
                <a:tc>
                  <a:txBody>
                    <a:bodyPr/>
                    <a:lstStyle/>
                    <a:p>
                      <a:r>
                        <a:rPr lang="en-GB" sz="1200" b="1" dirty="0"/>
                        <a:t>E315</a:t>
                      </a:r>
                    </a:p>
                  </a:txBody>
                  <a:tcPr>
                    <a:solidFill>
                      <a:schemeClr val="accent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Passive plasma interaction monitor:</a:t>
                      </a:r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200" dirty="0"/>
                        <a:t>Improved spatiotemporal synchronisation</a:t>
                      </a:r>
                    </a:p>
                    <a:p>
                      <a:pPr marL="228600" indent="-228600">
                        <a:buAutoNum type="alphaLcParenR"/>
                      </a:pPr>
                      <a:r>
                        <a:rPr lang="en-GB" sz="1200" dirty="0"/>
                        <a:t>E beam metrology (e.g. bunch length)</a:t>
                      </a:r>
                    </a:p>
                  </a:txBody>
                  <a:tcPr>
                    <a:solidFill>
                      <a:schemeClr val="accent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413"/>
                  </a:ext>
                </a:extLst>
              </a:tr>
              <a:tr h="521351">
                <a:tc>
                  <a:txBody>
                    <a:bodyPr/>
                    <a:lstStyle/>
                    <a:p>
                      <a:r>
                        <a:rPr lang="en-GB" sz="1200" b="1"/>
                        <a:t>E316</a:t>
                      </a:r>
                      <a:endParaRPr lang="en-GB" sz="1200" b="1" dirty="0"/>
                    </a:p>
                  </a:txBody>
                  <a:tcPr>
                    <a:solidFill>
                      <a:schemeClr val="accent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200"/>
                        <a:t>ICARUS: synchronization, current monitor etc. </a:t>
                      </a:r>
                      <a:endParaRPr lang="en-GB" sz="1200" dirty="0"/>
                    </a:p>
                  </a:txBody>
                  <a:tcPr>
                    <a:solidFill>
                      <a:schemeClr val="accent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347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02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2"/>
          <p:cNvSpPr>
            <a:spLocks noChangeArrowheads="1"/>
          </p:cNvSpPr>
          <p:nvPr/>
        </p:nvSpPr>
        <p:spPr bwMode="blackWhite">
          <a:xfrm>
            <a:off x="-301235" y="1156826"/>
            <a:ext cx="9265723" cy="398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900113" lvl="1" indent="-342900" defTabSz="6858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altLang="de-DE" sz="1500" dirty="0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Stable electron beam &gt; 5 kA. Need strong wake to trap cold electrons from rest.</a:t>
            </a:r>
          </a:p>
          <a:p>
            <a:pPr marL="900113" lvl="1" indent="-342900" defTabSz="6858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endParaRPr lang="en-US" altLang="de-DE" sz="1500" dirty="0">
              <a:solidFill>
                <a:srgbClr val="006AB3"/>
              </a:solidFill>
              <a:latin typeface="Helvetica" panose="020B0500000000000000" pitchFamily="34" charset="0"/>
              <a:cs typeface="Arial" charset="0"/>
            </a:endParaRPr>
          </a:p>
          <a:p>
            <a:pPr marL="900113" lvl="1" indent="-342900" defTabSz="6858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altLang="de-DE" sz="1500" dirty="0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Two-component gas with low (LIT) and high ionization threshold (HIT) component. LIT supports wake, HIT used for plasma photocathode laser etc. LIT/HIT combination H</a:t>
            </a:r>
            <a:r>
              <a:rPr lang="en-US" altLang="de-DE" sz="1500" baseline="-25000" dirty="0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2</a:t>
            </a:r>
            <a:r>
              <a:rPr lang="en-US" altLang="de-DE" sz="1500" dirty="0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/He (as at FACET) or He/He</a:t>
            </a:r>
            <a:r>
              <a:rPr lang="en-US" altLang="de-DE" sz="1500" baseline="30000" dirty="0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+</a:t>
            </a:r>
            <a:r>
              <a:rPr lang="en-US" altLang="de-DE" sz="1500" dirty="0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 or </a:t>
            </a:r>
            <a:r>
              <a:rPr lang="en-US" altLang="de-DE" sz="1500" dirty="0" err="1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Ar</a:t>
            </a:r>
            <a:r>
              <a:rPr lang="en-US" altLang="de-DE" sz="1500" dirty="0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/</a:t>
            </a:r>
            <a:r>
              <a:rPr lang="en-US" altLang="de-DE" sz="1500" dirty="0" err="1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Ar</a:t>
            </a:r>
            <a:r>
              <a:rPr lang="en-US" altLang="de-DE" sz="1500" baseline="30000" dirty="0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+</a:t>
            </a:r>
            <a:r>
              <a:rPr lang="en-US" altLang="de-DE" sz="1500" dirty="0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…</a:t>
            </a:r>
          </a:p>
          <a:p>
            <a:pPr marL="900113" lvl="1" indent="-342900" defTabSz="6858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endParaRPr lang="en-US" altLang="de-DE" sz="1500" baseline="30000" dirty="0">
              <a:solidFill>
                <a:srgbClr val="006AB3"/>
              </a:solidFill>
              <a:latin typeface="Helvetica" panose="020B0500000000000000" pitchFamily="34" charset="0"/>
              <a:cs typeface="Arial" charset="0"/>
            </a:endParaRPr>
          </a:p>
          <a:p>
            <a:pPr marL="900113" lvl="1" indent="-342900" defTabSz="6858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endParaRPr lang="en-US" altLang="de-DE" sz="1500" baseline="30000" dirty="0">
              <a:solidFill>
                <a:srgbClr val="006AB3"/>
              </a:solidFill>
              <a:latin typeface="Helvetica" panose="020B0500000000000000" pitchFamily="34" charset="0"/>
              <a:cs typeface="Arial" charset="0"/>
            </a:endParaRPr>
          </a:p>
          <a:p>
            <a:pPr marL="900113" lvl="1" indent="-342900" defTabSz="6858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altLang="de-DE" sz="1500" dirty="0" err="1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Preionizer</a:t>
            </a:r>
            <a:r>
              <a:rPr lang="en-US" altLang="de-DE" sz="1500" dirty="0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 laser to generate wide plasma channel with selective ionization capability (e.g. only LIT, not HIT)</a:t>
            </a:r>
          </a:p>
          <a:p>
            <a:pPr marL="900113" lvl="1" indent="-342900" defTabSz="6858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endParaRPr lang="en-US" altLang="de-DE" sz="1500" baseline="30000" dirty="0">
              <a:solidFill>
                <a:srgbClr val="006AB3"/>
              </a:solidFill>
              <a:latin typeface="Helvetica" panose="020B0500000000000000" pitchFamily="34" charset="0"/>
              <a:cs typeface="Arial" charset="0"/>
            </a:endParaRPr>
          </a:p>
          <a:p>
            <a:pPr marL="900113" lvl="1" indent="-342900" defTabSz="6858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endParaRPr lang="en-US" altLang="de-DE" sz="1500" baseline="30000" dirty="0">
              <a:solidFill>
                <a:srgbClr val="006AB3"/>
              </a:solidFill>
              <a:latin typeface="Helvetica" panose="020B0500000000000000" pitchFamily="34" charset="0"/>
              <a:cs typeface="Arial" charset="0"/>
            </a:endParaRPr>
          </a:p>
          <a:p>
            <a:pPr marL="900113" lvl="1" indent="-342900" defTabSz="6858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altLang="de-DE" sz="1500" b="1" dirty="0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Spatiotemporally synchronized (injector) laser pulse for Trojan Horse and Plasma Torch in 90° or </a:t>
            </a:r>
            <a:r>
              <a:rPr lang="en-US" altLang="de-DE" sz="1500" b="1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collinear geometry at “Injection Line” </a:t>
            </a:r>
            <a:endParaRPr lang="en-US" altLang="de-DE" sz="1500" b="1" dirty="0">
              <a:solidFill>
                <a:srgbClr val="006AB3"/>
              </a:solidFill>
              <a:latin typeface="Helvetica" panose="020B0500000000000000" pitchFamily="34" charset="0"/>
              <a:cs typeface="Arial" charset="0"/>
            </a:endParaRPr>
          </a:p>
          <a:p>
            <a:pPr marL="900113" lvl="1" indent="-342900" defTabSz="6858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endParaRPr lang="en-US" altLang="de-DE" sz="1500" dirty="0">
              <a:solidFill>
                <a:srgbClr val="006AB3"/>
              </a:solidFill>
              <a:latin typeface="Helvetica" panose="020B0500000000000000" pitchFamily="34" charset="0"/>
              <a:cs typeface="Arial" charset="0"/>
            </a:endParaRPr>
          </a:p>
          <a:p>
            <a:pPr marL="900113" lvl="1" indent="-342900" defTabSz="6858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altLang="de-DE" sz="1500" b="1" dirty="0">
                <a:solidFill>
                  <a:srgbClr val="006AB3"/>
                </a:solidFill>
                <a:latin typeface="Helvetica" panose="020B0500000000000000" pitchFamily="34" charset="0"/>
                <a:cs typeface="Arial" charset="0"/>
              </a:rPr>
              <a:t>Ionizer at PB (E-315/E-308), and downstream of PB (E-310, E-311 etc.)</a:t>
            </a:r>
          </a:p>
          <a:p>
            <a:pPr marL="771525" lvl="1" indent="-214313" defTabSz="6858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endParaRPr lang="en-US" altLang="de-DE" sz="1500" dirty="0">
              <a:solidFill>
                <a:srgbClr val="006AB3"/>
              </a:solidFill>
              <a:latin typeface="Helvetica" panose="020B0500000000000000" pitchFamily="34" charset="0"/>
              <a:cs typeface="Arial" charset="0"/>
            </a:endParaRPr>
          </a:p>
          <a:p>
            <a:pPr marL="771525" lvl="1" indent="-214313" defTabSz="685800" eaLnBrk="1" fontAlgn="base" hangingPunct="1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  <a:defRPr/>
            </a:pPr>
            <a:endParaRPr lang="en-US" altLang="de-DE" sz="1500" dirty="0">
              <a:solidFill>
                <a:srgbClr val="006AB3"/>
              </a:solidFill>
              <a:latin typeface="Helvetica" panose="020B0500000000000000" pitchFamily="34" charset="0"/>
              <a:cs typeface="Arial" charset="0"/>
            </a:endParaRPr>
          </a:p>
          <a:p>
            <a:pPr marL="557213" lvl="1" indent="0" defTabSz="6858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altLang="de-DE" sz="1800" dirty="0">
              <a:solidFill>
                <a:srgbClr val="006AB3"/>
              </a:solidFill>
              <a:latin typeface="Helvetica" panose="020B0500000000000000" pitchFamily="34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878666-E8A2-46EC-A8A1-DF2809605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328" y="990749"/>
            <a:ext cx="707466" cy="5468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0F3AF9-8F5C-494B-855E-0B05076E1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2142877"/>
            <a:ext cx="707466" cy="5468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6364D3-46FF-E10C-BAF0-3CCD1AFDD686}"/>
              </a:ext>
            </a:extLst>
          </p:cNvPr>
          <p:cNvSpPr txBox="1">
            <a:spLocks/>
          </p:cNvSpPr>
          <p:nvPr/>
        </p:nvSpPr>
        <p:spPr>
          <a:xfrm>
            <a:off x="526594" y="330910"/>
            <a:ext cx="6826772" cy="45232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Key components for E310, E311, E315</a:t>
            </a:r>
          </a:p>
        </p:txBody>
      </p:sp>
    </p:spTree>
    <p:extLst>
      <p:ext uri="{BB962C8B-B14F-4D97-AF65-F5344CB8AC3E}">
        <p14:creationId xmlns:p14="http://schemas.microsoft.com/office/powerpoint/2010/main" val="2463515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9868"/>
    </mc:Choice>
    <mc:Fallback>
      <p:transition advTm="2986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A369B-EB8E-467D-1B3C-A122FA468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Shift summaries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93F6E2-3BE2-9521-7D52-69AFE8B04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F9346-03A7-521F-764E-77608F1BC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6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5E0495-A4ED-649B-3659-60FC769D80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2902" y="1133155"/>
            <a:ext cx="8096250" cy="3492500"/>
          </a:xfrm>
        </p:spPr>
        <p:txBody>
          <a:bodyPr/>
          <a:lstStyle/>
          <a:p>
            <a:r>
              <a:rPr lang="en-GB" dirty="0"/>
              <a:t>June 2024 – E310-1: Ionisation of mixed gases</a:t>
            </a:r>
          </a:p>
          <a:p>
            <a:pPr lvl="1"/>
            <a:r>
              <a:rPr lang="en-GB" dirty="0"/>
              <a:t>Goal: Testing selective ionisation in mixed He/H2 gas</a:t>
            </a:r>
          </a:p>
          <a:p>
            <a:pPr lvl="2"/>
            <a:r>
              <a:rPr lang="en-GB" dirty="0"/>
              <a:t>A) self-ionisation only</a:t>
            </a:r>
          </a:p>
          <a:p>
            <a:pPr lvl="2"/>
            <a:r>
              <a:rPr lang="en-GB" dirty="0"/>
              <a:t>B) with H2 </a:t>
            </a:r>
            <a:r>
              <a:rPr lang="en-GB" dirty="0" err="1"/>
              <a:t>preionised</a:t>
            </a:r>
            <a:r>
              <a:rPr lang="en-GB" dirty="0"/>
              <a:t> (</a:t>
            </a:r>
            <a:r>
              <a:rPr lang="en-GB" dirty="0" err="1"/>
              <a:t>axilens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Measured </a:t>
            </a:r>
          </a:p>
          <a:p>
            <a:pPr lvl="2"/>
            <a:r>
              <a:rPr lang="en-GB" dirty="0"/>
              <a:t>plasma emission in afterglow cameras, IPOTR, </a:t>
            </a:r>
          </a:p>
          <a:p>
            <a:pPr lvl="2"/>
            <a:r>
              <a:rPr lang="en-GB" dirty="0"/>
              <a:t>beam deceleration in electron spectrometer</a:t>
            </a:r>
            <a:br>
              <a:rPr lang="en-GB" dirty="0"/>
            </a:br>
            <a:endParaRPr lang="en-GB" dirty="0"/>
          </a:p>
          <a:p>
            <a:pPr lvl="1"/>
            <a:r>
              <a:rPr lang="en-GB" dirty="0"/>
              <a:t>Outcome</a:t>
            </a:r>
          </a:p>
          <a:p>
            <a:pPr lvl="2"/>
            <a:r>
              <a:rPr lang="en-GB" dirty="0"/>
              <a:t>Beam self-ionises pure H2 but not pure He</a:t>
            </a:r>
          </a:p>
          <a:p>
            <a:pPr lvl="2"/>
            <a:r>
              <a:rPr lang="en-GB" dirty="0"/>
              <a:t>Evidence that both species are ionised in mixture</a:t>
            </a:r>
          </a:p>
          <a:p>
            <a:pPr lvl="3"/>
            <a:r>
              <a:rPr lang="en-GB" dirty="0"/>
              <a:t>Wakefield is driven in self-ionised H2</a:t>
            </a:r>
          </a:p>
          <a:p>
            <a:pPr lvl="2"/>
            <a:r>
              <a:rPr lang="en-GB" dirty="0"/>
              <a:t>Some accelerated charge in </a:t>
            </a:r>
            <a:r>
              <a:rPr lang="en-GB" dirty="0" err="1"/>
              <a:t>axilens</a:t>
            </a:r>
            <a:r>
              <a:rPr lang="en-GB" dirty="0"/>
              <a:t> ionised H2 case</a:t>
            </a:r>
          </a:p>
          <a:p>
            <a:pPr lvl="3"/>
            <a:r>
              <a:rPr lang="en-GB" dirty="0"/>
              <a:t>Evidence of correlation between Afterglow and Deceleration</a:t>
            </a:r>
          </a:p>
        </p:txBody>
      </p:sp>
    </p:spTree>
    <p:extLst>
      <p:ext uri="{BB962C8B-B14F-4D97-AF65-F5344CB8AC3E}">
        <p14:creationId xmlns:p14="http://schemas.microsoft.com/office/powerpoint/2010/main" val="2457786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9BC3B-0A91-01B1-30A3-19523E814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E310 Data – Self-ionisation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AF619-F8B4-B32E-1C26-C54520BBA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9202B-AA3D-D7C6-290B-E83A8E115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7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74721B-E370-4636-5BC3-1FE6F89F4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061604"/>
            <a:ext cx="5269542" cy="33694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88E4CA-E17F-3510-3FB6-1A05D3795F18}"/>
              </a:ext>
            </a:extLst>
          </p:cNvPr>
          <p:cNvSpPr txBox="1"/>
          <p:nvPr/>
        </p:nvSpPr>
        <p:spPr>
          <a:xfrm>
            <a:off x="5621713" y="1394968"/>
            <a:ext cx="3024336" cy="7159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GB" dirty="0"/>
              <a:t>He/H2 Mixture:</a:t>
            </a:r>
          </a:p>
          <a:p>
            <a:pPr algn="l"/>
            <a:r>
              <a:rPr lang="en-GB" dirty="0"/>
              <a:t>He plasma emissions observed and correlates with driver deceleration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419D17-1201-51D9-C024-2012051083E4}"/>
              </a:ext>
            </a:extLst>
          </p:cNvPr>
          <p:cNvSpPr txBox="1"/>
          <p:nvPr/>
        </p:nvSpPr>
        <p:spPr>
          <a:xfrm>
            <a:off x="5621713" y="3103273"/>
            <a:ext cx="3024336" cy="5080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GB" dirty="0"/>
              <a:t>He only Mixture:</a:t>
            </a:r>
          </a:p>
          <a:p>
            <a:pPr algn="l"/>
            <a:r>
              <a:rPr lang="en-GB" dirty="0"/>
              <a:t>He plasma emissions not observed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3A7ADB-9787-910A-8E23-A6065C432B21}"/>
              </a:ext>
            </a:extLst>
          </p:cNvPr>
          <p:cNvSpPr txBox="1"/>
          <p:nvPr/>
        </p:nvSpPr>
        <p:spPr>
          <a:xfrm>
            <a:off x="526594" y="4571340"/>
            <a:ext cx="3024336" cy="24622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E. Hartmann MSc Thesis HHU 2024</a:t>
            </a:r>
          </a:p>
        </p:txBody>
      </p:sp>
    </p:spTree>
    <p:extLst>
      <p:ext uri="{BB962C8B-B14F-4D97-AF65-F5344CB8AC3E}">
        <p14:creationId xmlns:p14="http://schemas.microsoft.com/office/powerpoint/2010/main" val="2046497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8F8A9-DF40-1BC3-9DF3-04A1D648C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E310 Data – </a:t>
            </a:r>
            <a:r>
              <a:rPr lang="en-GB" dirty="0" err="1"/>
              <a:t>Axilens</a:t>
            </a:r>
            <a:r>
              <a:rPr lang="en-GB" dirty="0"/>
              <a:t> ionisation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D045BE-1612-86B3-EDFD-29BF95344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BA1AC-9307-1D85-89EA-389F3B110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8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EBB663-41EB-78DB-CD67-9C2D890772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704" r="16678"/>
          <a:stretch>
            <a:fillRect/>
          </a:stretch>
        </p:blipFill>
        <p:spPr>
          <a:xfrm>
            <a:off x="498584" y="1327367"/>
            <a:ext cx="3511302" cy="23575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1E7224-BBCC-458F-74AA-426AE4A646FA}"/>
              </a:ext>
            </a:extLst>
          </p:cNvPr>
          <p:cNvSpPr txBox="1"/>
          <p:nvPr/>
        </p:nvSpPr>
        <p:spPr>
          <a:xfrm>
            <a:off x="498584" y="3799061"/>
            <a:ext cx="3185442" cy="7159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GB" dirty="0"/>
              <a:t>Enhanced Afterglow:</a:t>
            </a:r>
          </a:p>
          <a:p>
            <a:pPr algn="l"/>
            <a:r>
              <a:rPr lang="en-GB" dirty="0"/>
              <a:t>Coarse timing synchronisation between main laser and electron beam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33E70B-96D4-86F5-CB7A-C8994F9BC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1863" y="2574925"/>
            <a:ext cx="3181069" cy="17487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72D921F-CE18-65A9-BF7F-FBD0408D6C9D}"/>
              </a:ext>
            </a:extLst>
          </p:cNvPr>
          <p:cNvSpPr txBox="1"/>
          <p:nvPr/>
        </p:nvSpPr>
        <p:spPr>
          <a:xfrm>
            <a:off x="5288595" y="4284820"/>
            <a:ext cx="3224159" cy="5080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GB" dirty="0"/>
              <a:t>Beam Metrology:</a:t>
            </a:r>
          </a:p>
          <a:p>
            <a:pPr algn="l"/>
            <a:r>
              <a:rPr lang="en-GB" dirty="0"/>
              <a:t>Detectable changes in bunch properties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C67A93-ED8B-8EFA-E441-4B8DD6A27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959345"/>
            <a:ext cx="3284505" cy="16155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F6EDBFF-2CAF-4443-D37A-FAE533C866FF}"/>
              </a:ext>
            </a:extLst>
          </p:cNvPr>
          <p:cNvSpPr txBox="1"/>
          <p:nvPr/>
        </p:nvSpPr>
        <p:spPr>
          <a:xfrm>
            <a:off x="526594" y="4644174"/>
            <a:ext cx="3024336" cy="24622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E. Hartmann MSc Thesis HHU 2024</a:t>
            </a:r>
          </a:p>
        </p:txBody>
      </p:sp>
    </p:spTree>
    <p:extLst>
      <p:ext uri="{BB962C8B-B14F-4D97-AF65-F5344CB8AC3E}">
        <p14:creationId xmlns:p14="http://schemas.microsoft.com/office/powerpoint/2010/main" val="2265918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F4AF6-7D7B-B6E9-C09C-C681232DF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EADB7-D714-ACC4-BF17-3BEAB73BF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E310 Data – </a:t>
            </a:r>
            <a:r>
              <a:rPr lang="en-GB" dirty="0" err="1"/>
              <a:t>Axilens</a:t>
            </a:r>
            <a:r>
              <a:rPr lang="en-GB" dirty="0"/>
              <a:t> ionisation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E40923-FC27-9076-2FF8-C7A1DFEB5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D3C64-6989-D4E3-E50F-1D99E32CF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9</a:t>
            </a:fld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FA12EA-6A22-ACD2-4129-FFF66226B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1" y="1334938"/>
            <a:ext cx="5040560" cy="31720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C783ED-6672-4081-7DDC-C137D5517DE4}"/>
              </a:ext>
            </a:extLst>
          </p:cNvPr>
          <p:cNvSpPr txBox="1"/>
          <p:nvPr/>
        </p:nvSpPr>
        <p:spPr>
          <a:xfrm>
            <a:off x="5148064" y="1653246"/>
            <a:ext cx="3024336" cy="7159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GB" dirty="0"/>
              <a:t>He/H2 Mixture:</a:t>
            </a:r>
          </a:p>
          <a:p>
            <a:pPr algn="l"/>
            <a:r>
              <a:rPr lang="en-GB" dirty="0"/>
              <a:t>Evidence of accelerated charge from driver tail (8/300 shots)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2C5814-F634-4888-6E9E-0DDDFFF92974}"/>
              </a:ext>
            </a:extLst>
          </p:cNvPr>
          <p:cNvSpPr txBox="1"/>
          <p:nvPr/>
        </p:nvSpPr>
        <p:spPr>
          <a:xfrm>
            <a:off x="526594" y="4572719"/>
            <a:ext cx="3024336" cy="24622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E. Hartmann MSc Thesis HHU 2024</a:t>
            </a:r>
          </a:p>
        </p:txBody>
      </p:sp>
      <p:pic>
        <p:nvPicPr>
          <p:cNvPr id="10" name="Grafik 5">
            <a:extLst>
              <a:ext uri="{FF2B5EF4-FFF2-40B4-BE49-F238E27FC236}">
                <a16:creationId xmlns:a16="http://schemas.microsoft.com/office/drawing/2014/main" id="{9A7510D1-BEF5-426D-ABFB-7DA07FF6A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460" y="3655045"/>
            <a:ext cx="2402152" cy="10918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A3BC4F0-F6D6-4FCB-A685-497AE60FA0EF}"/>
              </a:ext>
            </a:extLst>
          </p:cNvPr>
          <p:cNvSpPr txBox="1"/>
          <p:nvPr/>
        </p:nvSpPr>
        <p:spPr>
          <a:xfrm>
            <a:off x="5796136" y="3068638"/>
            <a:ext cx="3024336" cy="5080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de-DE"/>
              <a:t>Plan: T</a:t>
            </a:r>
            <a:r>
              <a:rPr lang="en-GB"/>
              <a:t>est of betatron oscillation with new UCLA Compton spectrometer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3670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53D88-AD06-4798-D1A7-FB3249C2A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Proposed targets d</a:t>
            </a:r>
            <a:r>
              <a:rPr lang="en-GB" dirty="0"/>
              <a:t>evelopment matrix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F69FE1-F5D0-F2FA-36F4-4439AFF64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F6CDB-ED41-158E-20ED-A53F7A98C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10</a:t>
            </a:fld>
            <a:endParaRPr lang="de-DE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064000A-1795-6C8A-D69E-1D64AFCEF5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13780"/>
              </p:ext>
            </p:extLst>
          </p:nvPr>
        </p:nvGraphicFramePr>
        <p:xfrm>
          <a:off x="107505" y="1008012"/>
          <a:ext cx="8856983" cy="3693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7">
                  <a:extLst>
                    <a:ext uri="{9D8B030D-6E8A-4147-A177-3AD203B41FA5}">
                      <a16:colId xmlns:a16="http://schemas.microsoft.com/office/drawing/2014/main" val="3953972889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19673333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8474728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587294924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1207266599"/>
                    </a:ext>
                  </a:extLst>
                </a:gridCol>
              </a:tblGrid>
              <a:tr h="486016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Near term</a:t>
                      </a:r>
                      <a:br>
                        <a:rPr lang="en-GB" sz="1100" dirty="0"/>
                      </a:br>
                      <a:r>
                        <a:rPr lang="en-GB" sz="1100" dirty="0"/>
                        <a:t> ~&lt;1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Mid-term</a:t>
                      </a:r>
                      <a:br>
                        <a:rPr lang="en-GB" sz="1100" dirty="0"/>
                      </a:br>
                      <a:r>
                        <a:rPr lang="en-GB" sz="1100" dirty="0"/>
                        <a:t>~1-2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Long-term</a:t>
                      </a:r>
                    </a:p>
                    <a:p>
                      <a:r>
                        <a:rPr lang="en-GB" sz="1100" dirty="0"/>
                        <a:t>&gt;2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100"/>
                        <a:t>Exploit for e.g. HEP, XFEL &amp; Light sources, QED studies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107776"/>
                  </a:ext>
                </a:extLst>
              </a:tr>
              <a:tr h="504833">
                <a:tc>
                  <a:txBody>
                    <a:bodyPr/>
                    <a:lstStyle/>
                    <a:p>
                      <a:r>
                        <a:rPr lang="en-GB" sz="1100" dirty="0"/>
                        <a:t>Driver Beam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A(ny) beam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5-10 kA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Matched to plasma source</a:t>
                      </a:r>
                      <a:br>
                        <a:rPr lang="en-GB" sz="1100" dirty="0"/>
                      </a:br>
                      <a:r>
                        <a:rPr lang="en-GB" sz="1100"/>
                        <a:t>Drives stable blowout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620214"/>
                  </a:ext>
                </a:extLst>
              </a:tr>
              <a:tr h="694308">
                <a:tc>
                  <a:txBody>
                    <a:bodyPr/>
                    <a:lstStyle/>
                    <a:p>
                      <a:r>
                        <a:rPr lang="en-GB" sz="1100" dirty="0"/>
                        <a:t>Witness Beam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 bunch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&gt;</a:t>
                      </a:r>
                      <a:r>
                        <a:rPr lang="en-GB" sz="1100"/>
                        <a:t>2GeV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&lt;</a:t>
                      </a:r>
                      <a:r>
                        <a:rPr lang="en-GB" sz="1100" dirty="0"/>
                        <a:t>1% E spread</a:t>
                      </a:r>
                    </a:p>
                    <a:p>
                      <a:r>
                        <a:rPr lang="en-GB" sz="1100" dirty="0"/>
                        <a:t>High 5D brightness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&gt;10 Gev</a:t>
                      </a:r>
                      <a:r>
                        <a:rPr lang="en-GB" sz="1100" dirty="0"/>
                        <a:t>, &lt;100 </a:t>
                      </a:r>
                      <a:r>
                        <a:rPr lang="en-GB" sz="1100" dirty="0" err="1"/>
                        <a:t>nmrad</a:t>
                      </a:r>
                      <a:endParaRPr lang="en-GB" sz="1100" dirty="0"/>
                    </a:p>
                    <a:p>
                      <a:r>
                        <a:rPr lang="en-GB" sz="1100" dirty="0"/>
                        <a:t>FEL compatible</a:t>
                      </a:r>
                    </a:p>
                    <a:p>
                      <a:r>
                        <a:rPr lang="en-GB" sz="1100" dirty="0"/>
                        <a:t>High 6D brightness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042823"/>
                  </a:ext>
                </a:extLst>
              </a:tr>
              <a:tr h="694308">
                <a:tc>
                  <a:txBody>
                    <a:bodyPr/>
                    <a:lstStyle/>
                    <a:p>
                      <a:r>
                        <a:rPr lang="en-GB" sz="1100" dirty="0"/>
                        <a:t>Pre-ionisation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Vacuum verification of E31x optic</a:t>
                      </a:r>
                    </a:p>
                    <a:p>
                      <a:r>
                        <a:rPr lang="en-GB" sz="1100" dirty="0"/>
                        <a:t>Use default plasma channel at FACET (e.g. tandem lens)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Plasma generation</a:t>
                      </a:r>
                    </a:p>
                    <a:p>
                      <a:r>
                        <a:rPr lang="en-GB" sz="1100"/>
                        <a:t>Driver </a:t>
                      </a:r>
                      <a:r>
                        <a:rPr lang="en-GB" sz="1100" dirty="0"/>
                        <a:t>depletion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&gt;200 um wide, &gt;50cm long, ~1e17 ccm</a:t>
                      </a:r>
                      <a:br>
                        <a:rPr lang="en-GB" sz="1100" dirty="0"/>
                      </a:br>
                      <a:r>
                        <a:rPr lang="en-GB" sz="1100" dirty="0"/>
                        <a:t>Witness extraction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109975"/>
                  </a:ext>
                </a:extLst>
              </a:tr>
              <a:tr h="651945">
                <a:tc>
                  <a:txBody>
                    <a:bodyPr/>
                    <a:lstStyle/>
                    <a:p>
                      <a:r>
                        <a:rPr lang="en-GB" sz="1100" dirty="0"/>
                        <a:t>Injection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Rework of probe laser</a:t>
                      </a:r>
                    </a:p>
                    <a:p>
                      <a:r>
                        <a:rPr lang="en-GB" sz="1100" dirty="0"/>
                        <a:t>Commissioning of compact injector in “Injection Line”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“Trojan Horse chamber”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Dechirper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917191"/>
                  </a:ext>
                </a:extLst>
              </a:tr>
              <a:tr h="578277">
                <a:tc>
                  <a:txBody>
                    <a:bodyPr/>
                    <a:lstStyle/>
                    <a:p>
                      <a:r>
                        <a:rPr lang="en-GB" sz="1100" dirty="0"/>
                        <a:t>Diagnostics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Afterglow (E315, E316..)</a:t>
                      </a:r>
                    </a:p>
                    <a:p>
                      <a:r>
                        <a:rPr lang="en-GB" sz="1100"/>
                        <a:t>Compton Spectrometer etc.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Emittance</a:t>
                      </a:r>
                    </a:p>
                    <a:p>
                      <a:r>
                        <a:rPr lang="en-GB" sz="1100" dirty="0"/>
                        <a:t>Charge</a:t>
                      </a:r>
                    </a:p>
                    <a:p>
                      <a:r>
                        <a:rPr lang="en-GB" sz="1100" dirty="0"/>
                        <a:t>Energy (spread)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Longitudinal phase space</a:t>
                      </a:r>
                      <a:br>
                        <a:rPr lang="en-GB" sz="1100" dirty="0"/>
                      </a:br>
                      <a:r>
                        <a:rPr lang="en-GB" sz="1100" dirty="0"/>
                        <a:t>~100 </a:t>
                      </a:r>
                      <a:r>
                        <a:rPr lang="en-GB" sz="1100" dirty="0" err="1"/>
                        <a:t>nmrad</a:t>
                      </a:r>
                      <a:r>
                        <a:rPr lang="en-GB" sz="1100" dirty="0"/>
                        <a:t> emittance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86104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C6950FA-5A9E-4DF1-88DA-3306BB751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548732"/>
            <a:ext cx="419434" cy="32418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7965409-F738-4A13-9CCF-F84BB78B4B89}"/>
              </a:ext>
            </a:extLst>
          </p:cNvPr>
          <p:cNvSpPr txBox="1">
            <a:spLocks/>
          </p:cNvSpPr>
          <p:nvPr/>
        </p:nvSpPr>
        <p:spPr>
          <a:xfrm rot="3930762">
            <a:off x="6231687" y="3302142"/>
            <a:ext cx="3946452" cy="45232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300"/>
              <a:t>Help Motivate FACET-III</a:t>
            </a:r>
            <a:endParaRPr lang="en-GB" sz="2300" dirty="0"/>
          </a:p>
        </p:txBody>
      </p:sp>
    </p:spTree>
    <p:extLst>
      <p:ext uri="{BB962C8B-B14F-4D97-AF65-F5344CB8AC3E}">
        <p14:creationId xmlns:p14="http://schemas.microsoft.com/office/powerpoint/2010/main" val="3517106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3D82B-2034-B918-2416-60E06BA44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Compact Injector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F0EBA0-47FA-B710-5155-A7D547216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F541C-A192-6330-AFD2-651233AF2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11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94073C-0A79-7EB8-022A-9C3FDEBE2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302421"/>
            <a:ext cx="4840640" cy="351651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FEB60F7-5F92-F043-680B-1DB240F82C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8" t="16442" r="14198" b="9945"/>
          <a:stretch>
            <a:fillRect/>
          </a:stretch>
        </p:blipFill>
        <p:spPr bwMode="auto">
          <a:xfrm>
            <a:off x="5148064" y="1062757"/>
            <a:ext cx="3588702" cy="281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8B5917-7974-8045-03DD-0DE3F060CB79}"/>
              </a:ext>
            </a:extLst>
          </p:cNvPr>
          <p:cNvSpPr txBox="1"/>
          <p:nvPr/>
        </p:nvSpPr>
        <p:spPr>
          <a:xfrm>
            <a:off x="5123862" y="4036122"/>
            <a:ext cx="3612904" cy="7159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GB"/>
              <a:t>“Injection Line” w/ injection line arm</a:t>
            </a:r>
            <a:r>
              <a:rPr lang="en-GB" dirty="0"/>
              <a:t>:</a:t>
            </a:r>
          </a:p>
          <a:p>
            <a:pPr algn="l"/>
            <a:r>
              <a:rPr lang="en-GB" dirty="0"/>
              <a:t>designed </a:t>
            </a:r>
            <a:r>
              <a:rPr lang="en-GB"/>
              <a:t>and tested; </a:t>
            </a:r>
            <a:r>
              <a:rPr lang="en-GB" dirty="0"/>
              <a:t>integration into new probe begins next week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C62745-CFC4-4D79-953E-83CEB9346ED7}"/>
              </a:ext>
            </a:extLst>
          </p:cNvPr>
          <p:cNvSpPr txBox="1"/>
          <p:nvPr/>
        </p:nvSpPr>
        <p:spPr>
          <a:xfrm>
            <a:off x="2281503" y="2452187"/>
            <a:ext cx="4574998" cy="300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>
                <a:effectLst/>
              </a:rPr>
              <a:t> 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18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0594C-3F45-C707-1C9D-2DA2F9DE0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Injector Line limitations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A5D37-6A10-CD49-A948-5E140BC1A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B7C9F-4F63-CDC2-2C30-C88503C74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12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34CD0A-3979-A3F9-AE07-97F494A5E9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550" y="1206773"/>
            <a:ext cx="4194466" cy="3492500"/>
          </a:xfrm>
        </p:spPr>
        <p:txBody>
          <a:bodyPr/>
          <a:lstStyle/>
          <a:p>
            <a:r>
              <a:rPr lang="de-DE"/>
              <a:t>Focusing optics in air (no lesson learned at FACET-I?)</a:t>
            </a:r>
          </a:p>
          <a:p>
            <a:endParaRPr lang="de-DE"/>
          </a:p>
          <a:p>
            <a:r>
              <a:rPr lang="de-DE"/>
              <a:t>Limited tunability: pointing, alignment, intensity, half inch mirrors..…  </a:t>
            </a:r>
          </a:p>
          <a:p>
            <a:endParaRPr lang="de-DE"/>
          </a:p>
          <a:p>
            <a:r>
              <a:rPr lang="de-DE"/>
              <a:t>Limited diagnostics (just one window..)</a:t>
            </a:r>
          </a:p>
          <a:p>
            <a:endParaRPr lang="de-DE"/>
          </a:p>
          <a:p>
            <a:r>
              <a:rPr lang="de-DE"/>
              <a:t>No localized gas target</a:t>
            </a:r>
          </a:p>
          <a:p>
            <a:endParaRPr lang="de-DE"/>
          </a:p>
          <a:p>
            <a:r>
              <a:rPr lang="de-DE"/>
              <a:t>….</a:t>
            </a:r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F057F4-B327-4A44-BA11-A8174E3B9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233" y="1278781"/>
            <a:ext cx="4296271" cy="3222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690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0594C-3F45-C707-1C9D-2DA2F9DE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594" y="330909"/>
            <a:ext cx="6826772" cy="587831"/>
          </a:xfrm>
        </p:spPr>
        <p:txBody>
          <a:bodyPr/>
          <a:lstStyle/>
          <a:p>
            <a:r>
              <a:rPr lang="en-GB" sz="2300"/>
              <a:t>Original Trojan Horse E210 Chamber</a:t>
            </a:r>
            <a:br>
              <a:rPr lang="en-GB" sz="1800"/>
            </a:br>
            <a:r>
              <a:rPr lang="en-GB" sz="1800"/>
              <a:t>Designed and procured from 2014 SBIR</a:t>
            </a:r>
            <a:br>
              <a:rPr lang="en-GB" sz="1800"/>
            </a:br>
            <a:r>
              <a:rPr lang="en-GB" sz="1800"/>
              <a:t>Then became multi-purpose PB</a:t>
            </a:r>
            <a:endParaRPr lang="en-GB" sz="1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A5D37-6A10-CD49-A948-5E140BC1A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B7C9F-4F63-CDC2-2C30-C88503C74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13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34CD0A-3979-A3F9-AE07-97F494A5E9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Grafik 1">
            <a:extLst>
              <a:ext uri="{FF2B5EF4-FFF2-40B4-BE49-F238E27FC236}">
                <a16:creationId xmlns:a16="http://schemas.microsoft.com/office/drawing/2014/main" id="{66BD1E66-1855-4730-8FCD-B8E95DB1A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7125"/>
            <a:ext cx="7488832" cy="363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RadiaBeam Technologies - Crunchbase Company Profile &amp; Funding">
            <a:extLst>
              <a:ext uri="{FF2B5EF4-FFF2-40B4-BE49-F238E27FC236}">
                <a16:creationId xmlns:a16="http://schemas.microsoft.com/office/drawing/2014/main" id="{E0C68AF2-103F-4D10-B2DD-09D5662D4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21620"/>
            <a:ext cx="1505029" cy="43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50D0AC-49F3-443C-897B-73974D76B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81760"/>
            <a:ext cx="2426963" cy="249149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98DD58CE-C253-4A06-8A81-6C7E050BA06F}"/>
              </a:ext>
            </a:extLst>
          </p:cNvPr>
          <p:cNvSpPr/>
          <p:nvPr/>
        </p:nvSpPr>
        <p:spPr>
          <a:xfrm>
            <a:off x="4427984" y="1782837"/>
            <a:ext cx="2664296" cy="1800200"/>
          </a:xfrm>
          <a:custGeom>
            <a:avLst/>
            <a:gdLst>
              <a:gd name="connsiteX0" fmla="*/ 0 w 2664296"/>
              <a:gd name="connsiteY0" fmla="*/ 900100 h 1800200"/>
              <a:gd name="connsiteX1" fmla="*/ 1332148 w 2664296"/>
              <a:gd name="connsiteY1" fmla="*/ 0 h 1800200"/>
              <a:gd name="connsiteX2" fmla="*/ 2664296 w 2664296"/>
              <a:gd name="connsiteY2" fmla="*/ 900100 h 1800200"/>
              <a:gd name="connsiteX3" fmla="*/ 1332148 w 2664296"/>
              <a:gd name="connsiteY3" fmla="*/ 1800200 h 1800200"/>
              <a:gd name="connsiteX4" fmla="*/ 0 w 2664296"/>
              <a:gd name="connsiteY4" fmla="*/ 9001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296" h="1800200" extrusionOk="0">
                <a:moveTo>
                  <a:pt x="0" y="900100"/>
                </a:moveTo>
                <a:cubicBezTo>
                  <a:pt x="-69092" y="360371"/>
                  <a:pt x="411136" y="69541"/>
                  <a:pt x="1332148" y="0"/>
                </a:cubicBezTo>
                <a:cubicBezTo>
                  <a:pt x="2119799" y="10932"/>
                  <a:pt x="2597665" y="405107"/>
                  <a:pt x="2664296" y="900100"/>
                </a:cubicBezTo>
                <a:cubicBezTo>
                  <a:pt x="2566905" y="1492320"/>
                  <a:pt x="2031845" y="1999337"/>
                  <a:pt x="1332148" y="1800200"/>
                </a:cubicBezTo>
                <a:cubicBezTo>
                  <a:pt x="544091" y="1771568"/>
                  <a:pt x="48461" y="1420367"/>
                  <a:pt x="0" y="900100"/>
                </a:cubicBezTo>
                <a:close/>
              </a:path>
            </a:pathLst>
          </a:custGeom>
          <a:noFill/>
          <a:ln w="508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81228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0594C-3F45-C707-1C9D-2DA2F9DE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594" y="330909"/>
            <a:ext cx="6826772" cy="587831"/>
          </a:xfrm>
        </p:spPr>
        <p:txBody>
          <a:bodyPr/>
          <a:lstStyle/>
          <a:p>
            <a:r>
              <a:rPr lang="en-GB" dirty="0"/>
              <a:t>New Trojan Horse Chamber?</a:t>
            </a:r>
            <a:endParaRPr lang="en-GB" sz="1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A5D37-6A10-CD49-A948-5E140BC1A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B7C9F-4F63-CDC2-2C30-C88503C74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14</a:t>
            </a:fld>
            <a:endParaRPr lang="de-DE" dirty="0"/>
          </a:p>
        </p:txBody>
      </p:sp>
      <p:pic>
        <p:nvPicPr>
          <p:cNvPr id="8" name="Picture 2" descr="RadiaBeam Technologies - Crunchbase Company Profile &amp; Funding">
            <a:extLst>
              <a:ext uri="{FF2B5EF4-FFF2-40B4-BE49-F238E27FC236}">
                <a16:creationId xmlns:a16="http://schemas.microsoft.com/office/drawing/2014/main" id="{E0C68AF2-103F-4D10-B2DD-09D5662D4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21620"/>
            <a:ext cx="1505029" cy="43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close-up of a computer&#10;&#10;AI-generated content may be incorrect.">
            <a:extLst>
              <a:ext uri="{FF2B5EF4-FFF2-40B4-BE49-F238E27FC236}">
                <a16:creationId xmlns:a16="http://schemas.microsoft.com/office/drawing/2014/main" id="{BD0B6DB2-5CEA-CB40-4992-444CD2080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134765"/>
            <a:ext cx="6516216" cy="332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530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0594C-3F45-C707-1C9D-2DA2F9DE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594" y="330909"/>
            <a:ext cx="6826772" cy="587831"/>
          </a:xfrm>
        </p:spPr>
        <p:txBody>
          <a:bodyPr/>
          <a:lstStyle/>
          <a:p>
            <a:r>
              <a:rPr lang="en-GB"/>
              <a:t>New Trojan Horse Chamber?</a:t>
            </a:r>
            <a:endParaRPr lang="en-GB" sz="1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A5D37-6A10-CD49-A948-5E140BC1A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B7C9F-4F63-CDC2-2C30-C88503C74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15</a:t>
            </a:fld>
            <a:endParaRPr lang="de-DE" dirty="0"/>
          </a:p>
        </p:txBody>
      </p:sp>
      <p:pic>
        <p:nvPicPr>
          <p:cNvPr id="8" name="Picture 2" descr="RadiaBeam Technologies - Crunchbase Company Profile &amp; Funding">
            <a:extLst>
              <a:ext uri="{FF2B5EF4-FFF2-40B4-BE49-F238E27FC236}">
                <a16:creationId xmlns:a16="http://schemas.microsoft.com/office/drawing/2014/main" id="{E0C68AF2-103F-4D10-B2DD-09D5662D4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21620"/>
            <a:ext cx="1505029" cy="43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2337ABF-7174-414B-93BD-E6EB783548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550" y="1314673"/>
            <a:ext cx="8082898" cy="3492500"/>
          </a:xfrm>
        </p:spPr>
        <p:txBody>
          <a:bodyPr/>
          <a:lstStyle/>
          <a:p>
            <a:pPr>
              <a:spcBef>
                <a:spcPts val="800"/>
              </a:spcBef>
            </a:pPr>
            <a:r>
              <a:rPr lang="de-DE"/>
              <a:t>Focusing in vacuum (lessons learned from FACET-I)</a:t>
            </a:r>
          </a:p>
          <a:p>
            <a:pPr>
              <a:spcBef>
                <a:spcPts val="800"/>
              </a:spcBef>
            </a:pPr>
            <a:r>
              <a:rPr lang="de-DE"/>
              <a:t>Flexibility and tunability: key for optimizing injection and ultimately pinning down high brightness beams, larger (holed) optics, advanced plasma photocathodes… </a:t>
            </a:r>
          </a:p>
          <a:p>
            <a:pPr>
              <a:spcBef>
                <a:spcPts val="800"/>
              </a:spcBef>
            </a:pPr>
            <a:r>
              <a:rPr lang="de-DE"/>
              <a:t>360° observation &amp; diagnostics (side view, top view, filters, beam profile monitors, afterglow monitors… </a:t>
            </a:r>
          </a:p>
          <a:p>
            <a:pPr>
              <a:spcBef>
                <a:spcPts val="800"/>
              </a:spcBef>
            </a:pPr>
            <a:r>
              <a:rPr lang="de-DE"/>
              <a:t>Defined gas target with defined ramps</a:t>
            </a:r>
          </a:p>
          <a:p>
            <a:pPr>
              <a:spcBef>
                <a:spcPts val="800"/>
              </a:spcBef>
            </a:pPr>
            <a:r>
              <a:rPr lang="de-DE"/>
              <a:t>Extraction and transport of beams with emittance preservation</a:t>
            </a:r>
          </a:p>
          <a:p>
            <a:pPr>
              <a:spcBef>
                <a:spcPts val="800"/>
              </a:spcBef>
            </a:pPr>
            <a:r>
              <a:rPr lang="de-DE"/>
              <a:t>Multiple plasma (photo)cathodes (required for E313)</a:t>
            </a:r>
          </a:p>
          <a:p>
            <a:pPr>
              <a:spcBef>
                <a:spcPts val="800"/>
              </a:spcBef>
            </a:pPr>
            <a:r>
              <a:rPr lang="de-DE"/>
              <a:t>E315 and E316 </a:t>
            </a:r>
            <a:r>
              <a:rPr lang="de-DE" i="1"/>
              <a:t>for witness</a:t>
            </a:r>
          </a:p>
          <a:p>
            <a:pPr>
              <a:spcBef>
                <a:spcPts val="800"/>
              </a:spcBef>
            </a:pPr>
            <a:r>
              <a:rPr lang="de-DE"/>
              <a:t>….</a:t>
            </a:r>
          </a:p>
          <a:p>
            <a:pPr marL="0" indent="0">
              <a:buNone/>
            </a:pPr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3016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0594C-3F45-C707-1C9D-2DA2F9DE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594" y="330909"/>
            <a:ext cx="6826772" cy="587831"/>
          </a:xfrm>
        </p:spPr>
        <p:txBody>
          <a:bodyPr/>
          <a:lstStyle/>
          <a:p>
            <a:r>
              <a:rPr lang="en-GB"/>
              <a:t>Joint efforts</a:t>
            </a:r>
            <a:endParaRPr lang="en-GB" sz="1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A5D37-6A10-CD49-A948-5E140BC1A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B7C9F-4F63-CDC2-2C30-C88503C74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16</a:t>
            </a:fld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717FAF-E588-46D1-A0F8-99DA250F7F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550" y="1422399"/>
            <a:ext cx="8096250" cy="2304654"/>
          </a:xfrm>
        </p:spPr>
        <p:txBody>
          <a:bodyPr/>
          <a:lstStyle/>
          <a:p>
            <a:r>
              <a:rPr lang="de-DE" sz="2000"/>
              <a:t>Preionization &amp; gas targets</a:t>
            </a:r>
          </a:p>
          <a:p>
            <a:pPr marL="0" indent="0">
              <a:buNone/>
            </a:pPr>
            <a:r>
              <a:rPr lang="de-DE" sz="2000"/>
              <a:t> </a:t>
            </a:r>
          </a:p>
          <a:p>
            <a:r>
              <a:rPr lang="de-DE" sz="2000"/>
              <a:t>“Trojan Horse“ chamber</a:t>
            </a:r>
          </a:p>
          <a:p>
            <a:endParaRPr lang="de-DE" sz="2000"/>
          </a:p>
          <a:p>
            <a:r>
              <a:rPr lang="de-DE" sz="2000"/>
              <a:t>Diagnostics (nm-rad level emittance, brightness, 6D phase space)</a:t>
            </a:r>
          </a:p>
          <a:p>
            <a:pPr marL="0" indent="0">
              <a:buNone/>
            </a:pPr>
            <a:endParaRPr lang="de-DE" sz="2000"/>
          </a:p>
          <a:p>
            <a:r>
              <a:rPr lang="de-DE" sz="2000"/>
              <a:t>Exploitation (chicane beam gymnastics, radiation source… )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2862732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35157E2-6959-4F0C-882A-90D00C20C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End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C79543D-FBC3-4538-B1A9-DCB3D8F5B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4A0E295-A48E-4D32-8C1D-C5879FB3F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706FA56C-2778-F540-8911-3C638748CF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42EE89D-0607-3F48-B7F4-A3A11B9C4C6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5" name="Bildplatzhalter 24">
            <a:extLst>
              <a:ext uri="{FF2B5EF4-FFF2-40B4-BE49-F238E27FC236}">
                <a16:creationId xmlns:a16="http://schemas.microsoft.com/office/drawing/2014/main" id="{D4793E2B-260C-C84D-BFF8-43ABA22998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6" name="Bildplatzhalter 25">
            <a:extLst>
              <a:ext uri="{FF2B5EF4-FFF2-40B4-BE49-F238E27FC236}">
                <a16:creationId xmlns:a16="http://schemas.microsoft.com/office/drawing/2014/main" id="{1261AC8F-DBA3-EB45-BB79-78FCDF34F3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7" name="Bildplatzhalter 26">
            <a:extLst>
              <a:ext uri="{FF2B5EF4-FFF2-40B4-BE49-F238E27FC236}">
                <a16:creationId xmlns:a16="http://schemas.microsoft.com/office/drawing/2014/main" id="{C8D26E2A-21DB-2348-A58F-7059A68AD77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4036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FBF72-BB77-D25D-8D83-7AD5BD18E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Beam conditions June 2024 shift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107ADD-8DD9-5C59-4B6C-1B5124972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B5B4E-FDE7-1E2D-BBE4-E0073F557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18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E6DEFC-1DB2-1AF6-3411-7CE90A6EF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566813"/>
            <a:ext cx="4290432" cy="242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098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2">
            <a:extLst>
              <a:ext uri="{FF2B5EF4-FFF2-40B4-BE49-F238E27FC236}">
                <a16:creationId xmlns:a16="http://schemas.microsoft.com/office/drawing/2014/main" id="{B4AC9456-CBCF-499E-81AE-C05E52C4669C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43508" y="45353"/>
            <a:ext cx="9111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Plasma source for E31x</a:t>
            </a:r>
          </a:p>
        </p:txBody>
      </p:sp>
      <p:sp>
        <p:nvSpPr>
          <p:cNvPr id="7" name="Rectangle 22">
            <a:extLst>
              <a:ext uri="{FF2B5EF4-FFF2-40B4-BE49-F238E27FC236}">
                <a16:creationId xmlns:a16="http://schemas.microsoft.com/office/drawing/2014/main" id="{37BDF12C-682B-4E78-BE37-59FEC90DEB2C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-421683" y="404996"/>
            <a:ext cx="7555781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71525" marR="0" lvl="1" indent="-28575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Optics designed with U Colorado code (M. </a:t>
            </a:r>
            <a:r>
              <a:rPr kumimoji="0" lang="en-US" altLang="de-DE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Litos</a:t>
            </a: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 et al., link to E-301) to design optimum optics for plasma channel generation (Adam Hewitt)</a:t>
            </a:r>
          </a:p>
          <a:p>
            <a:pPr marL="771525" marR="0" lvl="1" indent="-28575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Produced by NILT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191547B-0438-4A82-89F6-D6C88A967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098" y="57474"/>
            <a:ext cx="1822976" cy="136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F0A3C805-E816-4751-AEAF-D82F84A79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23" y="1388616"/>
            <a:ext cx="7861434" cy="196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A1AF85D8-F216-4DA8-B5A5-3E7B44853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3382727"/>
            <a:ext cx="7861434" cy="196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2">
            <a:extLst>
              <a:ext uri="{FF2B5EF4-FFF2-40B4-BE49-F238E27FC236}">
                <a16:creationId xmlns:a16="http://schemas.microsoft.com/office/drawing/2014/main" id="{3262B713-95A1-4706-A19B-3E48822CD803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5103797" y="2157547"/>
            <a:ext cx="235217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42950" marR="0" lvl="1" indent="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H2 plasma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86A66154-F497-4F78-95BC-654F0B12D170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4784960" y="3730075"/>
            <a:ext cx="235217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42950" marR="0" lvl="1" indent="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(little) He plasma</a:t>
            </a:r>
          </a:p>
        </p:txBody>
      </p:sp>
      <p:sp>
        <p:nvSpPr>
          <p:cNvPr id="14" name="Rectangle 22">
            <a:extLst>
              <a:ext uri="{FF2B5EF4-FFF2-40B4-BE49-F238E27FC236}">
                <a16:creationId xmlns:a16="http://schemas.microsoft.com/office/drawing/2014/main" id="{83C6F6D9-59C2-4FB9-8923-8CDB39CCE9F1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7134099" y="1809833"/>
            <a:ext cx="2120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42950" marR="0" lvl="1" indent="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Big fat H2 plasma in 3.6e16 cm</a:t>
            </a:r>
            <a:r>
              <a:rPr kumimoji="0" lang="en-US" altLang="de-DE" sz="1500" b="0" i="0" u="none" strike="noStrike" kern="1200" cap="none" spc="0" normalizeH="0" baseline="3000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-3</a:t>
            </a: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, </a:t>
            </a:r>
            <a:r>
              <a:rPr kumimoji="0" lang="en-US" altLang="de-DE" sz="1500" b="0" i="1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  <a:sym typeface="Symbol" panose="05050102010706020507" pitchFamily="18" charset="2"/>
              </a:rPr>
              <a:t></a:t>
            </a:r>
            <a:r>
              <a:rPr kumimoji="0" lang="en-US" altLang="de-DE" sz="1500" b="0" i="0" u="none" strike="noStrike" kern="1200" cap="none" spc="0" normalizeH="0" baseline="-2500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  <a:sym typeface="Symbol" panose="05050102010706020507" pitchFamily="18" charset="2"/>
              </a:rPr>
              <a:t>p</a:t>
            </a: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~175 µm</a:t>
            </a:r>
          </a:p>
        </p:txBody>
      </p:sp>
      <p:sp>
        <p:nvSpPr>
          <p:cNvPr id="16" name="Rectangle 22">
            <a:extLst>
              <a:ext uri="{FF2B5EF4-FFF2-40B4-BE49-F238E27FC236}">
                <a16:creationId xmlns:a16="http://schemas.microsoft.com/office/drawing/2014/main" id="{6D1297C3-E72B-4584-A28E-53A5AC3F8E51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-418386" y="891357"/>
            <a:ext cx="701921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71525" marR="0" lvl="1" indent="-28575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altLang="de-DE" sz="1500" b="0" i="0" u="none" strike="noStrike" kern="1200" cap="none" spc="0" normalizeH="0" baseline="0" noProof="0" dirty="0">
              <a:ln>
                <a:noFill/>
              </a:ln>
              <a:solidFill>
                <a:srgbClr val="333399">
                  <a:lumMod val="75000"/>
                </a:srgbClr>
              </a:solidFill>
              <a:effectLst/>
              <a:uLnTx/>
              <a:uFillTx/>
              <a:latin typeface="Helvetica" panose="020B0500000000000000" pitchFamily="34" charset="0"/>
              <a:ea typeface="+mn-ea"/>
              <a:cs typeface="Arial" charset="0"/>
            </a:endParaRPr>
          </a:p>
          <a:p>
            <a:pPr marL="771525" marR="0" lvl="1" indent="-28575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E.g. w/ 212 </a:t>
            </a:r>
            <a:r>
              <a:rPr kumimoji="0" lang="en-US" altLang="de-DE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mJ</a:t>
            </a: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, 55 fs FWHM, 20 mm top-hat intensity profile in H2/He: </a:t>
            </a:r>
          </a:p>
        </p:txBody>
      </p:sp>
    </p:spTree>
    <p:extLst>
      <p:ext uri="{BB962C8B-B14F-4D97-AF65-F5344CB8AC3E}">
        <p14:creationId xmlns:p14="http://schemas.microsoft.com/office/powerpoint/2010/main" val="200838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868">
        <p:fade/>
      </p:transition>
    </mc:Choice>
    <mc:Fallback xmlns="">
      <p:transition spd="med" advTm="29868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58D9CBA-4F90-7B87-2000-6C5BFFF9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Afterglow enhancement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F368A4-3B20-A887-2ACE-E7E86452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CI SAC meeting 29 - 31 October 2012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E6C6A8-4D7F-13EB-033A-38FE94371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CD8B3D-8799-D94C-AB7A-56A997B91066}" type="slidenum">
              <a:rPr lang="en-GB" altLang="en-US" smtClean="0"/>
              <a:pPr>
                <a:defRPr/>
              </a:pPr>
              <a:t>20</a:t>
            </a:fld>
            <a:endParaRPr lang="en-GB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8678C8-AAB7-791E-C2F7-312DC1BC92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51" r="4353" b="3222"/>
          <a:stretch/>
        </p:blipFill>
        <p:spPr>
          <a:xfrm>
            <a:off x="1259632" y="1062757"/>
            <a:ext cx="4969933" cy="343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6850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2"/>
          <p:cNvSpPr>
            <a:spLocks noChangeArrowheads="1"/>
          </p:cNvSpPr>
          <p:nvPr/>
        </p:nvSpPr>
        <p:spPr bwMode="blackWhite">
          <a:xfrm>
            <a:off x="143508" y="122442"/>
            <a:ext cx="9111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Plasma source for E31x</a:t>
            </a: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EFACEF5B-276A-4067-9AB7-931B6F30849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093577" y="447858"/>
            <a:ext cx="758287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71525" marR="0" lvl="1" indent="-28575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First plasma blob not fully ionized, not useful. 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9F04CF38-9D39-4B67-BEB1-D0E95B6C4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23" y="811097"/>
            <a:ext cx="7861434" cy="196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2">
            <a:extLst>
              <a:ext uri="{FF2B5EF4-FFF2-40B4-BE49-F238E27FC236}">
                <a16:creationId xmlns:a16="http://schemas.microsoft.com/office/drawing/2014/main" id="{DC056700-E59C-4E19-8ECD-4180AEF75768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5004048" y="1587247"/>
            <a:ext cx="235217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42950" marR="0" lvl="1" indent="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H2 plasma</a:t>
            </a:r>
          </a:p>
        </p:txBody>
      </p:sp>
      <p:sp>
        <p:nvSpPr>
          <p:cNvPr id="8" name="Rectangle 22">
            <a:extLst>
              <a:ext uri="{FF2B5EF4-FFF2-40B4-BE49-F238E27FC236}">
                <a16:creationId xmlns:a16="http://schemas.microsoft.com/office/drawing/2014/main" id="{816FDE9D-1A8F-437D-B977-D878EE4AFB2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4784960" y="3730075"/>
            <a:ext cx="235217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42950" marR="0" lvl="1" indent="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(little) He plasma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8EA59BB-3078-4548-8887-28CBA971F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9" y="3226560"/>
            <a:ext cx="7921013" cy="19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2">
            <a:extLst>
              <a:ext uri="{FF2B5EF4-FFF2-40B4-BE49-F238E27FC236}">
                <a16:creationId xmlns:a16="http://schemas.microsoft.com/office/drawing/2014/main" id="{0EB90501-148B-4519-95F1-B6B47D70950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093577" y="2776456"/>
            <a:ext cx="758287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71525" marR="0" lvl="1" indent="-28575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Can get rid of this part by using central masks: </a:t>
            </a:r>
          </a:p>
        </p:txBody>
      </p:sp>
    </p:spTree>
    <p:extLst>
      <p:ext uri="{BB962C8B-B14F-4D97-AF65-F5344CB8AC3E}">
        <p14:creationId xmlns:p14="http://schemas.microsoft.com/office/powerpoint/2010/main" val="99403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868">
        <p:fade/>
      </p:transition>
    </mc:Choice>
    <mc:Fallback xmlns="">
      <p:transition spd="med" advTm="29868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2"/>
          <p:cNvSpPr>
            <a:spLocks noChangeArrowheads="1"/>
          </p:cNvSpPr>
          <p:nvPr/>
        </p:nvSpPr>
        <p:spPr bwMode="blackWhite">
          <a:xfrm>
            <a:off x="645010" y="122442"/>
            <a:ext cx="9111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Plasma source for E31x</a:t>
            </a: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EFACEF5B-276A-4067-9AB7-931B6F308499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07504" y="469514"/>
            <a:ext cx="758287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71525" marR="0" lvl="1" indent="-28575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Is </a:t>
            </a:r>
            <a:r>
              <a:rPr kumimoji="0" lang="en-US" altLang="de-DE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preionization</a:t>
            </a: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 laser energy jitter critical?  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6F1753F8-8B73-4ED8-A4CE-510A3C4B7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7" y="912763"/>
            <a:ext cx="5184124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2">
            <a:extLst>
              <a:ext uri="{FF2B5EF4-FFF2-40B4-BE49-F238E27FC236}">
                <a16:creationId xmlns:a16="http://schemas.microsoft.com/office/drawing/2014/main" id="{80ED82A8-0FD8-4789-8790-FDE6CC73CD4B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143508" y="3484513"/>
            <a:ext cx="758287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42950" marR="0" lvl="1" indent="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CCCCCC"/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Maximum variance 60 </a:t>
            </a:r>
            <a:r>
              <a:rPr kumimoji="0" lang="en-US" altLang="de-DE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CCCCCC"/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mJ</a:t>
            </a: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CCCCCC"/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, so ~10% at 600 </a:t>
            </a:r>
            <a:r>
              <a:rPr kumimoji="0" lang="en-US" altLang="de-DE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CCCCCC"/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mJ</a:t>
            </a:r>
            <a:endParaRPr kumimoji="0" lang="en-US" altLang="de-DE" sz="1500" b="0" i="0" u="none" strike="noStrike" kern="1200" cap="none" spc="0" normalizeH="0" baseline="0" noProof="0" dirty="0">
              <a:ln>
                <a:noFill/>
              </a:ln>
              <a:solidFill>
                <a:srgbClr val="CCCCCC"/>
              </a:solidFill>
              <a:effectLst/>
              <a:uLnTx/>
              <a:uFillTx/>
              <a:latin typeface="Helvetica" panose="020B0500000000000000" pitchFamily="34" charset="0"/>
              <a:ea typeface="+mn-ea"/>
              <a:cs typeface="Arial" charset="0"/>
            </a:endParaRPr>
          </a:p>
        </p:txBody>
      </p:sp>
      <p:pic>
        <p:nvPicPr>
          <p:cNvPr id="7173" name="Picture 5">
            <a:extLst>
              <a:ext uri="{FF2B5EF4-FFF2-40B4-BE49-F238E27FC236}">
                <a16:creationId xmlns:a16="http://schemas.microsoft.com/office/drawing/2014/main" id="{7D2C2943-C8E5-413C-99D4-903A0828A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7333" y="2467860"/>
            <a:ext cx="6026819" cy="150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DC19CE-CFD4-4BE2-A52B-00C530E249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0424" y="281259"/>
            <a:ext cx="3898553" cy="19229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CE3FFB-8E2F-4222-A2C0-ABEF7D54F1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0424" y="2570215"/>
            <a:ext cx="3919390" cy="1955629"/>
          </a:xfrm>
          <a:prstGeom prst="rect">
            <a:avLst/>
          </a:prstGeom>
        </p:spPr>
      </p:pic>
      <p:sp>
        <p:nvSpPr>
          <p:cNvPr id="19" name="Rectangle 22">
            <a:extLst>
              <a:ext uri="{FF2B5EF4-FFF2-40B4-BE49-F238E27FC236}">
                <a16:creationId xmlns:a16="http://schemas.microsoft.com/office/drawing/2014/main" id="{12AE8056-BF7D-4616-8FAA-47E6A9DA9847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6604136" y="1062715"/>
            <a:ext cx="235217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42950" marR="0" lvl="1" indent="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+10%</a:t>
            </a:r>
          </a:p>
        </p:txBody>
      </p:sp>
      <p:sp>
        <p:nvSpPr>
          <p:cNvPr id="20" name="Rectangle 22">
            <a:extLst>
              <a:ext uri="{FF2B5EF4-FFF2-40B4-BE49-F238E27FC236}">
                <a16:creationId xmlns:a16="http://schemas.microsoft.com/office/drawing/2014/main" id="{D0AFB43B-0A21-4284-853A-459FE08F04B4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6617371" y="3357142"/>
            <a:ext cx="235217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42950" marR="0" lvl="1" indent="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-10%</a:t>
            </a:r>
          </a:p>
        </p:txBody>
      </p:sp>
      <p:sp>
        <p:nvSpPr>
          <p:cNvPr id="21" name="Rectangle 22">
            <a:extLst>
              <a:ext uri="{FF2B5EF4-FFF2-40B4-BE49-F238E27FC236}">
                <a16:creationId xmlns:a16="http://schemas.microsoft.com/office/drawing/2014/main" id="{4BE30850-1239-436D-AF70-41C46461B955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-415670" y="3965143"/>
            <a:ext cx="592377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71525" marR="0" lvl="1" indent="-28575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No, plasma robust. There is a bit more He in the hot spot region, but no significant problem for acc. or injection </a:t>
            </a:r>
          </a:p>
        </p:txBody>
      </p:sp>
      <p:sp>
        <p:nvSpPr>
          <p:cNvPr id="12" name="Rectangle 22">
            <a:extLst>
              <a:ext uri="{FF2B5EF4-FFF2-40B4-BE49-F238E27FC236}">
                <a16:creationId xmlns:a16="http://schemas.microsoft.com/office/drawing/2014/main" id="{C8318430-CE17-43CE-8B03-E6F7E1D0C7AE}"/>
              </a:ext>
            </a:extLst>
          </p:cNvPr>
          <p:cNvSpPr>
            <a:spLocks noChangeArrowheads="1"/>
          </p:cNvSpPr>
          <p:nvPr/>
        </p:nvSpPr>
        <p:spPr bwMode="blackWhite">
          <a:xfrm>
            <a:off x="-415669" y="4541207"/>
            <a:ext cx="592377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771525" marR="0" lvl="1" indent="-285750" algn="l" defTabSz="68607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Testing required, using FACET-II </a:t>
            </a:r>
            <a:r>
              <a:rPr kumimoji="0" lang="en-US" altLang="de-DE" sz="1500" b="0" i="0" u="none" strike="noStrike" kern="1200" cap="none" spc="0" normalizeH="0" baseline="0" noProof="0" dirty="0" err="1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railcam</a:t>
            </a:r>
            <a:r>
              <a:rPr kumimoji="0" lang="en-US" alt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333399">
                    <a:lumMod val="75000"/>
                  </a:srgbClr>
                </a:solidFill>
                <a:effectLst/>
                <a:uLnTx/>
                <a:uFillTx/>
                <a:latin typeface="Helvetica" panose="020B0500000000000000" pitchFamily="34" charset="0"/>
                <a:ea typeface="+mn-ea"/>
                <a:cs typeface="Arial" charset="0"/>
              </a:rPr>
              <a:t> and afterglow</a:t>
            </a:r>
          </a:p>
        </p:txBody>
      </p:sp>
    </p:spTree>
    <p:extLst>
      <p:ext uri="{BB962C8B-B14F-4D97-AF65-F5344CB8AC3E}">
        <p14:creationId xmlns:p14="http://schemas.microsoft.com/office/powerpoint/2010/main" val="301598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868">
        <p:fade/>
      </p:transition>
    </mc:Choice>
    <mc:Fallback xmlns="">
      <p:transition spd="med" advTm="29868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B11A7-0F57-C7A3-CB08-B0B5ABF7E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 up tandem lens in argon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CFD1A6-370F-ED66-A5A1-1F266682F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9E21F-A0EE-4EA0-1223-45CA18EE7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23</a:t>
            </a:fld>
            <a:endParaRPr lang="de-D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EDE93F-D7AB-4C2F-9FE0-8AA12992E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057130"/>
            <a:ext cx="7236296" cy="376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79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5" name="Shape 7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Google Shape;7176;p1"/>
          <p:cNvSpPr txBox="1"/>
          <p:nvPr>
            <p:ph type="title"/>
          </p:nvPr>
        </p:nvSpPr>
        <p:spPr>
          <a:xfrm>
            <a:off x="526594" y="330910"/>
            <a:ext cx="68268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177" name="Google Shape;7177;p1"/>
          <p:cNvSpPr txBox="1"/>
          <p:nvPr>
            <p:ph idx="11" type="ftr"/>
          </p:nvPr>
        </p:nvSpPr>
        <p:spPr>
          <a:xfrm>
            <a:off x="628650" y="4975579"/>
            <a:ext cx="7129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8" name="Google Shape;7178;p1"/>
          <p:cNvSpPr txBox="1"/>
          <p:nvPr>
            <p:ph idx="12" type="sldNum"/>
          </p:nvPr>
        </p:nvSpPr>
        <p:spPr>
          <a:xfrm>
            <a:off x="35496" y="4975579"/>
            <a:ext cx="3375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B92FC-BF12-89A6-F93B-457C864BA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</a:t>
            </a:r>
            <a:r>
              <a:rPr lang="en-GB" dirty="0" err="1"/>
              <a:t>axilens</a:t>
            </a:r>
            <a:r>
              <a:rPr lang="en-GB" dirty="0"/>
              <a:t> profile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DE5BCA-B36B-1B50-74D1-48147E024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0E2B60-F4C1-2FAC-6223-F8E2B797A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25</a:t>
            </a:fld>
            <a:endParaRPr lang="de-D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568133-E170-FEA9-6249-578A01892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630709"/>
            <a:ext cx="4333968" cy="411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8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179" name="Shape 7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Google Shape;7180;p2"/>
          <p:cNvSpPr txBox="1"/>
          <p:nvPr>
            <p:ph type="title"/>
          </p:nvPr>
        </p:nvSpPr>
        <p:spPr>
          <a:xfrm>
            <a:off x="526594" y="330910"/>
            <a:ext cx="68268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en-GB"/>
              <a:t>E310 Paper</a:t>
            </a:r>
            <a:endParaRPr/>
          </a:p>
        </p:txBody>
      </p:sp>
      <p:sp>
        <p:nvSpPr>
          <p:cNvPr id="7181" name="Google Shape;7181;p2"/>
          <p:cNvSpPr txBox="1"/>
          <p:nvPr>
            <p:ph idx="11" type="ftr"/>
          </p:nvPr>
        </p:nvSpPr>
        <p:spPr>
          <a:xfrm>
            <a:off x="628650" y="4975579"/>
            <a:ext cx="7129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2" name="Google Shape;7182;p2"/>
          <p:cNvSpPr txBox="1"/>
          <p:nvPr>
            <p:ph idx="12" type="sldNum"/>
          </p:nvPr>
        </p:nvSpPr>
        <p:spPr>
          <a:xfrm>
            <a:off x="35496" y="4975579"/>
            <a:ext cx="3375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183" name="Shape 7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4" name="Google Shape;7184;p3"/>
          <p:cNvSpPr txBox="1"/>
          <p:nvPr>
            <p:ph type="title"/>
          </p:nvPr>
        </p:nvSpPr>
        <p:spPr>
          <a:xfrm>
            <a:off x="526594" y="330910"/>
            <a:ext cx="68268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en-GB"/>
              <a:t>E311</a:t>
            </a:r>
            <a:endParaRPr/>
          </a:p>
        </p:txBody>
      </p:sp>
      <p:sp>
        <p:nvSpPr>
          <p:cNvPr id="7185" name="Google Shape;7185;p3"/>
          <p:cNvSpPr txBox="1"/>
          <p:nvPr>
            <p:ph idx="11" type="ftr"/>
          </p:nvPr>
        </p:nvSpPr>
        <p:spPr>
          <a:xfrm>
            <a:off x="628650" y="4975579"/>
            <a:ext cx="7129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6" name="Google Shape;7186;p3"/>
          <p:cNvSpPr txBox="1"/>
          <p:nvPr>
            <p:ph idx="12" type="sldNum"/>
          </p:nvPr>
        </p:nvSpPr>
        <p:spPr>
          <a:xfrm>
            <a:off x="35496" y="4975579"/>
            <a:ext cx="3375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B7C9D-40FD-937F-8DF8-9560ABC13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E313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EA2B65-DDC4-822D-0BAF-6D6167540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8BF3E9-AC20-6DEA-9640-712079645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28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3017CF-342D-08CA-E053-636C0CD4CF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526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187" name="Shape 7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" name="Google Shape;7188;p4"/>
          <p:cNvSpPr txBox="1"/>
          <p:nvPr>
            <p:ph type="title"/>
          </p:nvPr>
        </p:nvSpPr>
        <p:spPr>
          <a:xfrm>
            <a:off x="526594" y="330910"/>
            <a:ext cx="68268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None/>
            </a:pPr>
            <a:r>
              <a:rPr lang="en-GB"/>
              <a:t>E315 + 316</a:t>
            </a:r>
            <a:endParaRPr/>
          </a:p>
        </p:txBody>
      </p:sp>
      <p:sp>
        <p:nvSpPr>
          <p:cNvPr id="7189" name="Google Shape;7189;p4"/>
          <p:cNvSpPr txBox="1"/>
          <p:nvPr>
            <p:ph idx="11" type="ftr"/>
          </p:nvPr>
        </p:nvSpPr>
        <p:spPr>
          <a:xfrm>
            <a:off x="628650" y="4975579"/>
            <a:ext cx="71298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0" name="Google Shape;7190;p4"/>
          <p:cNvSpPr txBox="1"/>
          <p:nvPr>
            <p:ph idx="12" type="sldNum"/>
          </p:nvPr>
        </p:nvSpPr>
        <p:spPr>
          <a:xfrm>
            <a:off x="35496" y="4975579"/>
            <a:ext cx="337500" cy="14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HU_PPT_Vorlage">
  <a:themeElements>
    <a:clrScheme name="HHU">
      <a:dk1>
        <a:sysClr val="windowText" lastClr="000000"/>
      </a:dk1>
      <a:lt1>
        <a:sysClr val="window" lastClr="FFFFFF"/>
      </a:lt1>
      <a:dk2>
        <a:srgbClr val="006AB3"/>
      </a:dk2>
      <a:lt2>
        <a:srgbClr val="CCCCCC"/>
      </a:lt2>
      <a:accent1>
        <a:srgbClr val="003964"/>
      </a:accent1>
      <a:accent2>
        <a:srgbClr val="57BAB1"/>
      </a:accent2>
      <a:accent3>
        <a:srgbClr val="EE7F00"/>
      </a:accent3>
      <a:accent4>
        <a:srgbClr val="BE0A26"/>
      </a:accent4>
      <a:accent5>
        <a:srgbClr val="8CB110"/>
      </a:accent5>
      <a:accent6>
        <a:srgbClr val="B5CBD6"/>
      </a:accent6>
      <a:hlink>
        <a:srgbClr val="AEABAB"/>
      </a:hlink>
      <a:folHlink>
        <a:srgbClr val="D0CECE"/>
      </a:folHlink>
    </a:clrScheme>
    <a:fontScheme name="HH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_Master_HHU_191127.potx" id="{F3938B69-4255-4D03-9129-AB257F1BA87B}" vid="{D92A2462-9914-4D52-BB8D-CB7AB4739413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