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69" r:id="rId5"/>
    <p:sldId id="1401" r:id="rId6"/>
    <p:sldId id="5434" r:id="rId7"/>
    <p:sldId id="5430" r:id="rId8"/>
    <p:sldId id="5435" r:id="rId9"/>
    <p:sldId id="5440" r:id="rId10"/>
    <p:sldId id="5441" r:id="rId11"/>
    <p:sldId id="5445" r:id="rId12"/>
    <p:sldId id="5433" r:id="rId13"/>
    <p:sldId id="5446" r:id="rId14"/>
    <p:sldId id="5431" r:id="rId15"/>
    <p:sldId id="5432" r:id="rId16"/>
    <p:sldId id="5457" r:id="rId17"/>
    <p:sldId id="5455" r:id="rId18"/>
    <p:sldId id="5456" r:id="rId19"/>
    <p:sldId id="5439" r:id="rId2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292"/>
    <a:srgbClr val="DAE3F3"/>
    <a:srgbClr val="FD8224"/>
    <a:srgbClr val="9A9B9D"/>
    <a:srgbClr val="AEB0AF"/>
    <a:srgbClr val="CEC7C1"/>
    <a:srgbClr val="8C8D90"/>
    <a:srgbClr val="D25350"/>
    <a:srgbClr val="808184"/>
    <a:srgbClr val="757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2" autoAdjust="0"/>
    <p:restoredTop sz="96027" autoAdjust="0"/>
  </p:normalViewPr>
  <p:slideViewPr>
    <p:cSldViewPr snapToGrid="0" showGuides="1">
      <p:cViewPr varScale="1">
        <p:scale>
          <a:sx n="108" d="100"/>
          <a:sy n="108" d="100"/>
        </p:scale>
        <p:origin x="232" y="488"/>
      </p:cViewPr>
      <p:guideLst/>
    </p:cSldViewPr>
  </p:slideViewPr>
  <p:outlineViewPr>
    <p:cViewPr>
      <p:scale>
        <a:sx n="33" d="100"/>
        <a:sy n="33" d="100"/>
      </p:scale>
      <p:origin x="0" y="-82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3952" y="122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6/27/25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$\</a:t>
            </a:r>
            <a:r>
              <a:rPr lang="hu-HU" sz="1200" kern="1200" err="1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mathbf</a:t>
            </a:r>
            <a:r>
              <a:rPr lang="hu-HU" sz="1200" kern="1200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{d} = F(S,R) = S_{\{\</a:t>
            </a:r>
            <a:r>
              <a:rPr lang="hu-HU" sz="1200" kern="1200" err="1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Phi</a:t>
            </a:r>
            <a:r>
              <a:rPr lang="hu-HU" sz="1200" kern="1200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\}}( \</a:t>
            </a:r>
            <a:r>
              <a:rPr lang="hu-HU" sz="1200" kern="1200" err="1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mathbf</a:t>
            </a:r>
            <a:r>
              <a:rPr lang="hu-HU" sz="1200" kern="1200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{Q}, \</a:t>
            </a:r>
            <a:r>
              <a:rPr lang="hu-HU" sz="1200" kern="1200" err="1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omega</a:t>
            </a:r>
            <a:r>
              <a:rPr lang="hu-HU" sz="1200" kern="1200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)  \</a:t>
            </a:r>
            <a:r>
              <a:rPr lang="hu-HU" sz="1200" kern="1200" err="1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ast</a:t>
            </a:r>
            <a:r>
              <a:rPr lang="hu-HU" sz="1200" kern="1200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  R( \</a:t>
            </a:r>
            <a:r>
              <a:rPr lang="hu-HU" sz="1200" kern="1200" err="1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mathbf</a:t>
            </a:r>
            <a:r>
              <a:rPr lang="hu-HU" sz="1200" kern="1200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{Q}, \</a:t>
            </a:r>
            <a:r>
              <a:rPr lang="hu-HU" sz="1200" kern="1200" err="1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omega</a:t>
            </a:r>
            <a:r>
              <a:rPr lang="hu-HU" sz="1200" kern="1200">
                <a:solidFill>
                  <a:schemeClr val="tx1"/>
                </a:solidFill>
                <a:latin typeface="Arial" pitchFamily="-97" charset="0"/>
                <a:ea typeface="ＭＳ Ｐゴシック" charset="-128"/>
                <a:cs typeface="ＭＳ Ｐゴシック" charset="-128"/>
              </a:rPr>
              <a:t>)$</a:t>
            </a:r>
          </a:p>
          <a:p>
            <a:endParaRPr lang="hu-HU" sz="1200" kern="1200">
              <a:solidFill>
                <a:schemeClr val="tx1"/>
              </a:solidFill>
              <a:latin typeface="Arial" pitchFamily="-97" charset="0"/>
              <a:ea typeface="ＭＳ Ｐゴシック" charset="-128"/>
              <a:cs typeface="ＭＳ Ｐゴシック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05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7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4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27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88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0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696" y="274320"/>
            <a:ext cx="11397976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977007"/>
            <a:ext cx="2741342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l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1512538"/>
            <a:ext cx="2741342" cy="491414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73E7BED-3CF0-41C9-92D8-6DB0B71B3BC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389162" y="977007"/>
            <a:ext cx="2741342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l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5C42C54-3510-4276-B1C3-DD2FC90288A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389162" y="1512538"/>
            <a:ext cx="2741342" cy="491414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2D64C0-A596-4D5F-9D62-02CD1BCEB55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50254" y="977007"/>
            <a:ext cx="2741342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l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C5BB7DD-685B-45BA-9C13-47CFFC5D92B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50254" y="1512538"/>
            <a:ext cx="2741342" cy="491414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F4615D1-670C-456F-84EC-052B00A103D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99850" y="977007"/>
            <a:ext cx="2741342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l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A3A80DB-7568-4E14-B7E1-AD19A58E28A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099850" y="1512538"/>
            <a:ext cx="2741342" cy="491414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275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orizontal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42" y="274320"/>
            <a:ext cx="11415229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6200000">
            <a:off x="-528945" y="2030548"/>
            <a:ext cx="2632306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ctr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4973" y="990230"/>
            <a:ext cx="10879697" cy="2632307"/>
          </a:xfrm>
          <a:ln w="12700">
            <a:noFill/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3CDF92-0602-4FEF-8E35-58B6EDDE235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 rot="16200000">
            <a:off x="-528945" y="4783626"/>
            <a:ext cx="2632308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ctr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CE1C6BD-F500-4F59-8DD6-EDDA8EB730E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054974" y="3743865"/>
            <a:ext cx="10879696" cy="2615053"/>
          </a:xfrm>
          <a:ln w="12700">
            <a:noFill/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47898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orizontal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42" y="274320"/>
            <a:ext cx="11415229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6200000">
            <a:off x="-76337" y="1577940"/>
            <a:ext cx="1727091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ctr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4973" y="990231"/>
            <a:ext cx="10879697" cy="1727090"/>
          </a:xfrm>
          <a:ln w="12700">
            <a:noFill/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E19630-EF98-44EA-A359-838149169C7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 rot="16200000">
            <a:off x="-76337" y="3395238"/>
            <a:ext cx="1727091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ctr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42374C7-BEB5-4C81-9192-9FA4CC034F2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054973" y="2807529"/>
            <a:ext cx="10879697" cy="1727090"/>
          </a:xfrm>
          <a:ln w="12700">
            <a:noFill/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2A0FEA0-474E-42BB-A72F-FF5B1E91E51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 rot="16200000">
            <a:off x="-76338" y="5220607"/>
            <a:ext cx="1727091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ctr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1DCE2E4-23FF-47DB-8BCF-FAD435D72D4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54972" y="4632898"/>
            <a:ext cx="10879697" cy="1727090"/>
          </a:xfrm>
          <a:ln w="12700">
            <a:noFill/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6925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480131"/>
          </a:xfrm>
        </p:spPr>
        <p:txBody>
          <a:bodyPr/>
          <a:lstStyle>
            <a:lvl1pPr>
              <a:lnSpc>
                <a:spcPct val="90000"/>
              </a:lnSpc>
              <a:defRPr sz="28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304A4D-3E91-981B-F0CF-047939FD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B7F8-0E29-F245-9993-47C12654FA52}" type="datetimeFigureOut">
              <a:rPr lang="en-US" smtClean="0"/>
              <a:t>6/27/25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4D723-B7F0-7D98-3945-B78B519C1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477D1-73FA-B531-A6C2-E5F1133D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BEC4F-8A15-2D47-B303-A19B7557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>
            <a:lvl1pPr>
              <a:lnSpc>
                <a:spcPct val="9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119883"/>
            <a:ext cx="11430000" cy="5065160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480131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79" y="1160980"/>
            <a:ext cx="5507832" cy="500351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160980"/>
            <a:ext cx="5504688" cy="500351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480131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80131"/>
          </a:xfrm>
        </p:spPr>
        <p:txBody>
          <a:bodyPr/>
          <a:lstStyle>
            <a:lvl1pPr>
              <a:lnSpc>
                <a:spcPct val="90000"/>
              </a:lnSpc>
              <a:defRPr sz="2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42" y="274320"/>
            <a:ext cx="11415229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443" y="982163"/>
            <a:ext cx="5486400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l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443" y="1517695"/>
            <a:ext cx="5486400" cy="4727832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8421" y="982163"/>
            <a:ext cx="5486400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421" y="1517695"/>
            <a:ext cx="5486400" cy="4727832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696" y="274320"/>
            <a:ext cx="11397976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977007"/>
            <a:ext cx="3610478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l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1512538"/>
            <a:ext cx="3610478" cy="491414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8011" y="977007"/>
            <a:ext cx="3608418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81219" y="1512538"/>
            <a:ext cx="3608418" cy="491414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640" y="977007"/>
            <a:ext cx="3608418" cy="535531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14058" y="1512538"/>
            <a:ext cx="3608418" cy="491414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253447"/>
            <a:ext cx="11419468" cy="492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763" r:id="rId10"/>
    <p:sldLayoutId id="2147483764" r:id="rId11"/>
    <p:sldLayoutId id="2147483765" r:id="rId12"/>
    <p:sldLayoutId id="2147483667" r:id="rId13"/>
    <p:sldLayoutId id="2147483725" r:id="rId14"/>
    <p:sldLayoutId id="2147483756" r:id="rId15"/>
    <p:sldLayoutId id="2147483678" r:id="rId16"/>
    <p:sldLayoutId id="2147483760" r:id="rId17"/>
    <p:sldLayoutId id="2147483777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jpeg"/><Relationship Id="rId10" Type="http://schemas.openxmlformats.org/officeDocument/2006/relationships/image" Target="../media/image46.emf"/><Relationship Id="rId4" Type="http://schemas.openxmlformats.org/officeDocument/2006/relationships/image" Target="../media/image41.png"/><Relationship Id="rId9" Type="http://schemas.openxmlformats.org/officeDocument/2006/relationships/image" Target="../media/image20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10" Type="http://schemas.openxmlformats.org/officeDocument/2006/relationships/image" Target="../media/image67.png"/><Relationship Id="rId4" Type="http://schemas.openxmlformats.org/officeDocument/2006/relationships/image" Target="../media/image61.emf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jpeg"/><Relationship Id="rId3" Type="http://schemas.openxmlformats.org/officeDocument/2006/relationships/image" Target="../media/image9.jpeg"/><Relationship Id="rId7" Type="http://schemas.openxmlformats.org/officeDocument/2006/relationships/hyperlink" Target="https://lcls.slac.stanford.edu/instruments" TargetMode="Externa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hyperlink" Target="https://www.bnl.gov/nsls2/beamlines/" TargetMode="External"/><Relationship Id="rId5" Type="http://schemas.openxmlformats.org/officeDocument/2006/relationships/hyperlink" Target="https://neutrons.ornl.gov/instruments" TargetMode="External"/><Relationship Id="rId15" Type="http://schemas.openxmlformats.org/officeDocument/2006/relationships/image" Target="../media/image17.png"/><Relationship Id="rId10" Type="http://schemas.openxmlformats.org/officeDocument/2006/relationships/hyperlink" Target="https://small-angle.aps.anl.gov/aps-saxs-beamlines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10.png"/><Relationship Id="rId3" Type="http://schemas.openxmlformats.org/officeDocument/2006/relationships/image" Target="../media/image31.png"/><Relationship Id="rId7" Type="http://schemas.openxmlformats.org/officeDocument/2006/relationships/image" Target="../media/image24.jpeg"/><Relationship Id="rId12" Type="http://schemas.openxmlformats.org/officeDocument/2006/relationships/image" Target="../media/image40.png"/><Relationship Id="rId2" Type="http://schemas.openxmlformats.org/officeDocument/2006/relationships/image" Target="../media/image2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0.png"/><Relationship Id="rId5" Type="http://schemas.openxmlformats.org/officeDocument/2006/relationships/image" Target="../media/image330.png"/><Relationship Id="rId15" Type="http://schemas.openxmlformats.org/officeDocument/2006/relationships/image" Target="../media/image25.png"/><Relationship Id="rId10" Type="http://schemas.openxmlformats.org/officeDocument/2006/relationships/image" Target="../media/image370.png"/><Relationship Id="rId4" Type="http://schemas.openxmlformats.org/officeDocument/2006/relationships/image" Target="../media/image23.png"/><Relationship Id="rId9" Type="http://schemas.openxmlformats.org/officeDocument/2006/relationships/image" Target="../media/image360.png"/><Relationship Id="rId14" Type="http://schemas.openxmlformats.org/officeDocument/2006/relationships/image" Target="../media/image4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10.png"/><Relationship Id="rId3" Type="http://schemas.openxmlformats.org/officeDocument/2006/relationships/image" Target="../media/image31.png"/><Relationship Id="rId7" Type="http://schemas.openxmlformats.org/officeDocument/2006/relationships/image" Target="../media/image24.jpeg"/><Relationship Id="rId12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0.png"/><Relationship Id="rId5" Type="http://schemas.openxmlformats.org/officeDocument/2006/relationships/image" Target="../media/image330.png"/><Relationship Id="rId15" Type="http://schemas.openxmlformats.org/officeDocument/2006/relationships/image" Target="../media/image26.png"/><Relationship Id="rId10" Type="http://schemas.openxmlformats.org/officeDocument/2006/relationships/image" Target="../media/image370.png"/><Relationship Id="rId4" Type="http://schemas.openxmlformats.org/officeDocument/2006/relationships/image" Target="../media/image23.png"/><Relationship Id="rId9" Type="http://schemas.openxmlformats.org/officeDocument/2006/relationships/image" Target="../media/image360.png"/><Relationship Id="rId14" Type="http://schemas.openxmlformats.org/officeDocument/2006/relationships/image" Target="../media/image4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D8A03-CBFC-8F44-A0AD-DE4AC5D4F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283595"/>
            <a:ext cx="11050961" cy="978729"/>
          </a:xfrm>
        </p:spPr>
        <p:txBody>
          <a:bodyPr/>
          <a:lstStyle/>
          <a:p>
            <a:r>
              <a:rPr lang="en-US" dirty="0">
                <a:latin typeface="+mn-lt"/>
              </a:rPr>
              <a:t>Federated AI/ML and Compression for Experimental Light Source and Neutron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29769-FB09-2542-8B10-684EE8286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5" y="2241304"/>
            <a:ext cx="5185256" cy="2028101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ORNL Team</a:t>
            </a:r>
          </a:p>
          <a:p>
            <a:pPr lvl="1" algn="l"/>
            <a:r>
              <a:rPr lang="en-US" sz="2000" dirty="0">
                <a:solidFill>
                  <a:schemeClr val="bg2"/>
                </a:solidFill>
                <a:latin typeface="+mn-lt"/>
              </a:rPr>
              <a:t>R. Archibald, G. Cage,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M. Doucet</a:t>
            </a:r>
            <a:r>
              <a:rPr lang="en-US" sz="2000" dirty="0">
                <a:solidFill>
                  <a:schemeClr val="bg2"/>
                </a:solidFill>
                <a:latin typeface="+mn-lt"/>
              </a:rPr>
              <a:t>, L. </a:t>
            </a:r>
            <a:r>
              <a:rPr lang="en-US" sz="2000" dirty="0" err="1">
                <a:solidFill>
                  <a:schemeClr val="bg2"/>
                </a:solidFill>
                <a:latin typeface="+mn-lt"/>
              </a:rPr>
              <a:t>Drane</a:t>
            </a:r>
            <a:r>
              <a:rPr lang="en-US" sz="2000" dirty="0">
                <a:solidFill>
                  <a:schemeClr val="bg2"/>
                </a:solidFill>
                <a:latin typeface="+mn-lt"/>
              </a:rPr>
              <a:t>,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W. Heller</a:t>
            </a:r>
            <a:r>
              <a:rPr lang="en-US" sz="2000" dirty="0">
                <a:solidFill>
                  <a:schemeClr val="bg2"/>
                </a:solidFill>
                <a:latin typeface="+mn-lt"/>
              </a:rPr>
              <a:t>, S. </a:t>
            </a:r>
            <a:r>
              <a:rPr lang="en-US" sz="2000" dirty="0" err="1">
                <a:solidFill>
                  <a:schemeClr val="bg2"/>
                </a:solidFill>
                <a:latin typeface="+mn-lt"/>
              </a:rPr>
              <a:t>Hitefield</a:t>
            </a:r>
            <a:r>
              <a:rPr lang="en-US" sz="2000" dirty="0">
                <a:solidFill>
                  <a:schemeClr val="bg2"/>
                </a:solidFill>
                <a:latin typeface="+mn-lt"/>
              </a:rPr>
              <a:t>, P. </a:t>
            </a:r>
            <a:r>
              <a:rPr lang="en-US" sz="2000" dirty="0" err="1">
                <a:solidFill>
                  <a:schemeClr val="bg2"/>
                </a:solidFill>
                <a:latin typeface="+mn-lt"/>
              </a:rPr>
              <a:t>Laiu</a:t>
            </a:r>
            <a:r>
              <a:rPr lang="en-US" sz="2000" dirty="0">
                <a:solidFill>
                  <a:schemeClr val="bg2"/>
                </a:solidFill>
                <a:latin typeface="+mn-lt"/>
              </a:rPr>
              <a:t>, A. Malviya-Thakur, M. McDonnell, &amp; S. </a:t>
            </a:r>
            <a:r>
              <a:rPr lang="en-US" sz="2000" dirty="0" err="1">
                <a:solidFill>
                  <a:schemeClr val="bg2"/>
                </a:solidFill>
                <a:latin typeface="+mn-lt"/>
              </a:rPr>
              <a:t>Schotthöfer</a:t>
            </a:r>
            <a:r>
              <a:rPr lang="en-US" sz="2000" dirty="0">
                <a:solidFill>
                  <a:schemeClr val="bg2"/>
                </a:solidFill>
                <a:latin typeface="+mn-lt"/>
              </a:rPr>
              <a:t> </a:t>
            </a:r>
          </a:p>
          <a:p>
            <a:r>
              <a:rPr lang="en-US" sz="2400" dirty="0">
                <a:latin typeface="+mn-lt"/>
              </a:rPr>
              <a:t>SLAC Team</a:t>
            </a:r>
          </a:p>
          <a:p>
            <a:pPr lvl="1" algn="l"/>
            <a:r>
              <a:rPr lang="en-US" sz="2000" dirty="0">
                <a:solidFill>
                  <a:schemeClr val="bg2"/>
                </a:solidFill>
                <a:latin typeface="+mn-lt"/>
              </a:rPr>
              <a:t>R. Coffee.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91CAFF0-6236-BD6C-8FE8-92CEA5D6BCA9}"/>
              </a:ext>
            </a:extLst>
          </p:cNvPr>
          <p:cNvSpPr txBox="1">
            <a:spLocks/>
          </p:cNvSpPr>
          <p:nvPr/>
        </p:nvSpPr>
        <p:spPr bwMode="auto">
          <a:xfrm>
            <a:off x="428735" y="4711286"/>
            <a:ext cx="10533433" cy="202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latin typeface="+mn-lt"/>
              </a:rPr>
              <a:t>AUREIS mini-workshop for Intelligent Sensing, June 27, 2024</a:t>
            </a:r>
          </a:p>
        </p:txBody>
      </p:sp>
    </p:spTree>
    <p:extLst>
      <p:ext uri="{BB962C8B-B14F-4D97-AF65-F5344CB8AC3E}">
        <p14:creationId xmlns:p14="http://schemas.microsoft.com/office/powerpoint/2010/main" val="350184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8;p43">
            <a:extLst>
              <a:ext uri="{FF2B5EF4-FFF2-40B4-BE49-F238E27FC236}">
                <a16:creationId xmlns:a16="http://schemas.microsoft.com/office/drawing/2014/main" id="{F7FCC6F8-0B63-E1E4-815D-BDBF1A0128E0}"/>
              </a:ext>
            </a:extLst>
          </p:cNvPr>
          <p:cNvSpPr txBox="1"/>
          <p:nvPr/>
        </p:nvSpPr>
        <p:spPr>
          <a:xfrm>
            <a:off x="429767" y="274320"/>
            <a:ext cx="11430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Federated Learning + INTERSECT + Laboratory of the Future</a:t>
            </a:r>
            <a:endParaRPr sz="14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72F49-FB3A-72ED-178E-F10BC8C736AB}"/>
              </a:ext>
            </a:extLst>
          </p:cNvPr>
          <p:cNvSpPr txBox="1"/>
          <p:nvPr/>
        </p:nvSpPr>
        <p:spPr>
          <a:xfrm>
            <a:off x="4313300" y="1448952"/>
            <a:ext cx="3565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Systems of Systems Science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6B14F3-ACB4-075E-B6D6-2DFE7F925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7" y="1978999"/>
            <a:ext cx="11214555" cy="3689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527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762D8B-D0B6-1F13-455A-6174BEB54DAE}"/>
              </a:ext>
            </a:extLst>
          </p:cNvPr>
          <p:cNvSpPr txBox="1">
            <a:spLocks/>
          </p:cNvSpPr>
          <p:nvPr/>
        </p:nvSpPr>
        <p:spPr>
          <a:xfrm>
            <a:off x="429767" y="274320"/>
            <a:ext cx="11430000" cy="5355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+mn-lt"/>
              </a:rPr>
              <a:t>Federated Learning for Experimental Facilities (IBM/ORNL/RedHat/SLAC)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76B5CC-9606-5572-BB13-9CF48D14C6BF}"/>
              </a:ext>
            </a:extLst>
          </p:cNvPr>
          <p:cNvSpPr/>
          <p:nvPr/>
        </p:nvSpPr>
        <p:spPr>
          <a:xfrm>
            <a:off x="57065" y="906878"/>
            <a:ext cx="5943600" cy="5943600"/>
          </a:xfrm>
          <a:prstGeom prst="ellipse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AE3F3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AC3F24-44E4-CE69-2C80-1F0C6B574300}"/>
              </a:ext>
            </a:extLst>
          </p:cNvPr>
          <p:cNvGrpSpPr/>
          <p:nvPr/>
        </p:nvGrpSpPr>
        <p:grpSpPr>
          <a:xfrm rot="17766076">
            <a:off x="251551" y="1184033"/>
            <a:ext cx="5488165" cy="5540370"/>
            <a:chOff x="1413622" y="1097816"/>
            <a:chExt cx="5488165" cy="554037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4712C4A-3CB8-33D7-3E23-7C8CC56CCE21}"/>
                </a:ext>
              </a:extLst>
            </p:cNvPr>
            <p:cNvCxnSpPr>
              <a:cxnSpLocks/>
            </p:cNvCxnSpPr>
            <p:nvPr/>
          </p:nvCxnSpPr>
          <p:spPr>
            <a:xfrm rot="3833924" flipH="1" flipV="1">
              <a:off x="2811526" y="4580902"/>
              <a:ext cx="2541800" cy="15727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014403B-92D0-6134-4427-DC814BCE78BC}"/>
                </a:ext>
              </a:extLst>
            </p:cNvPr>
            <p:cNvCxnSpPr>
              <a:cxnSpLocks/>
            </p:cNvCxnSpPr>
            <p:nvPr/>
          </p:nvCxnSpPr>
          <p:spPr>
            <a:xfrm rot="3833924" flipH="1">
              <a:off x="1696640" y="2319181"/>
              <a:ext cx="2531116" cy="15727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4C018B6-35C6-AC3B-FAE2-4F46CA6177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2595" y="2577079"/>
              <a:ext cx="2679192" cy="13258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BB0D2A-D25D-DBE1-8F59-143E8813FE6D}"/>
                </a:ext>
              </a:extLst>
            </p:cNvPr>
            <p:cNvCxnSpPr>
              <a:cxnSpLocks/>
            </p:cNvCxnSpPr>
            <p:nvPr/>
          </p:nvCxnSpPr>
          <p:spPr>
            <a:xfrm rot="3833924" flipH="1" flipV="1">
              <a:off x="3056868" y="1641884"/>
              <a:ext cx="2578608" cy="1490472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490390C-6C47-633A-0C2C-43333A94E4C5}"/>
                </a:ext>
              </a:extLst>
            </p:cNvPr>
            <p:cNvCxnSpPr>
              <a:cxnSpLocks/>
            </p:cNvCxnSpPr>
            <p:nvPr/>
          </p:nvCxnSpPr>
          <p:spPr>
            <a:xfrm rot="3833924" flipV="1">
              <a:off x="4171892" y="3976693"/>
              <a:ext cx="2578608" cy="1481328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6B3E04D-7499-AA47-CEB3-AAA8CFFEE286}"/>
                </a:ext>
              </a:extLst>
            </p:cNvPr>
            <p:cNvCxnSpPr>
              <a:cxnSpLocks/>
              <a:endCxn id="8" idx="4"/>
            </p:cNvCxnSpPr>
            <p:nvPr/>
          </p:nvCxnSpPr>
          <p:spPr>
            <a:xfrm rot="3833924" flipH="1">
              <a:off x="2865251" y="3049076"/>
              <a:ext cx="20745" cy="2924003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47FE1A9E-7984-75AB-82A9-9FA93C262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7" y="2384482"/>
            <a:ext cx="1012843" cy="74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2E9C7B-B6D2-67A2-1C2B-0D7CDA31C292}"/>
              </a:ext>
            </a:extLst>
          </p:cNvPr>
          <p:cNvSpPr txBox="1"/>
          <p:nvPr/>
        </p:nvSpPr>
        <p:spPr>
          <a:xfrm>
            <a:off x="635107" y="3021929"/>
            <a:ext cx="1282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Neutrons</a:t>
            </a:r>
          </a:p>
        </p:txBody>
      </p:sp>
      <p:pic>
        <p:nvPicPr>
          <p:cNvPr id="12" name="Picture 6" descr="Logo Resources | SLAC National Accelerator Laboratory">
            <a:extLst>
              <a:ext uri="{FF2B5EF4-FFF2-40B4-BE49-F238E27FC236}">
                <a16:creationId xmlns:a16="http://schemas.microsoft.com/office/drawing/2014/main" id="{D65C8A51-EA1B-D57F-C021-95B19427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36" y="2560967"/>
            <a:ext cx="1515971" cy="4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A8375F-4766-E4DE-3955-B4C21B2099AB}"/>
              </a:ext>
            </a:extLst>
          </p:cNvPr>
          <p:cNvSpPr txBox="1"/>
          <p:nvPr/>
        </p:nvSpPr>
        <p:spPr>
          <a:xfrm>
            <a:off x="4336014" y="3021929"/>
            <a:ext cx="759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X-Ray</a:t>
            </a:r>
          </a:p>
        </p:txBody>
      </p:sp>
      <p:pic>
        <p:nvPicPr>
          <p:cNvPr id="14" name="Picture 4" descr="Center for Nanophase Materials Sciences at ORNL | Facebook">
            <a:extLst>
              <a:ext uri="{FF2B5EF4-FFF2-40B4-BE49-F238E27FC236}">
                <a16:creationId xmlns:a16="http://schemas.microsoft.com/office/drawing/2014/main" id="{9A5FAEE9-51EC-2B44-6B34-F0E79A6D6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24372" r="21477" b="30671"/>
          <a:stretch/>
        </p:blipFill>
        <p:spPr bwMode="auto">
          <a:xfrm>
            <a:off x="2570224" y="5344857"/>
            <a:ext cx="1001982" cy="90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7B9FAA-5786-7D4F-4898-8994792858FC}"/>
              </a:ext>
            </a:extLst>
          </p:cNvPr>
          <p:cNvSpPr txBox="1"/>
          <p:nvPr/>
        </p:nvSpPr>
        <p:spPr>
          <a:xfrm>
            <a:off x="2475222" y="6183570"/>
            <a:ext cx="1148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Electrons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A8D630-C778-F193-4A08-80BA6ECBB9D4}"/>
              </a:ext>
            </a:extLst>
          </p:cNvPr>
          <p:cNvGrpSpPr>
            <a:grpSpLocks noChangeAspect="1"/>
          </p:cNvGrpSpPr>
          <p:nvPr/>
        </p:nvGrpSpPr>
        <p:grpSpPr>
          <a:xfrm>
            <a:off x="3491155" y="1474385"/>
            <a:ext cx="840698" cy="850072"/>
            <a:chOff x="4648877" y="1188537"/>
            <a:chExt cx="1625002" cy="1643122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915D408-6AE4-711D-E6AD-E4AF4D6E5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0925" y="1188537"/>
              <a:ext cx="1220907" cy="13486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4D799C9-DB84-6E27-7754-D2624CDB60D1}"/>
                </a:ext>
              </a:extLst>
            </p:cNvPr>
            <p:cNvSpPr txBox="1"/>
            <p:nvPr/>
          </p:nvSpPr>
          <p:spPr>
            <a:xfrm>
              <a:off x="4648877" y="2441359"/>
              <a:ext cx="1625002" cy="390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secure</a:t>
              </a:r>
              <a:r>
                <a:rPr lang="en-US" sz="1200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 science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C8A4EE-3BDB-96F1-207F-1D291A5E0616}"/>
              </a:ext>
            </a:extLst>
          </p:cNvPr>
          <p:cNvGrpSpPr>
            <a:grpSpLocks noChangeAspect="1"/>
          </p:cNvGrpSpPr>
          <p:nvPr/>
        </p:nvGrpSpPr>
        <p:grpSpPr>
          <a:xfrm>
            <a:off x="3491155" y="4975627"/>
            <a:ext cx="840698" cy="850072"/>
            <a:chOff x="4648877" y="1188537"/>
            <a:chExt cx="1625002" cy="1643122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38539505-142A-FAA7-A37C-E08D86F4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0925" y="1188537"/>
              <a:ext cx="1220907" cy="13486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1074A98-E5E9-7F6E-AADA-2550A1AA5261}"/>
                </a:ext>
              </a:extLst>
            </p:cNvPr>
            <p:cNvSpPr txBox="1"/>
            <p:nvPr/>
          </p:nvSpPr>
          <p:spPr>
            <a:xfrm>
              <a:off x="4648877" y="2441359"/>
              <a:ext cx="1625002" cy="390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secure</a:t>
              </a:r>
              <a:r>
                <a:rPr lang="en-US" sz="1200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 science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6549AA-8FDF-7365-1014-B018A9C37ABC}"/>
              </a:ext>
            </a:extLst>
          </p:cNvPr>
          <p:cNvGrpSpPr>
            <a:grpSpLocks noChangeAspect="1"/>
          </p:cNvGrpSpPr>
          <p:nvPr/>
        </p:nvGrpSpPr>
        <p:grpSpPr>
          <a:xfrm>
            <a:off x="829660" y="3714472"/>
            <a:ext cx="840698" cy="850072"/>
            <a:chOff x="4648877" y="1188537"/>
            <a:chExt cx="1625002" cy="1643122"/>
          </a:xfrm>
        </p:grpSpPr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842A5403-1CAD-A052-1594-5AEBCB5E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0925" y="1188537"/>
              <a:ext cx="1220907" cy="134867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1FCDD1-9505-AFFE-AADA-1FF276F7343B}"/>
                </a:ext>
              </a:extLst>
            </p:cNvPr>
            <p:cNvSpPr txBox="1"/>
            <p:nvPr/>
          </p:nvSpPr>
          <p:spPr>
            <a:xfrm>
              <a:off x="4648877" y="2441359"/>
              <a:ext cx="1625002" cy="390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secure</a:t>
              </a:r>
              <a:r>
                <a:rPr lang="en-US" sz="1200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 science</a:t>
              </a:r>
            </a:p>
          </p:txBody>
        </p: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id="{A98D0CE8-3000-B216-D9CB-B322B10B8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58" y="1472151"/>
            <a:ext cx="1127290" cy="11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C2F65A91-BF51-848F-5FD0-BAA4DC7E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445" y="3462040"/>
            <a:ext cx="1127290" cy="11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09CFC09A-FA73-0D88-20BD-D3506F27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64" y="4977231"/>
            <a:ext cx="1127290" cy="11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377;p42">
            <a:extLst>
              <a:ext uri="{FF2B5EF4-FFF2-40B4-BE49-F238E27FC236}">
                <a16:creationId xmlns:a16="http://schemas.microsoft.com/office/drawing/2014/main" id="{D0B239E0-06B9-ABC6-2496-5938EABD60B5}"/>
              </a:ext>
            </a:extLst>
          </p:cNvPr>
          <p:cNvSpPr/>
          <p:nvPr/>
        </p:nvSpPr>
        <p:spPr>
          <a:xfrm>
            <a:off x="2152947" y="2977060"/>
            <a:ext cx="1788370" cy="1792224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3" name="Picture 2" descr="INTERSECT Banner">
            <a:extLst>
              <a:ext uri="{FF2B5EF4-FFF2-40B4-BE49-F238E27FC236}">
                <a16:creationId xmlns:a16="http://schemas.microsoft.com/office/drawing/2014/main" id="{F51AA561-86EA-2C81-197E-9B11A3555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5" t="17015" r="21767" b="23805"/>
          <a:stretch/>
        </p:blipFill>
        <p:spPr bwMode="auto">
          <a:xfrm>
            <a:off x="2343640" y="3376373"/>
            <a:ext cx="1422892" cy="64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5C94B215-7118-903A-6A89-DAA562CB877D}"/>
              </a:ext>
            </a:extLst>
          </p:cNvPr>
          <p:cNvSpPr/>
          <p:nvPr/>
        </p:nvSpPr>
        <p:spPr>
          <a:xfrm>
            <a:off x="3755795" y="3708757"/>
            <a:ext cx="343734" cy="260478"/>
          </a:xfrm>
          <a:prstGeom prst="leftRightArrow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-Right Arrow 25">
            <a:extLst>
              <a:ext uri="{FF2B5EF4-FFF2-40B4-BE49-F238E27FC236}">
                <a16:creationId xmlns:a16="http://schemas.microsoft.com/office/drawing/2014/main" id="{911211C8-D0ED-18DB-C011-3FB7647147EF}"/>
              </a:ext>
            </a:extLst>
          </p:cNvPr>
          <p:cNvSpPr/>
          <p:nvPr/>
        </p:nvSpPr>
        <p:spPr>
          <a:xfrm>
            <a:off x="1979626" y="3715993"/>
            <a:ext cx="343734" cy="260478"/>
          </a:xfrm>
          <a:prstGeom prst="leftRightArrow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-Right Arrow 26">
            <a:extLst>
              <a:ext uri="{FF2B5EF4-FFF2-40B4-BE49-F238E27FC236}">
                <a16:creationId xmlns:a16="http://schemas.microsoft.com/office/drawing/2014/main" id="{4D5DE5C0-13C5-CECD-76BE-322C37820134}"/>
              </a:ext>
            </a:extLst>
          </p:cNvPr>
          <p:cNvSpPr/>
          <p:nvPr/>
        </p:nvSpPr>
        <p:spPr>
          <a:xfrm rot="17945005">
            <a:off x="2436433" y="4524354"/>
            <a:ext cx="343734" cy="260478"/>
          </a:xfrm>
          <a:prstGeom prst="leftRightArrow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-Right Arrow 27">
            <a:extLst>
              <a:ext uri="{FF2B5EF4-FFF2-40B4-BE49-F238E27FC236}">
                <a16:creationId xmlns:a16="http://schemas.microsoft.com/office/drawing/2014/main" id="{7C5389FA-1E68-396C-3F42-F1F4BC40BF09}"/>
              </a:ext>
            </a:extLst>
          </p:cNvPr>
          <p:cNvSpPr/>
          <p:nvPr/>
        </p:nvSpPr>
        <p:spPr>
          <a:xfrm rot="14175633">
            <a:off x="3343689" y="4502836"/>
            <a:ext cx="343734" cy="260478"/>
          </a:xfrm>
          <a:prstGeom prst="leftRightArrow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38F5B10D-9B66-B0E3-1627-DD2DA92BE217}"/>
              </a:ext>
            </a:extLst>
          </p:cNvPr>
          <p:cNvSpPr/>
          <p:nvPr/>
        </p:nvSpPr>
        <p:spPr>
          <a:xfrm rot="17927373">
            <a:off x="3298706" y="2972672"/>
            <a:ext cx="343734" cy="260478"/>
          </a:xfrm>
          <a:prstGeom prst="leftRightArrow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1B1CDA71-83BD-CC76-EEAF-075CBDCC83EB}"/>
              </a:ext>
            </a:extLst>
          </p:cNvPr>
          <p:cNvSpPr/>
          <p:nvPr/>
        </p:nvSpPr>
        <p:spPr>
          <a:xfrm rot="14636739">
            <a:off x="2470442" y="2962419"/>
            <a:ext cx="343734" cy="260478"/>
          </a:xfrm>
          <a:prstGeom prst="leftRightArrow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C6150F-B143-9E58-20BD-34E17D282AD5}"/>
              </a:ext>
            </a:extLst>
          </p:cNvPr>
          <p:cNvSpPr txBox="1"/>
          <p:nvPr/>
        </p:nvSpPr>
        <p:spPr>
          <a:xfrm>
            <a:off x="5400908" y="6125321"/>
            <a:ext cx="6772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entury Gothic" panose="020B0502020202020204" pitchFamily="34" charset="0"/>
              </a:rPr>
              <a:t>Federated Learning across different facilities and security domains increase the accuracy in reconstruction, model classification, and decompression rate.  Using </a:t>
            </a:r>
            <a:r>
              <a:rPr lang="en-US" sz="1400" b="1" dirty="0" err="1">
                <a:latin typeface="Century Gothic" panose="020B0502020202020204" pitchFamily="34" charset="0"/>
              </a:rPr>
              <a:t>SasView</a:t>
            </a:r>
            <a:r>
              <a:rPr lang="en-US" sz="1400" i="1" dirty="0">
                <a:latin typeface="Century Gothic" panose="020B0502020202020204" pitchFamily="34" charset="0"/>
              </a:rPr>
              <a:t> we build-in community based physical knowledge. </a:t>
            </a:r>
          </a:p>
        </p:txBody>
      </p:sp>
      <p:pic>
        <p:nvPicPr>
          <p:cNvPr id="44" name="Picture 43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EE300F00-CA27-3F8D-858A-EFD92DB6A0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105" t="24933" r="24526" b="19351"/>
          <a:stretch/>
        </p:blipFill>
        <p:spPr>
          <a:xfrm>
            <a:off x="6335562" y="2505577"/>
            <a:ext cx="2258555" cy="819166"/>
          </a:xfrm>
          <a:prstGeom prst="rect">
            <a:avLst/>
          </a:prstGeom>
        </p:spPr>
      </p:pic>
      <p:cxnSp>
        <p:nvCxnSpPr>
          <p:cNvPr id="45" name="Elbow Connector 90">
            <a:extLst>
              <a:ext uri="{FF2B5EF4-FFF2-40B4-BE49-F238E27FC236}">
                <a16:creationId xmlns:a16="http://schemas.microsoft.com/office/drawing/2014/main" id="{D6CE2687-E3FF-FF4B-F2D0-99179C72B467}"/>
              </a:ext>
            </a:extLst>
          </p:cNvPr>
          <p:cNvCxnSpPr>
            <a:cxnSpLocks/>
          </p:cNvCxnSpPr>
          <p:nvPr/>
        </p:nvCxnSpPr>
        <p:spPr>
          <a:xfrm rot="10800000">
            <a:off x="5808331" y="2148012"/>
            <a:ext cx="497059" cy="76714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181F46A-E172-3BCC-5B3D-DECAA2D5A4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9475" y="616688"/>
            <a:ext cx="6612525" cy="3353816"/>
          </a:xfrm>
          <a:prstGeom prst="rect">
            <a:avLst/>
          </a:prstGeom>
        </p:spPr>
      </p:pic>
      <p:pic>
        <p:nvPicPr>
          <p:cNvPr id="7" name="Picture 6" descr="A circular object with a chart&#10;&#10;Description automatically generated with medium confidence">
            <a:extLst>
              <a:ext uri="{FF2B5EF4-FFF2-40B4-BE49-F238E27FC236}">
                <a16:creationId xmlns:a16="http://schemas.microsoft.com/office/drawing/2014/main" id="{D80E3E41-003B-B2A8-D094-8F456CFB2F7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286" t="8447" r="4459"/>
          <a:stretch/>
        </p:blipFill>
        <p:spPr>
          <a:xfrm>
            <a:off x="10156364" y="4126749"/>
            <a:ext cx="2009553" cy="1883626"/>
          </a:xfrm>
          <a:prstGeom prst="rect">
            <a:avLst/>
          </a:prstGeom>
        </p:spPr>
      </p:pic>
      <p:pic>
        <p:nvPicPr>
          <p:cNvPr id="47" name="Picture 46" descr="A circular object with a yellow and blue circle&#10;&#10;Description automatically generated with medium confidence">
            <a:extLst>
              <a:ext uri="{FF2B5EF4-FFF2-40B4-BE49-F238E27FC236}">
                <a16:creationId xmlns:a16="http://schemas.microsoft.com/office/drawing/2014/main" id="{2ABE9A85-A681-7A30-0F43-91EE28FAA0C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996" t="8740" r="2132"/>
          <a:stretch/>
        </p:blipFill>
        <p:spPr>
          <a:xfrm>
            <a:off x="5986748" y="4156294"/>
            <a:ext cx="2081324" cy="187757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24F05A0-5D32-13C2-856B-B85A49F690A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704" t="8740" r="2423"/>
          <a:stretch/>
        </p:blipFill>
        <p:spPr>
          <a:xfrm>
            <a:off x="8075040" y="4126749"/>
            <a:ext cx="2081324" cy="187757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C0F1DB6-CE6E-C5CC-4930-FE4077F728F5}"/>
              </a:ext>
            </a:extLst>
          </p:cNvPr>
          <p:cNvSpPr txBox="1"/>
          <p:nvPr/>
        </p:nvSpPr>
        <p:spPr>
          <a:xfrm>
            <a:off x="6042157" y="3651984"/>
            <a:ext cx="1387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Measurement</a:t>
            </a: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Sim Input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798CD86-1921-40FC-6018-E24384CF2A80}"/>
              </a:ext>
            </a:extLst>
          </p:cNvPr>
          <p:cNvSpPr txBox="1"/>
          <p:nvPr/>
        </p:nvSpPr>
        <p:spPr>
          <a:xfrm>
            <a:off x="8182652" y="3649760"/>
            <a:ext cx="1387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Predicted</a:t>
            </a: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Output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266A5A4-9D0A-8B9D-F997-7AA84744D8E3}"/>
              </a:ext>
            </a:extLst>
          </p:cNvPr>
          <p:cNvSpPr txBox="1"/>
          <p:nvPr/>
        </p:nvSpPr>
        <p:spPr>
          <a:xfrm>
            <a:off x="10284985" y="3613466"/>
            <a:ext cx="1387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Ground</a:t>
            </a: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Truth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AE92C38-ED80-AABB-E495-69B63E4B02D0}"/>
              </a:ext>
            </a:extLst>
          </p:cNvPr>
          <p:cNvSpPr txBox="1"/>
          <p:nvPr/>
        </p:nvSpPr>
        <p:spPr>
          <a:xfrm>
            <a:off x="10285181" y="3644370"/>
            <a:ext cx="1387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Ground</a:t>
            </a: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Truth</a:t>
            </a:r>
          </a:p>
        </p:txBody>
      </p:sp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1652CB49-AD11-ACCA-BCE1-4425D2A34F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160" t="9723" r="4226" b="10460"/>
          <a:stretch/>
        </p:blipFill>
        <p:spPr>
          <a:xfrm>
            <a:off x="2380254" y="4032798"/>
            <a:ext cx="1305646" cy="4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14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33D46A0-AFCD-202D-0246-3EC34305B4C0}"/>
              </a:ext>
            </a:extLst>
          </p:cNvPr>
          <p:cNvSpPr txBox="1"/>
          <p:nvPr/>
        </p:nvSpPr>
        <p:spPr>
          <a:xfrm>
            <a:off x="782340" y="4434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ML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8534DD-3B81-B5E2-C033-2A27B9915A43}"/>
              </a:ext>
            </a:extLst>
          </p:cNvPr>
          <p:cNvSpPr txBox="1"/>
          <p:nvPr/>
        </p:nvSpPr>
        <p:spPr>
          <a:xfrm>
            <a:off x="3215911" y="304989"/>
            <a:ext cx="2123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ML Opt. Single Fac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674D40-C409-83A1-1AB0-A59D051555C2}"/>
              </a:ext>
            </a:extLst>
          </p:cNvPr>
          <p:cNvSpPr txBox="1"/>
          <p:nvPr/>
        </p:nvSpPr>
        <p:spPr>
          <a:xfrm>
            <a:off x="5991009" y="304989"/>
            <a:ext cx="212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ML Opt. Fed Learn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79A4F5-EFDF-0E29-1995-2FDC5D982F94}"/>
              </a:ext>
            </a:extLst>
          </p:cNvPr>
          <p:cNvSpPr txBox="1"/>
          <p:nvPr/>
        </p:nvSpPr>
        <p:spPr>
          <a:xfrm>
            <a:off x="8813953" y="304988"/>
            <a:ext cx="212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ML Opt. Uni. Server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5E40BE-3EAB-78B7-F2E2-13315C6E7782}"/>
              </a:ext>
            </a:extLst>
          </p:cNvPr>
          <p:cNvGrpSpPr/>
          <p:nvPr/>
        </p:nvGrpSpPr>
        <p:grpSpPr>
          <a:xfrm>
            <a:off x="440813" y="974819"/>
            <a:ext cx="11148238" cy="5486400"/>
            <a:chOff x="440813" y="974819"/>
            <a:chExt cx="11148238" cy="5486400"/>
          </a:xfrm>
        </p:grpSpPr>
        <p:pic>
          <p:nvPicPr>
            <p:cNvPr id="16" name="Picture 15" descr="A circular object with a chart&#10;&#10;Description automatically generated with medium confidence">
              <a:extLst>
                <a:ext uri="{FF2B5EF4-FFF2-40B4-BE49-F238E27FC236}">
                  <a16:creationId xmlns:a16="http://schemas.microsoft.com/office/drawing/2014/main" id="{5258CDA8-CC49-1537-054E-E40960BE9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86" r="4459"/>
            <a:stretch/>
          </p:blipFill>
          <p:spPr>
            <a:xfrm>
              <a:off x="488659" y="3718019"/>
              <a:ext cx="2679406" cy="2743200"/>
            </a:xfrm>
            <a:prstGeom prst="rect">
              <a:avLst/>
            </a:prstGeom>
          </p:spPr>
        </p:pic>
        <p:pic>
          <p:nvPicPr>
            <p:cNvPr id="18" name="Picture 17" descr="A circular object with a yellow and blue circle&#10;&#10;Description automatically generated with medium confidence">
              <a:extLst>
                <a:ext uri="{FF2B5EF4-FFF2-40B4-BE49-F238E27FC236}">
                  <a16:creationId xmlns:a16="http://schemas.microsoft.com/office/drawing/2014/main" id="{1EE3E744-54F7-E9F4-4E57-63A2911CC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996" r="2132"/>
            <a:stretch/>
          </p:blipFill>
          <p:spPr>
            <a:xfrm>
              <a:off x="440813" y="974819"/>
              <a:ext cx="2775098" cy="2743200"/>
            </a:xfrm>
            <a:prstGeom prst="rect">
              <a:avLst/>
            </a:prstGeom>
          </p:spPr>
        </p:pic>
        <p:pic>
          <p:nvPicPr>
            <p:cNvPr id="20" name="Picture 19" descr="A circular chart with a chart and a diagram&#10;&#10;Description automatically generated with medium confidence">
              <a:extLst>
                <a:ext uri="{FF2B5EF4-FFF2-40B4-BE49-F238E27FC236}">
                  <a16:creationId xmlns:a16="http://schemas.microsoft.com/office/drawing/2014/main" id="{F01FDC0E-AF91-9FD6-F95C-37BAF5CD1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704" r="2423"/>
            <a:stretch/>
          </p:blipFill>
          <p:spPr>
            <a:xfrm>
              <a:off x="3215911" y="974819"/>
              <a:ext cx="2775098" cy="27432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472C33-2BF3-3AA0-57B9-EFF1B7AFC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941" r="2187"/>
            <a:stretch/>
          </p:blipFill>
          <p:spPr>
            <a:xfrm>
              <a:off x="3168065" y="3718019"/>
              <a:ext cx="2775098" cy="27432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54739B-B50A-5A87-3B77-188F1FB50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704" r="2423"/>
            <a:stretch/>
          </p:blipFill>
          <p:spPr>
            <a:xfrm>
              <a:off x="5991009" y="974819"/>
              <a:ext cx="2775098" cy="27432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F44ADB-FB24-82A3-D43E-2B2443453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414" r="2714"/>
            <a:stretch/>
          </p:blipFill>
          <p:spPr>
            <a:xfrm>
              <a:off x="5991009" y="3718019"/>
              <a:ext cx="2775098" cy="27432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594E72-5969-F388-96AD-DD24AD329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704" r="2423"/>
            <a:stretch/>
          </p:blipFill>
          <p:spPr>
            <a:xfrm>
              <a:off x="8813953" y="974819"/>
              <a:ext cx="2775098" cy="2743200"/>
            </a:xfrm>
            <a:prstGeom prst="rect">
              <a:avLst/>
            </a:prstGeom>
          </p:spPr>
        </p:pic>
        <p:pic>
          <p:nvPicPr>
            <p:cNvPr id="29" name="Picture 28" descr="A purple circle with a rainbow spectrum&#10;&#10;Description automatically generated">
              <a:extLst>
                <a:ext uri="{FF2B5EF4-FFF2-40B4-BE49-F238E27FC236}">
                  <a16:creationId xmlns:a16="http://schemas.microsoft.com/office/drawing/2014/main" id="{7132361A-9B61-F359-D433-16E52234D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704" r="2423"/>
            <a:stretch/>
          </p:blipFill>
          <p:spPr>
            <a:xfrm>
              <a:off x="8813953" y="3718019"/>
              <a:ext cx="2775098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862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AI-generated content may be incorrect.">
            <a:extLst>
              <a:ext uri="{FF2B5EF4-FFF2-40B4-BE49-F238E27FC236}">
                <a16:creationId xmlns:a16="http://schemas.microsoft.com/office/drawing/2014/main" id="{4E54AAC6-634C-1456-B806-C833287BC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36" y="727499"/>
            <a:ext cx="8141772" cy="608003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8877D5-A1B7-C974-259F-DC6EC88270D9}"/>
              </a:ext>
            </a:extLst>
          </p:cNvPr>
          <p:cNvSpPr txBox="1">
            <a:spLocks/>
          </p:cNvSpPr>
          <p:nvPr/>
        </p:nvSpPr>
        <p:spPr>
          <a:xfrm>
            <a:off x="429767" y="274320"/>
            <a:ext cx="11430000" cy="5355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+mn-lt"/>
              </a:rPr>
              <a:t>Inpainting Beam Stop</a:t>
            </a:r>
          </a:p>
        </p:txBody>
      </p:sp>
    </p:spTree>
    <p:extLst>
      <p:ext uri="{BB962C8B-B14F-4D97-AF65-F5344CB8AC3E}">
        <p14:creationId xmlns:p14="http://schemas.microsoft.com/office/powerpoint/2010/main" val="1075576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9408-2566-94C6-901D-6080B57C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Dimensional Sparse Autoencoders</a:t>
            </a:r>
          </a:p>
        </p:txBody>
      </p:sp>
      <p:pic>
        <p:nvPicPr>
          <p:cNvPr id="4" name="Picture 3" descr="A diagram of a network&#10;&#10;Description automatically generated">
            <a:extLst>
              <a:ext uri="{FF2B5EF4-FFF2-40B4-BE49-F238E27FC236}">
                <a16:creationId xmlns:a16="http://schemas.microsoft.com/office/drawing/2014/main" id="{5ADA93B5-F4A3-D0CE-C896-53CA403B0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693" y="1175823"/>
            <a:ext cx="4614307" cy="5308105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9607763-84DE-7B89-E40B-FAFDEA3D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" y="1772959"/>
            <a:ext cx="6669496" cy="360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0B1ADC-6BB6-C2DC-FDA1-F04A333A7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966"/>
          <a:stretch/>
        </p:blipFill>
        <p:spPr>
          <a:xfrm>
            <a:off x="2596454" y="6036631"/>
            <a:ext cx="6999091" cy="8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2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9408-2566-94C6-901D-6080B57C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Dimensional Sparse Autoencoders</a:t>
            </a:r>
          </a:p>
        </p:txBody>
      </p:sp>
      <p:pic>
        <p:nvPicPr>
          <p:cNvPr id="3" name="Picture 2" descr="A graph with blue lines&#10;&#10;Description automatically generated">
            <a:extLst>
              <a:ext uri="{FF2B5EF4-FFF2-40B4-BE49-F238E27FC236}">
                <a16:creationId xmlns:a16="http://schemas.microsoft.com/office/drawing/2014/main" id="{1866B85D-924D-2885-69D8-7CFB23A00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212" y="3357333"/>
            <a:ext cx="3169920" cy="2377440"/>
          </a:xfrm>
          <a:prstGeom prst="rect">
            <a:avLst/>
          </a:prstGeom>
        </p:spPr>
      </p:pic>
      <p:pic>
        <p:nvPicPr>
          <p:cNvPr id="5" name="Picture 4" descr="A graph with blue lines&#10;&#10;Description automatically generated">
            <a:extLst>
              <a:ext uri="{FF2B5EF4-FFF2-40B4-BE49-F238E27FC236}">
                <a16:creationId xmlns:a16="http://schemas.microsoft.com/office/drawing/2014/main" id="{BD1323A4-FF15-DBAA-6909-3798A7A28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212" y="979893"/>
            <a:ext cx="3169920" cy="2377440"/>
          </a:xfrm>
          <a:prstGeom prst="rect">
            <a:avLst/>
          </a:prstGeom>
        </p:spPr>
      </p:pic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6B820430-B756-1E91-477D-29B88DE514F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111187" y="1141764"/>
            <a:ext cx="548640" cy="1280160"/>
          </a:xfrm>
          <a:prstGeom prst="bentConnector2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19E72F91-7BA4-5015-DC2A-C92F06E8789F}"/>
              </a:ext>
            </a:extLst>
          </p:cNvPr>
          <p:cNvCxnSpPr>
            <a:cxnSpLocks/>
          </p:cNvCxnSpPr>
          <p:nvPr/>
        </p:nvCxnSpPr>
        <p:spPr>
          <a:xfrm>
            <a:off x="1745427" y="4434840"/>
            <a:ext cx="1280160" cy="548640"/>
          </a:xfrm>
          <a:prstGeom prst="bentConnector3">
            <a:avLst>
              <a:gd name="adj1" fmla="val -1052"/>
            </a:avLst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FBB9C44-6D14-1F6C-E760-7155785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569" y="1095426"/>
            <a:ext cx="1164007" cy="274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152771-EE90-C993-EC42-D7F15498E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645" y="5059488"/>
            <a:ext cx="1393842" cy="274320"/>
          </a:xfrm>
          <a:prstGeom prst="rect">
            <a:avLst/>
          </a:prstGeom>
        </p:spPr>
      </p:pic>
      <p:pic>
        <p:nvPicPr>
          <p:cNvPr id="10" name="Picture 9" descr="A chart of a square with a yellow and blue center&#10;&#10;Description automatically generated with medium confidence">
            <a:extLst>
              <a:ext uri="{FF2B5EF4-FFF2-40B4-BE49-F238E27FC236}">
                <a16:creationId xmlns:a16="http://schemas.microsoft.com/office/drawing/2014/main" id="{1533CDCD-554D-6FA5-3265-7320257E97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87"/>
          <a:stretch/>
        </p:blipFill>
        <p:spPr>
          <a:xfrm>
            <a:off x="290375" y="2087694"/>
            <a:ext cx="2777252" cy="2377440"/>
          </a:xfrm>
          <a:prstGeom prst="rect">
            <a:avLst/>
          </a:prstGeom>
        </p:spPr>
      </p:pic>
      <p:pic>
        <p:nvPicPr>
          <p:cNvPr id="11" name="Picture 10" descr="A graph of a blue square with a yellow center&#10;&#10;Description automatically generated">
            <a:extLst>
              <a:ext uri="{FF2B5EF4-FFF2-40B4-BE49-F238E27FC236}">
                <a16:creationId xmlns:a16="http://schemas.microsoft.com/office/drawing/2014/main" id="{CC42672C-8663-75C0-275D-6D65EB8D70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33"/>
          <a:stretch/>
        </p:blipFill>
        <p:spPr>
          <a:xfrm>
            <a:off x="3194903" y="979893"/>
            <a:ext cx="2747265" cy="2377440"/>
          </a:xfrm>
          <a:prstGeom prst="rect">
            <a:avLst/>
          </a:prstGeom>
        </p:spPr>
      </p:pic>
      <p:pic>
        <p:nvPicPr>
          <p:cNvPr id="12" name="Picture 11" descr="A graph of a blue and yellow square&#10;&#10;Description automatically generated">
            <a:extLst>
              <a:ext uri="{FF2B5EF4-FFF2-40B4-BE49-F238E27FC236}">
                <a16:creationId xmlns:a16="http://schemas.microsoft.com/office/drawing/2014/main" id="{CABBAFDA-B333-8203-A970-D49179E49A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333"/>
          <a:stretch/>
        </p:blipFill>
        <p:spPr>
          <a:xfrm>
            <a:off x="3236914" y="3389390"/>
            <a:ext cx="2747265" cy="2377440"/>
          </a:xfrm>
          <a:prstGeom prst="rect">
            <a:avLst/>
          </a:prstGeom>
        </p:spPr>
      </p:pic>
      <p:pic>
        <p:nvPicPr>
          <p:cNvPr id="13" name="Picture 12" descr="A diagram of a blue and yellow square&#10;&#10;Description automatically generated with medium confidence">
            <a:extLst>
              <a:ext uri="{FF2B5EF4-FFF2-40B4-BE49-F238E27FC236}">
                <a16:creationId xmlns:a16="http://schemas.microsoft.com/office/drawing/2014/main" id="{6F1F93FA-DFFB-FC00-905E-472FA7DFF0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21"/>
          <a:stretch/>
        </p:blipFill>
        <p:spPr>
          <a:xfrm>
            <a:off x="6032631" y="979893"/>
            <a:ext cx="2969522" cy="2377440"/>
          </a:xfrm>
          <a:prstGeom prst="rect">
            <a:avLst/>
          </a:prstGeom>
        </p:spPr>
      </p:pic>
      <p:pic>
        <p:nvPicPr>
          <p:cNvPr id="14" name="Picture 13" descr="A green and blue squares with a black line&#10;&#10;Description automatically generated with medium confidence">
            <a:extLst>
              <a:ext uri="{FF2B5EF4-FFF2-40B4-BE49-F238E27FC236}">
                <a16:creationId xmlns:a16="http://schemas.microsoft.com/office/drawing/2014/main" id="{9FEFA55B-F60B-3383-7AE9-6C01140712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23"/>
          <a:stretch/>
        </p:blipFill>
        <p:spPr>
          <a:xfrm>
            <a:off x="6050222" y="3357333"/>
            <a:ext cx="304239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56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8;p43">
            <a:extLst>
              <a:ext uri="{FF2B5EF4-FFF2-40B4-BE49-F238E27FC236}">
                <a16:creationId xmlns:a16="http://schemas.microsoft.com/office/drawing/2014/main" id="{68F23D58-2C40-6309-F2FE-F50BBEE722D9}"/>
              </a:ext>
            </a:extLst>
          </p:cNvPr>
          <p:cNvSpPr txBox="1"/>
          <p:nvPr/>
        </p:nvSpPr>
        <p:spPr>
          <a:xfrm>
            <a:off x="1945712" y="1830978"/>
            <a:ext cx="8300576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" sz="32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Thanks!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" sz="3200" b="1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Questions???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2400"/>
            </a:pPr>
            <a:endParaRPr lang="en" sz="3200" b="1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" sz="2400" b="1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Acknowledgments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DOE Funding from ASCR &amp; BES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ORNL Funding from LDRD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0719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0DD7-5899-B649-9ECB-DF89D34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Experimental Science at DOE Facilities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CDE6D-BB12-B548-8706-A292C0531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7" y="1531953"/>
            <a:ext cx="5164425" cy="4454214"/>
          </a:xfrm>
          <a:prstGeom prst="rect">
            <a:avLst/>
          </a:prstGeom>
        </p:spPr>
      </p:pic>
      <p:pic>
        <p:nvPicPr>
          <p:cNvPr id="6" name="Picture 5" descr="Screen Shot 2014-11-16 at 9.28.02 PM.png">
            <a:extLst>
              <a:ext uri="{FF2B5EF4-FFF2-40B4-BE49-F238E27FC236}">
                <a16:creationId xmlns:a16="http://schemas.microsoft.com/office/drawing/2014/main" id="{8F5E8D63-C3FA-374D-8CDA-87B09666C6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34" b="16362"/>
          <a:stretch/>
        </p:blipFill>
        <p:spPr>
          <a:xfrm>
            <a:off x="428258" y="1651833"/>
            <a:ext cx="2791634" cy="1695224"/>
          </a:xfrm>
          <a:prstGeom prst="rect">
            <a:avLst/>
          </a:prstGeom>
        </p:spPr>
      </p:pic>
      <p:pic>
        <p:nvPicPr>
          <p:cNvPr id="7" name="Picture 6" descr="Screen Shot 2014-11-16 at 8.05.59 PM.png">
            <a:extLst>
              <a:ext uri="{FF2B5EF4-FFF2-40B4-BE49-F238E27FC236}">
                <a16:creationId xmlns:a16="http://schemas.microsoft.com/office/drawing/2014/main" id="{1E178CA7-2C71-7F4E-9F7E-70A50802DC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3" t="14815" b="33333"/>
          <a:stretch/>
        </p:blipFill>
        <p:spPr>
          <a:xfrm>
            <a:off x="442608" y="3796252"/>
            <a:ext cx="2791633" cy="23171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861FD-ECAD-4040-BC1E-D760B2371162}"/>
              </a:ext>
            </a:extLst>
          </p:cNvPr>
          <p:cNvSpPr/>
          <p:nvPr/>
        </p:nvSpPr>
        <p:spPr>
          <a:xfrm>
            <a:off x="3093363" y="3955340"/>
            <a:ext cx="341976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7744" marR="0" lvl="0" indent="-237744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1600" dirty="0">
                <a:latin typeface="+mn-lt"/>
                <a:cs typeface="Times"/>
              </a:rPr>
              <a:t>Penetrate metals without absorbing</a:t>
            </a:r>
          </a:p>
          <a:p>
            <a:pPr marL="237744" marR="0" lvl="0" indent="-237744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1600" dirty="0">
                <a:latin typeface="+mn-lt"/>
                <a:cs typeface="Times"/>
              </a:rPr>
              <a:t>Highly sensitive to water and hydrocarbons</a:t>
            </a:r>
          </a:p>
          <a:p>
            <a:pPr marL="237744" marR="0" lvl="0" indent="-237744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1600" dirty="0">
                <a:latin typeface="+mn-lt"/>
                <a:cs typeface="Times"/>
              </a:rPr>
              <a:t>High contrast to light elements</a:t>
            </a:r>
          </a:p>
          <a:p>
            <a:pPr marL="237744" marR="0" lvl="0" indent="-237744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1600" dirty="0">
                <a:latin typeface="+mn-lt"/>
                <a:cs typeface="Times"/>
              </a:rPr>
              <a:t>Sensitivity to magnetism</a:t>
            </a:r>
          </a:p>
          <a:p>
            <a:pPr marL="237744" marR="0" lvl="0" indent="-237744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1600" dirty="0">
                <a:latin typeface="+mn-lt"/>
                <a:cs typeface="Times"/>
              </a:rPr>
              <a:t>Measure dynamics and structure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6D7FFE-86BD-BC4C-8FFD-BF6B85B1A5B0}"/>
              </a:ext>
            </a:extLst>
          </p:cNvPr>
          <p:cNvSpPr/>
          <p:nvPr/>
        </p:nvSpPr>
        <p:spPr>
          <a:xfrm>
            <a:off x="442608" y="1270343"/>
            <a:ext cx="6239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n-lt"/>
                <a:ea typeface="Times New Roman" charset="0"/>
                <a:cs typeface="Times New Roman" charset="0"/>
              </a:rPr>
              <a:t>Why Neutrons, X-Rays or Electrons</a:t>
            </a:r>
            <a:r>
              <a:rPr lang="en-US" sz="2800" dirty="0">
                <a:latin typeface="LM Roman 10" pitchFamily="2" charset="77"/>
                <a:ea typeface="Times New Roman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1B298A-4D31-FB40-9B2D-1508B055A985}"/>
              </a:ext>
            </a:extLst>
          </p:cNvPr>
          <p:cNvSpPr txBox="1"/>
          <p:nvPr/>
        </p:nvSpPr>
        <p:spPr>
          <a:xfrm>
            <a:off x="7308900" y="6113418"/>
            <a:ext cx="363753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R. </a:t>
            </a:r>
            <a:r>
              <a:rPr lang="en-US" sz="1600" dirty="0" err="1">
                <a:latin typeface="+mn-lt"/>
              </a:rPr>
              <a:t>Pynn</a:t>
            </a:r>
            <a:r>
              <a:rPr lang="en-US" sz="1600" dirty="0">
                <a:latin typeface="+mn-lt"/>
              </a:rPr>
              <a:t>, ‘Neutron Scattering’, LANL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86C525-684F-DF4E-BB94-5EAE44CDB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394" y="1060297"/>
            <a:ext cx="4890546" cy="344405"/>
          </a:xfrm>
          <a:prstGeom prst="rect">
            <a:avLst/>
          </a:prstGeom>
        </p:spPr>
      </p:pic>
      <p:pic>
        <p:nvPicPr>
          <p:cNvPr id="12" name="Picture 11" descr="Screen Shot 2014-11-16 at 9.28.02 PM.png">
            <a:extLst>
              <a:ext uri="{FF2B5EF4-FFF2-40B4-BE49-F238E27FC236}">
                <a16:creationId xmlns:a16="http://schemas.microsoft.com/office/drawing/2014/main" id="{DCE41086-F614-864D-A33B-32656BACB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12880" r="2034" b="17634"/>
          <a:stretch/>
        </p:blipFill>
        <p:spPr>
          <a:xfrm>
            <a:off x="3233921" y="1792576"/>
            <a:ext cx="2642616" cy="1554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00665-7AA3-2C49-BFCA-9BD80C5EC7C8}"/>
              </a:ext>
            </a:extLst>
          </p:cNvPr>
          <p:cNvSpPr txBox="1"/>
          <p:nvPr/>
        </p:nvSpPr>
        <p:spPr>
          <a:xfrm>
            <a:off x="1321993" y="3347056"/>
            <a:ext cx="117692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+mn-lt"/>
              </a:rPr>
              <a:t>Neutrons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026B01-7C4E-174C-B553-C9C2532BEA3E}"/>
              </a:ext>
            </a:extLst>
          </p:cNvPr>
          <p:cNvSpPr txBox="1"/>
          <p:nvPr/>
        </p:nvSpPr>
        <p:spPr>
          <a:xfrm>
            <a:off x="4347030" y="3347056"/>
            <a:ext cx="91242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+mn-lt"/>
              </a:rPr>
              <a:t>X-Rays</a:t>
            </a:r>
          </a:p>
        </p:txBody>
      </p:sp>
    </p:spTree>
    <p:extLst>
      <p:ext uri="{BB962C8B-B14F-4D97-AF65-F5344CB8AC3E}">
        <p14:creationId xmlns:p14="http://schemas.microsoft.com/office/powerpoint/2010/main" val="2591067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2E588-C7D4-E698-4FC1-E2B230C02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DOE Landscape Experimental Facility Landscape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CCFB77-172D-3ACA-EC29-894B753F7DB8}"/>
              </a:ext>
            </a:extLst>
          </p:cNvPr>
          <p:cNvGrpSpPr/>
          <p:nvPr/>
        </p:nvGrpSpPr>
        <p:grpSpPr>
          <a:xfrm>
            <a:off x="483424" y="783110"/>
            <a:ext cx="12051549" cy="6093794"/>
            <a:chOff x="483424" y="783110"/>
            <a:chExt cx="12051549" cy="60937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44661C-6512-28E0-EF8C-B2858134EA95}"/>
                </a:ext>
              </a:extLst>
            </p:cNvPr>
            <p:cNvSpPr txBox="1"/>
            <p:nvPr/>
          </p:nvSpPr>
          <p:spPr>
            <a:xfrm>
              <a:off x="8142781" y="5100294"/>
              <a:ext cx="37247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Neutron Scattering Facilities</a:t>
              </a:r>
            </a:p>
          </p:txBody>
        </p:sp>
        <p:pic>
          <p:nvPicPr>
            <p:cNvPr id="1036" name="Picture 12" descr="Cover page, Margins: Left 1 in">
              <a:extLst>
                <a:ext uri="{FF2B5EF4-FFF2-40B4-BE49-F238E27FC236}">
                  <a16:creationId xmlns:a16="http://schemas.microsoft.com/office/drawing/2014/main" id="{6D7A00A2-02D4-6A04-4B56-A4B4AAB06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7846" y="5573073"/>
              <a:ext cx="2171469" cy="969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Spallation Neutron Source - Wikipedia">
              <a:extLst>
                <a:ext uri="{FF2B5EF4-FFF2-40B4-BE49-F238E27FC236}">
                  <a16:creationId xmlns:a16="http://schemas.microsoft.com/office/drawing/2014/main" id="{D6837C0A-6C7C-14B9-B98F-974021DFC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1979" y="5460447"/>
              <a:ext cx="1606375" cy="1186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B0EE08-371D-E5BB-52FE-156D037B3CB6}"/>
                </a:ext>
              </a:extLst>
            </p:cNvPr>
            <p:cNvSpPr txBox="1"/>
            <p:nvPr/>
          </p:nvSpPr>
          <p:spPr>
            <a:xfrm>
              <a:off x="6799815" y="6507572"/>
              <a:ext cx="28347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n-lt"/>
                  <a:hlinkClick r:id="rId5"/>
                </a:rPr>
                <a:t>Two SAS Instruments</a:t>
              </a:r>
              <a:endParaRPr lang="en-US" dirty="0">
                <a:latin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A6F468-E1A1-D63D-B340-BBD1EEB501B5}"/>
                </a:ext>
              </a:extLst>
            </p:cNvPr>
            <p:cNvSpPr txBox="1"/>
            <p:nvPr/>
          </p:nvSpPr>
          <p:spPr>
            <a:xfrm>
              <a:off x="9689315" y="6505880"/>
              <a:ext cx="28456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n-lt"/>
                  <a:hlinkClick r:id="rId5"/>
                </a:rPr>
                <a:t>One SAS Instruments</a:t>
              </a:r>
              <a:endParaRPr lang="en-US" dirty="0">
                <a:latin typeface="+mn-lt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44E1B6-60EA-344E-8565-0FF8CA34AD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96310" y="1163026"/>
              <a:ext cx="6372131" cy="4045139"/>
              <a:chOff x="2480567" y="3313942"/>
              <a:chExt cx="4829442" cy="3065813"/>
            </a:xfrm>
            <a:solidFill>
              <a:schemeClr val="accent5">
                <a:alpha val="29000"/>
              </a:schemeClr>
            </a:solidFill>
            <a:effectLst/>
          </p:grpSpPr>
          <p:sp useBgFill="1">
            <p:nvSpPr>
              <p:cNvPr id="5" name="Freeform 178">
                <a:extLst>
                  <a:ext uri="{FF2B5EF4-FFF2-40B4-BE49-F238E27FC236}">
                    <a16:creationId xmlns:a16="http://schemas.microsoft.com/office/drawing/2014/main" id="{FCA4F88F-8917-CD84-542F-83BFBC2F2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848" y="3313942"/>
                <a:ext cx="618248" cy="479346"/>
              </a:xfrm>
              <a:custGeom>
                <a:avLst/>
                <a:gdLst>
                  <a:gd name="T0" fmla="*/ 10564 w 358"/>
                  <a:gd name="T1" fmla="*/ 9451 h 278"/>
                  <a:gd name="T2" fmla="*/ 10712 w 358"/>
                  <a:gd name="T3" fmla="*/ 8164 h 278"/>
                  <a:gd name="T4" fmla="*/ 12154 w 358"/>
                  <a:gd name="T5" fmla="*/ 2926 h 278"/>
                  <a:gd name="T6" fmla="*/ 4058 w 358"/>
                  <a:gd name="T7" fmla="*/ 0 h 278"/>
                  <a:gd name="T8" fmla="*/ 3902 w 358"/>
                  <a:gd name="T9" fmla="*/ 197 h 278"/>
                  <a:gd name="T10" fmla="*/ 3972 w 358"/>
                  <a:gd name="T11" fmla="*/ 684 h 278"/>
                  <a:gd name="T12" fmla="*/ 4202 w 358"/>
                  <a:gd name="T13" fmla="*/ 1024 h 278"/>
                  <a:gd name="T14" fmla="*/ 3902 w 358"/>
                  <a:gd name="T15" fmla="*/ 1294 h 278"/>
                  <a:gd name="T16" fmla="*/ 3775 w 358"/>
                  <a:gd name="T17" fmla="*/ 1422 h 278"/>
                  <a:gd name="T18" fmla="*/ 3972 w 358"/>
                  <a:gd name="T19" fmla="*/ 2385 h 278"/>
                  <a:gd name="T20" fmla="*/ 3575 w 358"/>
                  <a:gd name="T21" fmla="*/ 3125 h 278"/>
                  <a:gd name="T22" fmla="*/ 3345 w 358"/>
                  <a:gd name="T23" fmla="*/ 3874 h 278"/>
                  <a:gd name="T24" fmla="*/ 2670 w 358"/>
                  <a:gd name="T25" fmla="*/ 4295 h 278"/>
                  <a:gd name="T26" fmla="*/ 2407 w 358"/>
                  <a:gd name="T27" fmla="*/ 4071 h 278"/>
                  <a:gd name="T28" fmla="*/ 2343 w 358"/>
                  <a:gd name="T29" fmla="*/ 4071 h 278"/>
                  <a:gd name="T30" fmla="*/ 2216 w 358"/>
                  <a:gd name="T31" fmla="*/ 3809 h 278"/>
                  <a:gd name="T32" fmla="*/ 2670 w 358"/>
                  <a:gd name="T33" fmla="*/ 3604 h 278"/>
                  <a:gd name="T34" fmla="*/ 2670 w 358"/>
                  <a:gd name="T35" fmla="*/ 3941 h 278"/>
                  <a:gd name="T36" fmla="*/ 2825 w 358"/>
                  <a:gd name="T37" fmla="*/ 3874 h 278"/>
                  <a:gd name="T38" fmla="*/ 3218 w 358"/>
                  <a:gd name="T39" fmla="*/ 3482 h 278"/>
                  <a:gd name="T40" fmla="*/ 3017 w 358"/>
                  <a:gd name="T41" fmla="*/ 3125 h 278"/>
                  <a:gd name="T42" fmla="*/ 3218 w 358"/>
                  <a:gd name="T43" fmla="*/ 2999 h 278"/>
                  <a:gd name="T44" fmla="*/ 3498 w 358"/>
                  <a:gd name="T45" fmla="*/ 2569 h 278"/>
                  <a:gd name="T46" fmla="*/ 2825 w 358"/>
                  <a:gd name="T47" fmla="*/ 2999 h 278"/>
                  <a:gd name="T48" fmla="*/ 2608 w 358"/>
                  <a:gd name="T49" fmla="*/ 3482 h 278"/>
                  <a:gd name="T50" fmla="*/ 2738 w 358"/>
                  <a:gd name="T51" fmla="*/ 2873 h 278"/>
                  <a:gd name="T52" fmla="*/ 3017 w 358"/>
                  <a:gd name="T53" fmla="*/ 2569 h 278"/>
                  <a:gd name="T54" fmla="*/ 3292 w 358"/>
                  <a:gd name="T55" fmla="*/ 2569 h 278"/>
                  <a:gd name="T56" fmla="*/ 3292 w 358"/>
                  <a:gd name="T57" fmla="*/ 2106 h 278"/>
                  <a:gd name="T58" fmla="*/ 3149 w 358"/>
                  <a:gd name="T59" fmla="*/ 1978 h 278"/>
                  <a:gd name="T60" fmla="*/ 3088 w 358"/>
                  <a:gd name="T61" fmla="*/ 1978 h 278"/>
                  <a:gd name="T62" fmla="*/ 2116 w 358"/>
                  <a:gd name="T63" fmla="*/ 1422 h 278"/>
                  <a:gd name="T64" fmla="*/ 968 w 358"/>
                  <a:gd name="T65" fmla="*/ 476 h 278"/>
                  <a:gd name="T66" fmla="*/ 557 w 358"/>
                  <a:gd name="T67" fmla="*/ 803 h 278"/>
                  <a:gd name="T68" fmla="*/ 622 w 358"/>
                  <a:gd name="T69" fmla="*/ 1703 h 278"/>
                  <a:gd name="T70" fmla="*/ 482 w 358"/>
                  <a:gd name="T71" fmla="*/ 2926 h 278"/>
                  <a:gd name="T72" fmla="*/ 622 w 358"/>
                  <a:gd name="T73" fmla="*/ 3809 h 278"/>
                  <a:gd name="T74" fmla="*/ 428 w 358"/>
                  <a:gd name="T75" fmla="*/ 4071 h 278"/>
                  <a:gd name="T76" fmla="*/ 358 w 358"/>
                  <a:gd name="T77" fmla="*/ 4421 h 278"/>
                  <a:gd name="T78" fmla="*/ 557 w 358"/>
                  <a:gd name="T79" fmla="*/ 4547 h 278"/>
                  <a:gd name="T80" fmla="*/ 199 w 358"/>
                  <a:gd name="T81" fmla="*/ 5231 h 278"/>
                  <a:gd name="T82" fmla="*/ 0 w 358"/>
                  <a:gd name="T83" fmla="*/ 5296 h 278"/>
                  <a:gd name="T84" fmla="*/ 428 w 358"/>
                  <a:gd name="T85" fmla="*/ 5576 h 278"/>
                  <a:gd name="T86" fmla="*/ 874 w 358"/>
                  <a:gd name="T87" fmla="*/ 5771 h 278"/>
                  <a:gd name="T88" fmla="*/ 820 w 358"/>
                  <a:gd name="T89" fmla="*/ 5969 h 278"/>
                  <a:gd name="T90" fmla="*/ 1103 w 358"/>
                  <a:gd name="T91" fmla="*/ 6054 h 278"/>
                  <a:gd name="T92" fmla="*/ 1917 w 358"/>
                  <a:gd name="T93" fmla="*/ 7972 h 278"/>
                  <a:gd name="T94" fmla="*/ 3498 w 358"/>
                  <a:gd name="T95" fmla="*/ 8096 h 278"/>
                  <a:gd name="T96" fmla="*/ 3972 w 358"/>
                  <a:gd name="T97" fmla="*/ 8360 h 278"/>
                  <a:gd name="T98" fmla="*/ 4873 w 358"/>
                  <a:gd name="T99" fmla="*/ 8492 h 278"/>
                  <a:gd name="T100" fmla="*/ 5917 w 358"/>
                  <a:gd name="T101" fmla="*/ 8492 h 278"/>
                  <a:gd name="T102" fmla="*/ 6538 w 358"/>
                  <a:gd name="T103" fmla="*/ 8492 h 278"/>
                  <a:gd name="T104" fmla="*/ 7221 w 358"/>
                  <a:gd name="T105" fmla="*/ 8570 h 27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58"/>
                  <a:gd name="T160" fmla="*/ 0 h 278"/>
                  <a:gd name="T161" fmla="*/ 358 w 358"/>
                  <a:gd name="T162" fmla="*/ 278 h 27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58" h="278">
                    <a:moveTo>
                      <a:pt x="216" y="252"/>
                    </a:moveTo>
                    <a:lnTo>
                      <a:pt x="260" y="264"/>
                    </a:lnTo>
                    <a:lnTo>
                      <a:pt x="276" y="268"/>
                    </a:lnTo>
                    <a:lnTo>
                      <a:pt x="284" y="270"/>
                    </a:lnTo>
                    <a:lnTo>
                      <a:pt x="308" y="278"/>
                    </a:lnTo>
                    <a:lnTo>
                      <a:pt x="310" y="266"/>
                    </a:lnTo>
                    <a:lnTo>
                      <a:pt x="310" y="262"/>
                    </a:lnTo>
                    <a:lnTo>
                      <a:pt x="310" y="258"/>
                    </a:lnTo>
                    <a:lnTo>
                      <a:pt x="310" y="252"/>
                    </a:lnTo>
                    <a:lnTo>
                      <a:pt x="312" y="246"/>
                    </a:lnTo>
                    <a:lnTo>
                      <a:pt x="312" y="240"/>
                    </a:lnTo>
                    <a:lnTo>
                      <a:pt x="324" y="200"/>
                    </a:lnTo>
                    <a:lnTo>
                      <a:pt x="326" y="192"/>
                    </a:lnTo>
                    <a:lnTo>
                      <a:pt x="328" y="184"/>
                    </a:lnTo>
                    <a:lnTo>
                      <a:pt x="338" y="144"/>
                    </a:lnTo>
                    <a:lnTo>
                      <a:pt x="340" y="138"/>
                    </a:lnTo>
                    <a:lnTo>
                      <a:pt x="354" y="86"/>
                    </a:lnTo>
                    <a:lnTo>
                      <a:pt x="358" y="76"/>
                    </a:lnTo>
                    <a:lnTo>
                      <a:pt x="340" y="70"/>
                    </a:lnTo>
                    <a:lnTo>
                      <a:pt x="308" y="60"/>
                    </a:lnTo>
                    <a:lnTo>
                      <a:pt x="280" y="52"/>
                    </a:lnTo>
                    <a:lnTo>
                      <a:pt x="196" y="26"/>
                    </a:lnTo>
                    <a:lnTo>
                      <a:pt x="118" y="0"/>
                    </a:lnTo>
                    <a:lnTo>
                      <a:pt x="118" y="2"/>
                    </a:lnTo>
                    <a:lnTo>
                      <a:pt x="116" y="2"/>
                    </a:lnTo>
                    <a:lnTo>
                      <a:pt x="114" y="2"/>
                    </a:lnTo>
                    <a:lnTo>
                      <a:pt x="116" y="4"/>
                    </a:lnTo>
                    <a:lnTo>
                      <a:pt x="114" y="6"/>
                    </a:lnTo>
                    <a:lnTo>
                      <a:pt x="114" y="8"/>
                    </a:lnTo>
                    <a:lnTo>
                      <a:pt x="116" y="10"/>
                    </a:lnTo>
                    <a:lnTo>
                      <a:pt x="116" y="14"/>
                    </a:lnTo>
                    <a:lnTo>
                      <a:pt x="116" y="16"/>
                    </a:lnTo>
                    <a:lnTo>
                      <a:pt x="116" y="18"/>
                    </a:lnTo>
                    <a:lnTo>
                      <a:pt x="116" y="20"/>
                    </a:lnTo>
                    <a:lnTo>
                      <a:pt x="120" y="18"/>
                    </a:lnTo>
                    <a:lnTo>
                      <a:pt x="122" y="18"/>
                    </a:lnTo>
                    <a:lnTo>
                      <a:pt x="124" y="22"/>
                    </a:lnTo>
                    <a:lnTo>
                      <a:pt x="122" y="22"/>
                    </a:lnTo>
                    <a:lnTo>
                      <a:pt x="120" y="28"/>
                    </a:lnTo>
                    <a:lnTo>
                      <a:pt x="122" y="30"/>
                    </a:lnTo>
                    <a:lnTo>
                      <a:pt x="122" y="34"/>
                    </a:lnTo>
                    <a:lnTo>
                      <a:pt x="118" y="34"/>
                    </a:lnTo>
                    <a:lnTo>
                      <a:pt x="118" y="36"/>
                    </a:lnTo>
                    <a:lnTo>
                      <a:pt x="116" y="40"/>
                    </a:lnTo>
                    <a:lnTo>
                      <a:pt x="114" y="38"/>
                    </a:lnTo>
                    <a:lnTo>
                      <a:pt x="114" y="36"/>
                    </a:lnTo>
                    <a:lnTo>
                      <a:pt x="112" y="34"/>
                    </a:lnTo>
                    <a:lnTo>
                      <a:pt x="110" y="36"/>
                    </a:lnTo>
                    <a:lnTo>
                      <a:pt x="110" y="38"/>
                    </a:lnTo>
                    <a:lnTo>
                      <a:pt x="108" y="40"/>
                    </a:lnTo>
                    <a:lnTo>
                      <a:pt x="110" y="42"/>
                    </a:lnTo>
                    <a:lnTo>
                      <a:pt x="112" y="40"/>
                    </a:lnTo>
                    <a:lnTo>
                      <a:pt x="112" y="44"/>
                    </a:lnTo>
                    <a:lnTo>
                      <a:pt x="118" y="52"/>
                    </a:lnTo>
                    <a:lnTo>
                      <a:pt x="116" y="56"/>
                    </a:lnTo>
                    <a:lnTo>
                      <a:pt x="114" y="66"/>
                    </a:lnTo>
                    <a:lnTo>
                      <a:pt x="116" y="70"/>
                    </a:lnTo>
                    <a:lnTo>
                      <a:pt x="120" y="72"/>
                    </a:lnTo>
                    <a:lnTo>
                      <a:pt x="118" y="74"/>
                    </a:lnTo>
                    <a:lnTo>
                      <a:pt x="114" y="74"/>
                    </a:lnTo>
                    <a:lnTo>
                      <a:pt x="106" y="84"/>
                    </a:lnTo>
                    <a:lnTo>
                      <a:pt x="106" y="86"/>
                    </a:lnTo>
                    <a:lnTo>
                      <a:pt x="104" y="92"/>
                    </a:lnTo>
                    <a:lnTo>
                      <a:pt x="102" y="92"/>
                    </a:lnTo>
                    <a:lnTo>
                      <a:pt x="102" y="96"/>
                    </a:lnTo>
                    <a:lnTo>
                      <a:pt x="104" y="98"/>
                    </a:lnTo>
                    <a:lnTo>
                      <a:pt x="102" y="100"/>
                    </a:lnTo>
                    <a:lnTo>
                      <a:pt x="100" y="98"/>
                    </a:lnTo>
                    <a:lnTo>
                      <a:pt x="98" y="114"/>
                    </a:lnTo>
                    <a:lnTo>
                      <a:pt x="94" y="116"/>
                    </a:lnTo>
                    <a:lnTo>
                      <a:pt x="92" y="120"/>
                    </a:lnTo>
                    <a:lnTo>
                      <a:pt x="90" y="120"/>
                    </a:lnTo>
                    <a:lnTo>
                      <a:pt x="88" y="114"/>
                    </a:lnTo>
                    <a:lnTo>
                      <a:pt x="88" y="118"/>
                    </a:lnTo>
                    <a:lnTo>
                      <a:pt x="78" y="126"/>
                    </a:lnTo>
                    <a:lnTo>
                      <a:pt x="74" y="126"/>
                    </a:lnTo>
                    <a:lnTo>
                      <a:pt x="74" y="122"/>
                    </a:lnTo>
                    <a:lnTo>
                      <a:pt x="72" y="120"/>
                    </a:lnTo>
                    <a:lnTo>
                      <a:pt x="72" y="124"/>
                    </a:lnTo>
                    <a:lnTo>
                      <a:pt x="70" y="122"/>
                    </a:lnTo>
                    <a:lnTo>
                      <a:pt x="70" y="120"/>
                    </a:lnTo>
                    <a:lnTo>
                      <a:pt x="68" y="128"/>
                    </a:lnTo>
                    <a:lnTo>
                      <a:pt x="66" y="128"/>
                    </a:lnTo>
                    <a:lnTo>
                      <a:pt x="66" y="122"/>
                    </a:lnTo>
                    <a:lnTo>
                      <a:pt x="64" y="124"/>
                    </a:lnTo>
                    <a:lnTo>
                      <a:pt x="64" y="122"/>
                    </a:lnTo>
                    <a:lnTo>
                      <a:pt x="68" y="120"/>
                    </a:lnTo>
                    <a:lnTo>
                      <a:pt x="66" y="118"/>
                    </a:lnTo>
                    <a:lnTo>
                      <a:pt x="62" y="120"/>
                    </a:lnTo>
                    <a:lnTo>
                      <a:pt x="62" y="118"/>
                    </a:lnTo>
                    <a:lnTo>
                      <a:pt x="66" y="116"/>
                    </a:lnTo>
                    <a:lnTo>
                      <a:pt x="62" y="114"/>
                    </a:lnTo>
                    <a:lnTo>
                      <a:pt x="64" y="112"/>
                    </a:lnTo>
                    <a:lnTo>
                      <a:pt x="66" y="112"/>
                    </a:lnTo>
                    <a:lnTo>
                      <a:pt x="64" y="114"/>
                    </a:lnTo>
                    <a:lnTo>
                      <a:pt x="68" y="114"/>
                    </a:lnTo>
                    <a:lnTo>
                      <a:pt x="72" y="110"/>
                    </a:lnTo>
                    <a:lnTo>
                      <a:pt x="76" y="110"/>
                    </a:lnTo>
                    <a:lnTo>
                      <a:pt x="78" y="106"/>
                    </a:lnTo>
                    <a:lnTo>
                      <a:pt x="78" y="110"/>
                    </a:lnTo>
                    <a:lnTo>
                      <a:pt x="74" y="116"/>
                    </a:lnTo>
                    <a:lnTo>
                      <a:pt x="74" y="118"/>
                    </a:lnTo>
                    <a:lnTo>
                      <a:pt x="76" y="120"/>
                    </a:lnTo>
                    <a:lnTo>
                      <a:pt x="78" y="116"/>
                    </a:lnTo>
                    <a:lnTo>
                      <a:pt x="78" y="112"/>
                    </a:lnTo>
                    <a:lnTo>
                      <a:pt x="80" y="112"/>
                    </a:lnTo>
                    <a:lnTo>
                      <a:pt x="82" y="110"/>
                    </a:lnTo>
                    <a:lnTo>
                      <a:pt x="86" y="108"/>
                    </a:lnTo>
                    <a:lnTo>
                      <a:pt x="84" y="110"/>
                    </a:lnTo>
                    <a:lnTo>
                      <a:pt x="82" y="114"/>
                    </a:lnTo>
                    <a:lnTo>
                      <a:pt x="86" y="118"/>
                    </a:lnTo>
                    <a:lnTo>
                      <a:pt x="86" y="112"/>
                    </a:lnTo>
                    <a:lnTo>
                      <a:pt x="88" y="112"/>
                    </a:lnTo>
                    <a:lnTo>
                      <a:pt x="90" y="108"/>
                    </a:lnTo>
                    <a:lnTo>
                      <a:pt x="94" y="102"/>
                    </a:lnTo>
                    <a:lnTo>
                      <a:pt x="94" y="98"/>
                    </a:lnTo>
                    <a:lnTo>
                      <a:pt x="88" y="98"/>
                    </a:lnTo>
                    <a:lnTo>
                      <a:pt x="88" y="96"/>
                    </a:lnTo>
                    <a:lnTo>
                      <a:pt x="88" y="94"/>
                    </a:lnTo>
                    <a:lnTo>
                      <a:pt x="88" y="92"/>
                    </a:lnTo>
                    <a:lnTo>
                      <a:pt x="90" y="94"/>
                    </a:lnTo>
                    <a:lnTo>
                      <a:pt x="92" y="96"/>
                    </a:lnTo>
                    <a:lnTo>
                      <a:pt x="92" y="88"/>
                    </a:lnTo>
                    <a:lnTo>
                      <a:pt x="92" y="84"/>
                    </a:lnTo>
                    <a:lnTo>
                      <a:pt x="94" y="84"/>
                    </a:lnTo>
                    <a:lnTo>
                      <a:pt x="94" y="88"/>
                    </a:lnTo>
                    <a:lnTo>
                      <a:pt x="98" y="84"/>
                    </a:lnTo>
                    <a:lnTo>
                      <a:pt x="100" y="86"/>
                    </a:lnTo>
                    <a:lnTo>
                      <a:pt x="102" y="86"/>
                    </a:lnTo>
                    <a:lnTo>
                      <a:pt x="102" y="82"/>
                    </a:lnTo>
                    <a:lnTo>
                      <a:pt x="102" y="80"/>
                    </a:lnTo>
                    <a:lnTo>
                      <a:pt x="102" y="76"/>
                    </a:lnTo>
                    <a:lnTo>
                      <a:pt x="100" y="72"/>
                    </a:lnTo>
                    <a:lnTo>
                      <a:pt x="98" y="80"/>
                    </a:lnTo>
                    <a:lnTo>
                      <a:pt x="96" y="78"/>
                    </a:lnTo>
                    <a:lnTo>
                      <a:pt x="90" y="82"/>
                    </a:lnTo>
                    <a:lnTo>
                      <a:pt x="86" y="88"/>
                    </a:lnTo>
                    <a:lnTo>
                      <a:pt x="82" y="88"/>
                    </a:lnTo>
                    <a:lnTo>
                      <a:pt x="76" y="92"/>
                    </a:lnTo>
                    <a:lnTo>
                      <a:pt x="74" y="94"/>
                    </a:lnTo>
                    <a:lnTo>
                      <a:pt x="66" y="100"/>
                    </a:lnTo>
                    <a:lnTo>
                      <a:pt x="66" y="102"/>
                    </a:lnTo>
                    <a:lnTo>
                      <a:pt x="68" y="102"/>
                    </a:lnTo>
                    <a:lnTo>
                      <a:pt x="76" y="102"/>
                    </a:lnTo>
                    <a:lnTo>
                      <a:pt x="78" y="102"/>
                    </a:lnTo>
                    <a:lnTo>
                      <a:pt x="68" y="104"/>
                    </a:lnTo>
                    <a:lnTo>
                      <a:pt x="62" y="102"/>
                    </a:lnTo>
                    <a:lnTo>
                      <a:pt x="74" y="88"/>
                    </a:lnTo>
                    <a:lnTo>
                      <a:pt x="74" y="86"/>
                    </a:lnTo>
                    <a:lnTo>
                      <a:pt x="80" y="84"/>
                    </a:lnTo>
                    <a:lnTo>
                      <a:pt x="82" y="82"/>
                    </a:lnTo>
                    <a:lnTo>
                      <a:pt x="84" y="82"/>
                    </a:lnTo>
                    <a:lnTo>
                      <a:pt x="84" y="78"/>
                    </a:lnTo>
                    <a:lnTo>
                      <a:pt x="86" y="76"/>
                    </a:lnTo>
                    <a:lnTo>
                      <a:pt x="86" y="78"/>
                    </a:lnTo>
                    <a:lnTo>
                      <a:pt x="88" y="76"/>
                    </a:lnTo>
                    <a:lnTo>
                      <a:pt x="90" y="78"/>
                    </a:lnTo>
                    <a:lnTo>
                      <a:pt x="88" y="80"/>
                    </a:lnTo>
                    <a:lnTo>
                      <a:pt x="90" y="80"/>
                    </a:lnTo>
                    <a:lnTo>
                      <a:pt x="90" y="78"/>
                    </a:lnTo>
                    <a:lnTo>
                      <a:pt x="92" y="78"/>
                    </a:lnTo>
                    <a:lnTo>
                      <a:pt x="96" y="76"/>
                    </a:lnTo>
                    <a:lnTo>
                      <a:pt x="96" y="70"/>
                    </a:lnTo>
                    <a:lnTo>
                      <a:pt x="100" y="66"/>
                    </a:lnTo>
                    <a:lnTo>
                      <a:pt x="100" y="62"/>
                    </a:lnTo>
                    <a:lnTo>
                      <a:pt x="100" y="60"/>
                    </a:lnTo>
                    <a:lnTo>
                      <a:pt x="98" y="64"/>
                    </a:lnTo>
                    <a:lnTo>
                      <a:pt x="96" y="62"/>
                    </a:lnTo>
                    <a:lnTo>
                      <a:pt x="94" y="64"/>
                    </a:lnTo>
                    <a:lnTo>
                      <a:pt x="94" y="60"/>
                    </a:lnTo>
                    <a:lnTo>
                      <a:pt x="98" y="58"/>
                    </a:lnTo>
                    <a:lnTo>
                      <a:pt x="98" y="56"/>
                    </a:lnTo>
                    <a:lnTo>
                      <a:pt x="94" y="56"/>
                    </a:lnTo>
                    <a:lnTo>
                      <a:pt x="92" y="58"/>
                    </a:lnTo>
                    <a:lnTo>
                      <a:pt x="92" y="62"/>
                    </a:lnTo>
                    <a:lnTo>
                      <a:pt x="90" y="64"/>
                    </a:lnTo>
                    <a:lnTo>
                      <a:pt x="88" y="64"/>
                    </a:lnTo>
                    <a:lnTo>
                      <a:pt x="90" y="62"/>
                    </a:lnTo>
                    <a:lnTo>
                      <a:pt x="88" y="60"/>
                    </a:lnTo>
                    <a:lnTo>
                      <a:pt x="90" y="58"/>
                    </a:lnTo>
                    <a:lnTo>
                      <a:pt x="88" y="56"/>
                    </a:lnTo>
                    <a:lnTo>
                      <a:pt x="86" y="60"/>
                    </a:lnTo>
                    <a:lnTo>
                      <a:pt x="84" y="52"/>
                    </a:lnTo>
                    <a:lnTo>
                      <a:pt x="82" y="50"/>
                    </a:lnTo>
                    <a:lnTo>
                      <a:pt x="80" y="52"/>
                    </a:lnTo>
                    <a:lnTo>
                      <a:pt x="62" y="42"/>
                    </a:lnTo>
                    <a:lnTo>
                      <a:pt x="60" y="40"/>
                    </a:lnTo>
                    <a:lnTo>
                      <a:pt x="54" y="38"/>
                    </a:lnTo>
                    <a:lnTo>
                      <a:pt x="44" y="32"/>
                    </a:lnTo>
                    <a:lnTo>
                      <a:pt x="40" y="26"/>
                    </a:lnTo>
                    <a:lnTo>
                      <a:pt x="30" y="18"/>
                    </a:lnTo>
                    <a:lnTo>
                      <a:pt x="28" y="14"/>
                    </a:lnTo>
                    <a:lnTo>
                      <a:pt x="26" y="10"/>
                    </a:lnTo>
                    <a:lnTo>
                      <a:pt x="22" y="10"/>
                    </a:lnTo>
                    <a:lnTo>
                      <a:pt x="20" y="12"/>
                    </a:lnTo>
                    <a:lnTo>
                      <a:pt x="22" y="14"/>
                    </a:lnTo>
                    <a:lnTo>
                      <a:pt x="20" y="16"/>
                    </a:lnTo>
                    <a:lnTo>
                      <a:pt x="16" y="24"/>
                    </a:lnTo>
                    <a:lnTo>
                      <a:pt x="14" y="30"/>
                    </a:lnTo>
                    <a:lnTo>
                      <a:pt x="12" y="36"/>
                    </a:lnTo>
                    <a:lnTo>
                      <a:pt x="14" y="40"/>
                    </a:lnTo>
                    <a:lnTo>
                      <a:pt x="14" y="44"/>
                    </a:lnTo>
                    <a:lnTo>
                      <a:pt x="16" y="46"/>
                    </a:lnTo>
                    <a:lnTo>
                      <a:pt x="18" y="50"/>
                    </a:lnTo>
                    <a:lnTo>
                      <a:pt x="18" y="52"/>
                    </a:lnTo>
                    <a:lnTo>
                      <a:pt x="18" y="56"/>
                    </a:lnTo>
                    <a:lnTo>
                      <a:pt x="16" y="72"/>
                    </a:lnTo>
                    <a:lnTo>
                      <a:pt x="14" y="74"/>
                    </a:lnTo>
                    <a:lnTo>
                      <a:pt x="14" y="80"/>
                    </a:lnTo>
                    <a:lnTo>
                      <a:pt x="14" y="86"/>
                    </a:lnTo>
                    <a:lnTo>
                      <a:pt x="16" y="92"/>
                    </a:lnTo>
                    <a:lnTo>
                      <a:pt x="12" y="112"/>
                    </a:lnTo>
                    <a:lnTo>
                      <a:pt x="16" y="108"/>
                    </a:lnTo>
                    <a:lnTo>
                      <a:pt x="18" y="108"/>
                    </a:lnTo>
                    <a:lnTo>
                      <a:pt x="18" y="112"/>
                    </a:lnTo>
                    <a:lnTo>
                      <a:pt x="22" y="114"/>
                    </a:lnTo>
                    <a:lnTo>
                      <a:pt x="26" y="116"/>
                    </a:lnTo>
                    <a:lnTo>
                      <a:pt x="14" y="118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2" y="120"/>
                    </a:lnTo>
                    <a:lnTo>
                      <a:pt x="12" y="118"/>
                    </a:lnTo>
                    <a:lnTo>
                      <a:pt x="10" y="116"/>
                    </a:lnTo>
                    <a:lnTo>
                      <a:pt x="10" y="124"/>
                    </a:lnTo>
                    <a:lnTo>
                      <a:pt x="8" y="128"/>
                    </a:lnTo>
                    <a:lnTo>
                      <a:pt x="8" y="130"/>
                    </a:lnTo>
                    <a:lnTo>
                      <a:pt x="10" y="130"/>
                    </a:lnTo>
                    <a:lnTo>
                      <a:pt x="12" y="132"/>
                    </a:lnTo>
                    <a:lnTo>
                      <a:pt x="14" y="130"/>
                    </a:lnTo>
                    <a:lnTo>
                      <a:pt x="14" y="132"/>
                    </a:lnTo>
                    <a:lnTo>
                      <a:pt x="16" y="130"/>
                    </a:lnTo>
                    <a:lnTo>
                      <a:pt x="18" y="134"/>
                    </a:lnTo>
                    <a:lnTo>
                      <a:pt x="16" y="134"/>
                    </a:lnTo>
                    <a:lnTo>
                      <a:pt x="14" y="138"/>
                    </a:lnTo>
                    <a:lnTo>
                      <a:pt x="10" y="138"/>
                    </a:lnTo>
                    <a:lnTo>
                      <a:pt x="12" y="146"/>
                    </a:lnTo>
                    <a:lnTo>
                      <a:pt x="10" y="146"/>
                    </a:lnTo>
                    <a:lnTo>
                      <a:pt x="8" y="150"/>
                    </a:lnTo>
                    <a:lnTo>
                      <a:pt x="6" y="154"/>
                    </a:lnTo>
                    <a:lnTo>
                      <a:pt x="4" y="154"/>
                    </a:lnTo>
                    <a:lnTo>
                      <a:pt x="8" y="140"/>
                    </a:lnTo>
                    <a:lnTo>
                      <a:pt x="8" y="136"/>
                    </a:lnTo>
                    <a:lnTo>
                      <a:pt x="6" y="136"/>
                    </a:lnTo>
                    <a:lnTo>
                      <a:pt x="0" y="156"/>
                    </a:lnTo>
                    <a:lnTo>
                      <a:pt x="0" y="158"/>
                    </a:lnTo>
                    <a:lnTo>
                      <a:pt x="0" y="156"/>
                    </a:lnTo>
                    <a:lnTo>
                      <a:pt x="4" y="158"/>
                    </a:lnTo>
                    <a:lnTo>
                      <a:pt x="4" y="162"/>
                    </a:lnTo>
                    <a:lnTo>
                      <a:pt x="6" y="164"/>
                    </a:lnTo>
                    <a:lnTo>
                      <a:pt x="12" y="164"/>
                    </a:lnTo>
                    <a:lnTo>
                      <a:pt x="14" y="162"/>
                    </a:lnTo>
                    <a:lnTo>
                      <a:pt x="16" y="164"/>
                    </a:lnTo>
                    <a:lnTo>
                      <a:pt x="18" y="166"/>
                    </a:lnTo>
                    <a:lnTo>
                      <a:pt x="20" y="168"/>
                    </a:lnTo>
                    <a:lnTo>
                      <a:pt x="24" y="168"/>
                    </a:lnTo>
                    <a:lnTo>
                      <a:pt x="26" y="170"/>
                    </a:lnTo>
                    <a:lnTo>
                      <a:pt x="26" y="172"/>
                    </a:lnTo>
                    <a:lnTo>
                      <a:pt x="26" y="174"/>
                    </a:lnTo>
                    <a:lnTo>
                      <a:pt x="24" y="174"/>
                    </a:lnTo>
                    <a:lnTo>
                      <a:pt x="22" y="172"/>
                    </a:lnTo>
                    <a:lnTo>
                      <a:pt x="22" y="174"/>
                    </a:lnTo>
                    <a:lnTo>
                      <a:pt x="24" y="176"/>
                    </a:lnTo>
                    <a:lnTo>
                      <a:pt x="24" y="178"/>
                    </a:lnTo>
                    <a:lnTo>
                      <a:pt x="26" y="180"/>
                    </a:lnTo>
                    <a:lnTo>
                      <a:pt x="28" y="180"/>
                    </a:lnTo>
                    <a:lnTo>
                      <a:pt x="30" y="180"/>
                    </a:lnTo>
                    <a:lnTo>
                      <a:pt x="32" y="180"/>
                    </a:lnTo>
                    <a:lnTo>
                      <a:pt x="32" y="178"/>
                    </a:lnTo>
                    <a:lnTo>
                      <a:pt x="42" y="190"/>
                    </a:lnTo>
                    <a:lnTo>
                      <a:pt x="44" y="200"/>
                    </a:lnTo>
                    <a:lnTo>
                      <a:pt x="42" y="206"/>
                    </a:lnTo>
                    <a:lnTo>
                      <a:pt x="40" y="216"/>
                    </a:lnTo>
                    <a:lnTo>
                      <a:pt x="40" y="222"/>
                    </a:lnTo>
                    <a:lnTo>
                      <a:pt x="56" y="234"/>
                    </a:lnTo>
                    <a:lnTo>
                      <a:pt x="60" y="234"/>
                    </a:lnTo>
                    <a:lnTo>
                      <a:pt x="76" y="232"/>
                    </a:lnTo>
                    <a:lnTo>
                      <a:pt x="82" y="230"/>
                    </a:lnTo>
                    <a:lnTo>
                      <a:pt x="96" y="234"/>
                    </a:lnTo>
                    <a:lnTo>
                      <a:pt x="100" y="238"/>
                    </a:lnTo>
                    <a:lnTo>
                      <a:pt x="102" y="238"/>
                    </a:lnTo>
                    <a:lnTo>
                      <a:pt x="104" y="240"/>
                    </a:lnTo>
                    <a:lnTo>
                      <a:pt x="106" y="242"/>
                    </a:lnTo>
                    <a:lnTo>
                      <a:pt x="108" y="244"/>
                    </a:lnTo>
                    <a:lnTo>
                      <a:pt x="110" y="246"/>
                    </a:lnTo>
                    <a:lnTo>
                      <a:pt x="112" y="248"/>
                    </a:lnTo>
                    <a:lnTo>
                      <a:pt x="116" y="246"/>
                    </a:lnTo>
                    <a:lnTo>
                      <a:pt x="120" y="248"/>
                    </a:lnTo>
                    <a:lnTo>
                      <a:pt x="122" y="248"/>
                    </a:lnTo>
                    <a:lnTo>
                      <a:pt x="136" y="246"/>
                    </a:lnTo>
                    <a:lnTo>
                      <a:pt x="138" y="246"/>
                    </a:lnTo>
                    <a:lnTo>
                      <a:pt x="140" y="248"/>
                    </a:lnTo>
                    <a:lnTo>
                      <a:pt x="142" y="250"/>
                    </a:lnTo>
                    <a:lnTo>
                      <a:pt x="144" y="252"/>
                    </a:lnTo>
                    <a:lnTo>
                      <a:pt x="154" y="252"/>
                    </a:lnTo>
                    <a:lnTo>
                      <a:pt x="160" y="250"/>
                    </a:lnTo>
                    <a:lnTo>
                      <a:pt x="162" y="250"/>
                    </a:lnTo>
                    <a:lnTo>
                      <a:pt x="166" y="250"/>
                    </a:lnTo>
                    <a:lnTo>
                      <a:pt x="172" y="250"/>
                    </a:lnTo>
                    <a:lnTo>
                      <a:pt x="174" y="250"/>
                    </a:lnTo>
                    <a:lnTo>
                      <a:pt x="180" y="252"/>
                    </a:lnTo>
                    <a:lnTo>
                      <a:pt x="182" y="250"/>
                    </a:lnTo>
                    <a:lnTo>
                      <a:pt x="186" y="248"/>
                    </a:lnTo>
                    <a:lnTo>
                      <a:pt x="188" y="248"/>
                    </a:lnTo>
                    <a:lnTo>
                      <a:pt x="190" y="250"/>
                    </a:lnTo>
                    <a:lnTo>
                      <a:pt x="194" y="250"/>
                    </a:lnTo>
                    <a:lnTo>
                      <a:pt x="196" y="250"/>
                    </a:lnTo>
                    <a:lnTo>
                      <a:pt x="198" y="250"/>
                    </a:lnTo>
                    <a:lnTo>
                      <a:pt x="202" y="252"/>
                    </a:lnTo>
                    <a:lnTo>
                      <a:pt x="206" y="254"/>
                    </a:lnTo>
                    <a:lnTo>
                      <a:pt x="210" y="252"/>
                    </a:lnTo>
                    <a:lnTo>
                      <a:pt x="214" y="252"/>
                    </a:lnTo>
                    <a:lnTo>
                      <a:pt x="216" y="25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7" name="Freeform 122">
                <a:extLst>
                  <a:ext uri="{FF2B5EF4-FFF2-40B4-BE49-F238E27FC236}">
                    <a16:creationId xmlns:a16="http://schemas.microsoft.com/office/drawing/2014/main" id="{EE17C2B8-5986-3C7C-950A-47350CCCA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7154" y="4400236"/>
                <a:ext cx="3330" cy="17754"/>
              </a:xfrm>
              <a:custGeom>
                <a:avLst/>
                <a:gdLst>
                  <a:gd name="T0" fmla="*/ 42 w 2"/>
                  <a:gd name="T1" fmla="*/ 0 h 10"/>
                  <a:gd name="T2" fmla="*/ 0 w 2"/>
                  <a:gd name="T3" fmla="*/ 274 h 10"/>
                  <a:gd name="T4" fmla="*/ 0 w 2"/>
                  <a:gd name="T5" fmla="*/ 438 h 10"/>
                  <a:gd name="T6" fmla="*/ 42 w 2"/>
                  <a:gd name="T7" fmla="*/ 438 h 10"/>
                  <a:gd name="T8" fmla="*/ 42 w 2"/>
                  <a:gd name="T9" fmla="*/ 171 h 10"/>
                  <a:gd name="T10" fmla="*/ 42 w 2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0"/>
                  <a:gd name="T20" fmla="*/ 2 w 2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0">
                    <a:moveTo>
                      <a:pt x="2" y="0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2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9" name="Freeform 123">
                <a:extLst>
                  <a:ext uri="{FF2B5EF4-FFF2-40B4-BE49-F238E27FC236}">
                    <a16:creationId xmlns:a16="http://schemas.microsoft.com/office/drawing/2014/main" id="{22EF5498-3115-B32D-09FD-5D531823E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7154" y="4328112"/>
                <a:ext cx="172044" cy="106522"/>
              </a:xfrm>
              <a:custGeom>
                <a:avLst/>
                <a:gdLst>
                  <a:gd name="T0" fmla="*/ 3009 w 100"/>
                  <a:gd name="T1" fmla="*/ 259 h 62"/>
                  <a:gd name="T2" fmla="*/ 2801 w 100"/>
                  <a:gd name="T3" fmla="*/ 259 h 62"/>
                  <a:gd name="T4" fmla="*/ 2668 w 100"/>
                  <a:gd name="T5" fmla="*/ 324 h 62"/>
                  <a:gd name="T6" fmla="*/ 2602 w 100"/>
                  <a:gd name="T7" fmla="*/ 401 h 62"/>
                  <a:gd name="T8" fmla="*/ 2469 w 100"/>
                  <a:gd name="T9" fmla="*/ 598 h 62"/>
                  <a:gd name="T10" fmla="*/ 2469 w 100"/>
                  <a:gd name="T11" fmla="*/ 731 h 62"/>
                  <a:gd name="T12" fmla="*/ 2342 w 100"/>
                  <a:gd name="T13" fmla="*/ 783 h 62"/>
                  <a:gd name="T14" fmla="*/ 2119 w 100"/>
                  <a:gd name="T15" fmla="*/ 661 h 62"/>
                  <a:gd name="T16" fmla="*/ 2263 w 100"/>
                  <a:gd name="T17" fmla="*/ 472 h 62"/>
                  <a:gd name="T18" fmla="*/ 2469 w 100"/>
                  <a:gd name="T19" fmla="*/ 324 h 62"/>
                  <a:gd name="T20" fmla="*/ 2668 w 100"/>
                  <a:gd name="T21" fmla="*/ 0 h 62"/>
                  <a:gd name="T22" fmla="*/ 2539 w 100"/>
                  <a:gd name="T23" fmla="*/ 0 h 62"/>
                  <a:gd name="T24" fmla="*/ 1996 w 100"/>
                  <a:gd name="T25" fmla="*/ 598 h 62"/>
                  <a:gd name="T26" fmla="*/ 1333 w 100"/>
                  <a:gd name="T27" fmla="*/ 783 h 62"/>
                  <a:gd name="T28" fmla="*/ 930 w 100"/>
                  <a:gd name="T29" fmla="*/ 926 h 62"/>
                  <a:gd name="T30" fmla="*/ 733 w 100"/>
                  <a:gd name="T31" fmla="*/ 975 h 62"/>
                  <a:gd name="T32" fmla="*/ 733 w 100"/>
                  <a:gd name="T33" fmla="*/ 1132 h 62"/>
                  <a:gd name="T34" fmla="*/ 663 w 100"/>
                  <a:gd name="T35" fmla="*/ 1132 h 62"/>
                  <a:gd name="T36" fmla="*/ 536 w 100"/>
                  <a:gd name="T37" fmla="*/ 1254 h 62"/>
                  <a:gd name="T38" fmla="*/ 473 w 100"/>
                  <a:gd name="T39" fmla="*/ 1329 h 62"/>
                  <a:gd name="T40" fmla="*/ 262 w 100"/>
                  <a:gd name="T41" fmla="*/ 1448 h 62"/>
                  <a:gd name="T42" fmla="*/ 127 w 100"/>
                  <a:gd name="T43" fmla="*/ 1510 h 62"/>
                  <a:gd name="T44" fmla="*/ 0 w 100"/>
                  <a:gd name="T45" fmla="*/ 1863 h 62"/>
                  <a:gd name="T46" fmla="*/ 197 w 100"/>
                  <a:gd name="T47" fmla="*/ 1983 h 62"/>
                  <a:gd name="T48" fmla="*/ 406 w 100"/>
                  <a:gd name="T49" fmla="*/ 1788 h 62"/>
                  <a:gd name="T50" fmla="*/ 262 w 100"/>
                  <a:gd name="T51" fmla="*/ 2058 h 62"/>
                  <a:gd name="T52" fmla="*/ 600 w 100"/>
                  <a:gd name="T53" fmla="*/ 1915 h 62"/>
                  <a:gd name="T54" fmla="*/ 1083 w 100"/>
                  <a:gd name="T55" fmla="*/ 1584 h 62"/>
                  <a:gd name="T56" fmla="*/ 1403 w 100"/>
                  <a:gd name="T57" fmla="*/ 1394 h 62"/>
                  <a:gd name="T58" fmla="*/ 1679 w 100"/>
                  <a:gd name="T59" fmla="*/ 1254 h 62"/>
                  <a:gd name="T60" fmla="*/ 2193 w 100"/>
                  <a:gd name="T61" fmla="*/ 975 h 62"/>
                  <a:gd name="T62" fmla="*/ 1333 w 100"/>
                  <a:gd name="T63" fmla="*/ 1510 h 62"/>
                  <a:gd name="T64" fmla="*/ 1460 w 100"/>
                  <a:gd name="T65" fmla="*/ 1584 h 62"/>
                  <a:gd name="T66" fmla="*/ 3272 w 100"/>
                  <a:gd name="T67" fmla="*/ 127 h 62"/>
                  <a:gd name="T68" fmla="*/ 3272 w 100"/>
                  <a:gd name="T69" fmla="*/ 0 h 6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0"/>
                  <a:gd name="T106" fmla="*/ 0 h 62"/>
                  <a:gd name="T107" fmla="*/ 100 w 100"/>
                  <a:gd name="T108" fmla="*/ 62 h 6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0" h="62">
                    <a:moveTo>
                      <a:pt x="94" y="2"/>
                    </a:moveTo>
                    <a:lnTo>
                      <a:pt x="90" y="8"/>
                    </a:lnTo>
                    <a:lnTo>
                      <a:pt x="84" y="6"/>
                    </a:lnTo>
                    <a:lnTo>
                      <a:pt x="84" y="8"/>
                    </a:lnTo>
                    <a:lnTo>
                      <a:pt x="82" y="8"/>
                    </a:lnTo>
                    <a:lnTo>
                      <a:pt x="80" y="10"/>
                    </a:lnTo>
                    <a:lnTo>
                      <a:pt x="78" y="10"/>
                    </a:lnTo>
                    <a:lnTo>
                      <a:pt x="78" y="12"/>
                    </a:lnTo>
                    <a:lnTo>
                      <a:pt x="74" y="16"/>
                    </a:lnTo>
                    <a:lnTo>
                      <a:pt x="74" y="18"/>
                    </a:lnTo>
                    <a:lnTo>
                      <a:pt x="72" y="20"/>
                    </a:lnTo>
                    <a:lnTo>
                      <a:pt x="74" y="22"/>
                    </a:lnTo>
                    <a:lnTo>
                      <a:pt x="72" y="24"/>
                    </a:lnTo>
                    <a:lnTo>
                      <a:pt x="70" y="24"/>
                    </a:lnTo>
                    <a:lnTo>
                      <a:pt x="68" y="20"/>
                    </a:lnTo>
                    <a:lnTo>
                      <a:pt x="64" y="20"/>
                    </a:lnTo>
                    <a:lnTo>
                      <a:pt x="68" y="18"/>
                    </a:lnTo>
                    <a:lnTo>
                      <a:pt x="68" y="14"/>
                    </a:lnTo>
                    <a:lnTo>
                      <a:pt x="72" y="14"/>
                    </a:lnTo>
                    <a:lnTo>
                      <a:pt x="74" y="10"/>
                    </a:lnTo>
                    <a:lnTo>
                      <a:pt x="72" y="8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66" y="14"/>
                    </a:lnTo>
                    <a:lnTo>
                      <a:pt x="60" y="18"/>
                    </a:lnTo>
                    <a:lnTo>
                      <a:pt x="48" y="22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28"/>
                    </a:lnTo>
                    <a:lnTo>
                      <a:pt x="28" y="30"/>
                    </a:lnTo>
                    <a:lnTo>
                      <a:pt x="22" y="30"/>
                    </a:lnTo>
                    <a:lnTo>
                      <a:pt x="24" y="32"/>
                    </a:lnTo>
                    <a:lnTo>
                      <a:pt x="22" y="34"/>
                    </a:lnTo>
                    <a:lnTo>
                      <a:pt x="20" y="34"/>
                    </a:lnTo>
                    <a:lnTo>
                      <a:pt x="16" y="36"/>
                    </a:lnTo>
                    <a:lnTo>
                      <a:pt x="16" y="38"/>
                    </a:lnTo>
                    <a:lnTo>
                      <a:pt x="16" y="40"/>
                    </a:lnTo>
                    <a:lnTo>
                      <a:pt x="14" y="40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8" y="46"/>
                    </a:lnTo>
                    <a:lnTo>
                      <a:pt x="4" y="46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4" y="60"/>
                    </a:lnTo>
                    <a:lnTo>
                      <a:pt x="6" y="60"/>
                    </a:lnTo>
                    <a:lnTo>
                      <a:pt x="8" y="56"/>
                    </a:lnTo>
                    <a:lnTo>
                      <a:pt x="12" y="54"/>
                    </a:lnTo>
                    <a:lnTo>
                      <a:pt x="14" y="56"/>
                    </a:lnTo>
                    <a:lnTo>
                      <a:pt x="8" y="62"/>
                    </a:lnTo>
                    <a:lnTo>
                      <a:pt x="10" y="62"/>
                    </a:lnTo>
                    <a:lnTo>
                      <a:pt x="18" y="58"/>
                    </a:lnTo>
                    <a:lnTo>
                      <a:pt x="26" y="52"/>
                    </a:lnTo>
                    <a:lnTo>
                      <a:pt x="32" y="48"/>
                    </a:lnTo>
                    <a:lnTo>
                      <a:pt x="38" y="42"/>
                    </a:lnTo>
                    <a:lnTo>
                      <a:pt x="42" y="42"/>
                    </a:lnTo>
                    <a:lnTo>
                      <a:pt x="42" y="40"/>
                    </a:lnTo>
                    <a:lnTo>
                      <a:pt x="50" y="38"/>
                    </a:lnTo>
                    <a:lnTo>
                      <a:pt x="66" y="28"/>
                    </a:lnTo>
                    <a:lnTo>
                      <a:pt x="66" y="30"/>
                    </a:lnTo>
                    <a:lnTo>
                      <a:pt x="44" y="44"/>
                    </a:lnTo>
                    <a:lnTo>
                      <a:pt x="40" y="46"/>
                    </a:lnTo>
                    <a:lnTo>
                      <a:pt x="40" y="48"/>
                    </a:lnTo>
                    <a:lnTo>
                      <a:pt x="44" y="48"/>
                    </a:lnTo>
                    <a:lnTo>
                      <a:pt x="80" y="20"/>
                    </a:lnTo>
                    <a:lnTo>
                      <a:pt x="98" y="4"/>
                    </a:lnTo>
                    <a:lnTo>
                      <a:pt x="100" y="2"/>
                    </a:lnTo>
                    <a:lnTo>
                      <a:pt x="98" y="0"/>
                    </a:lnTo>
                    <a:lnTo>
                      <a:pt x="94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1" name="Freeform 125">
                <a:extLst>
                  <a:ext uri="{FF2B5EF4-FFF2-40B4-BE49-F238E27FC236}">
                    <a16:creationId xmlns:a16="http://schemas.microsoft.com/office/drawing/2014/main" id="{8B41071B-A20C-4D34-7758-8A1E21481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5786" y="4252660"/>
                <a:ext cx="31079" cy="23302"/>
              </a:xfrm>
              <a:custGeom>
                <a:avLst/>
                <a:gdLst>
                  <a:gd name="T0" fmla="*/ 482 w 18"/>
                  <a:gd name="T1" fmla="*/ 108 h 14"/>
                  <a:gd name="T2" fmla="*/ 428 w 18"/>
                  <a:gd name="T3" fmla="*/ 0 h 14"/>
                  <a:gd name="T4" fmla="*/ 358 w 18"/>
                  <a:gd name="T5" fmla="*/ 0 h 14"/>
                  <a:gd name="T6" fmla="*/ 275 w 18"/>
                  <a:gd name="T7" fmla="*/ 0 h 14"/>
                  <a:gd name="T8" fmla="*/ 199 w 18"/>
                  <a:gd name="T9" fmla="*/ 62 h 14"/>
                  <a:gd name="T10" fmla="*/ 128 w 18"/>
                  <a:gd name="T11" fmla="*/ 254 h 14"/>
                  <a:gd name="T12" fmla="*/ 73 w 18"/>
                  <a:gd name="T13" fmla="*/ 254 h 14"/>
                  <a:gd name="T14" fmla="*/ 0 w 18"/>
                  <a:gd name="T15" fmla="*/ 315 h 14"/>
                  <a:gd name="T16" fmla="*/ 73 w 18"/>
                  <a:gd name="T17" fmla="*/ 364 h 14"/>
                  <a:gd name="T18" fmla="*/ 128 w 18"/>
                  <a:gd name="T19" fmla="*/ 315 h 14"/>
                  <a:gd name="T20" fmla="*/ 275 w 18"/>
                  <a:gd name="T21" fmla="*/ 210 h 14"/>
                  <a:gd name="T22" fmla="*/ 482 w 18"/>
                  <a:gd name="T23" fmla="*/ 210 h 14"/>
                  <a:gd name="T24" fmla="*/ 622 w 18"/>
                  <a:gd name="T25" fmla="*/ 108 h 14"/>
                  <a:gd name="T26" fmla="*/ 622 w 18"/>
                  <a:gd name="T27" fmla="*/ 62 h 14"/>
                  <a:gd name="T28" fmla="*/ 622 w 18"/>
                  <a:gd name="T29" fmla="*/ 62 h 14"/>
                  <a:gd name="T30" fmla="*/ 482 w 18"/>
                  <a:gd name="T31" fmla="*/ 108 h 1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"/>
                  <a:gd name="T49" fmla="*/ 0 h 14"/>
                  <a:gd name="T50" fmla="*/ 18 w 18"/>
                  <a:gd name="T51" fmla="*/ 14 h 1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" h="14">
                    <a:moveTo>
                      <a:pt x="14" y="4"/>
                    </a:move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2"/>
                    </a:lnTo>
                    <a:lnTo>
                      <a:pt x="8" y="8"/>
                    </a:lnTo>
                    <a:lnTo>
                      <a:pt x="14" y="8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3" name="Freeform 126">
                <a:extLst>
                  <a:ext uri="{FF2B5EF4-FFF2-40B4-BE49-F238E27FC236}">
                    <a16:creationId xmlns:a16="http://schemas.microsoft.com/office/drawing/2014/main" id="{88A11F5C-3118-7F76-4972-B6C79414A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614" y="4244893"/>
                <a:ext cx="16649" cy="21082"/>
              </a:xfrm>
              <a:custGeom>
                <a:avLst/>
                <a:gdLst>
                  <a:gd name="T0" fmla="*/ 104 w 10"/>
                  <a:gd name="T1" fmla="*/ 82 h 12"/>
                  <a:gd name="T2" fmla="*/ 104 w 10"/>
                  <a:gd name="T3" fmla="*/ 250 h 12"/>
                  <a:gd name="T4" fmla="*/ 203 w 10"/>
                  <a:gd name="T5" fmla="*/ 158 h 12"/>
                  <a:gd name="T6" fmla="*/ 156 w 10"/>
                  <a:gd name="T7" fmla="*/ 326 h 12"/>
                  <a:gd name="T8" fmla="*/ 46 w 10"/>
                  <a:gd name="T9" fmla="*/ 326 h 12"/>
                  <a:gd name="T10" fmla="*/ 0 w 10"/>
                  <a:gd name="T11" fmla="*/ 464 h 12"/>
                  <a:gd name="T12" fmla="*/ 104 w 10"/>
                  <a:gd name="T13" fmla="*/ 396 h 12"/>
                  <a:gd name="T14" fmla="*/ 253 w 10"/>
                  <a:gd name="T15" fmla="*/ 396 h 12"/>
                  <a:gd name="T16" fmla="*/ 253 w 10"/>
                  <a:gd name="T17" fmla="*/ 250 h 12"/>
                  <a:gd name="T18" fmla="*/ 156 w 10"/>
                  <a:gd name="T19" fmla="*/ 0 h 12"/>
                  <a:gd name="T20" fmla="*/ 104 w 10"/>
                  <a:gd name="T21" fmla="*/ 82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"/>
                  <a:gd name="T34" fmla="*/ 0 h 12"/>
                  <a:gd name="T35" fmla="*/ 10 w 10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" h="12">
                    <a:moveTo>
                      <a:pt x="4" y="2"/>
                    </a:moveTo>
                    <a:lnTo>
                      <a:pt x="4" y="6"/>
                    </a:lnTo>
                    <a:lnTo>
                      <a:pt x="8" y="4"/>
                    </a:lnTo>
                    <a:lnTo>
                      <a:pt x="6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4" y="10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6" y="0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5" name="Freeform 127">
                <a:extLst>
                  <a:ext uri="{FF2B5EF4-FFF2-40B4-BE49-F238E27FC236}">
                    <a16:creationId xmlns:a16="http://schemas.microsoft.com/office/drawing/2014/main" id="{00BA3465-42EB-99E9-CA8B-2CECB9FA8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002" y="3386066"/>
                <a:ext cx="19980" cy="62138"/>
              </a:xfrm>
              <a:custGeom>
                <a:avLst/>
                <a:gdLst>
                  <a:gd name="T0" fmla="*/ 203 w 12"/>
                  <a:gd name="T1" fmla="*/ 0 h 36"/>
                  <a:gd name="T2" fmla="*/ 0 w 12"/>
                  <a:gd name="T3" fmla="*/ 275 h 36"/>
                  <a:gd name="T4" fmla="*/ 0 w 12"/>
                  <a:gd name="T5" fmla="*/ 428 h 36"/>
                  <a:gd name="T6" fmla="*/ 60 w 12"/>
                  <a:gd name="T7" fmla="*/ 557 h 36"/>
                  <a:gd name="T8" fmla="*/ 108 w 12"/>
                  <a:gd name="T9" fmla="*/ 557 h 36"/>
                  <a:gd name="T10" fmla="*/ 60 w 12"/>
                  <a:gd name="T11" fmla="*/ 750 h 36"/>
                  <a:gd name="T12" fmla="*/ 60 w 12"/>
                  <a:gd name="T13" fmla="*/ 820 h 36"/>
                  <a:gd name="T14" fmla="*/ 108 w 12"/>
                  <a:gd name="T15" fmla="*/ 968 h 36"/>
                  <a:gd name="T16" fmla="*/ 108 w 12"/>
                  <a:gd name="T17" fmla="*/ 968 h 36"/>
                  <a:gd name="T18" fmla="*/ 108 w 12"/>
                  <a:gd name="T19" fmla="*/ 1036 h 36"/>
                  <a:gd name="T20" fmla="*/ 162 w 12"/>
                  <a:gd name="T21" fmla="*/ 968 h 36"/>
                  <a:gd name="T22" fmla="*/ 203 w 12"/>
                  <a:gd name="T23" fmla="*/ 1036 h 36"/>
                  <a:gd name="T24" fmla="*/ 162 w 12"/>
                  <a:gd name="T25" fmla="*/ 1167 h 36"/>
                  <a:gd name="T26" fmla="*/ 203 w 12"/>
                  <a:gd name="T27" fmla="*/ 1232 h 36"/>
                  <a:gd name="T28" fmla="*/ 304 w 12"/>
                  <a:gd name="T29" fmla="*/ 1036 h 36"/>
                  <a:gd name="T30" fmla="*/ 203 w 12"/>
                  <a:gd name="T31" fmla="*/ 750 h 36"/>
                  <a:gd name="T32" fmla="*/ 203 w 12"/>
                  <a:gd name="T33" fmla="*/ 750 h 36"/>
                  <a:gd name="T34" fmla="*/ 162 w 12"/>
                  <a:gd name="T35" fmla="*/ 820 h 36"/>
                  <a:gd name="T36" fmla="*/ 162 w 12"/>
                  <a:gd name="T37" fmla="*/ 684 h 36"/>
                  <a:gd name="T38" fmla="*/ 162 w 12"/>
                  <a:gd name="T39" fmla="*/ 482 h 36"/>
                  <a:gd name="T40" fmla="*/ 108 w 12"/>
                  <a:gd name="T41" fmla="*/ 428 h 36"/>
                  <a:gd name="T42" fmla="*/ 60 w 12"/>
                  <a:gd name="T43" fmla="*/ 358 h 36"/>
                  <a:gd name="T44" fmla="*/ 60 w 12"/>
                  <a:gd name="T45" fmla="*/ 275 h 36"/>
                  <a:gd name="T46" fmla="*/ 162 w 12"/>
                  <a:gd name="T47" fmla="*/ 275 h 36"/>
                  <a:gd name="T48" fmla="*/ 162 w 12"/>
                  <a:gd name="T49" fmla="*/ 199 h 36"/>
                  <a:gd name="T50" fmla="*/ 203 w 12"/>
                  <a:gd name="T51" fmla="*/ 275 h 36"/>
                  <a:gd name="T52" fmla="*/ 203 w 12"/>
                  <a:gd name="T53" fmla="*/ 199 h 36"/>
                  <a:gd name="T54" fmla="*/ 254 w 12"/>
                  <a:gd name="T55" fmla="*/ 275 h 36"/>
                  <a:gd name="T56" fmla="*/ 304 w 12"/>
                  <a:gd name="T57" fmla="*/ 275 h 36"/>
                  <a:gd name="T58" fmla="*/ 304 w 12"/>
                  <a:gd name="T59" fmla="*/ 128 h 36"/>
                  <a:gd name="T60" fmla="*/ 254 w 12"/>
                  <a:gd name="T61" fmla="*/ 73 h 36"/>
                  <a:gd name="T62" fmla="*/ 254 w 12"/>
                  <a:gd name="T63" fmla="*/ 0 h 36"/>
                  <a:gd name="T64" fmla="*/ 203 w 12"/>
                  <a:gd name="T65" fmla="*/ 0 h 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"/>
                  <a:gd name="T100" fmla="*/ 0 h 36"/>
                  <a:gd name="T101" fmla="*/ 12 w 12"/>
                  <a:gd name="T102" fmla="*/ 36 h 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" h="36">
                    <a:moveTo>
                      <a:pt x="8" y="0"/>
                    </a:moveTo>
                    <a:lnTo>
                      <a:pt x="0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16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4" y="28"/>
                    </a:lnTo>
                    <a:lnTo>
                      <a:pt x="4" y="30"/>
                    </a:lnTo>
                    <a:lnTo>
                      <a:pt x="6" y="28"/>
                    </a:lnTo>
                    <a:lnTo>
                      <a:pt x="8" y="30"/>
                    </a:lnTo>
                    <a:lnTo>
                      <a:pt x="6" y="34"/>
                    </a:lnTo>
                    <a:lnTo>
                      <a:pt x="8" y="36"/>
                    </a:lnTo>
                    <a:lnTo>
                      <a:pt x="12" y="30"/>
                    </a:lnTo>
                    <a:lnTo>
                      <a:pt x="8" y="22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14"/>
                    </a:lnTo>
                    <a:lnTo>
                      <a:pt x="4" y="12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7" name="Freeform 128">
                <a:extLst>
                  <a:ext uri="{FF2B5EF4-FFF2-40B4-BE49-F238E27FC236}">
                    <a16:creationId xmlns:a16="http://schemas.microsoft.com/office/drawing/2014/main" id="{8748CDE8-9676-0F3C-3FF2-43FD4FE0B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8909" y="3773315"/>
                <a:ext cx="11100" cy="23302"/>
              </a:xfrm>
              <a:custGeom>
                <a:avLst/>
                <a:gdLst>
                  <a:gd name="T0" fmla="*/ 103 w 6"/>
                  <a:gd name="T1" fmla="*/ 0 h 14"/>
                  <a:gd name="T2" fmla="*/ 0 w 6"/>
                  <a:gd name="T3" fmla="*/ 108 h 14"/>
                  <a:gd name="T4" fmla="*/ 0 w 6"/>
                  <a:gd name="T5" fmla="*/ 254 h 14"/>
                  <a:gd name="T6" fmla="*/ 103 w 6"/>
                  <a:gd name="T7" fmla="*/ 364 h 14"/>
                  <a:gd name="T8" fmla="*/ 255 w 6"/>
                  <a:gd name="T9" fmla="*/ 254 h 14"/>
                  <a:gd name="T10" fmla="*/ 362 w 6"/>
                  <a:gd name="T11" fmla="*/ 210 h 14"/>
                  <a:gd name="T12" fmla="*/ 362 w 6"/>
                  <a:gd name="T13" fmla="*/ 108 h 14"/>
                  <a:gd name="T14" fmla="*/ 255 w 6"/>
                  <a:gd name="T15" fmla="*/ 0 h 14"/>
                  <a:gd name="T16" fmla="*/ 10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4"/>
                  <a:gd name="T29" fmla="*/ 6 w 6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4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9" name="Freeform 129">
                <a:extLst>
                  <a:ext uri="{FF2B5EF4-FFF2-40B4-BE49-F238E27FC236}">
                    <a16:creationId xmlns:a16="http://schemas.microsoft.com/office/drawing/2014/main" id="{9422C787-E355-6EF7-E06F-6782E06FD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8909" y="3773315"/>
                <a:ext cx="11100" cy="23302"/>
              </a:xfrm>
              <a:custGeom>
                <a:avLst/>
                <a:gdLst>
                  <a:gd name="T0" fmla="*/ 103 w 6"/>
                  <a:gd name="T1" fmla="*/ 0 h 14"/>
                  <a:gd name="T2" fmla="*/ 0 w 6"/>
                  <a:gd name="T3" fmla="*/ 108 h 14"/>
                  <a:gd name="T4" fmla="*/ 0 w 6"/>
                  <a:gd name="T5" fmla="*/ 254 h 14"/>
                  <a:gd name="T6" fmla="*/ 103 w 6"/>
                  <a:gd name="T7" fmla="*/ 364 h 14"/>
                  <a:gd name="T8" fmla="*/ 255 w 6"/>
                  <a:gd name="T9" fmla="*/ 254 h 14"/>
                  <a:gd name="T10" fmla="*/ 362 w 6"/>
                  <a:gd name="T11" fmla="*/ 210 h 14"/>
                  <a:gd name="T12" fmla="*/ 362 w 6"/>
                  <a:gd name="T13" fmla="*/ 108 h 14"/>
                  <a:gd name="T14" fmla="*/ 255 w 6"/>
                  <a:gd name="T15" fmla="*/ 0 h 14"/>
                  <a:gd name="T16" fmla="*/ 10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4"/>
                  <a:gd name="T29" fmla="*/ 6 w 6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4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4" y="0"/>
                    </a:lnTo>
                    <a:lnTo>
                      <a:pt x="2" y="0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22" name="Freeform 130">
                <a:extLst>
                  <a:ext uri="{FF2B5EF4-FFF2-40B4-BE49-F238E27FC236}">
                    <a16:creationId xmlns:a16="http://schemas.microsoft.com/office/drawing/2014/main" id="{A1144015-411B-18DB-7D4F-B378132D3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8909" y="3773315"/>
                <a:ext cx="11100" cy="23302"/>
              </a:xfrm>
              <a:custGeom>
                <a:avLst/>
                <a:gdLst>
                  <a:gd name="T0" fmla="*/ 103 w 6"/>
                  <a:gd name="T1" fmla="*/ 0 h 14"/>
                  <a:gd name="T2" fmla="*/ 0 w 6"/>
                  <a:gd name="T3" fmla="*/ 108 h 14"/>
                  <a:gd name="T4" fmla="*/ 0 w 6"/>
                  <a:gd name="T5" fmla="*/ 254 h 14"/>
                  <a:gd name="T6" fmla="*/ 103 w 6"/>
                  <a:gd name="T7" fmla="*/ 364 h 14"/>
                  <a:gd name="T8" fmla="*/ 255 w 6"/>
                  <a:gd name="T9" fmla="*/ 254 h 14"/>
                  <a:gd name="T10" fmla="*/ 362 w 6"/>
                  <a:gd name="T11" fmla="*/ 210 h 14"/>
                  <a:gd name="T12" fmla="*/ 362 w 6"/>
                  <a:gd name="T13" fmla="*/ 108 h 14"/>
                  <a:gd name="T14" fmla="*/ 255 w 6"/>
                  <a:gd name="T15" fmla="*/ 0 h 14"/>
                  <a:gd name="T16" fmla="*/ 10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4"/>
                  <a:gd name="T29" fmla="*/ 6 w 6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4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23" name="Freeform 131">
                <a:extLst>
                  <a:ext uri="{FF2B5EF4-FFF2-40B4-BE49-F238E27FC236}">
                    <a16:creationId xmlns:a16="http://schemas.microsoft.com/office/drawing/2014/main" id="{7FB2C418-8D92-0A01-DB43-D232FEB7B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8909" y="3773315"/>
                <a:ext cx="11100" cy="23302"/>
              </a:xfrm>
              <a:custGeom>
                <a:avLst/>
                <a:gdLst>
                  <a:gd name="T0" fmla="*/ 103 w 6"/>
                  <a:gd name="T1" fmla="*/ 0 h 14"/>
                  <a:gd name="T2" fmla="*/ 0 w 6"/>
                  <a:gd name="T3" fmla="*/ 108 h 14"/>
                  <a:gd name="T4" fmla="*/ 0 w 6"/>
                  <a:gd name="T5" fmla="*/ 254 h 14"/>
                  <a:gd name="T6" fmla="*/ 103 w 6"/>
                  <a:gd name="T7" fmla="*/ 364 h 14"/>
                  <a:gd name="T8" fmla="*/ 255 w 6"/>
                  <a:gd name="T9" fmla="*/ 254 h 14"/>
                  <a:gd name="T10" fmla="*/ 362 w 6"/>
                  <a:gd name="T11" fmla="*/ 210 h 14"/>
                  <a:gd name="T12" fmla="*/ 362 w 6"/>
                  <a:gd name="T13" fmla="*/ 108 h 14"/>
                  <a:gd name="T14" fmla="*/ 255 w 6"/>
                  <a:gd name="T15" fmla="*/ 0 h 14"/>
                  <a:gd name="T16" fmla="*/ 10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4"/>
                  <a:gd name="T29" fmla="*/ 6 w 6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4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4" y="0"/>
                    </a:lnTo>
                    <a:lnTo>
                      <a:pt x="2" y="0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24" name="Freeform 132">
                <a:extLst>
                  <a:ext uri="{FF2B5EF4-FFF2-40B4-BE49-F238E27FC236}">
                    <a16:creationId xmlns:a16="http://schemas.microsoft.com/office/drawing/2014/main" id="{636CA923-3354-504D-4F26-A702C3EFD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2603" y="4514524"/>
                <a:ext cx="675966" cy="544812"/>
              </a:xfrm>
              <a:custGeom>
                <a:avLst/>
                <a:gdLst>
                  <a:gd name="T0" fmla="*/ 1095 w 392"/>
                  <a:gd name="T1" fmla="*/ 1778 h 316"/>
                  <a:gd name="T2" fmla="*/ 867 w 392"/>
                  <a:gd name="T3" fmla="*/ 3073 h 316"/>
                  <a:gd name="T4" fmla="*/ 802 w 392"/>
                  <a:gd name="T5" fmla="*/ 3387 h 316"/>
                  <a:gd name="T6" fmla="*/ 738 w 392"/>
                  <a:gd name="T7" fmla="*/ 3745 h 316"/>
                  <a:gd name="T8" fmla="*/ 475 w 392"/>
                  <a:gd name="T9" fmla="*/ 5771 h 316"/>
                  <a:gd name="T10" fmla="*/ 424 w 392"/>
                  <a:gd name="T11" fmla="*/ 6512 h 316"/>
                  <a:gd name="T12" fmla="*/ 273 w 392"/>
                  <a:gd name="T13" fmla="*/ 7193 h 316"/>
                  <a:gd name="T14" fmla="*/ 197 w 392"/>
                  <a:gd name="T15" fmla="*/ 7738 h 316"/>
                  <a:gd name="T16" fmla="*/ 0 w 392"/>
                  <a:gd name="T17" fmla="*/ 9244 h 316"/>
                  <a:gd name="T18" fmla="*/ 1147 w 392"/>
                  <a:gd name="T19" fmla="*/ 9386 h 316"/>
                  <a:gd name="T20" fmla="*/ 2865 w 392"/>
                  <a:gd name="T21" fmla="*/ 9634 h 316"/>
                  <a:gd name="T22" fmla="*/ 2865 w 392"/>
                  <a:gd name="T23" fmla="*/ 9634 h 316"/>
                  <a:gd name="T24" fmla="*/ 4613 w 392"/>
                  <a:gd name="T25" fmla="*/ 9862 h 316"/>
                  <a:gd name="T26" fmla="*/ 5493 w 392"/>
                  <a:gd name="T27" fmla="*/ 9991 h 316"/>
                  <a:gd name="T28" fmla="*/ 5966 w 392"/>
                  <a:gd name="T29" fmla="*/ 10061 h 316"/>
                  <a:gd name="T30" fmla="*/ 6862 w 392"/>
                  <a:gd name="T31" fmla="*/ 10188 h 316"/>
                  <a:gd name="T32" fmla="*/ 9022 w 392"/>
                  <a:gd name="T33" fmla="*/ 10386 h 316"/>
                  <a:gd name="T34" fmla="*/ 10724 w 392"/>
                  <a:gd name="T35" fmla="*/ 10546 h 316"/>
                  <a:gd name="T36" fmla="*/ 10852 w 392"/>
                  <a:gd name="T37" fmla="*/ 10612 h 316"/>
                  <a:gd name="T38" fmla="*/ 11134 w 392"/>
                  <a:gd name="T39" fmla="*/ 10612 h 316"/>
                  <a:gd name="T40" fmla="*/ 11332 w 392"/>
                  <a:gd name="T41" fmla="*/ 10612 h 316"/>
                  <a:gd name="T42" fmla="*/ 11807 w 392"/>
                  <a:gd name="T43" fmla="*/ 10664 h 316"/>
                  <a:gd name="T44" fmla="*/ 12199 w 392"/>
                  <a:gd name="T45" fmla="*/ 10664 h 316"/>
                  <a:gd name="T46" fmla="*/ 12492 w 392"/>
                  <a:gd name="T47" fmla="*/ 10743 h 316"/>
                  <a:gd name="T48" fmla="*/ 12626 w 392"/>
                  <a:gd name="T49" fmla="*/ 10743 h 316"/>
                  <a:gd name="T50" fmla="*/ 12700 w 392"/>
                  <a:gd name="T51" fmla="*/ 9780 h 316"/>
                  <a:gd name="T52" fmla="*/ 12753 w 392"/>
                  <a:gd name="T53" fmla="*/ 9244 h 316"/>
                  <a:gd name="T54" fmla="*/ 12753 w 392"/>
                  <a:gd name="T55" fmla="*/ 8967 h 316"/>
                  <a:gd name="T56" fmla="*/ 12822 w 392"/>
                  <a:gd name="T57" fmla="*/ 7805 h 316"/>
                  <a:gd name="T58" fmla="*/ 12822 w 392"/>
                  <a:gd name="T59" fmla="*/ 7738 h 316"/>
                  <a:gd name="T60" fmla="*/ 12898 w 392"/>
                  <a:gd name="T61" fmla="*/ 6936 h 316"/>
                  <a:gd name="T62" fmla="*/ 12898 w 392"/>
                  <a:gd name="T63" fmla="*/ 6789 h 316"/>
                  <a:gd name="T64" fmla="*/ 12951 w 392"/>
                  <a:gd name="T65" fmla="*/ 5915 h 316"/>
                  <a:gd name="T66" fmla="*/ 12951 w 392"/>
                  <a:gd name="T67" fmla="*/ 5915 h 316"/>
                  <a:gd name="T68" fmla="*/ 12951 w 392"/>
                  <a:gd name="T69" fmla="*/ 5771 h 316"/>
                  <a:gd name="T70" fmla="*/ 13107 w 392"/>
                  <a:gd name="T71" fmla="*/ 4775 h 316"/>
                  <a:gd name="T72" fmla="*/ 13031 w 392"/>
                  <a:gd name="T73" fmla="*/ 4682 h 316"/>
                  <a:gd name="T74" fmla="*/ 13107 w 392"/>
                  <a:gd name="T75" fmla="*/ 3745 h 316"/>
                  <a:gd name="T76" fmla="*/ 13107 w 392"/>
                  <a:gd name="T77" fmla="*/ 3676 h 316"/>
                  <a:gd name="T78" fmla="*/ 13176 w 392"/>
                  <a:gd name="T79" fmla="*/ 2926 h 316"/>
                  <a:gd name="T80" fmla="*/ 13176 w 392"/>
                  <a:gd name="T81" fmla="*/ 2716 h 316"/>
                  <a:gd name="T82" fmla="*/ 13229 w 392"/>
                  <a:gd name="T83" fmla="*/ 2098 h 316"/>
                  <a:gd name="T84" fmla="*/ 13229 w 392"/>
                  <a:gd name="T85" fmla="*/ 2098 h 316"/>
                  <a:gd name="T86" fmla="*/ 13229 w 392"/>
                  <a:gd name="T87" fmla="*/ 2040 h 316"/>
                  <a:gd name="T88" fmla="*/ 13303 w 392"/>
                  <a:gd name="T89" fmla="*/ 1422 h 316"/>
                  <a:gd name="T90" fmla="*/ 12362 w 392"/>
                  <a:gd name="T91" fmla="*/ 1350 h 316"/>
                  <a:gd name="T92" fmla="*/ 12273 w 392"/>
                  <a:gd name="T93" fmla="*/ 1294 h 316"/>
                  <a:gd name="T94" fmla="*/ 11049 w 392"/>
                  <a:gd name="T95" fmla="*/ 1224 h 316"/>
                  <a:gd name="T96" fmla="*/ 10724 w 392"/>
                  <a:gd name="T97" fmla="*/ 1224 h 316"/>
                  <a:gd name="T98" fmla="*/ 9857 w 392"/>
                  <a:gd name="T99" fmla="*/ 1095 h 316"/>
                  <a:gd name="T100" fmla="*/ 8336 w 392"/>
                  <a:gd name="T101" fmla="*/ 869 h 316"/>
                  <a:gd name="T102" fmla="*/ 7799 w 392"/>
                  <a:gd name="T103" fmla="*/ 869 h 316"/>
                  <a:gd name="T104" fmla="*/ 6244 w 392"/>
                  <a:gd name="T105" fmla="*/ 684 h 316"/>
                  <a:gd name="T106" fmla="*/ 6244 w 392"/>
                  <a:gd name="T107" fmla="*/ 684 h 316"/>
                  <a:gd name="T108" fmla="*/ 5966 w 392"/>
                  <a:gd name="T109" fmla="*/ 618 h 316"/>
                  <a:gd name="T110" fmla="*/ 5085 w 392"/>
                  <a:gd name="T111" fmla="*/ 475 h 316"/>
                  <a:gd name="T112" fmla="*/ 4347 w 392"/>
                  <a:gd name="T113" fmla="*/ 424 h 316"/>
                  <a:gd name="T114" fmla="*/ 3252 w 392"/>
                  <a:gd name="T115" fmla="*/ 197 h 316"/>
                  <a:gd name="T116" fmla="*/ 1347 w 392"/>
                  <a:gd name="T117" fmla="*/ 0 h 316"/>
                  <a:gd name="T118" fmla="*/ 1347 w 392"/>
                  <a:gd name="T119" fmla="*/ 0 h 316"/>
                  <a:gd name="T120" fmla="*/ 1221 w 392"/>
                  <a:gd name="T121" fmla="*/ 738 h 316"/>
                  <a:gd name="T122" fmla="*/ 1095 w 392"/>
                  <a:gd name="T123" fmla="*/ 1778 h 31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92"/>
                  <a:gd name="T187" fmla="*/ 0 h 316"/>
                  <a:gd name="T188" fmla="*/ 392 w 392"/>
                  <a:gd name="T189" fmla="*/ 316 h 31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92" h="316">
                    <a:moveTo>
                      <a:pt x="32" y="52"/>
                    </a:moveTo>
                    <a:lnTo>
                      <a:pt x="26" y="90"/>
                    </a:lnTo>
                    <a:lnTo>
                      <a:pt x="24" y="100"/>
                    </a:lnTo>
                    <a:lnTo>
                      <a:pt x="22" y="110"/>
                    </a:lnTo>
                    <a:lnTo>
                      <a:pt x="14" y="170"/>
                    </a:lnTo>
                    <a:lnTo>
                      <a:pt x="12" y="192"/>
                    </a:lnTo>
                    <a:lnTo>
                      <a:pt x="8" y="212"/>
                    </a:lnTo>
                    <a:lnTo>
                      <a:pt x="6" y="228"/>
                    </a:lnTo>
                    <a:lnTo>
                      <a:pt x="0" y="272"/>
                    </a:lnTo>
                    <a:lnTo>
                      <a:pt x="34" y="276"/>
                    </a:lnTo>
                    <a:lnTo>
                      <a:pt x="84" y="284"/>
                    </a:lnTo>
                    <a:lnTo>
                      <a:pt x="136" y="290"/>
                    </a:lnTo>
                    <a:lnTo>
                      <a:pt x="162" y="294"/>
                    </a:lnTo>
                    <a:lnTo>
                      <a:pt x="176" y="296"/>
                    </a:lnTo>
                    <a:lnTo>
                      <a:pt x="202" y="300"/>
                    </a:lnTo>
                    <a:lnTo>
                      <a:pt x="266" y="306"/>
                    </a:lnTo>
                    <a:lnTo>
                      <a:pt x="316" y="310"/>
                    </a:lnTo>
                    <a:lnTo>
                      <a:pt x="320" y="312"/>
                    </a:lnTo>
                    <a:lnTo>
                      <a:pt x="328" y="312"/>
                    </a:lnTo>
                    <a:lnTo>
                      <a:pt x="334" y="312"/>
                    </a:lnTo>
                    <a:lnTo>
                      <a:pt x="348" y="314"/>
                    </a:lnTo>
                    <a:lnTo>
                      <a:pt x="360" y="314"/>
                    </a:lnTo>
                    <a:lnTo>
                      <a:pt x="368" y="316"/>
                    </a:lnTo>
                    <a:lnTo>
                      <a:pt x="372" y="316"/>
                    </a:lnTo>
                    <a:lnTo>
                      <a:pt x="374" y="288"/>
                    </a:lnTo>
                    <a:lnTo>
                      <a:pt x="376" y="272"/>
                    </a:lnTo>
                    <a:lnTo>
                      <a:pt x="376" y="264"/>
                    </a:lnTo>
                    <a:lnTo>
                      <a:pt x="378" y="230"/>
                    </a:lnTo>
                    <a:lnTo>
                      <a:pt x="378" y="228"/>
                    </a:lnTo>
                    <a:lnTo>
                      <a:pt x="380" y="204"/>
                    </a:lnTo>
                    <a:lnTo>
                      <a:pt x="380" y="200"/>
                    </a:lnTo>
                    <a:lnTo>
                      <a:pt x="382" y="174"/>
                    </a:lnTo>
                    <a:lnTo>
                      <a:pt x="382" y="170"/>
                    </a:lnTo>
                    <a:lnTo>
                      <a:pt x="386" y="140"/>
                    </a:lnTo>
                    <a:lnTo>
                      <a:pt x="384" y="138"/>
                    </a:lnTo>
                    <a:lnTo>
                      <a:pt x="386" y="110"/>
                    </a:lnTo>
                    <a:lnTo>
                      <a:pt x="386" y="108"/>
                    </a:lnTo>
                    <a:lnTo>
                      <a:pt x="388" y="86"/>
                    </a:lnTo>
                    <a:lnTo>
                      <a:pt x="388" y="80"/>
                    </a:lnTo>
                    <a:lnTo>
                      <a:pt x="390" y="62"/>
                    </a:lnTo>
                    <a:lnTo>
                      <a:pt x="390" y="60"/>
                    </a:lnTo>
                    <a:lnTo>
                      <a:pt x="392" y="42"/>
                    </a:lnTo>
                    <a:lnTo>
                      <a:pt x="364" y="40"/>
                    </a:lnTo>
                    <a:lnTo>
                      <a:pt x="362" y="38"/>
                    </a:lnTo>
                    <a:lnTo>
                      <a:pt x="326" y="36"/>
                    </a:lnTo>
                    <a:lnTo>
                      <a:pt x="316" y="36"/>
                    </a:lnTo>
                    <a:lnTo>
                      <a:pt x="290" y="32"/>
                    </a:lnTo>
                    <a:lnTo>
                      <a:pt x="246" y="26"/>
                    </a:lnTo>
                    <a:lnTo>
                      <a:pt x="230" y="26"/>
                    </a:lnTo>
                    <a:lnTo>
                      <a:pt x="184" y="20"/>
                    </a:lnTo>
                    <a:lnTo>
                      <a:pt x="176" y="18"/>
                    </a:lnTo>
                    <a:lnTo>
                      <a:pt x="150" y="14"/>
                    </a:lnTo>
                    <a:lnTo>
                      <a:pt x="128" y="12"/>
                    </a:lnTo>
                    <a:lnTo>
                      <a:pt x="96" y="6"/>
                    </a:lnTo>
                    <a:lnTo>
                      <a:pt x="40" y="0"/>
                    </a:lnTo>
                    <a:lnTo>
                      <a:pt x="36" y="22"/>
                    </a:lnTo>
                    <a:lnTo>
                      <a:pt x="32" y="5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25" name="Freeform 133">
                <a:extLst>
                  <a:ext uri="{FF2B5EF4-FFF2-40B4-BE49-F238E27FC236}">
                    <a16:creationId xmlns:a16="http://schemas.microsoft.com/office/drawing/2014/main" id="{4BBF6542-4676-4752-BEFC-BCDA067A8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3815" y="4213824"/>
                <a:ext cx="158725" cy="162001"/>
              </a:xfrm>
              <a:custGeom>
                <a:avLst/>
                <a:gdLst>
                  <a:gd name="T0" fmla="*/ 3001 w 92"/>
                  <a:gd name="T1" fmla="*/ 867 h 94"/>
                  <a:gd name="T2" fmla="*/ 3001 w 92"/>
                  <a:gd name="T3" fmla="*/ 738 h 94"/>
                  <a:gd name="T4" fmla="*/ 2779 w 92"/>
                  <a:gd name="T5" fmla="*/ 73 h 94"/>
                  <a:gd name="T6" fmla="*/ 2779 w 92"/>
                  <a:gd name="T7" fmla="*/ 0 h 94"/>
                  <a:gd name="T8" fmla="*/ 2324 w 92"/>
                  <a:gd name="T9" fmla="*/ 127 h 94"/>
                  <a:gd name="T10" fmla="*/ 2262 w 92"/>
                  <a:gd name="T11" fmla="*/ 127 h 94"/>
                  <a:gd name="T12" fmla="*/ 1652 w 92"/>
                  <a:gd name="T13" fmla="*/ 357 h 94"/>
                  <a:gd name="T14" fmla="*/ 1225 w 92"/>
                  <a:gd name="T15" fmla="*/ 424 h 94"/>
                  <a:gd name="T16" fmla="*/ 1225 w 92"/>
                  <a:gd name="T17" fmla="*/ 554 h 94"/>
                  <a:gd name="T18" fmla="*/ 1150 w 92"/>
                  <a:gd name="T19" fmla="*/ 554 h 94"/>
                  <a:gd name="T20" fmla="*/ 1097 w 92"/>
                  <a:gd name="T21" fmla="*/ 475 h 94"/>
                  <a:gd name="T22" fmla="*/ 819 w 92"/>
                  <a:gd name="T23" fmla="*/ 554 h 94"/>
                  <a:gd name="T24" fmla="*/ 740 w 92"/>
                  <a:gd name="T25" fmla="*/ 554 h 94"/>
                  <a:gd name="T26" fmla="*/ 0 w 92"/>
                  <a:gd name="T27" fmla="*/ 738 h 94"/>
                  <a:gd name="T28" fmla="*/ 127 w 92"/>
                  <a:gd name="T29" fmla="*/ 1547 h 94"/>
                  <a:gd name="T30" fmla="*/ 197 w 92"/>
                  <a:gd name="T31" fmla="*/ 1896 h 94"/>
                  <a:gd name="T32" fmla="*/ 274 w 92"/>
                  <a:gd name="T33" fmla="*/ 2316 h 94"/>
                  <a:gd name="T34" fmla="*/ 274 w 92"/>
                  <a:gd name="T35" fmla="*/ 2439 h 94"/>
                  <a:gd name="T36" fmla="*/ 476 w 92"/>
                  <a:gd name="T37" fmla="*/ 2642 h 94"/>
                  <a:gd name="T38" fmla="*/ 426 w 92"/>
                  <a:gd name="T39" fmla="*/ 2713 h 94"/>
                  <a:gd name="T40" fmla="*/ 127 w 92"/>
                  <a:gd name="T41" fmla="*/ 2988 h 94"/>
                  <a:gd name="T42" fmla="*/ 274 w 92"/>
                  <a:gd name="T43" fmla="*/ 3122 h 94"/>
                  <a:gd name="T44" fmla="*/ 357 w 92"/>
                  <a:gd name="T45" fmla="*/ 3189 h 94"/>
                  <a:gd name="T46" fmla="*/ 619 w 92"/>
                  <a:gd name="T47" fmla="*/ 2988 h 94"/>
                  <a:gd name="T48" fmla="*/ 684 w 92"/>
                  <a:gd name="T49" fmla="*/ 2765 h 94"/>
                  <a:gd name="T50" fmla="*/ 872 w 92"/>
                  <a:gd name="T51" fmla="*/ 2765 h 94"/>
                  <a:gd name="T52" fmla="*/ 962 w 92"/>
                  <a:gd name="T53" fmla="*/ 2642 h 94"/>
                  <a:gd name="T54" fmla="*/ 1150 w 92"/>
                  <a:gd name="T55" fmla="*/ 2567 h 94"/>
                  <a:gd name="T56" fmla="*/ 1150 w 92"/>
                  <a:gd name="T57" fmla="*/ 2513 h 94"/>
                  <a:gd name="T58" fmla="*/ 1295 w 92"/>
                  <a:gd name="T59" fmla="*/ 2369 h 94"/>
                  <a:gd name="T60" fmla="*/ 1295 w 92"/>
                  <a:gd name="T61" fmla="*/ 2251 h 94"/>
                  <a:gd name="T62" fmla="*/ 1424 w 92"/>
                  <a:gd name="T63" fmla="*/ 2159 h 94"/>
                  <a:gd name="T64" fmla="*/ 1424 w 92"/>
                  <a:gd name="T65" fmla="*/ 2316 h 94"/>
                  <a:gd name="T66" fmla="*/ 1652 w 92"/>
                  <a:gd name="T67" fmla="*/ 2251 h 94"/>
                  <a:gd name="T68" fmla="*/ 1781 w 92"/>
                  <a:gd name="T69" fmla="*/ 2159 h 94"/>
                  <a:gd name="T70" fmla="*/ 1851 w 92"/>
                  <a:gd name="T71" fmla="*/ 2092 h 94"/>
                  <a:gd name="T72" fmla="*/ 2044 w 92"/>
                  <a:gd name="T73" fmla="*/ 2092 h 94"/>
                  <a:gd name="T74" fmla="*/ 2262 w 92"/>
                  <a:gd name="T75" fmla="*/ 2027 h 94"/>
                  <a:gd name="T76" fmla="*/ 2324 w 92"/>
                  <a:gd name="T77" fmla="*/ 1896 h 94"/>
                  <a:gd name="T78" fmla="*/ 2389 w 92"/>
                  <a:gd name="T79" fmla="*/ 1959 h 94"/>
                  <a:gd name="T80" fmla="*/ 2453 w 92"/>
                  <a:gd name="T81" fmla="*/ 1959 h 94"/>
                  <a:gd name="T82" fmla="*/ 2572 w 92"/>
                  <a:gd name="T83" fmla="*/ 1896 h 94"/>
                  <a:gd name="T84" fmla="*/ 2520 w 92"/>
                  <a:gd name="T85" fmla="*/ 1828 h 94"/>
                  <a:gd name="T86" fmla="*/ 2650 w 92"/>
                  <a:gd name="T87" fmla="*/ 1828 h 94"/>
                  <a:gd name="T88" fmla="*/ 2779 w 92"/>
                  <a:gd name="T89" fmla="*/ 1768 h 94"/>
                  <a:gd name="T90" fmla="*/ 3129 w 92"/>
                  <a:gd name="T91" fmla="*/ 1631 h 94"/>
                  <a:gd name="T92" fmla="*/ 3076 w 92"/>
                  <a:gd name="T93" fmla="*/ 1421 h 94"/>
                  <a:gd name="T94" fmla="*/ 3129 w 92"/>
                  <a:gd name="T95" fmla="*/ 1347 h 94"/>
                  <a:gd name="T96" fmla="*/ 3076 w 92"/>
                  <a:gd name="T97" fmla="*/ 1024 h 94"/>
                  <a:gd name="T98" fmla="*/ 3001 w 92"/>
                  <a:gd name="T99" fmla="*/ 867 h 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2"/>
                  <a:gd name="T151" fmla="*/ 0 h 94"/>
                  <a:gd name="T152" fmla="*/ 92 w 92"/>
                  <a:gd name="T153" fmla="*/ 94 h 9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2" h="94">
                    <a:moveTo>
                      <a:pt x="88" y="26"/>
                    </a:moveTo>
                    <a:lnTo>
                      <a:pt x="88" y="22"/>
                    </a:lnTo>
                    <a:lnTo>
                      <a:pt x="82" y="2"/>
                    </a:lnTo>
                    <a:lnTo>
                      <a:pt x="82" y="0"/>
                    </a:lnTo>
                    <a:lnTo>
                      <a:pt x="68" y="4"/>
                    </a:lnTo>
                    <a:lnTo>
                      <a:pt x="66" y="4"/>
                    </a:lnTo>
                    <a:lnTo>
                      <a:pt x="48" y="10"/>
                    </a:lnTo>
                    <a:lnTo>
                      <a:pt x="36" y="12"/>
                    </a:lnTo>
                    <a:lnTo>
                      <a:pt x="36" y="16"/>
                    </a:lnTo>
                    <a:lnTo>
                      <a:pt x="34" y="16"/>
                    </a:lnTo>
                    <a:lnTo>
                      <a:pt x="32" y="14"/>
                    </a:lnTo>
                    <a:lnTo>
                      <a:pt x="24" y="16"/>
                    </a:lnTo>
                    <a:lnTo>
                      <a:pt x="22" y="16"/>
                    </a:lnTo>
                    <a:lnTo>
                      <a:pt x="0" y="22"/>
                    </a:lnTo>
                    <a:lnTo>
                      <a:pt x="4" y="46"/>
                    </a:lnTo>
                    <a:lnTo>
                      <a:pt x="6" y="56"/>
                    </a:lnTo>
                    <a:lnTo>
                      <a:pt x="8" y="68"/>
                    </a:lnTo>
                    <a:lnTo>
                      <a:pt x="8" y="72"/>
                    </a:lnTo>
                    <a:lnTo>
                      <a:pt x="14" y="78"/>
                    </a:lnTo>
                    <a:lnTo>
                      <a:pt x="12" y="80"/>
                    </a:lnTo>
                    <a:lnTo>
                      <a:pt x="4" y="88"/>
                    </a:lnTo>
                    <a:lnTo>
                      <a:pt x="8" y="92"/>
                    </a:lnTo>
                    <a:lnTo>
                      <a:pt x="10" y="94"/>
                    </a:lnTo>
                    <a:lnTo>
                      <a:pt x="18" y="88"/>
                    </a:lnTo>
                    <a:lnTo>
                      <a:pt x="20" y="82"/>
                    </a:lnTo>
                    <a:lnTo>
                      <a:pt x="26" y="82"/>
                    </a:lnTo>
                    <a:lnTo>
                      <a:pt x="28" y="78"/>
                    </a:lnTo>
                    <a:lnTo>
                      <a:pt x="34" y="76"/>
                    </a:lnTo>
                    <a:lnTo>
                      <a:pt x="34" y="74"/>
                    </a:lnTo>
                    <a:lnTo>
                      <a:pt x="38" y="70"/>
                    </a:lnTo>
                    <a:lnTo>
                      <a:pt x="38" y="66"/>
                    </a:lnTo>
                    <a:lnTo>
                      <a:pt x="42" y="64"/>
                    </a:lnTo>
                    <a:lnTo>
                      <a:pt x="42" y="68"/>
                    </a:lnTo>
                    <a:lnTo>
                      <a:pt x="48" y="66"/>
                    </a:lnTo>
                    <a:lnTo>
                      <a:pt x="52" y="64"/>
                    </a:lnTo>
                    <a:lnTo>
                      <a:pt x="54" y="62"/>
                    </a:lnTo>
                    <a:lnTo>
                      <a:pt x="60" y="62"/>
                    </a:lnTo>
                    <a:lnTo>
                      <a:pt x="66" y="60"/>
                    </a:lnTo>
                    <a:lnTo>
                      <a:pt x="68" y="56"/>
                    </a:lnTo>
                    <a:lnTo>
                      <a:pt x="70" y="58"/>
                    </a:lnTo>
                    <a:lnTo>
                      <a:pt x="72" y="58"/>
                    </a:lnTo>
                    <a:lnTo>
                      <a:pt x="76" y="56"/>
                    </a:lnTo>
                    <a:lnTo>
                      <a:pt x="74" y="54"/>
                    </a:lnTo>
                    <a:lnTo>
                      <a:pt x="78" y="54"/>
                    </a:lnTo>
                    <a:lnTo>
                      <a:pt x="82" y="52"/>
                    </a:lnTo>
                    <a:lnTo>
                      <a:pt x="92" y="48"/>
                    </a:lnTo>
                    <a:lnTo>
                      <a:pt x="90" y="42"/>
                    </a:lnTo>
                    <a:lnTo>
                      <a:pt x="92" y="40"/>
                    </a:lnTo>
                    <a:lnTo>
                      <a:pt x="90" y="30"/>
                    </a:lnTo>
                    <a:lnTo>
                      <a:pt x="88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26" name="Freeform 134">
                <a:extLst>
                  <a:ext uri="{FF2B5EF4-FFF2-40B4-BE49-F238E27FC236}">
                    <a16:creationId xmlns:a16="http://schemas.microsoft.com/office/drawing/2014/main" id="{135C4B19-4594-8D1C-B8CA-1B60134FD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5897" y="5241310"/>
                <a:ext cx="500592" cy="531496"/>
              </a:xfrm>
              <a:custGeom>
                <a:avLst/>
                <a:gdLst>
                  <a:gd name="T0" fmla="*/ 2404 w 290"/>
                  <a:gd name="T1" fmla="*/ 275 h 308"/>
                  <a:gd name="T2" fmla="*/ 1163 w 290"/>
                  <a:gd name="T3" fmla="*/ 481 h 308"/>
                  <a:gd name="T4" fmla="*/ 0 w 290"/>
                  <a:gd name="T5" fmla="*/ 622 h 308"/>
                  <a:gd name="T6" fmla="*/ 557 w 290"/>
                  <a:gd name="T7" fmla="*/ 2656 h 308"/>
                  <a:gd name="T8" fmla="*/ 967 w 290"/>
                  <a:gd name="T9" fmla="*/ 4174 h 308"/>
                  <a:gd name="T10" fmla="*/ 1425 w 290"/>
                  <a:gd name="T11" fmla="*/ 5676 h 308"/>
                  <a:gd name="T12" fmla="*/ 1782 w 290"/>
                  <a:gd name="T13" fmla="*/ 6294 h 308"/>
                  <a:gd name="T14" fmla="*/ 1916 w 290"/>
                  <a:gd name="T15" fmla="*/ 6778 h 308"/>
                  <a:gd name="T16" fmla="*/ 1855 w 290"/>
                  <a:gd name="T17" fmla="*/ 6978 h 308"/>
                  <a:gd name="T18" fmla="*/ 1708 w 290"/>
                  <a:gd name="T19" fmla="*/ 7261 h 308"/>
                  <a:gd name="T20" fmla="*/ 1585 w 290"/>
                  <a:gd name="T21" fmla="*/ 7723 h 308"/>
                  <a:gd name="T22" fmla="*/ 1782 w 290"/>
                  <a:gd name="T23" fmla="*/ 8334 h 308"/>
                  <a:gd name="T24" fmla="*/ 1782 w 290"/>
                  <a:gd name="T25" fmla="*/ 8827 h 308"/>
                  <a:gd name="T26" fmla="*/ 1855 w 290"/>
                  <a:gd name="T27" fmla="*/ 9306 h 308"/>
                  <a:gd name="T28" fmla="*/ 1983 w 290"/>
                  <a:gd name="T29" fmla="*/ 9580 h 308"/>
                  <a:gd name="T30" fmla="*/ 2109 w 290"/>
                  <a:gd name="T31" fmla="*/ 9914 h 308"/>
                  <a:gd name="T32" fmla="*/ 2339 w 290"/>
                  <a:gd name="T33" fmla="*/ 10345 h 308"/>
                  <a:gd name="T34" fmla="*/ 3952 w 290"/>
                  <a:gd name="T35" fmla="*/ 10345 h 308"/>
                  <a:gd name="T36" fmla="*/ 5550 w 290"/>
                  <a:gd name="T37" fmla="*/ 10190 h 308"/>
                  <a:gd name="T38" fmla="*/ 7650 w 290"/>
                  <a:gd name="T39" fmla="*/ 10062 h 308"/>
                  <a:gd name="T40" fmla="*/ 7723 w 290"/>
                  <a:gd name="T41" fmla="*/ 10345 h 308"/>
                  <a:gd name="T42" fmla="*/ 8008 w 290"/>
                  <a:gd name="T43" fmla="*/ 10541 h 308"/>
                  <a:gd name="T44" fmla="*/ 8081 w 290"/>
                  <a:gd name="T45" fmla="*/ 10062 h 308"/>
                  <a:gd name="T46" fmla="*/ 7933 w 290"/>
                  <a:gd name="T47" fmla="*/ 9580 h 308"/>
                  <a:gd name="T48" fmla="*/ 8081 w 290"/>
                  <a:gd name="T49" fmla="*/ 9437 h 308"/>
                  <a:gd name="T50" fmla="*/ 8278 w 290"/>
                  <a:gd name="T51" fmla="*/ 9437 h 308"/>
                  <a:gd name="T52" fmla="*/ 8557 w 290"/>
                  <a:gd name="T53" fmla="*/ 9505 h 308"/>
                  <a:gd name="T54" fmla="*/ 8827 w 290"/>
                  <a:gd name="T55" fmla="*/ 9580 h 308"/>
                  <a:gd name="T56" fmla="*/ 8948 w 290"/>
                  <a:gd name="T57" fmla="*/ 9179 h 308"/>
                  <a:gd name="T58" fmla="*/ 8948 w 290"/>
                  <a:gd name="T59" fmla="*/ 8949 h 308"/>
                  <a:gd name="T60" fmla="*/ 9113 w 290"/>
                  <a:gd name="T61" fmla="*/ 8686 h 308"/>
                  <a:gd name="T62" fmla="*/ 8948 w 290"/>
                  <a:gd name="T63" fmla="*/ 8765 h 308"/>
                  <a:gd name="T64" fmla="*/ 8827 w 290"/>
                  <a:gd name="T65" fmla="*/ 8437 h 308"/>
                  <a:gd name="T66" fmla="*/ 9043 w 290"/>
                  <a:gd name="T67" fmla="*/ 8207 h 308"/>
                  <a:gd name="T68" fmla="*/ 9179 w 290"/>
                  <a:gd name="T69" fmla="*/ 7880 h 308"/>
                  <a:gd name="T70" fmla="*/ 9376 w 290"/>
                  <a:gd name="T71" fmla="*/ 7522 h 308"/>
                  <a:gd name="T72" fmla="*/ 9432 w 290"/>
                  <a:gd name="T73" fmla="*/ 7331 h 308"/>
                  <a:gd name="T74" fmla="*/ 9376 w 290"/>
                  <a:gd name="T75" fmla="*/ 7040 h 308"/>
                  <a:gd name="T76" fmla="*/ 9432 w 290"/>
                  <a:gd name="T77" fmla="*/ 6652 h 308"/>
                  <a:gd name="T78" fmla="*/ 9914 w 290"/>
                  <a:gd name="T79" fmla="*/ 6294 h 308"/>
                  <a:gd name="T80" fmla="*/ 9305 w 290"/>
                  <a:gd name="T81" fmla="*/ 6098 h 308"/>
                  <a:gd name="T82" fmla="*/ 9241 w 290"/>
                  <a:gd name="T83" fmla="*/ 5676 h 308"/>
                  <a:gd name="T84" fmla="*/ 9043 w 290"/>
                  <a:gd name="T85" fmla="*/ 5345 h 308"/>
                  <a:gd name="T86" fmla="*/ 8631 w 290"/>
                  <a:gd name="T87" fmla="*/ 5067 h 308"/>
                  <a:gd name="T88" fmla="*/ 8557 w 290"/>
                  <a:gd name="T89" fmla="*/ 4796 h 308"/>
                  <a:gd name="T90" fmla="*/ 8435 w 290"/>
                  <a:gd name="T91" fmla="*/ 4375 h 308"/>
                  <a:gd name="T92" fmla="*/ 8008 w 290"/>
                  <a:gd name="T93" fmla="*/ 4047 h 308"/>
                  <a:gd name="T94" fmla="*/ 7723 w 290"/>
                  <a:gd name="T95" fmla="*/ 3834 h 308"/>
                  <a:gd name="T96" fmla="*/ 7597 w 290"/>
                  <a:gd name="T97" fmla="*/ 3690 h 308"/>
                  <a:gd name="T98" fmla="*/ 7331 w 290"/>
                  <a:gd name="T99" fmla="*/ 3437 h 308"/>
                  <a:gd name="T100" fmla="*/ 7207 w 290"/>
                  <a:gd name="T101" fmla="*/ 3141 h 308"/>
                  <a:gd name="T102" fmla="*/ 6849 w 290"/>
                  <a:gd name="T103" fmla="*/ 2939 h 308"/>
                  <a:gd name="T104" fmla="*/ 6146 w 290"/>
                  <a:gd name="T105" fmla="*/ 2465 h 308"/>
                  <a:gd name="T106" fmla="*/ 5476 w 290"/>
                  <a:gd name="T107" fmla="*/ 1504 h 308"/>
                  <a:gd name="T108" fmla="*/ 4919 w 290"/>
                  <a:gd name="T109" fmla="*/ 1163 h 308"/>
                  <a:gd name="T110" fmla="*/ 4309 w 290"/>
                  <a:gd name="T111" fmla="*/ 684 h 308"/>
                  <a:gd name="T112" fmla="*/ 4667 w 290"/>
                  <a:gd name="T113" fmla="*/ 0 h 30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90"/>
                  <a:gd name="T172" fmla="*/ 0 h 308"/>
                  <a:gd name="T173" fmla="*/ 290 w 290"/>
                  <a:gd name="T174" fmla="*/ 308 h 30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90" h="308">
                    <a:moveTo>
                      <a:pt x="92" y="6"/>
                    </a:moveTo>
                    <a:lnTo>
                      <a:pt x="88" y="8"/>
                    </a:lnTo>
                    <a:lnTo>
                      <a:pt x="80" y="8"/>
                    </a:lnTo>
                    <a:lnTo>
                      <a:pt x="70" y="8"/>
                    </a:lnTo>
                    <a:lnTo>
                      <a:pt x="54" y="12"/>
                    </a:lnTo>
                    <a:lnTo>
                      <a:pt x="46" y="12"/>
                    </a:lnTo>
                    <a:lnTo>
                      <a:pt x="44" y="12"/>
                    </a:lnTo>
                    <a:lnTo>
                      <a:pt x="34" y="14"/>
                    </a:lnTo>
                    <a:lnTo>
                      <a:pt x="18" y="16"/>
                    </a:lnTo>
                    <a:lnTo>
                      <a:pt x="14" y="16"/>
                    </a:lnTo>
                    <a:lnTo>
                      <a:pt x="8" y="16"/>
                    </a:lnTo>
                    <a:lnTo>
                      <a:pt x="0" y="18"/>
                    </a:lnTo>
                    <a:lnTo>
                      <a:pt x="2" y="26"/>
                    </a:lnTo>
                    <a:lnTo>
                      <a:pt x="6" y="42"/>
                    </a:lnTo>
                    <a:lnTo>
                      <a:pt x="6" y="44"/>
                    </a:lnTo>
                    <a:lnTo>
                      <a:pt x="12" y="66"/>
                    </a:lnTo>
                    <a:lnTo>
                      <a:pt x="16" y="78"/>
                    </a:lnTo>
                    <a:lnTo>
                      <a:pt x="18" y="86"/>
                    </a:lnTo>
                    <a:lnTo>
                      <a:pt x="18" y="90"/>
                    </a:lnTo>
                    <a:lnTo>
                      <a:pt x="24" y="106"/>
                    </a:lnTo>
                    <a:lnTo>
                      <a:pt x="26" y="118"/>
                    </a:lnTo>
                    <a:lnTo>
                      <a:pt x="28" y="122"/>
                    </a:lnTo>
                    <a:lnTo>
                      <a:pt x="34" y="142"/>
                    </a:lnTo>
                    <a:lnTo>
                      <a:pt x="32" y="144"/>
                    </a:lnTo>
                    <a:lnTo>
                      <a:pt x="38" y="158"/>
                    </a:lnTo>
                    <a:lnTo>
                      <a:pt x="38" y="160"/>
                    </a:lnTo>
                    <a:lnTo>
                      <a:pt x="42" y="166"/>
                    </a:lnTo>
                    <a:lnTo>
                      <a:pt x="46" y="176"/>
                    </a:lnTo>
                    <a:lnTo>
                      <a:pt x="48" y="180"/>
                    </a:lnTo>
                    <a:lnTo>
                      <a:pt x="50" y="180"/>
                    </a:lnTo>
                    <a:lnTo>
                      <a:pt x="52" y="184"/>
                    </a:lnTo>
                    <a:lnTo>
                      <a:pt x="52" y="188"/>
                    </a:lnTo>
                    <a:lnTo>
                      <a:pt x="52" y="190"/>
                    </a:lnTo>
                    <a:lnTo>
                      <a:pt x="52" y="194"/>
                    </a:lnTo>
                    <a:lnTo>
                      <a:pt x="54" y="196"/>
                    </a:lnTo>
                    <a:lnTo>
                      <a:pt x="56" y="198"/>
                    </a:lnTo>
                    <a:lnTo>
                      <a:pt x="58" y="198"/>
                    </a:lnTo>
                    <a:lnTo>
                      <a:pt x="56" y="200"/>
                    </a:lnTo>
                    <a:lnTo>
                      <a:pt x="54" y="202"/>
                    </a:lnTo>
                    <a:lnTo>
                      <a:pt x="54" y="204"/>
                    </a:lnTo>
                    <a:lnTo>
                      <a:pt x="50" y="206"/>
                    </a:lnTo>
                    <a:lnTo>
                      <a:pt x="50" y="208"/>
                    </a:lnTo>
                    <a:lnTo>
                      <a:pt x="50" y="210"/>
                    </a:lnTo>
                    <a:lnTo>
                      <a:pt x="50" y="212"/>
                    </a:lnTo>
                    <a:lnTo>
                      <a:pt x="50" y="216"/>
                    </a:lnTo>
                    <a:lnTo>
                      <a:pt x="50" y="218"/>
                    </a:lnTo>
                    <a:lnTo>
                      <a:pt x="50" y="220"/>
                    </a:lnTo>
                    <a:lnTo>
                      <a:pt x="48" y="222"/>
                    </a:lnTo>
                    <a:lnTo>
                      <a:pt x="46" y="226"/>
                    </a:lnTo>
                    <a:lnTo>
                      <a:pt x="48" y="232"/>
                    </a:lnTo>
                    <a:lnTo>
                      <a:pt x="48" y="234"/>
                    </a:lnTo>
                    <a:lnTo>
                      <a:pt x="48" y="236"/>
                    </a:lnTo>
                    <a:lnTo>
                      <a:pt x="50" y="238"/>
                    </a:lnTo>
                    <a:lnTo>
                      <a:pt x="52" y="244"/>
                    </a:lnTo>
                    <a:lnTo>
                      <a:pt x="54" y="246"/>
                    </a:lnTo>
                    <a:lnTo>
                      <a:pt x="54" y="250"/>
                    </a:lnTo>
                    <a:lnTo>
                      <a:pt x="52" y="252"/>
                    </a:lnTo>
                    <a:lnTo>
                      <a:pt x="52" y="254"/>
                    </a:lnTo>
                    <a:lnTo>
                      <a:pt x="52" y="258"/>
                    </a:lnTo>
                    <a:lnTo>
                      <a:pt x="52" y="262"/>
                    </a:lnTo>
                    <a:lnTo>
                      <a:pt x="54" y="266"/>
                    </a:lnTo>
                    <a:lnTo>
                      <a:pt x="52" y="266"/>
                    </a:lnTo>
                    <a:lnTo>
                      <a:pt x="52" y="268"/>
                    </a:lnTo>
                    <a:lnTo>
                      <a:pt x="54" y="272"/>
                    </a:lnTo>
                    <a:lnTo>
                      <a:pt x="54" y="274"/>
                    </a:lnTo>
                    <a:lnTo>
                      <a:pt x="56" y="276"/>
                    </a:lnTo>
                    <a:lnTo>
                      <a:pt x="58" y="278"/>
                    </a:lnTo>
                    <a:lnTo>
                      <a:pt x="58" y="280"/>
                    </a:lnTo>
                    <a:lnTo>
                      <a:pt x="58" y="282"/>
                    </a:lnTo>
                    <a:lnTo>
                      <a:pt x="60" y="286"/>
                    </a:lnTo>
                    <a:lnTo>
                      <a:pt x="62" y="288"/>
                    </a:lnTo>
                    <a:lnTo>
                      <a:pt x="62" y="290"/>
                    </a:lnTo>
                    <a:lnTo>
                      <a:pt x="64" y="292"/>
                    </a:lnTo>
                    <a:lnTo>
                      <a:pt x="66" y="294"/>
                    </a:lnTo>
                    <a:lnTo>
                      <a:pt x="66" y="300"/>
                    </a:lnTo>
                    <a:lnTo>
                      <a:pt x="68" y="302"/>
                    </a:lnTo>
                    <a:lnTo>
                      <a:pt x="70" y="302"/>
                    </a:lnTo>
                    <a:lnTo>
                      <a:pt x="70" y="304"/>
                    </a:lnTo>
                    <a:lnTo>
                      <a:pt x="98" y="302"/>
                    </a:lnTo>
                    <a:lnTo>
                      <a:pt x="102" y="302"/>
                    </a:lnTo>
                    <a:lnTo>
                      <a:pt x="116" y="302"/>
                    </a:lnTo>
                    <a:lnTo>
                      <a:pt x="120" y="302"/>
                    </a:lnTo>
                    <a:lnTo>
                      <a:pt x="134" y="300"/>
                    </a:lnTo>
                    <a:lnTo>
                      <a:pt x="144" y="300"/>
                    </a:lnTo>
                    <a:lnTo>
                      <a:pt x="156" y="298"/>
                    </a:lnTo>
                    <a:lnTo>
                      <a:pt x="162" y="298"/>
                    </a:lnTo>
                    <a:lnTo>
                      <a:pt x="172" y="298"/>
                    </a:lnTo>
                    <a:lnTo>
                      <a:pt x="196" y="296"/>
                    </a:lnTo>
                    <a:lnTo>
                      <a:pt x="202" y="296"/>
                    </a:lnTo>
                    <a:lnTo>
                      <a:pt x="210" y="296"/>
                    </a:lnTo>
                    <a:lnTo>
                      <a:pt x="224" y="294"/>
                    </a:lnTo>
                    <a:lnTo>
                      <a:pt x="224" y="296"/>
                    </a:lnTo>
                    <a:lnTo>
                      <a:pt x="224" y="298"/>
                    </a:lnTo>
                    <a:lnTo>
                      <a:pt x="224" y="300"/>
                    </a:lnTo>
                    <a:lnTo>
                      <a:pt x="226" y="302"/>
                    </a:lnTo>
                    <a:lnTo>
                      <a:pt x="226" y="306"/>
                    </a:lnTo>
                    <a:lnTo>
                      <a:pt x="228" y="308"/>
                    </a:lnTo>
                    <a:lnTo>
                      <a:pt x="230" y="308"/>
                    </a:lnTo>
                    <a:lnTo>
                      <a:pt x="232" y="308"/>
                    </a:lnTo>
                    <a:lnTo>
                      <a:pt x="234" y="308"/>
                    </a:lnTo>
                    <a:lnTo>
                      <a:pt x="236" y="308"/>
                    </a:lnTo>
                    <a:lnTo>
                      <a:pt x="236" y="306"/>
                    </a:lnTo>
                    <a:lnTo>
                      <a:pt x="236" y="302"/>
                    </a:lnTo>
                    <a:lnTo>
                      <a:pt x="236" y="296"/>
                    </a:lnTo>
                    <a:lnTo>
                      <a:pt x="236" y="294"/>
                    </a:lnTo>
                    <a:lnTo>
                      <a:pt x="234" y="292"/>
                    </a:lnTo>
                    <a:lnTo>
                      <a:pt x="234" y="290"/>
                    </a:lnTo>
                    <a:lnTo>
                      <a:pt x="232" y="284"/>
                    </a:lnTo>
                    <a:lnTo>
                      <a:pt x="232" y="282"/>
                    </a:lnTo>
                    <a:lnTo>
                      <a:pt x="232" y="280"/>
                    </a:lnTo>
                    <a:lnTo>
                      <a:pt x="234" y="280"/>
                    </a:lnTo>
                    <a:lnTo>
                      <a:pt x="234" y="278"/>
                    </a:lnTo>
                    <a:lnTo>
                      <a:pt x="234" y="276"/>
                    </a:lnTo>
                    <a:lnTo>
                      <a:pt x="236" y="278"/>
                    </a:lnTo>
                    <a:lnTo>
                      <a:pt x="236" y="276"/>
                    </a:lnTo>
                    <a:lnTo>
                      <a:pt x="238" y="274"/>
                    </a:lnTo>
                    <a:lnTo>
                      <a:pt x="240" y="274"/>
                    </a:lnTo>
                    <a:lnTo>
                      <a:pt x="242" y="276"/>
                    </a:lnTo>
                    <a:lnTo>
                      <a:pt x="244" y="276"/>
                    </a:lnTo>
                    <a:lnTo>
                      <a:pt x="246" y="276"/>
                    </a:lnTo>
                    <a:lnTo>
                      <a:pt x="248" y="278"/>
                    </a:lnTo>
                    <a:lnTo>
                      <a:pt x="250" y="276"/>
                    </a:lnTo>
                    <a:lnTo>
                      <a:pt x="250" y="278"/>
                    </a:lnTo>
                    <a:lnTo>
                      <a:pt x="252" y="280"/>
                    </a:lnTo>
                    <a:lnTo>
                      <a:pt x="254" y="278"/>
                    </a:lnTo>
                    <a:lnTo>
                      <a:pt x="256" y="278"/>
                    </a:lnTo>
                    <a:lnTo>
                      <a:pt x="258" y="280"/>
                    </a:lnTo>
                    <a:lnTo>
                      <a:pt x="262" y="278"/>
                    </a:lnTo>
                    <a:lnTo>
                      <a:pt x="264" y="278"/>
                    </a:lnTo>
                    <a:lnTo>
                      <a:pt x="264" y="274"/>
                    </a:lnTo>
                    <a:lnTo>
                      <a:pt x="262" y="270"/>
                    </a:lnTo>
                    <a:lnTo>
                      <a:pt x="262" y="268"/>
                    </a:lnTo>
                    <a:lnTo>
                      <a:pt x="262" y="264"/>
                    </a:lnTo>
                    <a:lnTo>
                      <a:pt x="266" y="262"/>
                    </a:lnTo>
                    <a:lnTo>
                      <a:pt x="264" y="260"/>
                    </a:lnTo>
                    <a:lnTo>
                      <a:pt x="262" y="262"/>
                    </a:lnTo>
                    <a:lnTo>
                      <a:pt x="262" y="260"/>
                    </a:lnTo>
                    <a:lnTo>
                      <a:pt x="262" y="258"/>
                    </a:lnTo>
                    <a:lnTo>
                      <a:pt x="262" y="260"/>
                    </a:lnTo>
                    <a:lnTo>
                      <a:pt x="266" y="256"/>
                    </a:lnTo>
                    <a:lnTo>
                      <a:pt x="266" y="254"/>
                    </a:lnTo>
                    <a:lnTo>
                      <a:pt x="266" y="252"/>
                    </a:lnTo>
                    <a:lnTo>
                      <a:pt x="264" y="250"/>
                    </a:lnTo>
                    <a:lnTo>
                      <a:pt x="264" y="254"/>
                    </a:lnTo>
                    <a:lnTo>
                      <a:pt x="262" y="256"/>
                    </a:lnTo>
                    <a:lnTo>
                      <a:pt x="260" y="252"/>
                    </a:lnTo>
                    <a:lnTo>
                      <a:pt x="258" y="250"/>
                    </a:lnTo>
                    <a:lnTo>
                      <a:pt x="258" y="248"/>
                    </a:lnTo>
                    <a:lnTo>
                      <a:pt x="258" y="246"/>
                    </a:lnTo>
                    <a:lnTo>
                      <a:pt x="262" y="250"/>
                    </a:lnTo>
                    <a:lnTo>
                      <a:pt x="264" y="250"/>
                    </a:lnTo>
                    <a:lnTo>
                      <a:pt x="264" y="242"/>
                    </a:lnTo>
                    <a:lnTo>
                      <a:pt x="266" y="242"/>
                    </a:lnTo>
                    <a:lnTo>
                      <a:pt x="264" y="240"/>
                    </a:lnTo>
                    <a:lnTo>
                      <a:pt x="262" y="236"/>
                    </a:lnTo>
                    <a:lnTo>
                      <a:pt x="264" y="234"/>
                    </a:lnTo>
                    <a:lnTo>
                      <a:pt x="268" y="234"/>
                    </a:lnTo>
                    <a:lnTo>
                      <a:pt x="268" y="230"/>
                    </a:lnTo>
                    <a:lnTo>
                      <a:pt x="270" y="228"/>
                    </a:lnTo>
                    <a:lnTo>
                      <a:pt x="272" y="230"/>
                    </a:lnTo>
                    <a:lnTo>
                      <a:pt x="272" y="224"/>
                    </a:lnTo>
                    <a:lnTo>
                      <a:pt x="274" y="222"/>
                    </a:lnTo>
                    <a:lnTo>
                      <a:pt x="274" y="220"/>
                    </a:lnTo>
                    <a:lnTo>
                      <a:pt x="270" y="222"/>
                    </a:lnTo>
                    <a:lnTo>
                      <a:pt x="270" y="220"/>
                    </a:lnTo>
                    <a:lnTo>
                      <a:pt x="274" y="218"/>
                    </a:lnTo>
                    <a:lnTo>
                      <a:pt x="276" y="218"/>
                    </a:lnTo>
                    <a:lnTo>
                      <a:pt x="276" y="214"/>
                    </a:lnTo>
                    <a:lnTo>
                      <a:pt x="276" y="210"/>
                    </a:lnTo>
                    <a:lnTo>
                      <a:pt x="274" y="210"/>
                    </a:lnTo>
                    <a:lnTo>
                      <a:pt x="274" y="208"/>
                    </a:lnTo>
                    <a:lnTo>
                      <a:pt x="272" y="206"/>
                    </a:lnTo>
                    <a:lnTo>
                      <a:pt x="274" y="206"/>
                    </a:lnTo>
                    <a:lnTo>
                      <a:pt x="276" y="206"/>
                    </a:lnTo>
                    <a:lnTo>
                      <a:pt x="280" y="200"/>
                    </a:lnTo>
                    <a:lnTo>
                      <a:pt x="276" y="198"/>
                    </a:lnTo>
                    <a:lnTo>
                      <a:pt x="276" y="194"/>
                    </a:lnTo>
                    <a:lnTo>
                      <a:pt x="282" y="196"/>
                    </a:lnTo>
                    <a:lnTo>
                      <a:pt x="284" y="192"/>
                    </a:lnTo>
                    <a:lnTo>
                      <a:pt x="284" y="190"/>
                    </a:lnTo>
                    <a:lnTo>
                      <a:pt x="288" y="188"/>
                    </a:lnTo>
                    <a:lnTo>
                      <a:pt x="290" y="184"/>
                    </a:lnTo>
                    <a:lnTo>
                      <a:pt x="286" y="182"/>
                    </a:lnTo>
                    <a:lnTo>
                      <a:pt x="276" y="182"/>
                    </a:lnTo>
                    <a:lnTo>
                      <a:pt x="274" y="180"/>
                    </a:lnTo>
                    <a:lnTo>
                      <a:pt x="272" y="180"/>
                    </a:lnTo>
                    <a:lnTo>
                      <a:pt x="272" y="178"/>
                    </a:lnTo>
                    <a:lnTo>
                      <a:pt x="270" y="178"/>
                    </a:lnTo>
                    <a:lnTo>
                      <a:pt x="270" y="176"/>
                    </a:lnTo>
                    <a:lnTo>
                      <a:pt x="270" y="172"/>
                    </a:lnTo>
                    <a:lnTo>
                      <a:pt x="270" y="168"/>
                    </a:lnTo>
                    <a:lnTo>
                      <a:pt x="270" y="166"/>
                    </a:lnTo>
                    <a:lnTo>
                      <a:pt x="270" y="164"/>
                    </a:lnTo>
                    <a:lnTo>
                      <a:pt x="268" y="162"/>
                    </a:lnTo>
                    <a:lnTo>
                      <a:pt x="266" y="160"/>
                    </a:lnTo>
                    <a:lnTo>
                      <a:pt x="266" y="156"/>
                    </a:lnTo>
                    <a:lnTo>
                      <a:pt x="264" y="156"/>
                    </a:lnTo>
                    <a:lnTo>
                      <a:pt x="258" y="152"/>
                    </a:lnTo>
                    <a:lnTo>
                      <a:pt x="256" y="150"/>
                    </a:lnTo>
                    <a:lnTo>
                      <a:pt x="254" y="150"/>
                    </a:lnTo>
                    <a:lnTo>
                      <a:pt x="252" y="148"/>
                    </a:lnTo>
                    <a:lnTo>
                      <a:pt x="252" y="146"/>
                    </a:lnTo>
                    <a:lnTo>
                      <a:pt x="252" y="144"/>
                    </a:lnTo>
                    <a:lnTo>
                      <a:pt x="250" y="142"/>
                    </a:lnTo>
                    <a:lnTo>
                      <a:pt x="250" y="140"/>
                    </a:lnTo>
                    <a:lnTo>
                      <a:pt x="250" y="138"/>
                    </a:lnTo>
                    <a:lnTo>
                      <a:pt x="248" y="132"/>
                    </a:lnTo>
                    <a:lnTo>
                      <a:pt x="246" y="130"/>
                    </a:lnTo>
                    <a:lnTo>
                      <a:pt x="246" y="128"/>
                    </a:lnTo>
                    <a:lnTo>
                      <a:pt x="244" y="128"/>
                    </a:lnTo>
                    <a:lnTo>
                      <a:pt x="244" y="124"/>
                    </a:lnTo>
                    <a:lnTo>
                      <a:pt x="242" y="122"/>
                    </a:lnTo>
                    <a:lnTo>
                      <a:pt x="240" y="120"/>
                    </a:lnTo>
                    <a:lnTo>
                      <a:pt x="234" y="118"/>
                    </a:lnTo>
                    <a:lnTo>
                      <a:pt x="232" y="118"/>
                    </a:lnTo>
                    <a:lnTo>
                      <a:pt x="228" y="116"/>
                    </a:lnTo>
                    <a:lnTo>
                      <a:pt x="228" y="114"/>
                    </a:lnTo>
                    <a:lnTo>
                      <a:pt x="226" y="114"/>
                    </a:lnTo>
                    <a:lnTo>
                      <a:pt x="226" y="112"/>
                    </a:lnTo>
                    <a:lnTo>
                      <a:pt x="226" y="110"/>
                    </a:lnTo>
                    <a:lnTo>
                      <a:pt x="224" y="112"/>
                    </a:ln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4"/>
                    </a:lnTo>
                    <a:lnTo>
                      <a:pt x="216" y="104"/>
                    </a:lnTo>
                    <a:lnTo>
                      <a:pt x="214" y="102"/>
                    </a:lnTo>
                    <a:lnTo>
                      <a:pt x="216" y="100"/>
                    </a:lnTo>
                    <a:lnTo>
                      <a:pt x="214" y="100"/>
                    </a:lnTo>
                    <a:lnTo>
                      <a:pt x="214" y="98"/>
                    </a:lnTo>
                    <a:lnTo>
                      <a:pt x="216" y="96"/>
                    </a:lnTo>
                    <a:lnTo>
                      <a:pt x="214" y="96"/>
                    </a:lnTo>
                    <a:lnTo>
                      <a:pt x="212" y="94"/>
                    </a:lnTo>
                    <a:lnTo>
                      <a:pt x="210" y="92"/>
                    </a:lnTo>
                    <a:lnTo>
                      <a:pt x="208" y="90"/>
                    </a:lnTo>
                    <a:lnTo>
                      <a:pt x="204" y="88"/>
                    </a:lnTo>
                    <a:lnTo>
                      <a:pt x="202" y="88"/>
                    </a:lnTo>
                    <a:lnTo>
                      <a:pt x="200" y="86"/>
                    </a:lnTo>
                    <a:lnTo>
                      <a:pt x="198" y="84"/>
                    </a:lnTo>
                    <a:lnTo>
                      <a:pt x="196" y="82"/>
                    </a:lnTo>
                    <a:lnTo>
                      <a:pt x="194" y="78"/>
                    </a:lnTo>
                    <a:lnTo>
                      <a:pt x="184" y="72"/>
                    </a:lnTo>
                    <a:lnTo>
                      <a:pt x="180" y="72"/>
                    </a:lnTo>
                    <a:lnTo>
                      <a:pt x="176" y="66"/>
                    </a:lnTo>
                    <a:lnTo>
                      <a:pt x="174" y="62"/>
                    </a:lnTo>
                    <a:lnTo>
                      <a:pt x="164" y="50"/>
                    </a:lnTo>
                    <a:lnTo>
                      <a:pt x="162" y="48"/>
                    </a:lnTo>
                    <a:lnTo>
                      <a:pt x="160" y="44"/>
                    </a:lnTo>
                    <a:lnTo>
                      <a:pt x="156" y="40"/>
                    </a:lnTo>
                    <a:lnTo>
                      <a:pt x="156" y="36"/>
                    </a:lnTo>
                    <a:lnTo>
                      <a:pt x="152" y="34"/>
                    </a:lnTo>
                    <a:lnTo>
                      <a:pt x="146" y="34"/>
                    </a:lnTo>
                    <a:lnTo>
                      <a:pt x="144" y="34"/>
                    </a:lnTo>
                    <a:lnTo>
                      <a:pt x="140" y="32"/>
                    </a:lnTo>
                    <a:lnTo>
                      <a:pt x="136" y="28"/>
                    </a:lnTo>
                    <a:lnTo>
                      <a:pt x="130" y="26"/>
                    </a:lnTo>
                    <a:lnTo>
                      <a:pt x="124" y="22"/>
                    </a:lnTo>
                    <a:lnTo>
                      <a:pt x="126" y="20"/>
                    </a:lnTo>
                    <a:lnTo>
                      <a:pt x="126" y="14"/>
                    </a:lnTo>
                    <a:lnTo>
                      <a:pt x="132" y="6"/>
                    </a:lnTo>
                    <a:lnTo>
                      <a:pt x="136" y="4"/>
                    </a:lnTo>
                    <a:lnTo>
                      <a:pt x="136" y="0"/>
                    </a:lnTo>
                    <a:lnTo>
                      <a:pt x="114" y="4"/>
                    </a:lnTo>
                    <a:lnTo>
                      <a:pt x="112" y="4"/>
                    </a:lnTo>
                    <a:lnTo>
                      <a:pt x="9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27" name="Freeform 135">
                <a:extLst>
                  <a:ext uri="{FF2B5EF4-FFF2-40B4-BE49-F238E27FC236}">
                    <a16:creationId xmlns:a16="http://schemas.microsoft.com/office/drawing/2014/main" id="{CA14B6F3-9412-341B-6B93-4FDC4B72A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6891" y="4648786"/>
                <a:ext cx="617138" cy="538154"/>
              </a:xfrm>
              <a:custGeom>
                <a:avLst/>
                <a:gdLst>
                  <a:gd name="T0" fmla="*/ 1698 w 358"/>
                  <a:gd name="T1" fmla="*/ 3403 h 312"/>
                  <a:gd name="T2" fmla="*/ 1347 w 358"/>
                  <a:gd name="T3" fmla="*/ 2779 h 312"/>
                  <a:gd name="T4" fmla="*/ 1347 w 358"/>
                  <a:gd name="T5" fmla="*/ 2262 h 312"/>
                  <a:gd name="T6" fmla="*/ 1491 w 358"/>
                  <a:gd name="T7" fmla="*/ 2044 h 312"/>
                  <a:gd name="T8" fmla="*/ 1347 w 358"/>
                  <a:gd name="T9" fmla="*/ 1705 h 312"/>
                  <a:gd name="T10" fmla="*/ 738 w 358"/>
                  <a:gd name="T11" fmla="*/ 1495 h 312"/>
                  <a:gd name="T12" fmla="*/ 607 w 358"/>
                  <a:gd name="T13" fmla="*/ 1150 h 312"/>
                  <a:gd name="T14" fmla="*/ 272 w 358"/>
                  <a:gd name="T15" fmla="*/ 684 h 312"/>
                  <a:gd name="T16" fmla="*/ 0 w 358"/>
                  <a:gd name="T17" fmla="*/ 127 h 312"/>
                  <a:gd name="T18" fmla="*/ 1958 w 358"/>
                  <a:gd name="T19" fmla="*/ 197 h 312"/>
                  <a:gd name="T20" fmla="*/ 3442 w 358"/>
                  <a:gd name="T21" fmla="*/ 127 h 312"/>
                  <a:gd name="T22" fmla="*/ 5346 w 358"/>
                  <a:gd name="T23" fmla="*/ 73 h 312"/>
                  <a:gd name="T24" fmla="*/ 6619 w 358"/>
                  <a:gd name="T25" fmla="*/ 0 h 312"/>
                  <a:gd name="T26" fmla="*/ 7174 w 358"/>
                  <a:gd name="T27" fmla="*/ 197 h 312"/>
                  <a:gd name="T28" fmla="*/ 7383 w 358"/>
                  <a:gd name="T29" fmla="*/ 962 h 312"/>
                  <a:gd name="T30" fmla="*/ 7646 w 358"/>
                  <a:gd name="T31" fmla="*/ 1979 h 312"/>
                  <a:gd name="T32" fmla="*/ 8394 w 358"/>
                  <a:gd name="T33" fmla="*/ 2719 h 312"/>
                  <a:gd name="T34" fmla="*/ 8871 w 358"/>
                  <a:gd name="T35" fmla="*/ 3277 h 312"/>
                  <a:gd name="T36" fmla="*/ 9132 w 358"/>
                  <a:gd name="T37" fmla="*/ 4004 h 312"/>
                  <a:gd name="T38" fmla="*/ 9965 w 358"/>
                  <a:gd name="T39" fmla="*/ 4004 h 312"/>
                  <a:gd name="T40" fmla="*/ 9878 w 358"/>
                  <a:gd name="T41" fmla="*/ 4632 h 312"/>
                  <a:gd name="T42" fmla="*/ 9542 w 358"/>
                  <a:gd name="T43" fmla="*/ 5243 h 312"/>
                  <a:gd name="T44" fmla="*/ 10280 w 358"/>
                  <a:gd name="T45" fmla="*/ 6084 h 312"/>
                  <a:gd name="T46" fmla="*/ 10406 w 358"/>
                  <a:gd name="T47" fmla="*/ 6206 h 312"/>
                  <a:gd name="T48" fmla="*/ 10910 w 358"/>
                  <a:gd name="T49" fmla="*/ 6403 h 312"/>
                  <a:gd name="T50" fmla="*/ 11190 w 358"/>
                  <a:gd name="T51" fmla="*/ 6889 h 312"/>
                  <a:gd name="T52" fmla="*/ 11309 w 358"/>
                  <a:gd name="T53" fmla="*/ 7561 h 312"/>
                  <a:gd name="T54" fmla="*/ 11514 w 358"/>
                  <a:gd name="T55" fmla="*/ 8041 h 312"/>
                  <a:gd name="T56" fmla="*/ 11928 w 358"/>
                  <a:gd name="T57" fmla="*/ 8184 h 312"/>
                  <a:gd name="T58" fmla="*/ 12055 w 358"/>
                  <a:gd name="T59" fmla="*/ 8658 h 312"/>
                  <a:gd name="T60" fmla="*/ 11980 w 358"/>
                  <a:gd name="T61" fmla="*/ 9139 h 312"/>
                  <a:gd name="T62" fmla="*/ 11514 w 358"/>
                  <a:gd name="T63" fmla="*/ 9482 h 312"/>
                  <a:gd name="T64" fmla="*/ 11243 w 358"/>
                  <a:gd name="T65" fmla="*/ 9287 h 312"/>
                  <a:gd name="T66" fmla="*/ 11386 w 358"/>
                  <a:gd name="T67" fmla="*/ 9613 h 312"/>
                  <a:gd name="T68" fmla="*/ 11243 w 358"/>
                  <a:gd name="T69" fmla="*/ 10019 h 312"/>
                  <a:gd name="T70" fmla="*/ 11243 w 358"/>
                  <a:gd name="T71" fmla="*/ 10373 h 312"/>
                  <a:gd name="T72" fmla="*/ 9814 w 358"/>
                  <a:gd name="T73" fmla="*/ 10637 h 312"/>
                  <a:gd name="T74" fmla="*/ 10280 w 358"/>
                  <a:gd name="T75" fmla="*/ 9675 h 312"/>
                  <a:gd name="T76" fmla="*/ 9002 w 358"/>
                  <a:gd name="T77" fmla="*/ 9540 h 312"/>
                  <a:gd name="T78" fmla="*/ 7775 w 358"/>
                  <a:gd name="T79" fmla="*/ 9540 h 312"/>
                  <a:gd name="T80" fmla="*/ 6551 w 358"/>
                  <a:gd name="T81" fmla="*/ 9613 h 312"/>
                  <a:gd name="T82" fmla="*/ 5405 w 358"/>
                  <a:gd name="T83" fmla="*/ 9675 h 312"/>
                  <a:gd name="T84" fmla="*/ 4462 w 358"/>
                  <a:gd name="T85" fmla="*/ 9675 h 312"/>
                  <a:gd name="T86" fmla="*/ 3934 w 358"/>
                  <a:gd name="T87" fmla="*/ 9675 h 312"/>
                  <a:gd name="T88" fmla="*/ 3041 w 358"/>
                  <a:gd name="T89" fmla="*/ 9675 h 312"/>
                  <a:gd name="T90" fmla="*/ 1958 w 358"/>
                  <a:gd name="T91" fmla="*/ 8529 h 312"/>
                  <a:gd name="T92" fmla="*/ 2024 w 358"/>
                  <a:gd name="T93" fmla="*/ 7709 h 312"/>
                  <a:gd name="T94" fmla="*/ 2024 w 358"/>
                  <a:gd name="T95" fmla="*/ 6084 h 312"/>
                  <a:gd name="T96" fmla="*/ 2024 w 358"/>
                  <a:gd name="T97" fmla="*/ 4227 h 31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58"/>
                  <a:gd name="T148" fmla="*/ 0 h 312"/>
                  <a:gd name="T149" fmla="*/ 358 w 358"/>
                  <a:gd name="T150" fmla="*/ 312 h 31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58" h="312">
                    <a:moveTo>
                      <a:pt x="60" y="104"/>
                    </a:moveTo>
                    <a:lnTo>
                      <a:pt x="56" y="100"/>
                    </a:lnTo>
                    <a:lnTo>
                      <a:pt x="54" y="102"/>
                    </a:lnTo>
                    <a:lnTo>
                      <a:pt x="50" y="100"/>
                    </a:lnTo>
                    <a:lnTo>
                      <a:pt x="44" y="92"/>
                    </a:lnTo>
                    <a:lnTo>
                      <a:pt x="44" y="88"/>
                    </a:lnTo>
                    <a:lnTo>
                      <a:pt x="42" y="86"/>
                    </a:lnTo>
                    <a:lnTo>
                      <a:pt x="40" y="82"/>
                    </a:lnTo>
                    <a:lnTo>
                      <a:pt x="34" y="78"/>
                    </a:lnTo>
                    <a:lnTo>
                      <a:pt x="36" y="74"/>
                    </a:lnTo>
                    <a:lnTo>
                      <a:pt x="36" y="68"/>
                    </a:lnTo>
                    <a:lnTo>
                      <a:pt x="40" y="66"/>
                    </a:lnTo>
                    <a:lnTo>
                      <a:pt x="40" y="64"/>
                    </a:lnTo>
                    <a:lnTo>
                      <a:pt x="46" y="62"/>
                    </a:lnTo>
                    <a:lnTo>
                      <a:pt x="42" y="60"/>
                    </a:lnTo>
                    <a:lnTo>
                      <a:pt x="44" y="60"/>
                    </a:lnTo>
                    <a:lnTo>
                      <a:pt x="46" y="58"/>
                    </a:lnTo>
                    <a:lnTo>
                      <a:pt x="44" y="54"/>
                    </a:lnTo>
                    <a:lnTo>
                      <a:pt x="42" y="54"/>
                    </a:lnTo>
                    <a:lnTo>
                      <a:pt x="40" y="50"/>
                    </a:lnTo>
                    <a:lnTo>
                      <a:pt x="40" y="52"/>
                    </a:lnTo>
                    <a:lnTo>
                      <a:pt x="36" y="54"/>
                    </a:lnTo>
                    <a:lnTo>
                      <a:pt x="32" y="54"/>
                    </a:lnTo>
                    <a:lnTo>
                      <a:pt x="22" y="44"/>
                    </a:lnTo>
                    <a:lnTo>
                      <a:pt x="18" y="40"/>
                    </a:lnTo>
                    <a:lnTo>
                      <a:pt x="20" y="38"/>
                    </a:lnTo>
                    <a:lnTo>
                      <a:pt x="18" y="34"/>
                    </a:lnTo>
                    <a:lnTo>
                      <a:pt x="12" y="28"/>
                    </a:lnTo>
                    <a:lnTo>
                      <a:pt x="10" y="24"/>
                    </a:lnTo>
                    <a:lnTo>
                      <a:pt x="6" y="24"/>
                    </a:lnTo>
                    <a:lnTo>
                      <a:pt x="8" y="20"/>
                    </a:lnTo>
                    <a:lnTo>
                      <a:pt x="4" y="12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0" y="4"/>
                    </a:lnTo>
                    <a:lnTo>
                      <a:pt x="28" y="4"/>
                    </a:lnTo>
                    <a:lnTo>
                      <a:pt x="44" y="4"/>
                    </a:lnTo>
                    <a:lnTo>
                      <a:pt x="58" y="6"/>
                    </a:lnTo>
                    <a:lnTo>
                      <a:pt x="66" y="6"/>
                    </a:lnTo>
                    <a:lnTo>
                      <a:pt x="78" y="4"/>
                    </a:lnTo>
                    <a:lnTo>
                      <a:pt x="90" y="4"/>
                    </a:lnTo>
                    <a:lnTo>
                      <a:pt x="102" y="4"/>
                    </a:lnTo>
                    <a:lnTo>
                      <a:pt x="112" y="4"/>
                    </a:lnTo>
                    <a:lnTo>
                      <a:pt x="122" y="4"/>
                    </a:lnTo>
                    <a:lnTo>
                      <a:pt x="136" y="4"/>
                    </a:lnTo>
                    <a:lnTo>
                      <a:pt x="158" y="2"/>
                    </a:lnTo>
                    <a:lnTo>
                      <a:pt x="160" y="2"/>
                    </a:lnTo>
                    <a:lnTo>
                      <a:pt x="174" y="2"/>
                    </a:lnTo>
                    <a:lnTo>
                      <a:pt x="184" y="2"/>
                    </a:lnTo>
                    <a:lnTo>
                      <a:pt x="196" y="0"/>
                    </a:lnTo>
                    <a:lnTo>
                      <a:pt x="206" y="0"/>
                    </a:lnTo>
                    <a:lnTo>
                      <a:pt x="210" y="4"/>
                    </a:lnTo>
                    <a:lnTo>
                      <a:pt x="212" y="4"/>
                    </a:lnTo>
                    <a:lnTo>
                      <a:pt x="212" y="6"/>
                    </a:lnTo>
                    <a:lnTo>
                      <a:pt x="222" y="16"/>
                    </a:lnTo>
                    <a:lnTo>
                      <a:pt x="218" y="24"/>
                    </a:lnTo>
                    <a:lnTo>
                      <a:pt x="218" y="28"/>
                    </a:lnTo>
                    <a:lnTo>
                      <a:pt x="220" y="40"/>
                    </a:lnTo>
                    <a:lnTo>
                      <a:pt x="222" y="46"/>
                    </a:lnTo>
                    <a:lnTo>
                      <a:pt x="222" y="50"/>
                    </a:lnTo>
                    <a:lnTo>
                      <a:pt x="226" y="58"/>
                    </a:lnTo>
                    <a:lnTo>
                      <a:pt x="232" y="64"/>
                    </a:lnTo>
                    <a:lnTo>
                      <a:pt x="236" y="70"/>
                    </a:lnTo>
                    <a:lnTo>
                      <a:pt x="248" y="80"/>
                    </a:lnTo>
                    <a:lnTo>
                      <a:pt x="250" y="82"/>
                    </a:lnTo>
                    <a:lnTo>
                      <a:pt x="260" y="90"/>
                    </a:lnTo>
                    <a:lnTo>
                      <a:pt x="262" y="94"/>
                    </a:lnTo>
                    <a:lnTo>
                      <a:pt x="262" y="96"/>
                    </a:lnTo>
                    <a:lnTo>
                      <a:pt x="264" y="100"/>
                    </a:lnTo>
                    <a:lnTo>
                      <a:pt x="262" y="104"/>
                    </a:lnTo>
                    <a:lnTo>
                      <a:pt x="266" y="112"/>
                    </a:lnTo>
                    <a:lnTo>
                      <a:pt x="270" y="118"/>
                    </a:lnTo>
                    <a:lnTo>
                      <a:pt x="276" y="110"/>
                    </a:lnTo>
                    <a:lnTo>
                      <a:pt x="286" y="112"/>
                    </a:lnTo>
                    <a:lnTo>
                      <a:pt x="288" y="112"/>
                    </a:lnTo>
                    <a:lnTo>
                      <a:pt x="294" y="118"/>
                    </a:lnTo>
                    <a:lnTo>
                      <a:pt x="294" y="120"/>
                    </a:lnTo>
                    <a:lnTo>
                      <a:pt x="292" y="122"/>
                    </a:lnTo>
                    <a:lnTo>
                      <a:pt x="292" y="132"/>
                    </a:lnTo>
                    <a:lnTo>
                      <a:pt x="292" y="136"/>
                    </a:lnTo>
                    <a:lnTo>
                      <a:pt x="288" y="142"/>
                    </a:lnTo>
                    <a:lnTo>
                      <a:pt x="286" y="146"/>
                    </a:lnTo>
                    <a:lnTo>
                      <a:pt x="284" y="148"/>
                    </a:lnTo>
                    <a:lnTo>
                      <a:pt x="282" y="154"/>
                    </a:lnTo>
                    <a:lnTo>
                      <a:pt x="284" y="162"/>
                    </a:lnTo>
                    <a:lnTo>
                      <a:pt x="290" y="168"/>
                    </a:lnTo>
                    <a:lnTo>
                      <a:pt x="292" y="170"/>
                    </a:lnTo>
                    <a:lnTo>
                      <a:pt x="304" y="178"/>
                    </a:lnTo>
                    <a:lnTo>
                      <a:pt x="306" y="176"/>
                    </a:lnTo>
                    <a:lnTo>
                      <a:pt x="308" y="178"/>
                    </a:lnTo>
                    <a:lnTo>
                      <a:pt x="306" y="178"/>
                    </a:lnTo>
                    <a:lnTo>
                      <a:pt x="308" y="182"/>
                    </a:lnTo>
                    <a:lnTo>
                      <a:pt x="310" y="182"/>
                    </a:lnTo>
                    <a:lnTo>
                      <a:pt x="312" y="182"/>
                    </a:lnTo>
                    <a:lnTo>
                      <a:pt x="318" y="186"/>
                    </a:lnTo>
                    <a:lnTo>
                      <a:pt x="322" y="188"/>
                    </a:lnTo>
                    <a:lnTo>
                      <a:pt x="324" y="192"/>
                    </a:lnTo>
                    <a:lnTo>
                      <a:pt x="332" y="198"/>
                    </a:lnTo>
                    <a:lnTo>
                      <a:pt x="330" y="202"/>
                    </a:lnTo>
                    <a:lnTo>
                      <a:pt x="336" y="216"/>
                    </a:lnTo>
                    <a:lnTo>
                      <a:pt x="334" y="218"/>
                    </a:lnTo>
                    <a:lnTo>
                      <a:pt x="332" y="220"/>
                    </a:lnTo>
                    <a:lnTo>
                      <a:pt x="334" y="222"/>
                    </a:lnTo>
                    <a:lnTo>
                      <a:pt x="336" y="224"/>
                    </a:lnTo>
                    <a:lnTo>
                      <a:pt x="336" y="230"/>
                    </a:lnTo>
                    <a:lnTo>
                      <a:pt x="338" y="232"/>
                    </a:lnTo>
                    <a:lnTo>
                      <a:pt x="340" y="236"/>
                    </a:lnTo>
                    <a:lnTo>
                      <a:pt x="344" y="240"/>
                    </a:lnTo>
                    <a:lnTo>
                      <a:pt x="346" y="238"/>
                    </a:lnTo>
                    <a:lnTo>
                      <a:pt x="346" y="234"/>
                    </a:lnTo>
                    <a:lnTo>
                      <a:pt x="352" y="240"/>
                    </a:lnTo>
                    <a:lnTo>
                      <a:pt x="356" y="242"/>
                    </a:lnTo>
                    <a:lnTo>
                      <a:pt x="358" y="248"/>
                    </a:lnTo>
                    <a:lnTo>
                      <a:pt x="354" y="252"/>
                    </a:lnTo>
                    <a:lnTo>
                      <a:pt x="356" y="254"/>
                    </a:lnTo>
                    <a:lnTo>
                      <a:pt x="356" y="258"/>
                    </a:lnTo>
                    <a:lnTo>
                      <a:pt x="354" y="264"/>
                    </a:lnTo>
                    <a:lnTo>
                      <a:pt x="354" y="268"/>
                    </a:lnTo>
                    <a:lnTo>
                      <a:pt x="352" y="270"/>
                    </a:lnTo>
                    <a:lnTo>
                      <a:pt x="344" y="266"/>
                    </a:lnTo>
                    <a:lnTo>
                      <a:pt x="342" y="274"/>
                    </a:lnTo>
                    <a:lnTo>
                      <a:pt x="340" y="278"/>
                    </a:lnTo>
                    <a:lnTo>
                      <a:pt x="338" y="278"/>
                    </a:lnTo>
                    <a:lnTo>
                      <a:pt x="338" y="274"/>
                    </a:lnTo>
                    <a:lnTo>
                      <a:pt x="334" y="270"/>
                    </a:lnTo>
                    <a:lnTo>
                      <a:pt x="332" y="272"/>
                    </a:lnTo>
                    <a:lnTo>
                      <a:pt x="336" y="274"/>
                    </a:lnTo>
                    <a:lnTo>
                      <a:pt x="334" y="276"/>
                    </a:lnTo>
                    <a:lnTo>
                      <a:pt x="334" y="280"/>
                    </a:lnTo>
                    <a:lnTo>
                      <a:pt x="336" y="282"/>
                    </a:lnTo>
                    <a:lnTo>
                      <a:pt x="334" y="284"/>
                    </a:lnTo>
                    <a:lnTo>
                      <a:pt x="332" y="286"/>
                    </a:lnTo>
                    <a:lnTo>
                      <a:pt x="334" y="292"/>
                    </a:lnTo>
                    <a:lnTo>
                      <a:pt x="332" y="294"/>
                    </a:lnTo>
                    <a:lnTo>
                      <a:pt x="328" y="292"/>
                    </a:lnTo>
                    <a:lnTo>
                      <a:pt x="328" y="296"/>
                    </a:lnTo>
                    <a:lnTo>
                      <a:pt x="332" y="298"/>
                    </a:lnTo>
                    <a:lnTo>
                      <a:pt x="332" y="304"/>
                    </a:lnTo>
                    <a:lnTo>
                      <a:pt x="326" y="310"/>
                    </a:lnTo>
                    <a:lnTo>
                      <a:pt x="312" y="310"/>
                    </a:lnTo>
                    <a:lnTo>
                      <a:pt x="296" y="312"/>
                    </a:lnTo>
                    <a:lnTo>
                      <a:pt x="290" y="312"/>
                    </a:lnTo>
                    <a:lnTo>
                      <a:pt x="300" y="298"/>
                    </a:lnTo>
                    <a:lnTo>
                      <a:pt x="306" y="292"/>
                    </a:lnTo>
                    <a:lnTo>
                      <a:pt x="306" y="286"/>
                    </a:lnTo>
                    <a:lnTo>
                      <a:pt x="304" y="284"/>
                    </a:lnTo>
                    <a:lnTo>
                      <a:pt x="302" y="280"/>
                    </a:lnTo>
                    <a:lnTo>
                      <a:pt x="298" y="278"/>
                    </a:lnTo>
                    <a:lnTo>
                      <a:pt x="278" y="278"/>
                    </a:lnTo>
                    <a:lnTo>
                      <a:pt x="266" y="280"/>
                    </a:lnTo>
                    <a:lnTo>
                      <a:pt x="248" y="280"/>
                    </a:lnTo>
                    <a:lnTo>
                      <a:pt x="232" y="280"/>
                    </a:lnTo>
                    <a:lnTo>
                      <a:pt x="230" y="280"/>
                    </a:lnTo>
                    <a:lnTo>
                      <a:pt x="230" y="282"/>
                    </a:lnTo>
                    <a:lnTo>
                      <a:pt x="220" y="282"/>
                    </a:lnTo>
                    <a:lnTo>
                      <a:pt x="194" y="282"/>
                    </a:lnTo>
                    <a:lnTo>
                      <a:pt x="172" y="282"/>
                    </a:lnTo>
                    <a:lnTo>
                      <a:pt x="160" y="284"/>
                    </a:lnTo>
                    <a:lnTo>
                      <a:pt x="156" y="284"/>
                    </a:lnTo>
                    <a:lnTo>
                      <a:pt x="132" y="284"/>
                    </a:lnTo>
                    <a:lnTo>
                      <a:pt x="130" y="284"/>
                    </a:lnTo>
                    <a:lnTo>
                      <a:pt x="116" y="284"/>
                    </a:lnTo>
                    <a:lnTo>
                      <a:pt x="100" y="284"/>
                    </a:lnTo>
                    <a:lnTo>
                      <a:pt x="90" y="286"/>
                    </a:lnTo>
                    <a:lnTo>
                      <a:pt x="90" y="284"/>
                    </a:lnTo>
                    <a:lnTo>
                      <a:pt x="60" y="284"/>
                    </a:lnTo>
                    <a:lnTo>
                      <a:pt x="60" y="272"/>
                    </a:lnTo>
                    <a:lnTo>
                      <a:pt x="60" y="266"/>
                    </a:lnTo>
                    <a:lnTo>
                      <a:pt x="58" y="250"/>
                    </a:lnTo>
                    <a:lnTo>
                      <a:pt x="58" y="246"/>
                    </a:lnTo>
                    <a:lnTo>
                      <a:pt x="58" y="228"/>
                    </a:lnTo>
                    <a:lnTo>
                      <a:pt x="60" y="226"/>
                    </a:lnTo>
                    <a:lnTo>
                      <a:pt x="60" y="206"/>
                    </a:lnTo>
                    <a:lnTo>
                      <a:pt x="60" y="180"/>
                    </a:lnTo>
                    <a:lnTo>
                      <a:pt x="60" y="178"/>
                    </a:lnTo>
                    <a:lnTo>
                      <a:pt x="60" y="156"/>
                    </a:lnTo>
                    <a:lnTo>
                      <a:pt x="60" y="150"/>
                    </a:lnTo>
                    <a:lnTo>
                      <a:pt x="60" y="132"/>
                    </a:lnTo>
                    <a:lnTo>
                      <a:pt x="60" y="124"/>
                    </a:lnTo>
                    <a:lnTo>
                      <a:pt x="60" y="110"/>
                    </a:lnTo>
                    <a:lnTo>
                      <a:pt x="62" y="104"/>
                    </a:lnTo>
                    <a:lnTo>
                      <a:pt x="60" y="10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28" name="Freeform 136">
                <a:extLst>
                  <a:ext uri="{FF2B5EF4-FFF2-40B4-BE49-F238E27FC236}">
                    <a16:creationId xmlns:a16="http://schemas.microsoft.com/office/drawing/2014/main" id="{8AACE373-6361-F02E-337F-718EC8198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917" y="5290132"/>
                <a:ext cx="327438" cy="579209"/>
              </a:xfrm>
              <a:custGeom>
                <a:avLst/>
                <a:gdLst>
                  <a:gd name="T0" fmla="*/ 6287 w 190"/>
                  <a:gd name="T1" fmla="*/ 273 h 336"/>
                  <a:gd name="T2" fmla="*/ 6217 w 190"/>
                  <a:gd name="T3" fmla="*/ 1651 h 336"/>
                  <a:gd name="T4" fmla="*/ 6155 w 190"/>
                  <a:gd name="T5" fmla="*/ 2995 h 336"/>
                  <a:gd name="T6" fmla="*/ 6155 w 190"/>
                  <a:gd name="T7" fmla="*/ 4769 h 336"/>
                  <a:gd name="T8" fmla="*/ 6060 w 190"/>
                  <a:gd name="T9" fmla="*/ 6314 h 336"/>
                  <a:gd name="T10" fmla="*/ 6060 w 190"/>
                  <a:gd name="T11" fmla="*/ 7731 h 336"/>
                  <a:gd name="T12" fmla="*/ 6287 w 190"/>
                  <a:gd name="T13" fmla="*/ 9366 h 336"/>
                  <a:gd name="T14" fmla="*/ 6415 w 190"/>
                  <a:gd name="T15" fmla="*/ 10788 h 336"/>
                  <a:gd name="T16" fmla="*/ 6060 w 190"/>
                  <a:gd name="T17" fmla="*/ 10724 h 336"/>
                  <a:gd name="T18" fmla="*/ 5619 w 190"/>
                  <a:gd name="T19" fmla="*/ 10788 h 336"/>
                  <a:gd name="T20" fmla="*/ 5392 w 190"/>
                  <a:gd name="T21" fmla="*/ 10661 h 336"/>
                  <a:gd name="T22" fmla="*/ 5125 w 190"/>
                  <a:gd name="T23" fmla="*/ 10788 h 336"/>
                  <a:gd name="T24" fmla="*/ 4593 w 190"/>
                  <a:gd name="T25" fmla="*/ 10923 h 336"/>
                  <a:gd name="T26" fmla="*/ 4206 w 190"/>
                  <a:gd name="T27" fmla="*/ 11406 h 336"/>
                  <a:gd name="T28" fmla="*/ 3852 w 190"/>
                  <a:gd name="T29" fmla="*/ 10724 h 336"/>
                  <a:gd name="T30" fmla="*/ 3577 w 190"/>
                  <a:gd name="T31" fmla="*/ 10106 h 336"/>
                  <a:gd name="T32" fmla="*/ 3500 w 190"/>
                  <a:gd name="T33" fmla="*/ 9502 h 336"/>
                  <a:gd name="T34" fmla="*/ 2085 w 190"/>
                  <a:gd name="T35" fmla="*/ 9558 h 336"/>
                  <a:gd name="T36" fmla="*/ 1144 w 190"/>
                  <a:gd name="T37" fmla="*/ 9631 h 336"/>
                  <a:gd name="T38" fmla="*/ 73 w 190"/>
                  <a:gd name="T39" fmla="*/ 9631 h 336"/>
                  <a:gd name="T40" fmla="*/ 73 w 190"/>
                  <a:gd name="T41" fmla="*/ 9239 h 336"/>
                  <a:gd name="T42" fmla="*/ 197 w 190"/>
                  <a:gd name="T43" fmla="*/ 8891 h 336"/>
                  <a:gd name="T44" fmla="*/ 357 w 190"/>
                  <a:gd name="T45" fmla="*/ 8764 h 336"/>
                  <a:gd name="T46" fmla="*/ 422 w 190"/>
                  <a:gd name="T47" fmla="*/ 8284 h 336"/>
                  <a:gd name="T48" fmla="*/ 422 w 190"/>
                  <a:gd name="T49" fmla="*/ 8209 h 336"/>
                  <a:gd name="T50" fmla="*/ 672 w 190"/>
                  <a:gd name="T51" fmla="*/ 7852 h 336"/>
                  <a:gd name="T52" fmla="*/ 602 w 190"/>
                  <a:gd name="T53" fmla="*/ 7668 h 336"/>
                  <a:gd name="T54" fmla="*/ 935 w 190"/>
                  <a:gd name="T55" fmla="*/ 7260 h 336"/>
                  <a:gd name="T56" fmla="*/ 1144 w 190"/>
                  <a:gd name="T57" fmla="*/ 7059 h 336"/>
                  <a:gd name="T58" fmla="*/ 935 w 190"/>
                  <a:gd name="T59" fmla="*/ 7059 h 336"/>
                  <a:gd name="T60" fmla="*/ 935 w 190"/>
                  <a:gd name="T61" fmla="*/ 6788 h 336"/>
                  <a:gd name="T62" fmla="*/ 1092 w 190"/>
                  <a:gd name="T63" fmla="*/ 6441 h 336"/>
                  <a:gd name="T64" fmla="*/ 865 w 190"/>
                  <a:gd name="T65" fmla="*/ 6116 h 336"/>
                  <a:gd name="T66" fmla="*/ 1144 w 190"/>
                  <a:gd name="T67" fmla="*/ 6116 h 336"/>
                  <a:gd name="T68" fmla="*/ 1092 w 190"/>
                  <a:gd name="T69" fmla="*/ 5891 h 336"/>
                  <a:gd name="T70" fmla="*/ 798 w 190"/>
                  <a:gd name="T71" fmla="*/ 5765 h 336"/>
                  <a:gd name="T72" fmla="*/ 865 w 190"/>
                  <a:gd name="T73" fmla="*/ 5563 h 336"/>
                  <a:gd name="T74" fmla="*/ 798 w 190"/>
                  <a:gd name="T75" fmla="*/ 5085 h 336"/>
                  <a:gd name="T76" fmla="*/ 737 w 190"/>
                  <a:gd name="T77" fmla="*/ 5020 h 336"/>
                  <a:gd name="T78" fmla="*/ 865 w 190"/>
                  <a:gd name="T79" fmla="*/ 4613 h 336"/>
                  <a:gd name="T80" fmla="*/ 737 w 190"/>
                  <a:gd name="T81" fmla="*/ 4272 h 336"/>
                  <a:gd name="T82" fmla="*/ 602 w 190"/>
                  <a:gd name="T83" fmla="*/ 3738 h 336"/>
                  <a:gd name="T84" fmla="*/ 602 w 190"/>
                  <a:gd name="T85" fmla="*/ 3322 h 336"/>
                  <a:gd name="T86" fmla="*/ 737 w 190"/>
                  <a:gd name="T87" fmla="*/ 3252 h 336"/>
                  <a:gd name="T88" fmla="*/ 1017 w 190"/>
                  <a:gd name="T89" fmla="*/ 2716 h 336"/>
                  <a:gd name="T90" fmla="*/ 1292 w 190"/>
                  <a:gd name="T91" fmla="*/ 2316 h 336"/>
                  <a:gd name="T92" fmla="*/ 1144 w 190"/>
                  <a:gd name="T93" fmla="*/ 2093 h 336"/>
                  <a:gd name="T94" fmla="*/ 1767 w 190"/>
                  <a:gd name="T95" fmla="*/ 1701 h 336"/>
                  <a:gd name="T96" fmla="*/ 1695 w 190"/>
                  <a:gd name="T97" fmla="*/ 1147 h 336"/>
                  <a:gd name="T98" fmla="*/ 1894 w 190"/>
                  <a:gd name="T99" fmla="*/ 1095 h 336"/>
                  <a:gd name="T100" fmla="*/ 1894 w 190"/>
                  <a:gd name="T101" fmla="*/ 867 h 336"/>
                  <a:gd name="T102" fmla="*/ 2304 w 190"/>
                  <a:gd name="T103" fmla="*/ 475 h 336"/>
                  <a:gd name="T104" fmla="*/ 3375 w 190"/>
                  <a:gd name="T105" fmla="*/ 273 h 336"/>
                  <a:gd name="T106" fmla="*/ 4593 w 190"/>
                  <a:gd name="T107" fmla="*/ 127 h 336"/>
                  <a:gd name="T108" fmla="*/ 5749 w 190"/>
                  <a:gd name="T109" fmla="*/ 73 h 3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90"/>
                  <a:gd name="T166" fmla="*/ 0 h 336"/>
                  <a:gd name="T167" fmla="*/ 190 w 190"/>
                  <a:gd name="T168" fmla="*/ 336 h 3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90" h="336">
                    <a:moveTo>
                      <a:pt x="170" y="2"/>
                    </a:moveTo>
                    <a:lnTo>
                      <a:pt x="180" y="0"/>
                    </a:lnTo>
                    <a:lnTo>
                      <a:pt x="186" y="8"/>
                    </a:lnTo>
                    <a:lnTo>
                      <a:pt x="184" y="30"/>
                    </a:lnTo>
                    <a:lnTo>
                      <a:pt x="184" y="38"/>
                    </a:lnTo>
                    <a:lnTo>
                      <a:pt x="184" y="48"/>
                    </a:lnTo>
                    <a:lnTo>
                      <a:pt x="184" y="64"/>
                    </a:lnTo>
                    <a:lnTo>
                      <a:pt x="182" y="88"/>
                    </a:lnTo>
                    <a:lnTo>
                      <a:pt x="182" y="102"/>
                    </a:lnTo>
                    <a:lnTo>
                      <a:pt x="182" y="118"/>
                    </a:lnTo>
                    <a:lnTo>
                      <a:pt x="182" y="140"/>
                    </a:lnTo>
                    <a:lnTo>
                      <a:pt x="182" y="144"/>
                    </a:lnTo>
                    <a:lnTo>
                      <a:pt x="180" y="168"/>
                    </a:lnTo>
                    <a:lnTo>
                      <a:pt x="180" y="186"/>
                    </a:lnTo>
                    <a:lnTo>
                      <a:pt x="180" y="192"/>
                    </a:lnTo>
                    <a:lnTo>
                      <a:pt x="178" y="214"/>
                    </a:lnTo>
                    <a:lnTo>
                      <a:pt x="180" y="228"/>
                    </a:lnTo>
                    <a:lnTo>
                      <a:pt x="182" y="246"/>
                    </a:lnTo>
                    <a:lnTo>
                      <a:pt x="184" y="266"/>
                    </a:lnTo>
                    <a:lnTo>
                      <a:pt x="186" y="276"/>
                    </a:lnTo>
                    <a:lnTo>
                      <a:pt x="188" y="292"/>
                    </a:lnTo>
                    <a:lnTo>
                      <a:pt x="190" y="316"/>
                    </a:lnTo>
                    <a:lnTo>
                      <a:pt x="190" y="318"/>
                    </a:lnTo>
                    <a:lnTo>
                      <a:pt x="184" y="320"/>
                    </a:lnTo>
                    <a:lnTo>
                      <a:pt x="182" y="318"/>
                    </a:lnTo>
                    <a:lnTo>
                      <a:pt x="180" y="316"/>
                    </a:lnTo>
                    <a:lnTo>
                      <a:pt x="178" y="316"/>
                    </a:lnTo>
                    <a:lnTo>
                      <a:pt x="172" y="320"/>
                    </a:lnTo>
                    <a:lnTo>
                      <a:pt x="166" y="318"/>
                    </a:lnTo>
                    <a:lnTo>
                      <a:pt x="166" y="316"/>
                    </a:lnTo>
                    <a:lnTo>
                      <a:pt x="162" y="314"/>
                    </a:lnTo>
                    <a:lnTo>
                      <a:pt x="160" y="314"/>
                    </a:lnTo>
                    <a:lnTo>
                      <a:pt x="162" y="318"/>
                    </a:lnTo>
                    <a:lnTo>
                      <a:pt x="160" y="318"/>
                    </a:lnTo>
                    <a:lnTo>
                      <a:pt x="152" y="318"/>
                    </a:lnTo>
                    <a:lnTo>
                      <a:pt x="138" y="324"/>
                    </a:lnTo>
                    <a:lnTo>
                      <a:pt x="138" y="322"/>
                    </a:lnTo>
                    <a:lnTo>
                      <a:pt x="136" y="322"/>
                    </a:lnTo>
                    <a:lnTo>
                      <a:pt x="136" y="324"/>
                    </a:lnTo>
                    <a:lnTo>
                      <a:pt x="130" y="332"/>
                    </a:lnTo>
                    <a:lnTo>
                      <a:pt x="124" y="336"/>
                    </a:lnTo>
                    <a:lnTo>
                      <a:pt x="120" y="332"/>
                    </a:lnTo>
                    <a:lnTo>
                      <a:pt x="118" y="324"/>
                    </a:lnTo>
                    <a:lnTo>
                      <a:pt x="114" y="316"/>
                    </a:lnTo>
                    <a:lnTo>
                      <a:pt x="110" y="310"/>
                    </a:lnTo>
                    <a:lnTo>
                      <a:pt x="106" y="302"/>
                    </a:lnTo>
                    <a:lnTo>
                      <a:pt x="106" y="298"/>
                    </a:lnTo>
                    <a:lnTo>
                      <a:pt x="112" y="282"/>
                    </a:lnTo>
                    <a:lnTo>
                      <a:pt x="110" y="280"/>
                    </a:lnTo>
                    <a:lnTo>
                      <a:pt x="104" y="280"/>
                    </a:lnTo>
                    <a:lnTo>
                      <a:pt x="80" y="282"/>
                    </a:lnTo>
                    <a:lnTo>
                      <a:pt x="74" y="282"/>
                    </a:lnTo>
                    <a:lnTo>
                      <a:pt x="62" y="282"/>
                    </a:lnTo>
                    <a:lnTo>
                      <a:pt x="46" y="284"/>
                    </a:lnTo>
                    <a:lnTo>
                      <a:pt x="34" y="284"/>
                    </a:lnTo>
                    <a:lnTo>
                      <a:pt x="26" y="284"/>
                    </a:lnTo>
                    <a:lnTo>
                      <a:pt x="2" y="286"/>
                    </a:lnTo>
                    <a:lnTo>
                      <a:pt x="2" y="284"/>
                    </a:lnTo>
                    <a:lnTo>
                      <a:pt x="4" y="280"/>
                    </a:lnTo>
                    <a:lnTo>
                      <a:pt x="2" y="276"/>
                    </a:lnTo>
                    <a:lnTo>
                      <a:pt x="2" y="272"/>
                    </a:lnTo>
                    <a:lnTo>
                      <a:pt x="0" y="268"/>
                    </a:lnTo>
                    <a:lnTo>
                      <a:pt x="6" y="266"/>
                    </a:lnTo>
                    <a:lnTo>
                      <a:pt x="6" y="262"/>
                    </a:lnTo>
                    <a:lnTo>
                      <a:pt x="4" y="260"/>
                    </a:lnTo>
                    <a:lnTo>
                      <a:pt x="6" y="256"/>
                    </a:lnTo>
                    <a:lnTo>
                      <a:pt x="10" y="258"/>
                    </a:lnTo>
                    <a:lnTo>
                      <a:pt x="6" y="248"/>
                    </a:lnTo>
                    <a:lnTo>
                      <a:pt x="10" y="248"/>
                    </a:lnTo>
                    <a:lnTo>
                      <a:pt x="12" y="244"/>
                    </a:lnTo>
                    <a:lnTo>
                      <a:pt x="8" y="244"/>
                    </a:lnTo>
                    <a:lnTo>
                      <a:pt x="8" y="240"/>
                    </a:lnTo>
                    <a:lnTo>
                      <a:pt x="12" y="242"/>
                    </a:lnTo>
                    <a:lnTo>
                      <a:pt x="14" y="234"/>
                    </a:lnTo>
                    <a:lnTo>
                      <a:pt x="18" y="234"/>
                    </a:lnTo>
                    <a:lnTo>
                      <a:pt x="20" y="232"/>
                    </a:lnTo>
                    <a:lnTo>
                      <a:pt x="14" y="230"/>
                    </a:lnTo>
                    <a:lnTo>
                      <a:pt x="16" y="228"/>
                    </a:lnTo>
                    <a:lnTo>
                      <a:pt x="18" y="226"/>
                    </a:lnTo>
                    <a:lnTo>
                      <a:pt x="22" y="226"/>
                    </a:lnTo>
                    <a:lnTo>
                      <a:pt x="22" y="224"/>
                    </a:lnTo>
                    <a:lnTo>
                      <a:pt x="28" y="214"/>
                    </a:lnTo>
                    <a:lnTo>
                      <a:pt x="28" y="210"/>
                    </a:lnTo>
                    <a:lnTo>
                      <a:pt x="32" y="210"/>
                    </a:lnTo>
                    <a:lnTo>
                      <a:pt x="34" y="208"/>
                    </a:lnTo>
                    <a:lnTo>
                      <a:pt x="36" y="204"/>
                    </a:lnTo>
                    <a:lnTo>
                      <a:pt x="34" y="202"/>
                    </a:lnTo>
                    <a:lnTo>
                      <a:pt x="28" y="208"/>
                    </a:lnTo>
                    <a:lnTo>
                      <a:pt x="24" y="206"/>
                    </a:lnTo>
                    <a:lnTo>
                      <a:pt x="24" y="202"/>
                    </a:lnTo>
                    <a:lnTo>
                      <a:pt x="28" y="200"/>
                    </a:lnTo>
                    <a:lnTo>
                      <a:pt x="36" y="200"/>
                    </a:lnTo>
                    <a:lnTo>
                      <a:pt x="38" y="192"/>
                    </a:lnTo>
                    <a:lnTo>
                      <a:pt x="32" y="190"/>
                    </a:lnTo>
                    <a:lnTo>
                      <a:pt x="32" y="184"/>
                    </a:lnTo>
                    <a:lnTo>
                      <a:pt x="30" y="184"/>
                    </a:lnTo>
                    <a:lnTo>
                      <a:pt x="26" y="180"/>
                    </a:lnTo>
                    <a:lnTo>
                      <a:pt x="28" y="180"/>
                    </a:lnTo>
                    <a:lnTo>
                      <a:pt x="32" y="182"/>
                    </a:lnTo>
                    <a:lnTo>
                      <a:pt x="34" y="180"/>
                    </a:lnTo>
                    <a:lnTo>
                      <a:pt x="30" y="178"/>
                    </a:lnTo>
                    <a:lnTo>
                      <a:pt x="30" y="176"/>
                    </a:lnTo>
                    <a:lnTo>
                      <a:pt x="32" y="174"/>
                    </a:lnTo>
                    <a:lnTo>
                      <a:pt x="30" y="172"/>
                    </a:lnTo>
                    <a:lnTo>
                      <a:pt x="24" y="174"/>
                    </a:lnTo>
                    <a:lnTo>
                      <a:pt x="24" y="170"/>
                    </a:lnTo>
                    <a:lnTo>
                      <a:pt x="28" y="168"/>
                    </a:lnTo>
                    <a:lnTo>
                      <a:pt x="28" y="166"/>
                    </a:lnTo>
                    <a:lnTo>
                      <a:pt x="26" y="164"/>
                    </a:lnTo>
                    <a:lnTo>
                      <a:pt x="24" y="162"/>
                    </a:lnTo>
                    <a:lnTo>
                      <a:pt x="28" y="152"/>
                    </a:lnTo>
                    <a:lnTo>
                      <a:pt x="24" y="150"/>
                    </a:lnTo>
                    <a:lnTo>
                      <a:pt x="24" y="154"/>
                    </a:lnTo>
                    <a:lnTo>
                      <a:pt x="20" y="154"/>
                    </a:lnTo>
                    <a:lnTo>
                      <a:pt x="22" y="148"/>
                    </a:lnTo>
                    <a:lnTo>
                      <a:pt x="24" y="144"/>
                    </a:lnTo>
                    <a:lnTo>
                      <a:pt x="22" y="138"/>
                    </a:lnTo>
                    <a:lnTo>
                      <a:pt x="26" y="136"/>
                    </a:lnTo>
                    <a:lnTo>
                      <a:pt x="28" y="128"/>
                    </a:lnTo>
                    <a:lnTo>
                      <a:pt x="24" y="130"/>
                    </a:lnTo>
                    <a:lnTo>
                      <a:pt x="22" y="126"/>
                    </a:lnTo>
                    <a:lnTo>
                      <a:pt x="24" y="122"/>
                    </a:lnTo>
                    <a:lnTo>
                      <a:pt x="18" y="112"/>
                    </a:lnTo>
                    <a:lnTo>
                      <a:pt x="18" y="110"/>
                    </a:lnTo>
                    <a:lnTo>
                      <a:pt x="20" y="106"/>
                    </a:lnTo>
                    <a:lnTo>
                      <a:pt x="18" y="100"/>
                    </a:lnTo>
                    <a:lnTo>
                      <a:pt x="18" y="98"/>
                    </a:lnTo>
                    <a:lnTo>
                      <a:pt x="24" y="102"/>
                    </a:lnTo>
                    <a:lnTo>
                      <a:pt x="26" y="100"/>
                    </a:lnTo>
                    <a:lnTo>
                      <a:pt x="22" y="96"/>
                    </a:lnTo>
                    <a:lnTo>
                      <a:pt x="26" y="92"/>
                    </a:lnTo>
                    <a:lnTo>
                      <a:pt x="26" y="78"/>
                    </a:lnTo>
                    <a:lnTo>
                      <a:pt x="30" y="80"/>
                    </a:lnTo>
                    <a:lnTo>
                      <a:pt x="32" y="70"/>
                    </a:lnTo>
                    <a:lnTo>
                      <a:pt x="30" y="68"/>
                    </a:lnTo>
                    <a:lnTo>
                      <a:pt x="38" y="68"/>
                    </a:lnTo>
                    <a:lnTo>
                      <a:pt x="38" y="66"/>
                    </a:lnTo>
                    <a:lnTo>
                      <a:pt x="34" y="64"/>
                    </a:lnTo>
                    <a:lnTo>
                      <a:pt x="34" y="62"/>
                    </a:lnTo>
                    <a:lnTo>
                      <a:pt x="42" y="56"/>
                    </a:lnTo>
                    <a:lnTo>
                      <a:pt x="42" y="52"/>
                    </a:lnTo>
                    <a:lnTo>
                      <a:pt x="52" y="50"/>
                    </a:lnTo>
                    <a:lnTo>
                      <a:pt x="52" y="42"/>
                    </a:lnTo>
                    <a:lnTo>
                      <a:pt x="54" y="40"/>
                    </a:lnTo>
                    <a:lnTo>
                      <a:pt x="50" y="34"/>
                    </a:lnTo>
                    <a:lnTo>
                      <a:pt x="52" y="30"/>
                    </a:lnTo>
                    <a:lnTo>
                      <a:pt x="56" y="32"/>
                    </a:lnTo>
                    <a:lnTo>
                      <a:pt x="52" y="28"/>
                    </a:lnTo>
                    <a:lnTo>
                      <a:pt x="52" y="26"/>
                    </a:lnTo>
                    <a:lnTo>
                      <a:pt x="56" y="26"/>
                    </a:lnTo>
                    <a:lnTo>
                      <a:pt x="58" y="20"/>
                    </a:lnTo>
                    <a:lnTo>
                      <a:pt x="62" y="18"/>
                    </a:lnTo>
                    <a:lnTo>
                      <a:pt x="68" y="14"/>
                    </a:lnTo>
                    <a:lnTo>
                      <a:pt x="66" y="8"/>
                    </a:lnTo>
                    <a:lnTo>
                      <a:pt x="96" y="6"/>
                    </a:lnTo>
                    <a:lnTo>
                      <a:pt x="100" y="8"/>
                    </a:lnTo>
                    <a:lnTo>
                      <a:pt x="116" y="6"/>
                    </a:lnTo>
                    <a:lnTo>
                      <a:pt x="126" y="6"/>
                    </a:lnTo>
                    <a:lnTo>
                      <a:pt x="136" y="4"/>
                    </a:lnTo>
                    <a:lnTo>
                      <a:pt x="146" y="4"/>
                    </a:lnTo>
                    <a:lnTo>
                      <a:pt x="148" y="4"/>
                    </a:lnTo>
                    <a:lnTo>
                      <a:pt x="170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29" name="Freeform 137">
                <a:extLst>
                  <a:ext uri="{FF2B5EF4-FFF2-40B4-BE49-F238E27FC236}">
                    <a16:creationId xmlns:a16="http://schemas.microsoft.com/office/drawing/2014/main" id="{695B5043-69E9-8950-04D7-E708DF679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6505" y="3989686"/>
                <a:ext cx="649327" cy="444948"/>
              </a:xfrm>
              <a:custGeom>
                <a:avLst/>
                <a:gdLst>
                  <a:gd name="T0" fmla="*/ 2539 w 376"/>
                  <a:gd name="T1" fmla="*/ 127 h 258"/>
                  <a:gd name="T2" fmla="*/ 750 w 376"/>
                  <a:gd name="T3" fmla="*/ 0 h 258"/>
                  <a:gd name="T4" fmla="*/ 557 w 376"/>
                  <a:gd name="T5" fmla="*/ 1705 h 258"/>
                  <a:gd name="T6" fmla="*/ 428 w 376"/>
                  <a:gd name="T7" fmla="*/ 3129 h 258"/>
                  <a:gd name="T8" fmla="*/ 358 w 376"/>
                  <a:gd name="T9" fmla="*/ 4159 h 258"/>
                  <a:gd name="T10" fmla="*/ 128 w 376"/>
                  <a:gd name="T11" fmla="*/ 5650 h 258"/>
                  <a:gd name="T12" fmla="*/ 0 w 376"/>
                  <a:gd name="T13" fmla="*/ 6809 h 258"/>
                  <a:gd name="T14" fmla="*/ 1789 w 376"/>
                  <a:gd name="T15" fmla="*/ 6951 h 258"/>
                  <a:gd name="T16" fmla="*/ 3345 w 376"/>
                  <a:gd name="T17" fmla="*/ 7148 h 258"/>
                  <a:gd name="T18" fmla="*/ 6538 w 376"/>
                  <a:gd name="T19" fmla="*/ 7358 h 258"/>
                  <a:gd name="T20" fmla="*/ 8097 w 376"/>
                  <a:gd name="T21" fmla="*/ 7431 h 258"/>
                  <a:gd name="T22" fmla="*/ 9690 w 376"/>
                  <a:gd name="T23" fmla="*/ 7757 h 258"/>
                  <a:gd name="T24" fmla="*/ 10237 w 376"/>
                  <a:gd name="T25" fmla="*/ 8110 h 258"/>
                  <a:gd name="T26" fmla="*/ 10847 w 376"/>
                  <a:gd name="T27" fmla="*/ 7907 h 258"/>
                  <a:gd name="T28" fmla="*/ 11249 w 376"/>
                  <a:gd name="T29" fmla="*/ 7824 h 258"/>
                  <a:gd name="T30" fmla="*/ 11544 w 376"/>
                  <a:gd name="T31" fmla="*/ 7981 h 258"/>
                  <a:gd name="T32" fmla="*/ 11871 w 376"/>
                  <a:gd name="T33" fmla="*/ 8110 h 258"/>
                  <a:gd name="T34" fmla="*/ 12299 w 376"/>
                  <a:gd name="T35" fmla="*/ 8298 h 258"/>
                  <a:gd name="T36" fmla="*/ 12500 w 376"/>
                  <a:gd name="T37" fmla="*/ 8590 h 258"/>
                  <a:gd name="T38" fmla="*/ 12554 w 376"/>
                  <a:gd name="T39" fmla="*/ 8726 h 258"/>
                  <a:gd name="T40" fmla="*/ 12859 w 376"/>
                  <a:gd name="T41" fmla="*/ 8782 h 258"/>
                  <a:gd name="T42" fmla="*/ 12778 w 376"/>
                  <a:gd name="T43" fmla="*/ 8590 h 258"/>
                  <a:gd name="T44" fmla="*/ 12711 w 376"/>
                  <a:gd name="T45" fmla="*/ 7757 h 258"/>
                  <a:gd name="T46" fmla="*/ 12711 w 376"/>
                  <a:gd name="T47" fmla="*/ 7498 h 258"/>
                  <a:gd name="T48" fmla="*/ 12778 w 376"/>
                  <a:gd name="T49" fmla="*/ 7073 h 258"/>
                  <a:gd name="T50" fmla="*/ 12658 w 376"/>
                  <a:gd name="T51" fmla="*/ 6951 h 258"/>
                  <a:gd name="T52" fmla="*/ 12658 w 376"/>
                  <a:gd name="T53" fmla="*/ 6529 h 258"/>
                  <a:gd name="T54" fmla="*/ 12909 w 376"/>
                  <a:gd name="T55" fmla="*/ 6402 h 258"/>
                  <a:gd name="T56" fmla="*/ 12909 w 376"/>
                  <a:gd name="T57" fmla="*/ 4781 h 258"/>
                  <a:gd name="T58" fmla="*/ 12909 w 376"/>
                  <a:gd name="T59" fmla="*/ 4781 h 258"/>
                  <a:gd name="T60" fmla="*/ 12909 w 376"/>
                  <a:gd name="T61" fmla="*/ 3747 h 258"/>
                  <a:gd name="T62" fmla="*/ 12909 w 376"/>
                  <a:gd name="T63" fmla="*/ 2928 h 258"/>
                  <a:gd name="T64" fmla="*/ 12909 w 376"/>
                  <a:gd name="T65" fmla="*/ 2106 h 258"/>
                  <a:gd name="T66" fmla="*/ 12299 w 376"/>
                  <a:gd name="T67" fmla="*/ 1495 h 258"/>
                  <a:gd name="T68" fmla="*/ 12658 w 376"/>
                  <a:gd name="T69" fmla="*/ 1097 h 258"/>
                  <a:gd name="T70" fmla="*/ 12778 w 376"/>
                  <a:gd name="T71" fmla="*/ 684 h 258"/>
                  <a:gd name="T72" fmla="*/ 10511 w 376"/>
                  <a:gd name="T73" fmla="*/ 684 h 258"/>
                  <a:gd name="T74" fmla="*/ 9264 w 376"/>
                  <a:gd name="T75" fmla="*/ 619 h 258"/>
                  <a:gd name="T76" fmla="*/ 7705 w 376"/>
                  <a:gd name="T77" fmla="*/ 555 h 258"/>
                  <a:gd name="T78" fmla="*/ 6463 w 376"/>
                  <a:gd name="T79" fmla="*/ 476 h 25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76"/>
                  <a:gd name="T121" fmla="*/ 0 h 258"/>
                  <a:gd name="T122" fmla="*/ 376 w 376"/>
                  <a:gd name="T123" fmla="*/ 258 h 25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76" h="258">
                    <a:moveTo>
                      <a:pt x="118" y="8"/>
                    </a:moveTo>
                    <a:lnTo>
                      <a:pt x="74" y="4"/>
                    </a:lnTo>
                    <a:lnTo>
                      <a:pt x="72" y="4"/>
                    </a:lnTo>
                    <a:lnTo>
                      <a:pt x="22" y="0"/>
                    </a:lnTo>
                    <a:lnTo>
                      <a:pt x="22" y="4"/>
                    </a:lnTo>
                    <a:lnTo>
                      <a:pt x="16" y="50"/>
                    </a:lnTo>
                    <a:lnTo>
                      <a:pt x="16" y="64"/>
                    </a:lnTo>
                    <a:lnTo>
                      <a:pt x="12" y="92"/>
                    </a:lnTo>
                    <a:lnTo>
                      <a:pt x="8" y="120"/>
                    </a:lnTo>
                    <a:lnTo>
                      <a:pt x="10" y="122"/>
                    </a:lnTo>
                    <a:lnTo>
                      <a:pt x="6" y="142"/>
                    </a:lnTo>
                    <a:lnTo>
                      <a:pt x="4" y="166"/>
                    </a:lnTo>
                    <a:lnTo>
                      <a:pt x="4" y="168"/>
                    </a:lnTo>
                    <a:lnTo>
                      <a:pt x="0" y="200"/>
                    </a:lnTo>
                    <a:lnTo>
                      <a:pt x="28" y="202"/>
                    </a:lnTo>
                    <a:lnTo>
                      <a:pt x="52" y="204"/>
                    </a:lnTo>
                    <a:lnTo>
                      <a:pt x="62" y="206"/>
                    </a:lnTo>
                    <a:lnTo>
                      <a:pt x="98" y="210"/>
                    </a:lnTo>
                    <a:lnTo>
                      <a:pt x="140" y="212"/>
                    </a:lnTo>
                    <a:lnTo>
                      <a:pt x="190" y="216"/>
                    </a:lnTo>
                    <a:lnTo>
                      <a:pt x="222" y="218"/>
                    </a:lnTo>
                    <a:lnTo>
                      <a:pt x="236" y="218"/>
                    </a:lnTo>
                    <a:lnTo>
                      <a:pt x="272" y="218"/>
                    </a:lnTo>
                    <a:lnTo>
                      <a:pt x="282" y="228"/>
                    </a:lnTo>
                    <a:lnTo>
                      <a:pt x="290" y="234"/>
                    </a:lnTo>
                    <a:lnTo>
                      <a:pt x="298" y="238"/>
                    </a:lnTo>
                    <a:lnTo>
                      <a:pt x="304" y="230"/>
                    </a:lnTo>
                    <a:lnTo>
                      <a:pt x="316" y="232"/>
                    </a:lnTo>
                    <a:lnTo>
                      <a:pt x="322" y="232"/>
                    </a:lnTo>
                    <a:lnTo>
                      <a:pt x="328" y="230"/>
                    </a:lnTo>
                    <a:lnTo>
                      <a:pt x="334" y="232"/>
                    </a:lnTo>
                    <a:lnTo>
                      <a:pt x="336" y="234"/>
                    </a:lnTo>
                    <a:lnTo>
                      <a:pt x="338" y="236"/>
                    </a:lnTo>
                    <a:lnTo>
                      <a:pt x="346" y="238"/>
                    </a:lnTo>
                    <a:lnTo>
                      <a:pt x="356" y="244"/>
                    </a:lnTo>
                    <a:lnTo>
                      <a:pt x="358" y="244"/>
                    </a:lnTo>
                    <a:lnTo>
                      <a:pt x="362" y="250"/>
                    </a:lnTo>
                    <a:lnTo>
                      <a:pt x="364" y="252"/>
                    </a:lnTo>
                    <a:lnTo>
                      <a:pt x="366" y="256"/>
                    </a:lnTo>
                    <a:lnTo>
                      <a:pt x="374" y="258"/>
                    </a:lnTo>
                    <a:lnTo>
                      <a:pt x="372" y="252"/>
                    </a:lnTo>
                    <a:lnTo>
                      <a:pt x="366" y="242"/>
                    </a:lnTo>
                    <a:lnTo>
                      <a:pt x="370" y="228"/>
                    </a:lnTo>
                    <a:lnTo>
                      <a:pt x="372" y="226"/>
                    </a:lnTo>
                    <a:lnTo>
                      <a:pt x="370" y="220"/>
                    </a:lnTo>
                    <a:lnTo>
                      <a:pt x="374" y="216"/>
                    </a:lnTo>
                    <a:lnTo>
                      <a:pt x="372" y="208"/>
                    </a:lnTo>
                    <a:lnTo>
                      <a:pt x="370" y="206"/>
                    </a:lnTo>
                    <a:lnTo>
                      <a:pt x="368" y="204"/>
                    </a:lnTo>
                    <a:lnTo>
                      <a:pt x="370" y="196"/>
                    </a:lnTo>
                    <a:lnTo>
                      <a:pt x="368" y="192"/>
                    </a:lnTo>
                    <a:lnTo>
                      <a:pt x="368" y="188"/>
                    </a:lnTo>
                    <a:lnTo>
                      <a:pt x="376" y="188"/>
                    </a:lnTo>
                    <a:lnTo>
                      <a:pt x="376" y="164"/>
                    </a:lnTo>
                    <a:lnTo>
                      <a:pt x="376" y="140"/>
                    </a:lnTo>
                    <a:lnTo>
                      <a:pt x="376" y="116"/>
                    </a:lnTo>
                    <a:lnTo>
                      <a:pt x="376" y="110"/>
                    </a:lnTo>
                    <a:lnTo>
                      <a:pt x="376" y="98"/>
                    </a:lnTo>
                    <a:lnTo>
                      <a:pt x="376" y="86"/>
                    </a:lnTo>
                    <a:lnTo>
                      <a:pt x="376" y="66"/>
                    </a:lnTo>
                    <a:lnTo>
                      <a:pt x="376" y="62"/>
                    </a:lnTo>
                    <a:lnTo>
                      <a:pt x="366" y="54"/>
                    </a:lnTo>
                    <a:lnTo>
                      <a:pt x="358" y="44"/>
                    </a:lnTo>
                    <a:lnTo>
                      <a:pt x="358" y="40"/>
                    </a:lnTo>
                    <a:lnTo>
                      <a:pt x="368" y="32"/>
                    </a:lnTo>
                    <a:lnTo>
                      <a:pt x="372" y="26"/>
                    </a:lnTo>
                    <a:lnTo>
                      <a:pt x="372" y="20"/>
                    </a:lnTo>
                    <a:lnTo>
                      <a:pt x="340" y="20"/>
                    </a:lnTo>
                    <a:lnTo>
                      <a:pt x="306" y="20"/>
                    </a:lnTo>
                    <a:lnTo>
                      <a:pt x="304" y="20"/>
                    </a:lnTo>
                    <a:lnTo>
                      <a:pt x="270" y="18"/>
                    </a:lnTo>
                    <a:lnTo>
                      <a:pt x="258" y="18"/>
                    </a:lnTo>
                    <a:lnTo>
                      <a:pt x="224" y="16"/>
                    </a:lnTo>
                    <a:lnTo>
                      <a:pt x="218" y="16"/>
                    </a:lnTo>
                    <a:lnTo>
                      <a:pt x="188" y="14"/>
                    </a:lnTo>
                    <a:lnTo>
                      <a:pt x="118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30" name="Freeform 138">
                <a:extLst>
                  <a:ext uri="{FF2B5EF4-FFF2-40B4-BE49-F238E27FC236}">
                    <a16:creationId xmlns:a16="http://schemas.microsoft.com/office/drawing/2014/main" id="{CF32B76D-A6C2-39C6-C5B4-B4CE13D78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668" y="5110378"/>
                <a:ext cx="1289775" cy="1269377"/>
              </a:xfrm>
              <a:custGeom>
                <a:avLst/>
                <a:gdLst>
                  <a:gd name="T0" fmla="*/ 23052 w 748"/>
                  <a:gd name="T1" fmla="*/ 16156 h 736"/>
                  <a:gd name="T2" fmla="*/ 22988 w 748"/>
                  <a:gd name="T3" fmla="*/ 17090 h 736"/>
                  <a:gd name="T4" fmla="*/ 25107 w 748"/>
                  <a:gd name="T5" fmla="*/ 15133 h 736"/>
                  <a:gd name="T6" fmla="*/ 24961 w 748"/>
                  <a:gd name="T7" fmla="*/ 14448 h 736"/>
                  <a:gd name="T8" fmla="*/ 25107 w 748"/>
                  <a:gd name="T9" fmla="*/ 14037 h 736"/>
                  <a:gd name="T10" fmla="*/ 25298 w 748"/>
                  <a:gd name="T11" fmla="*/ 13501 h 736"/>
                  <a:gd name="T12" fmla="*/ 25368 w 748"/>
                  <a:gd name="T13" fmla="*/ 13285 h 736"/>
                  <a:gd name="T14" fmla="*/ 25014 w 748"/>
                  <a:gd name="T15" fmla="*/ 12666 h 736"/>
                  <a:gd name="T16" fmla="*/ 24893 w 748"/>
                  <a:gd name="T17" fmla="*/ 12264 h 736"/>
                  <a:gd name="T18" fmla="*/ 24688 w 748"/>
                  <a:gd name="T19" fmla="*/ 11984 h 736"/>
                  <a:gd name="T20" fmla="*/ 24814 w 748"/>
                  <a:gd name="T21" fmla="*/ 11785 h 736"/>
                  <a:gd name="T22" fmla="*/ 24630 w 748"/>
                  <a:gd name="T23" fmla="*/ 11375 h 736"/>
                  <a:gd name="T24" fmla="*/ 24275 w 748"/>
                  <a:gd name="T25" fmla="*/ 9410 h 736"/>
                  <a:gd name="T26" fmla="*/ 24147 w 748"/>
                  <a:gd name="T27" fmla="*/ 7361 h 736"/>
                  <a:gd name="T28" fmla="*/ 23897 w 748"/>
                  <a:gd name="T29" fmla="*/ 7361 h 736"/>
                  <a:gd name="T30" fmla="*/ 23593 w 748"/>
                  <a:gd name="T31" fmla="*/ 7361 h 736"/>
                  <a:gd name="T32" fmla="*/ 23341 w 748"/>
                  <a:gd name="T33" fmla="*/ 7234 h 736"/>
                  <a:gd name="T34" fmla="*/ 21708 w 748"/>
                  <a:gd name="T35" fmla="*/ 6687 h 736"/>
                  <a:gd name="T36" fmla="*/ 20222 w 748"/>
                  <a:gd name="T37" fmla="*/ 6951 h 736"/>
                  <a:gd name="T38" fmla="*/ 19481 w 748"/>
                  <a:gd name="T39" fmla="*/ 6612 h 736"/>
                  <a:gd name="T40" fmla="*/ 18736 w 748"/>
                  <a:gd name="T41" fmla="*/ 6687 h 736"/>
                  <a:gd name="T42" fmla="*/ 18256 w 748"/>
                  <a:gd name="T43" fmla="*/ 6530 h 736"/>
                  <a:gd name="T44" fmla="*/ 17638 w 748"/>
                  <a:gd name="T45" fmla="*/ 6530 h 736"/>
                  <a:gd name="T46" fmla="*/ 16687 w 748"/>
                  <a:gd name="T47" fmla="*/ 6332 h 736"/>
                  <a:gd name="T48" fmla="*/ 16068 w 748"/>
                  <a:gd name="T49" fmla="*/ 5927 h 736"/>
                  <a:gd name="T50" fmla="*/ 15266 w 748"/>
                  <a:gd name="T51" fmla="*/ 5927 h 736"/>
                  <a:gd name="T52" fmla="*/ 14171 w 748"/>
                  <a:gd name="T53" fmla="*/ 5170 h 736"/>
                  <a:gd name="T54" fmla="*/ 13228 w 748"/>
                  <a:gd name="T55" fmla="*/ 4856 h 736"/>
                  <a:gd name="T56" fmla="*/ 13228 w 748"/>
                  <a:gd name="T57" fmla="*/ 1781 h 736"/>
                  <a:gd name="T58" fmla="*/ 9627 w 748"/>
                  <a:gd name="T59" fmla="*/ 127 h 736"/>
                  <a:gd name="T60" fmla="*/ 7534 w 748"/>
                  <a:gd name="T61" fmla="*/ 3076 h 736"/>
                  <a:gd name="T62" fmla="*/ 7112 w 748"/>
                  <a:gd name="T63" fmla="*/ 7234 h 736"/>
                  <a:gd name="T64" fmla="*/ 5154 w 748"/>
                  <a:gd name="T65" fmla="*/ 10277 h 736"/>
                  <a:gd name="T66" fmla="*/ 127 w 748"/>
                  <a:gd name="T67" fmla="*/ 10211 h 736"/>
                  <a:gd name="T68" fmla="*/ 1651 w 748"/>
                  <a:gd name="T69" fmla="*/ 11930 h 736"/>
                  <a:gd name="T70" fmla="*/ 3318 w 748"/>
                  <a:gd name="T71" fmla="*/ 14244 h 736"/>
                  <a:gd name="T72" fmla="*/ 5563 w 748"/>
                  <a:gd name="T73" fmla="*/ 17166 h 736"/>
                  <a:gd name="T74" fmla="*/ 6786 w 748"/>
                  <a:gd name="T75" fmla="*/ 16639 h 736"/>
                  <a:gd name="T76" fmla="*/ 9366 w 748"/>
                  <a:gd name="T77" fmla="*/ 15871 h 736"/>
                  <a:gd name="T78" fmla="*/ 11131 w 748"/>
                  <a:gd name="T79" fmla="*/ 17519 h 736"/>
                  <a:gd name="T80" fmla="*/ 11659 w 748"/>
                  <a:gd name="T81" fmla="*/ 18871 h 736"/>
                  <a:gd name="T82" fmla="*/ 13228 w 748"/>
                  <a:gd name="T83" fmla="*/ 21324 h 736"/>
                  <a:gd name="T84" fmla="*/ 13974 w 748"/>
                  <a:gd name="T85" fmla="*/ 23522 h 736"/>
                  <a:gd name="T86" fmla="*/ 16560 w 748"/>
                  <a:gd name="T87" fmla="*/ 24826 h 736"/>
                  <a:gd name="T88" fmla="*/ 18033 w 748"/>
                  <a:gd name="T89" fmla="*/ 24826 h 736"/>
                  <a:gd name="T90" fmla="*/ 17781 w 748"/>
                  <a:gd name="T91" fmla="*/ 24725 h 736"/>
                  <a:gd name="T92" fmla="*/ 17233 w 748"/>
                  <a:gd name="T93" fmla="*/ 22619 h 736"/>
                  <a:gd name="T94" fmla="*/ 16888 w 748"/>
                  <a:gd name="T95" fmla="*/ 21947 h 736"/>
                  <a:gd name="T96" fmla="*/ 17163 w 748"/>
                  <a:gd name="T97" fmla="*/ 21879 h 736"/>
                  <a:gd name="T98" fmla="*/ 17519 w 748"/>
                  <a:gd name="T99" fmla="*/ 21747 h 736"/>
                  <a:gd name="T100" fmla="*/ 17638 w 748"/>
                  <a:gd name="T101" fmla="*/ 21124 h 736"/>
                  <a:gd name="T102" fmla="*/ 18309 w 748"/>
                  <a:gd name="T103" fmla="*/ 19899 h 736"/>
                  <a:gd name="T104" fmla="*/ 18865 w 748"/>
                  <a:gd name="T105" fmla="*/ 19617 h 736"/>
                  <a:gd name="T106" fmla="*/ 19533 w 748"/>
                  <a:gd name="T107" fmla="*/ 19151 h 736"/>
                  <a:gd name="T108" fmla="*/ 19128 w 748"/>
                  <a:gd name="T109" fmla="*/ 18671 h 736"/>
                  <a:gd name="T110" fmla="*/ 20088 w 748"/>
                  <a:gd name="T111" fmla="*/ 18671 h 736"/>
                  <a:gd name="T112" fmla="*/ 21379 w 748"/>
                  <a:gd name="T113" fmla="*/ 18393 h 736"/>
                  <a:gd name="T114" fmla="*/ 22673 w 748"/>
                  <a:gd name="T115" fmla="*/ 17037 h 7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48"/>
                  <a:gd name="T175" fmla="*/ 0 h 736"/>
                  <a:gd name="T176" fmla="*/ 748 w 748"/>
                  <a:gd name="T177" fmla="*/ 736 h 7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48" h="736">
                    <a:moveTo>
                      <a:pt x="662" y="492"/>
                    </a:moveTo>
                    <a:lnTo>
                      <a:pt x="664" y="486"/>
                    </a:lnTo>
                    <a:lnTo>
                      <a:pt x="660" y="480"/>
                    </a:lnTo>
                    <a:lnTo>
                      <a:pt x="664" y="478"/>
                    </a:lnTo>
                    <a:lnTo>
                      <a:pt x="668" y="482"/>
                    </a:lnTo>
                    <a:lnTo>
                      <a:pt x="680" y="472"/>
                    </a:lnTo>
                    <a:lnTo>
                      <a:pt x="680" y="474"/>
                    </a:lnTo>
                    <a:lnTo>
                      <a:pt x="674" y="490"/>
                    </a:lnTo>
                    <a:lnTo>
                      <a:pt x="676" y="492"/>
                    </a:lnTo>
                    <a:lnTo>
                      <a:pt x="688" y="488"/>
                    </a:lnTo>
                    <a:lnTo>
                      <a:pt x="690" y="490"/>
                    </a:lnTo>
                    <a:lnTo>
                      <a:pt x="676" y="500"/>
                    </a:lnTo>
                    <a:lnTo>
                      <a:pt x="676" y="502"/>
                    </a:lnTo>
                    <a:lnTo>
                      <a:pt x="678" y="502"/>
                    </a:lnTo>
                    <a:lnTo>
                      <a:pt x="700" y="490"/>
                    </a:lnTo>
                    <a:lnTo>
                      <a:pt x="700" y="488"/>
                    </a:lnTo>
                    <a:lnTo>
                      <a:pt x="730" y="478"/>
                    </a:lnTo>
                    <a:lnTo>
                      <a:pt x="726" y="472"/>
                    </a:lnTo>
                    <a:lnTo>
                      <a:pt x="732" y="464"/>
                    </a:lnTo>
                    <a:lnTo>
                      <a:pt x="738" y="456"/>
                    </a:lnTo>
                    <a:lnTo>
                      <a:pt x="740" y="444"/>
                    </a:lnTo>
                    <a:lnTo>
                      <a:pt x="734" y="438"/>
                    </a:lnTo>
                    <a:lnTo>
                      <a:pt x="734" y="432"/>
                    </a:lnTo>
                    <a:lnTo>
                      <a:pt x="736" y="432"/>
                    </a:lnTo>
                    <a:lnTo>
                      <a:pt x="736" y="430"/>
                    </a:lnTo>
                    <a:lnTo>
                      <a:pt x="736" y="426"/>
                    </a:lnTo>
                    <a:lnTo>
                      <a:pt x="736" y="424"/>
                    </a:lnTo>
                    <a:lnTo>
                      <a:pt x="736" y="422"/>
                    </a:lnTo>
                    <a:lnTo>
                      <a:pt x="738" y="420"/>
                    </a:lnTo>
                    <a:lnTo>
                      <a:pt x="738" y="418"/>
                    </a:lnTo>
                    <a:lnTo>
                      <a:pt x="738" y="416"/>
                    </a:lnTo>
                    <a:lnTo>
                      <a:pt x="740" y="414"/>
                    </a:lnTo>
                    <a:lnTo>
                      <a:pt x="740" y="412"/>
                    </a:lnTo>
                    <a:lnTo>
                      <a:pt x="744" y="406"/>
                    </a:lnTo>
                    <a:lnTo>
                      <a:pt x="744" y="404"/>
                    </a:lnTo>
                    <a:lnTo>
                      <a:pt x="744" y="402"/>
                    </a:lnTo>
                    <a:lnTo>
                      <a:pt x="746" y="400"/>
                    </a:lnTo>
                    <a:lnTo>
                      <a:pt x="744" y="400"/>
                    </a:lnTo>
                    <a:lnTo>
                      <a:pt x="746" y="398"/>
                    </a:lnTo>
                    <a:lnTo>
                      <a:pt x="746" y="396"/>
                    </a:lnTo>
                    <a:lnTo>
                      <a:pt x="746" y="394"/>
                    </a:lnTo>
                    <a:lnTo>
                      <a:pt x="744" y="394"/>
                    </a:lnTo>
                    <a:lnTo>
                      <a:pt x="746" y="392"/>
                    </a:lnTo>
                    <a:lnTo>
                      <a:pt x="746" y="390"/>
                    </a:lnTo>
                    <a:lnTo>
                      <a:pt x="748" y="390"/>
                    </a:lnTo>
                    <a:lnTo>
                      <a:pt x="744" y="378"/>
                    </a:lnTo>
                    <a:lnTo>
                      <a:pt x="742" y="378"/>
                    </a:lnTo>
                    <a:lnTo>
                      <a:pt x="742" y="376"/>
                    </a:lnTo>
                    <a:lnTo>
                      <a:pt x="742" y="374"/>
                    </a:lnTo>
                    <a:lnTo>
                      <a:pt x="740" y="372"/>
                    </a:lnTo>
                    <a:lnTo>
                      <a:pt x="738" y="372"/>
                    </a:lnTo>
                    <a:lnTo>
                      <a:pt x="738" y="370"/>
                    </a:lnTo>
                    <a:lnTo>
                      <a:pt x="740" y="368"/>
                    </a:lnTo>
                    <a:lnTo>
                      <a:pt x="740" y="366"/>
                    </a:lnTo>
                    <a:lnTo>
                      <a:pt x="736" y="364"/>
                    </a:lnTo>
                    <a:lnTo>
                      <a:pt x="736" y="360"/>
                    </a:lnTo>
                    <a:lnTo>
                      <a:pt x="734" y="360"/>
                    </a:lnTo>
                    <a:lnTo>
                      <a:pt x="734" y="358"/>
                    </a:lnTo>
                    <a:lnTo>
                      <a:pt x="736" y="356"/>
                    </a:lnTo>
                    <a:lnTo>
                      <a:pt x="734" y="356"/>
                    </a:lnTo>
                    <a:lnTo>
                      <a:pt x="732" y="356"/>
                    </a:lnTo>
                    <a:lnTo>
                      <a:pt x="730" y="354"/>
                    </a:lnTo>
                    <a:lnTo>
                      <a:pt x="728" y="352"/>
                    </a:lnTo>
                    <a:lnTo>
                      <a:pt x="730" y="350"/>
                    </a:lnTo>
                    <a:lnTo>
                      <a:pt x="730" y="348"/>
                    </a:lnTo>
                    <a:lnTo>
                      <a:pt x="730" y="346"/>
                    </a:lnTo>
                    <a:lnTo>
                      <a:pt x="732" y="346"/>
                    </a:lnTo>
                    <a:lnTo>
                      <a:pt x="732" y="344"/>
                    </a:lnTo>
                    <a:lnTo>
                      <a:pt x="730" y="342"/>
                    </a:lnTo>
                    <a:lnTo>
                      <a:pt x="728" y="340"/>
                    </a:lnTo>
                    <a:lnTo>
                      <a:pt x="728" y="338"/>
                    </a:lnTo>
                    <a:lnTo>
                      <a:pt x="726" y="336"/>
                    </a:lnTo>
                    <a:lnTo>
                      <a:pt x="726" y="334"/>
                    </a:lnTo>
                    <a:lnTo>
                      <a:pt x="724" y="332"/>
                    </a:lnTo>
                    <a:lnTo>
                      <a:pt x="722" y="328"/>
                    </a:lnTo>
                    <a:lnTo>
                      <a:pt x="720" y="324"/>
                    </a:lnTo>
                    <a:lnTo>
                      <a:pt x="716" y="324"/>
                    </a:lnTo>
                    <a:lnTo>
                      <a:pt x="716" y="310"/>
                    </a:lnTo>
                    <a:lnTo>
                      <a:pt x="716" y="298"/>
                    </a:lnTo>
                    <a:lnTo>
                      <a:pt x="716" y="276"/>
                    </a:lnTo>
                    <a:lnTo>
                      <a:pt x="716" y="264"/>
                    </a:lnTo>
                    <a:lnTo>
                      <a:pt x="716" y="254"/>
                    </a:lnTo>
                    <a:lnTo>
                      <a:pt x="716" y="236"/>
                    </a:lnTo>
                    <a:lnTo>
                      <a:pt x="714" y="216"/>
                    </a:lnTo>
                    <a:lnTo>
                      <a:pt x="712" y="216"/>
                    </a:lnTo>
                    <a:lnTo>
                      <a:pt x="710" y="216"/>
                    </a:lnTo>
                    <a:lnTo>
                      <a:pt x="708" y="214"/>
                    </a:lnTo>
                    <a:lnTo>
                      <a:pt x="706" y="214"/>
                    </a:lnTo>
                    <a:lnTo>
                      <a:pt x="706" y="216"/>
                    </a:lnTo>
                    <a:lnTo>
                      <a:pt x="704" y="216"/>
                    </a:lnTo>
                    <a:lnTo>
                      <a:pt x="702" y="216"/>
                    </a:lnTo>
                    <a:lnTo>
                      <a:pt x="700" y="218"/>
                    </a:lnTo>
                    <a:lnTo>
                      <a:pt x="698" y="218"/>
                    </a:lnTo>
                    <a:lnTo>
                      <a:pt x="696" y="218"/>
                    </a:lnTo>
                    <a:lnTo>
                      <a:pt x="696" y="216"/>
                    </a:lnTo>
                    <a:lnTo>
                      <a:pt x="694" y="216"/>
                    </a:lnTo>
                    <a:lnTo>
                      <a:pt x="692" y="216"/>
                    </a:lnTo>
                    <a:lnTo>
                      <a:pt x="692" y="214"/>
                    </a:lnTo>
                    <a:lnTo>
                      <a:pt x="690" y="212"/>
                    </a:lnTo>
                    <a:lnTo>
                      <a:pt x="690" y="210"/>
                    </a:lnTo>
                    <a:lnTo>
                      <a:pt x="688" y="212"/>
                    </a:lnTo>
                    <a:lnTo>
                      <a:pt x="686" y="210"/>
                    </a:lnTo>
                    <a:lnTo>
                      <a:pt x="676" y="206"/>
                    </a:lnTo>
                    <a:lnTo>
                      <a:pt x="668" y="202"/>
                    </a:lnTo>
                    <a:lnTo>
                      <a:pt x="654" y="190"/>
                    </a:lnTo>
                    <a:lnTo>
                      <a:pt x="648" y="190"/>
                    </a:lnTo>
                    <a:lnTo>
                      <a:pt x="644" y="194"/>
                    </a:lnTo>
                    <a:lnTo>
                      <a:pt x="640" y="196"/>
                    </a:lnTo>
                    <a:lnTo>
                      <a:pt x="632" y="194"/>
                    </a:lnTo>
                    <a:lnTo>
                      <a:pt x="630" y="192"/>
                    </a:lnTo>
                    <a:lnTo>
                      <a:pt x="618" y="194"/>
                    </a:lnTo>
                    <a:lnTo>
                      <a:pt x="616" y="198"/>
                    </a:lnTo>
                    <a:lnTo>
                      <a:pt x="614" y="196"/>
                    </a:lnTo>
                    <a:lnTo>
                      <a:pt x="598" y="200"/>
                    </a:lnTo>
                    <a:lnTo>
                      <a:pt x="596" y="204"/>
                    </a:lnTo>
                    <a:lnTo>
                      <a:pt x="588" y="206"/>
                    </a:lnTo>
                    <a:lnTo>
                      <a:pt x="588" y="208"/>
                    </a:lnTo>
                    <a:lnTo>
                      <a:pt x="584" y="206"/>
                    </a:lnTo>
                    <a:lnTo>
                      <a:pt x="582" y="204"/>
                    </a:lnTo>
                    <a:lnTo>
                      <a:pt x="572" y="200"/>
                    </a:lnTo>
                    <a:lnTo>
                      <a:pt x="574" y="196"/>
                    </a:lnTo>
                    <a:lnTo>
                      <a:pt x="574" y="194"/>
                    </a:lnTo>
                    <a:lnTo>
                      <a:pt x="570" y="194"/>
                    </a:lnTo>
                    <a:lnTo>
                      <a:pt x="566" y="200"/>
                    </a:lnTo>
                    <a:lnTo>
                      <a:pt x="562" y="198"/>
                    </a:lnTo>
                    <a:lnTo>
                      <a:pt x="558" y="198"/>
                    </a:lnTo>
                    <a:lnTo>
                      <a:pt x="556" y="190"/>
                    </a:lnTo>
                    <a:lnTo>
                      <a:pt x="554" y="190"/>
                    </a:lnTo>
                    <a:lnTo>
                      <a:pt x="552" y="196"/>
                    </a:lnTo>
                    <a:lnTo>
                      <a:pt x="548" y="198"/>
                    </a:lnTo>
                    <a:lnTo>
                      <a:pt x="544" y="198"/>
                    </a:lnTo>
                    <a:lnTo>
                      <a:pt x="544" y="206"/>
                    </a:lnTo>
                    <a:lnTo>
                      <a:pt x="540" y="206"/>
                    </a:lnTo>
                    <a:lnTo>
                      <a:pt x="540" y="200"/>
                    </a:lnTo>
                    <a:lnTo>
                      <a:pt x="540" y="196"/>
                    </a:lnTo>
                    <a:lnTo>
                      <a:pt x="538" y="192"/>
                    </a:lnTo>
                    <a:lnTo>
                      <a:pt x="534" y="196"/>
                    </a:lnTo>
                    <a:lnTo>
                      <a:pt x="532" y="196"/>
                    </a:lnTo>
                    <a:lnTo>
                      <a:pt x="528" y="200"/>
                    </a:lnTo>
                    <a:lnTo>
                      <a:pt x="526" y="198"/>
                    </a:lnTo>
                    <a:lnTo>
                      <a:pt x="524" y="192"/>
                    </a:lnTo>
                    <a:lnTo>
                      <a:pt x="522" y="192"/>
                    </a:lnTo>
                    <a:lnTo>
                      <a:pt x="520" y="192"/>
                    </a:lnTo>
                    <a:lnTo>
                      <a:pt x="516" y="188"/>
                    </a:lnTo>
                    <a:lnTo>
                      <a:pt x="512" y="188"/>
                    </a:lnTo>
                    <a:lnTo>
                      <a:pt x="502" y="198"/>
                    </a:lnTo>
                    <a:lnTo>
                      <a:pt x="496" y="192"/>
                    </a:lnTo>
                    <a:lnTo>
                      <a:pt x="498" y="188"/>
                    </a:lnTo>
                    <a:lnTo>
                      <a:pt x="494" y="186"/>
                    </a:lnTo>
                    <a:lnTo>
                      <a:pt x="492" y="186"/>
                    </a:lnTo>
                    <a:lnTo>
                      <a:pt x="490" y="180"/>
                    </a:lnTo>
                    <a:lnTo>
                      <a:pt x="490" y="178"/>
                    </a:lnTo>
                    <a:lnTo>
                      <a:pt x="488" y="176"/>
                    </a:lnTo>
                    <a:lnTo>
                      <a:pt x="484" y="178"/>
                    </a:lnTo>
                    <a:lnTo>
                      <a:pt x="480" y="176"/>
                    </a:lnTo>
                    <a:lnTo>
                      <a:pt x="478" y="174"/>
                    </a:lnTo>
                    <a:lnTo>
                      <a:pt x="474" y="174"/>
                    </a:lnTo>
                    <a:lnTo>
                      <a:pt x="472" y="180"/>
                    </a:lnTo>
                    <a:lnTo>
                      <a:pt x="466" y="180"/>
                    </a:lnTo>
                    <a:lnTo>
                      <a:pt x="464" y="174"/>
                    </a:lnTo>
                    <a:lnTo>
                      <a:pt x="462" y="172"/>
                    </a:lnTo>
                    <a:lnTo>
                      <a:pt x="456" y="174"/>
                    </a:lnTo>
                    <a:lnTo>
                      <a:pt x="454" y="176"/>
                    </a:lnTo>
                    <a:lnTo>
                      <a:pt x="450" y="174"/>
                    </a:lnTo>
                    <a:lnTo>
                      <a:pt x="446" y="174"/>
                    </a:lnTo>
                    <a:lnTo>
                      <a:pt x="442" y="170"/>
                    </a:lnTo>
                    <a:lnTo>
                      <a:pt x="430" y="168"/>
                    </a:lnTo>
                    <a:lnTo>
                      <a:pt x="430" y="160"/>
                    </a:lnTo>
                    <a:lnTo>
                      <a:pt x="424" y="154"/>
                    </a:lnTo>
                    <a:lnTo>
                      <a:pt x="422" y="152"/>
                    </a:lnTo>
                    <a:lnTo>
                      <a:pt x="418" y="152"/>
                    </a:lnTo>
                    <a:lnTo>
                      <a:pt x="418" y="158"/>
                    </a:lnTo>
                    <a:lnTo>
                      <a:pt x="414" y="154"/>
                    </a:lnTo>
                    <a:lnTo>
                      <a:pt x="410" y="154"/>
                    </a:lnTo>
                    <a:lnTo>
                      <a:pt x="408" y="156"/>
                    </a:lnTo>
                    <a:lnTo>
                      <a:pt x="402" y="156"/>
                    </a:lnTo>
                    <a:lnTo>
                      <a:pt x="396" y="148"/>
                    </a:lnTo>
                    <a:lnTo>
                      <a:pt x="390" y="142"/>
                    </a:lnTo>
                    <a:lnTo>
                      <a:pt x="386" y="142"/>
                    </a:lnTo>
                    <a:lnTo>
                      <a:pt x="386" y="130"/>
                    </a:lnTo>
                    <a:lnTo>
                      <a:pt x="386" y="110"/>
                    </a:lnTo>
                    <a:lnTo>
                      <a:pt x="388" y="100"/>
                    </a:lnTo>
                    <a:lnTo>
                      <a:pt x="388" y="86"/>
                    </a:lnTo>
                    <a:lnTo>
                      <a:pt x="388" y="70"/>
                    </a:lnTo>
                    <a:lnTo>
                      <a:pt x="390" y="52"/>
                    </a:lnTo>
                    <a:lnTo>
                      <a:pt x="390" y="42"/>
                    </a:lnTo>
                    <a:lnTo>
                      <a:pt x="392" y="12"/>
                    </a:lnTo>
                    <a:lnTo>
                      <a:pt x="362" y="10"/>
                    </a:lnTo>
                    <a:lnTo>
                      <a:pt x="342" y="8"/>
                    </a:lnTo>
                    <a:lnTo>
                      <a:pt x="334" y="8"/>
                    </a:lnTo>
                    <a:lnTo>
                      <a:pt x="304" y="6"/>
                    </a:lnTo>
                    <a:lnTo>
                      <a:pt x="284" y="4"/>
                    </a:lnTo>
                    <a:lnTo>
                      <a:pt x="276" y="4"/>
                    </a:lnTo>
                    <a:lnTo>
                      <a:pt x="230" y="0"/>
                    </a:lnTo>
                    <a:lnTo>
                      <a:pt x="228" y="0"/>
                    </a:lnTo>
                    <a:lnTo>
                      <a:pt x="226" y="30"/>
                    </a:lnTo>
                    <a:lnTo>
                      <a:pt x="224" y="52"/>
                    </a:lnTo>
                    <a:lnTo>
                      <a:pt x="222" y="60"/>
                    </a:lnTo>
                    <a:lnTo>
                      <a:pt x="222" y="90"/>
                    </a:lnTo>
                    <a:lnTo>
                      <a:pt x="220" y="106"/>
                    </a:lnTo>
                    <a:lnTo>
                      <a:pt x="218" y="118"/>
                    </a:lnTo>
                    <a:lnTo>
                      <a:pt x="216" y="148"/>
                    </a:lnTo>
                    <a:lnTo>
                      <a:pt x="216" y="150"/>
                    </a:lnTo>
                    <a:lnTo>
                      <a:pt x="212" y="182"/>
                    </a:lnTo>
                    <a:lnTo>
                      <a:pt x="212" y="200"/>
                    </a:lnTo>
                    <a:lnTo>
                      <a:pt x="210" y="212"/>
                    </a:lnTo>
                    <a:lnTo>
                      <a:pt x="208" y="242"/>
                    </a:lnTo>
                    <a:lnTo>
                      <a:pt x="204" y="270"/>
                    </a:lnTo>
                    <a:lnTo>
                      <a:pt x="202" y="300"/>
                    </a:lnTo>
                    <a:lnTo>
                      <a:pt x="202" y="306"/>
                    </a:lnTo>
                    <a:lnTo>
                      <a:pt x="186" y="304"/>
                    </a:lnTo>
                    <a:lnTo>
                      <a:pt x="166" y="302"/>
                    </a:lnTo>
                    <a:lnTo>
                      <a:pt x="152" y="302"/>
                    </a:lnTo>
                    <a:lnTo>
                      <a:pt x="148" y="302"/>
                    </a:lnTo>
                    <a:lnTo>
                      <a:pt x="100" y="296"/>
                    </a:lnTo>
                    <a:lnTo>
                      <a:pt x="98" y="296"/>
                    </a:lnTo>
                    <a:lnTo>
                      <a:pt x="36" y="288"/>
                    </a:lnTo>
                    <a:lnTo>
                      <a:pt x="14" y="288"/>
                    </a:lnTo>
                    <a:lnTo>
                      <a:pt x="0" y="284"/>
                    </a:lnTo>
                    <a:lnTo>
                      <a:pt x="4" y="300"/>
                    </a:lnTo>
                    <a:lnTo>
                      <a:pt x="20" y="324"/>
                    </a:lnTo>
                    <a:lnTo>
                      <a:pt x="26" y="330"/>
                    </a:lnTo>
                    <a:lnTo>
                      <a:pt x="34" y="330"/>
                    </a:lnTo>
                    <a:lnTo>
                      <a:pt x="42" y="346"/>
                    </a:lnTo>
                    <a:lnTo>
                      <a:pt x="44" y="348"/>
                    </a:lnTo>
                    <a:lnTo>
                      <a:pt x="48" y="350"/>
                    </a:lnTo>
                    <a:lnTo>
                      <a:pt x="52" y="356"/>
                    </a:lnTo>
                    <a:lnTo>
                      <a:pt x="62" y="372"/>
                    </a:lnTo>
                    <a:lnTo>
                      <a:pt x="84" y="388"/>
                    </a:lnTo>
                    <a:lnTo>
                      <a:pt x="86" y="390"/>
                    </a:lnTo>
                    <a:lnTo>
                      <a:pt x="90" y="394"/>
                    </a:lnTo>
                    <a:lnTo>
                      <a:pt x="90" y="408"/>
                    </a:lnTo>
                    <a:lnTo>
                      <a:pt x="98" y="418"/>
                    </a:lnTo>
                    <a:lnTo>
                      <a:pt x="98" y="440"/>
                    </a:lnTo>
                    <a:lnTo>
                      <a:pt x="104" y="458"/>
                    </a:lnTo>
                    <a:lnTo>
                      <a:pt x="126" y="480"/>
                    </a:lnTo>
                    <a:lnTo>
                      <a:pt x="146" y="488"/>
                    </a:lnTo>
                    <a:lnTo>
                      <a:pt x="146" y="492"/>
                    </a:lnTo>
                    <a:lnTo>
                      <a:pt x="162" y="500"/>
                    </a:lnTo>
                    <a:lnTo>
                      <a:pt x="164" y="504"/>
                    </a:lnTo>
                    <a:lnTo>
                      <a:pt x="174" y="512"/>
                    </a:lnTo>
                    <a:lnTo>
                      <a:pt x="184" y="512"/>
                    </a:lnTo>
                    <a:lnTo>
                      <a:pt x="186" y="504"/>
                    </a:lnTo>
                    <a:lnTo>
                      <a:pt x="190" y="500"/>
                    </a:lnTo>
                    <a:lnTo>
                      <a:pt x="200" y="496"/>
                    </a:lnTo>
                    <a:lnTo>
                      <a:pt x="198" y="494"/>
                    </a:lnTo>
                    <a:lnTo>
                      <a:pt x="200" y="488"/>
                    </a:lnTo>
                    <a:lnTo>
                      <a:pt x="202" y="488"/>
                    </a:lnTo>
                    <a:lnTo>
                      <a:pt x="214" y="462"/>
                    </a:lnTo>
                    <a:lnTo>
                      <a:pt x="230" y="460"/>
                    </a:lnTo>
                    <a:lnTo>
                      <a:pt x="234" y="454"/>
                    </a:lnTo>
                    <a:lnTo>
                      <a:pt x="250" y="462"/>
                    </a:lnTo>
                    <a:lnTo>
                      <a:pt x="268" y="464"/>
                    </a:lnTo>
                    <a:lnTo>
                      <a:pt x="276" y="466"/>
                    </a:lnTo>
                    <a:lnTo>
                      <a:pt x="280" y="464"/>
                    </a:lnTo>
                    <a:lnTo>
                      <a:pt x="288" y="468"/>
                    </a:lnTo>
                    <a:lnTo>
                      <a:pt x="290" y="474"/>
                    </a:lnTo>
                    <a:lnTo>
                      <a:pt x="308" y="488"/>
                    </a:lnTo>
                    <a:lnTo>
                      <a:pt x="308" y="494"/>
                    </a:lnTo>
                    <a:lnTo>
                      <a:pt x="322" y="502"/>
                    </a:lnTo>
                    <a:lnTo>
                      <a:pt x="328" y="514"/>
                    </a:lnTo>
                    <a:lnTo>
                      <a:pt x="330" y="528"/>
                    </a:lnTo>
                    <a:lnTo>
                      <a:pt x="332" y="528"/>
                    </a:lnTo>
                    <a:lnTo>
                      <a:pt x="332" y="530"/>
                    </a:lnTo>
                    <a:lnTo>
                      <a:pt x="336" y="544"/>
                    </a:lnTo>
                    <a:lnTo>
                      <a:pt x="338" y="546"/>
                    </a:lnTo>
                    <a:lnTo>
                      <a:pt x="340" y="548"/>
                    </a:lnTo>
                    <a:lnTo>
                      <a:pt x="344" y="554"/>
                    </a:lnTo>
                    <a:lnTo>
                      <a:pt x="346" y="568"/>
                    </a:lnTo>
                    <a:lnTo>
                      <a:pt x="352" y="576"/>
                    </a:lnTo>
                    <a:lnTo>
                      <a:pt x="360" y="582"/>
                    </a:lnTo>
                    <a:lnTo>
                      <a:pt x="374" y="608"/>
                    </a:lnTo>
                    <a:lnTo>
                      <a:pt x="380" y="614"/>
                    </a:lnTo>
                    <a:lnTo>
                      <a:pt x="392" y="620"/>
                    </a:lnTo>
                    <a:lnTo>
                      <a:pt x="390" y="626"/>
                    </a:lnTo>
                    <a:lnTo>
                      <a:pt x="390" y="640"/>
                    </a:lnTo>
                    <a:lnTo>
                      <a:pt x="396" y="644"/>
                    </a:lnTo>
                    <a:lnTo>
                      <a:pt x="396" y="654"/>
                    </a:lnTo>
                    <a:lnTo>
                      <a:pt x="394" y="656"/>
                    </a:lnTo>
                    <a:lnTo>
                      <a:pt x="398" y="666"/>
                    </a:lnTo>
                    <a:lnTo>
                      <a:pt x="404" y="672"/>
                    </a:lnTo>
                    <a:lnTo>
                      <a:pt x="412" y="690"/>
                    </a:lnTo>
                    <a:lnTo>
                      <a:pt x="414" y="702"/>
                    </a:lnTo>
                    <a:lnTo>
                      <a:pt x="436" y="708"/>
                    </a:lnTo>
                    <a:lnTo>
                      <a:pt x="440" y="714"/>
                    </a:lnTo>
                    <a:lnTo>
                      <a:pt x="444" y="714"/>
                    </a:lnTo>
                    <a:lnTo>
                      <a:pt x="466" y="726"/>
                    </a:lnTo>
                    <a:lnTo>
                      <a:pt x="476" y="728"/>
                    </a:lnTo>
                    <a:lnTo>
                      <a:pt x="488" y="728"/>
                    </a:lnTo>
                    <a:lnTo>
                      <a:pt x="494" y="730"/>
                    </a:lnTo>
                    <a:lnTo>
                      <a:pt x="502" y="730"/>
                    </a:lnTo>
                    <a:lnTo>
                      <a:pt x="504" y="734"/>
                    </a:lnTo>
                    <a:lnTo>
                      <a:pt x="510" y="736"/>
                    </a:lnTo>
                    <a:lnTo>
                      <a:pt x="532" y="736"/>
                    </a:lnTo>
                    <a:lnTo>
                      <a:pt x="532" y="730"/>
                    </a:lnTo>
                    <a:lnTo>
                      <a:pt x="532" y="728"/>
                    </a:lnTo>
                    <a:lnTo>
                      <a:pt x="530" y="732"/>
                    </a:lnTo>
                    <a:lnTo>
                      <a:pt x="528" y="730"/>
                    </a:lnTo>
                    <a:lnTo>
                      <a:pt x="526" y="734"/>
                    </a:lnTo>
                    <a:lnTo>
                      <a:pt x="526" y="728"/>
                    </a:lnTo>
                    <a:lnTo>
                      <a:pt x="528" y="726"/>
                    </a:lnTo>
                    <a:lnTo>
                      <a:pt x="524" y="726"/>
                    </a:lnTo>
                    <a:lnTo>
                      <a:pt x="522" y="718"/>
                    </a:lnTo>
                    <a:lnTo>
                      <a:pt x="520" y="718"/>
                    </a:lnTo>
                    <a:lnTo>
                      <a:pt x="518" y="706"/>
                    </a:lnTo>
                    <a:lnTo>
                      <a:pt x="514" y="692"/>
                    </a:lnTo>
                    <a:lnTo>
                      <a:pt x="512" y="678"/>
                    </a:lnTo>
                    <a:lnTo>
                      <a:pt x="508" y="674"/>
                    </a:lnTo>
                    <a:lnTo>
                      <a:pt x="508" y="664"/>
                    </a:lnTo>
                    <a:lnTo>
                      <a:pt x="512" y="662"/>
                    </a:lnTo>
                    <a:lnTo>
                      <a:pt x="512" y="658"/>
                    </a:lnTo>
                    <a:lnTo>
                      <a:pt x="516" y="654"/>
                    </a:lnTo>
                    <a:lnTo>
                      <a:pt x="516" y="648"/>
                    </a:lnTo>
                    <a:lnTo>
                      <a:pt x="510" y="648"/>
                    </a:lnTo>
                    <a:lnTo>
                      <a:pt x="502" y="648"/>
                    </a:lnTo>
                    <a:lnTo>
                      <a:pt x="498" y="644"/>
                    </a:lnTo>
                    <a:lnTo>
                      <a:pt x="500" y="644"/>
                    </a:lnTo>
                    <a:lnTo>
                      <a:pt x="494" y="634"/>
                    </a:lnTo>
                    <a:lnTo>
                      <a:pt x="496" y="632"/>
                    </a:lnTo>
                    <a:lnTo>
                      <a:pt x="504" y="644"/>
                    </a:lnTo>
                    <a:lnTo>
                      <a:pt x="506" y="644"/>
                    </a:lnTo>
                    <a:lnTo>
                      <a:pt x="506" y="642"/>
                    </a:lnTo>
                    <a:lnTo>
                      <a:pt x="508" y="642"/>
                    </a:lnTo>
                    <a:lnTo>
                      <a:pt x="510" y="636"/>
                    </a:lnTo>
                    <a:lnTo>
                      <a:pt x="512" y="636"/>
                    </a:lnTo>
                    <a:lnTo>
                      <a:pt x="512" y="642"/>
                    </a:lnTo>
                    <a:lnTo>
                      <a:pt x="508" y="644"/>
                    </a:lnTo>
                    <a:lnTo>
                      <a:pt x="512" y="644"/>
                    </a:lnTo>
                    <a:lnTo>
                      <a:pt x="516" y="638"/>
                    </a:lnTo>
                    <a:lnTo>
                      <a:pt x="518" y="634"/>
                    </a:lnTo>
                    <a:lnTo>
                      <a:pt x="520" y="632"/>
                    </a:lnTo>
                    <a:lnTo>
                      <a:pt x="522" y="626"/>
                    </a:lnTo>
                    <a:lnTo>
                      <a:pt x="526" y="620"/>
                    </a:lnTo>
                    <a:lnTo>
                      <a:pt x="524" y="616"/>
                    </a:lnTo>
                    <a:lnTo>
                      <a:pt x="522" y="620"/>
                    </a:lnTo>
                    <a:lnTo>
                      <a:pt x="520" y="620"/>
                    </a:lnTo>
                    <a:lnTo>
                      <a:pt x="522" y="616"/>
                    </a:lnTo>
                    <a:lnTo>
                      <a:pt x="518" y="612"/>
                    </a:lnTo>
                    <a:lnTo>
                      <a:pt x="520" y="608"/>
                    </a:lnTo>
                    <a:lnTo>
                      <a:pt x="528" y="608"/>
                    </a:lnTo>
                    <a:lnTo>
                      <a:pt x="534" y="604"/>
                    </a:lnTo>
                    <a:lnTo>
                      <a:pt x="528" y="592"/>
                    </a:lnTo>
                    <a:lnTo>
                      <a:pt x="540" y="584"/>
                    </a:lnTo>
                    <a:lnTo>
                      <a:pt x="542" y="586"/>
                    </a:lnTo>
                    <a:lnTo>
                      <a:pt x="546" y="586"/>
                    </a:lnTo>
                    <a:lnTo>
                      <a:pt x="544" y="580"/>
                    </a:lnTo>
                    <a:lnTo>
                      <a:pt x="548" y="578"/>
                    </a:lnTo>
                    <a:lnTo>
                      <a:pt x="546" y="586"/>
                    </a:lnTo>
                    <a:lnTo>
                      <a:pt x="554" y="582"/>
                    </a:lnTo>
                    <a:lnTo>
                      <a:pt x="556" y="576"/>
                    </a:lnTo>
                    <a:lnTo>
                      <a:pt x="556" y="568"/>
                    </a:lnTo>
                    <a:lnTo>
                      <a:pt x="556" y="564"/>
                    </a:lnTo>
                    <a:lnTo>
                      <a:pt x="560" y="568"/>
                    </a:lnTo>
                    <a:lnTo>
                      <a:pt x="560" y="572"/>
                    </a:lnTo>
                    <a:lnTo>
                      <a:pt x="562" y="574"/>
                    </a:lnTo>
                    <a:lnTo>
                      <a:pt x="578" y="566"/>
                    </a:lnTo>
                    <a:lnTo>
                      <a:pt x="576" y="562"/>
                    </a:lnTo>
                    <a:lnTo>
                      <a:pt x="570" y="564"/>
                    </a:lnTo>
                    <a:lnTo>
                      <a:pt x="568" y="562"/>
                    </a:lnTo>
                    <a:lnTo>
                      <a:pt x="572" y="560"/>
                    </a:lnTo>
                    <a:lnTo>
                      <a:pt x="570" y="556"/>
                    </a:lnTo>
                    <a:lnTo>
                      <a:pt x="564" y="558"/>
                    </a:lnTo>
                    <a:lnTo>
                      <a:pt x="566" y="554"/>
                    </a:lnTo>
                    <a:lnTo>
                      <a:pt x="564" y="548"/>
                    </a:lnTo>
                    <a:lnTo>
                      <a:pt x="576" y="552"/>
                    </a:lnTo>
                    <a:lnTo>
                      <a:pt x="576" y="554"/>
                    </a:lnTo>
                    <a:lnTo>
                      <a:pt x="574" y="558"/>
                    </a:lnTo>
                    <a:lnTo>
                      <a:pt x="580" y="554"/>
                    </a:lnTo>
                    <a:lnTo>
                      <a:pt x="580" y="546"/>
                    </a:lnTo>
                    <a:lnTo>
                      <a:pt x="584" y="552"/>
                    </a:lnTo>
                    <a:lnTo>
                      <a:pt x="592" y="548"/>
                    </a:lnTo>
                    <a:lnTo>
                      <a:pt x="588" y="556"/>
                    </a:lnTo>
                    <a:lnTo>
                      <a:pt x="590" y="558"/>
                    </a:lnTo>
                    <a:lnTo>
                      <a:pt x="614" y="544"/>
                    </a:lnTo>
                    <a:lnTo>
                      <a:pt x="618" y="546"/>
                    </a:lnTo>
                    <a:lnTo>
                      <a:pt x="580" y="568"/>
                    </a:lnTo>
                    <a:lnTo>
                      <a:pt x="582" y="570"/>
                    </a:lnTo>
                    <a:lnTo>
                      <a:pt x="630" y="540"/>
                    </a:lnTo>
                    <a:lnTo>
                      <a:pt x="650" y="528"/>
                    </a:lnTo>
                    <a:lnTo>
                      <a:pt x="654" y="524"/>
                    </a:lnTo>
                    <a:lnTo>
                      <a:pt x="650" y="520"/>
                    </a:lnTo>
                    <a:lnTo>
                      <a:pt x="654" y="514"/>
                    </a:lnTo>
                    <a:lnTo>
                      <a:pt x="658" y="514"/>
                    </a:lnTo>
                    <a:lnTo>
                      <a:pt x="668" y="506"/>
                    </a:lnTo>
                    <a:lnTo>
                      <a:pt x="668" y="500"/>
                    </a:lnTo>
                    <a:lnTo>
                      <a:pt x="664" y="498"/>
                    </a:lnTo>
                    <a:lnTo>
                      <a:pt x="666" y="494"/>
                    </a:lnTo>
                    <a:lnTo>
                      <a:pt x="662" y="49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31" name="Freeform 139">
                <a:extLst>
                  <a:ext uri="{FF2B5EF4-FFF2-40B4-BE49-F238E27FC236}">
                    <a16:creationId xmlns:a16="http://schemas.microsoft.com/office/drawing/2014/main" id="{74D3F378-41E3-0C54-485A-CA8CA7343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2202" y="3900918"/>
                <a:ext cx="486163" cy="520400"/>
              </a:xfrm>
              <a:custGeom>
                <a:avLst/>
                <a:gdLst>
                  <a:gd name="T0" fmla="*/ 8744 w 282"/>
                  <a:gd name="T1" fmla="*/ 9538 h 302"/>
                  <a:gd name="T2" fmla="*/ 8123 w 282"/>
                  <a:gd name="T3" fmla="*/ 9962 h 302"/>
                  <a:gd name="T4" fmla="*/ 7104 w 282"/>
                  <a:gd name="T5" fmla="*/ 10091 h 302"/>
                  <a:gd name="T6" fmla="*/ 6110 w 282"/>
                  <a:gd name="T7" fmla="*/ 10158 h 302"/>
                  <a:gd name="T8" fmla="*/ 4410 w 282"/>
                  <a:gd name="T9" fmla="*/ 10214 h 302"/>
                  <a:gd name="T10" fmla="*/ 3597 w 282"/>
                  <a:gd name="T11" fmla="*/ 9866 h 302"/>
                  <a:gd name="T12" fmla="*/ 3043 w 282"/>
                  <a:gd name="T13" fmla="*/ 8933 h 302"/>
                  <a:gd name="T14" fmla="*/ 3249 w 282"/>
                  <a:gd name="T15" fmla="*/ 8517 h 302"/>
                  <a:gd name="T16" fmla="*/ 2922 w 282"/>
                  <a:gd name="T17" fmla="*/ 7838 h 302"/>
                  <a:gd name="T18" fmla="*/ 2839 w 282"/>
                  <a:gd name="T19" fmla="*/ 7450 h 302"/>
                  <a:gd name="T20" fmla="*/ 2513 w 282"/>
                  <a:gd name="T21" fmla="*/ 6847 h 302"/>
                  <a:gd name="T22" fmla="*/ 1701 w 282"/>
                  <a:gd name="T23" fmla="*/ 6015 h 302"/>
                  <a:gd name="T24" fmla="*/ 1024 w 282"/>
                  <a:gd name="T25" fmla="*/ 5630 h 302"/>
                  <a:gd name="T26" fmla="*/ 475 w 282"/>
                  <a:gd name="T27" fmla="*/ 5277 h 302"/>
                  <a:gd name="T28" fmla="*/ 357 w 282"/>
                  <a:gd name="T29" fmla="*/ 4881 h 302"/>
                  <a:gd name="T30" fmla="*/ 273 w 282"/>
                  <a:gd name="T31" fmla="*/ 3934 h 302"/>
                  <a:gd name="T32" fmla="*/ 0 w 282"/>
                  <a:gd name="T33" fmla="*/ 3246 h 302"/>
                  <a:gd name="T34" fmla="*/ 197 w 282"/>
                  <a:gd name="T35" fmla="*/ 2764 h 302"/>
                  <a:gd name="T36" fmla="*/ 943 w 282"/>
                  <a:gd name="T37" fmla="*/ 1896 h 302"/>
                  <a:gd name="T38" fmla="*/ 1024 w 282"/>
                  <a:gd name="T39" fmla="*/ 738 h 302"/>
                  <a:gd name="T40" fmla="*/ 1146 w 282"/>
                  <a:gd name="T41" fmla="*/ 676 h 302"/>
                  <a:gd name="T42" fmla="*/ 1768 w 282"/>
                  <a:gd name="T43" fmla="*/ 607 h 302"/>
                  <a:gd name="T44" fmla="*/ 2439 w 282"/>
                  <a:gd name="T45" fmla="*/ 357 h 302"/>
                  <a:gd name="T46" fmla="*/ 2922 w 282"/>
                  <a:gd name="T47" fmla="*/ 127 h 302"/>
                  <a:gd name="T48" fmla="*/ 3318 w 282"/>
                  <a:gd name="T49" fmla="*/ 73 h 302"/>
                  <a:gd name="T50" fmla="*/ 3189 w 282"/>
                  <a:gd name="T51" fmla="*/ 357 h 302"/>
                  <a:gd name="T52" fmla="*/ 3043 w 282"/>
                  <a:gd name="T53" fmla="*/ 801 h 302"/>
                  <a:gd name="T54" fmla="*/ 3659 w 282"/>
                  <a:gd name="T55" fmla="*/ 738 h 302"/>
                  <a:gd name="T56" fmla="*/ 4343 w 282"/>
                  <a:gd name="T57" fmla="*/ 1346 h 302"/>
                  <a:gd name="T58" fmla="*/ 5958 w 282"/>
                  <a:gd name="T59" fmla="*/ 1696 h 302"/>
                  <a:gd name="T60" fmla="*/ 6374 w 282"/>
                  <a:gd name="T61" fmla="*/ 1896 h 302"/>
                  <a:gd name="T62" fmla="*/ 6909 w 282"/>
                  <a:gd name="T63" fmla="*/ 1896 h 302"/>
                  <a:gd name="T64" fmla="*/ 7594 w 282"/>
                  <a:gd name="T65" fmla="*/ 2210 h 302"/>
                  <a:gd name="T66" fmla="*/ 7775 w 282"/>
                  <a:gd name="T67" fmla="*/ 2315 h 302"/>
                  <a:gd name="T68" fmla="*/ 8072 w 282"/>
                  <a:gd name="T69" fmla="*/ 2634 h 302"/>
                  <a:gd name="T70" fmla="*/ 8123 w 282"/>
                  <a:gd name="T71" fmla="*/ 2988 h 302"/>
                  <a:gd name="T72" fmla="*/ 8324 w 282"/>
                  <a:gd name="T73" fmla="*/ 3246 h 302"/>
                  <a:gd name="T74" fmla="*/ 8324 w 282"/>
                  <a:gd name="T75" fmla="*/ 3595 h 302"/>
                  <a:gd name="T76" fmla="*/ 8525 w 282"/>
                  <a:gd name="T77" fmla="*/ 4131 h 302"/>
                  <a:gd name="T78" fmla="*/ 8123 w 282"/>
                  <a:gd name="T79" fmla="*/ 4597 h 302"/>
                  <a:gd name="T80" fmla="*/ 8072 w 282"/>
                  <a:gd name="T81" fmla="*/ 4951 h 302"/>
                  <a:gd name="T82" fmla="*/ 8123 w 282"/>
                  <a:gd name="T83" fmla="*/ 5207 h 302"/>
                  <a:gd name="T84" fmla="*/ 8398 w 282"/>
                  <a:gd name="T85" fmla="*/ 4951 h 302"/>
                  <a:gd name="T86" fmla="*/ 8878 w 282"/>
                  <a:gd name="T87" fmla="*/ 4334 h 302"/>
                  <a:gd name="T88" fmla="*/ 9004 w 282"/>
                  <a:gd name="T89" fmla="*/ 4334 h 302"/>
                  <a:gd name="T90" fmla="*/ 9068 w 282"/>
                  <a:gd name="T91" fmla="*/ 3934 h 302"/>
                  <a:gd name="T92" fmla="*/ 9346 w 282"/>
                  <a:gd name="T93" fmla="*/ 3595 h 302"/>
                  <a:gd name="T94" fmla="*/ 9490 w 282"/>
                  <a:gd name="T95" fmla="*/ 3379 h 302"/>
                  <a:gd name="T96" fmla="*/ 9490 w 282"/>
                  <a:gd name="T97" fmla="*/ 3595 h 302"/>
                  <a:gd name="T98" fmla="*/ 9346 w 282"/>
                  <a:gd name="T99" fmla="*/ 4052 h 302"/>
                  <a:gd name="T100" fmla="*/ 9068 w 282"/>
                  <a:gd name="T101" fmla="*/ 4536 h 302"/>
                  <a:gd name="T102" fmla="*/ 8805 w 282"/>
                  <a:gd name="T103" fmla="*/ 5555 h 302"/>
                  <a:gd name="T104" fmla="*/ 8744 w 282"/>
                  <a:gd name="T105" fmla="*/ 6162 h 302"/>
                  <a:gd name="T106" fmla="*/ 8678 w 282"/>
                  <a:gd name="T107" fmla="*/ 6847 h 302"/>
                  <a:gd name="T108" fmla="*/ 8625 w 282"/>
                  <a:gd name="T109" fmla="*/ 7645 h 302"/>
                  <a:gd name="T110" fmla="*/ 8525 w 282"/>
                  <a:gd name="T111" fmla="*/ 8582 h 302"/>
                  <a:gd name="T112" fmla="*/ 8678 w 282"/>
                  <a:gd name="T113" fmla="*/ 9132 h 30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82"/>
                  <a:gd name="T172" fmla="*/ 0 h 302"/>
                  <a:gd name="T173" fmla="*/ 282 w 282"/>
                  <a:gd name="T174" fmla="*/ 302 h 30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82" h="302">
                    <a:moveTo>
                      <a:pt x="256" y="270"/>
                    </a:moveTo>
                    <a:lnTo>
                      <a:pt x="258" y="274"/>
                    </a:lnTo>
                    <a:lnTo>
                      <a:pt x="258" y="282"/>
                    </a:lnTo>
                    <a:lnTo>
                      <a:pt x="258" y="286"/>
                    </a:lnTo>
                    <a:lnTo>
                      <a:pt x="258" y="294"/>
                    </a:lnTo>
                    <a:lnTo>
                      <a:pt x="240" y="294"/>
                    </a:lnTo>
                    <a:lnTo>
                      <a:pt x="234" y="294"/>
                    </a:lnTo>
                    <a:lnTo>
                      <a:pt x="214" y="296"/>
                    </a:lnTo>
                    <a:lnTo>
                      <a:pt x="210" y="298"/>
                    </a:lnTo>
                    <a:lnTo>
                      <a:pt x="202" y="298"/>
                    </a:lnTo>
                    <a:lnTo>
                      <a:pt x="182" y="300"/>
                    </a:lnTo>
                    <a:lnTo>
                      <a:pt x="180" y="300"/>
                    </a:lnTo>
                    <a:lnTo>
                      <a:pt x="158" y="300"/>
                    </a:lnTo>
                    <a:lnTo>
                      <a:pt x="154" y="300"/>
                    </a:lnTo>
                    <a:lnTo>
                      <a:pt x="130" y="302"/>
                    </a:lnTo>
                    <a:lnTo>
                      <a:pt x="118" y="302"/>
                    </a:lnTo>
                    <a:lnTo>
                      <a:pt x="112" y="292"/>
                    </a:lnTo>
                    <a:lnTo>
                      <a:pt x="106" y="292"/>
                    </a:lnTo>
                    <a:lnTo>
                      <a:pt x="98" y="286"/>
                    </a:lnTo>
                    <a:lnTo>
                      <a:pt x="92" y="270"/>
                    </a:lnTo>
                    <a:lnTo>
                      <a:pt x="90" y="264"/>
                    </a:lnTo>
                    <a:lnTo>
                      <a:pt x="92" y="258"/>
                    </a:lnTo>
                    <a:lnTo>
                      <a:pt x="96" y="252"/>
                    </a:lnTo>
                    <a:lnTo>
                      <a:pt x="88" y="242"/>
                    </a:lnTo>
                    <a:lnTo>
                      <a:pt x="86" y="236"/>
                    </a:lnTo>
                    <a:lnTo>
                      <a:pt x="86" y="232"/>
                    </a:lnTo>
                    <a:lnTo>
                      <a:pt x="86" y="226"/>
                    </a:lnTo>
                    <a:lnTo>
                      <a:pt x="84" y="222"/>
                    </a:lnTo>
                    <a:lnTo>
                      <a:pt x="84" y="220"/>
                    </a:lnTo>
                    <a:lnTo>
                      <a:pt x="84" y="214"/>
                    </a:lnTo>
                    <a:lnTo>
                      <a:pt x="82" y="212"/>
                    </a:lnTo>
                    <a:lnTo>
                      <a:pt x="74" y="202"/>
                    </a:lnTo>
                    <a:lnTo>
                      <a:pt x="70" y="200"/>
                    </a:lnTo>
                    <a:lnTo>
                      <a:pt x="56" y="190"/>
                    </a:lnTo>
                    <a:lnTo>
                      <a:pt x="50" y="178"/>
                    </a:lnTo>
                    <a:lnTo>
                      <a:pt x="42" y="174"/>
                    </a:lnTo>
                    <a:lnTo>
                      <a:pt x="34" y="172"/>
                    </a:lnTo>
                    <a:lnTo>
                      <a:pt x="30" y="166"/>
                    </a:lnTo>
                    <a:lnTo>
                      <a:pt x="28" y="166"/>
                    </a:lnTo>
                    <a:lnTo>
                      <a:pt x="20" y="164"/>
                    </a:lnTo>
                    <a:lnTo>
                      <a:pt x="14" y="156"/>
                    </a:lnTo>
                    <a:lnTo>
                      <a:pt x="10" y="156"/>
                    </a:lnTo>
                    <a:lnTo>
                      <a:pt x="8" y="152"/>
                    </a:lnTo>
                    <a:lnTo>
                      <a:pt x="10" y="144"/>
                    </a:lnTo>
                    <a:lnTo>
                      <a:pt x="8" y="132"/>
                    </a:lnTo>
                    <a:lnTo>
                      <a:pt x="8" y="122"/>
                    </a:lnTo>
                    <a:lnTo>
                      <a:pt x="8" y="116"/>
                    </a:lnTo>
                    <a:lnTo>
                      <a:pt x="12" y="106"/>
                    </a:lnTo>
                    <a:lnTo>
                      <a:pt x="6" y="98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6" y="82"/>
                    </a:lnTo>
                    <a:lnTo>
                      <a:pt x="8" y="76"/>
                    </a:lnTo>
                    <a:lnTo>
                      <a:pt x="28" y="62"/>
                    </a:lnTo>
                    <a:lnTo>
                      <a:pt x="28" y="56"/>
                    </a:lnTo>
                    <a:lnTo>
                      <a:pt x="28" y="38"/>
                    </a:lnTo>
                    <a:lnTo>
                      <a:pt x="26" y="22"/>
                    </a:lnTo>
                    <a:lnTo>
                      <a:pt x="30" y="22"/>
                    </a:lnTo>
                    <a:lnTo>
                      <a:pt x="32" y="18"/>
                    </a:lnTo>
                    <a:lnTo>
                      <a:pt x="34" y="16"/>
                    </a:lnTo>
                    <a:lnTo>
                      <a:pt x="34" y="20"/>
                    </a:lnTo>
                    <a:lnTo>
                      <a:pt x="36" y="16"/>
                    </a:lnTo>
                    <a:lnTo>
                      <a:pt x="42" y="20"/>
                    </a:lnTo>
                    <a:lnTo>
                      <a:pt x="52" y="18"/>
                    </a:lnTo>
                    <a:lnTo>
                      <a:pt x="58" y="16"/>
                    </a:lnTo>
                    <a:lnTo>
                      <a:pt x="60" y="16"/>
                    </a:lnTo>
                    <a:lnTo>
                      <a:pt x="72" y="10"/>
                    </a:lnTo>
                    <a:lnTo>
                      <a:pt x="76" y="8"/>
                    </a:lnTo>
                    <a:lnTo>
                      <a:pt x="78" y="8"/>
                    </a:lnTo>
                    <a:lnTo>
                      <a:pt x="86" y="4"/>
                    </a:lnTo>
                    <a:lnTo>
                      <a:pt x="88" y="2"/>
                    </a:lnTo>
                    <a:lnTo>
                      <a:pt x="92" y="0"/>
                    </a:lnTo>
                    <a:lnTo>
                      <a:pt x="98" y="2"/>
                    </a:lnTo>
                    <a:lnTo>
                      <a:pt x="98" y="4"/>
                    </a:lnTo>
                    <a:lnTo>
                      <a:pt x="98" y="8"/>
                    </a:lnTo>
                    <a:lnTo>
                      <a:pt x="94" y="10"/>
                    </a:lnTo>
                    <a:lnTo>
                      <a:pt x="94" y="14"/>
                    </a:lnTo>
                    <a:lnTo>
                      <a:pt x="94" y="18"/>
                    </a:lnTo>
                    <a:lnTo>
                      <a:pt x="90" y="24"/>
                    </a:lnTo>
                    <a:lnTo>
                      <a:pt x="94" y="24"/>
                    </a:lnTo>
                    <a:lnTo>
                      <a:pt x="100" y="18"/>
                    </a:lnTo>
                    <a:lnTo>
                      <a:pt x="108" y="22"/>
                    </a:lnTo>
                    <a:lnTo>
                      <a:pt x="114" y="24"/>
                    </a:lnTo>
                    <a:lnTo>
                      <a:pt x="124" y="30"/>
                    </a:lnTo>
                    <a:lnTo>
                      <a:pt x="128" y="40"/>
                    </a:lnTo>
                    <a:lnTo>
                      <a:pt x="138" y="42"/>
                    </a:lnTo>
                    <a:lnTo>
                      <a:pt x="166" y="48"/>
                    </a:lnTo>
                    <a:lnTo>
                      <a:pt x="176" y="50"/>
                    </a:lnTo>
                    <a:lnTo>
                      <a:pt x="182" y="52"/>
                    </a:lnTo>
                    <a:lnTo>
                      <a:pt x="186" y="54"/>
                    </a:lnTo>
                    <a:lnTo>
                      <a:pt x="188" y="56"/>
                    </a:lnTo>
                    <a:lnTo>
                      <a:pt x="194" y="56"/>
                    </a:lnTo>
                    <a:lnTo>
                      <a:pt x="196" y="56"/>
                    </a:lnTo>
                    <a:lnTo>
                      <a:pt x="204" y="56"/>
                    </a:lnTo>
                    <a:lnTo>
                      <a:pt x="224" y="60"/>
                    </a:lnTo>
                    <a:lnTo>
                      <a:pt x="224" y="62"/>
                    </a:lnTo>
                    <a:lnTo>
                      <a:pt x="224" y="66"/>
                    </a:lnTo>
                    <a:lnTo>
                      <a:pt x="224" y="68"/>
                    </a:lnTo>
                    <a:lnTo>
                      <a:pt x="228" y="70"/>
                    </a:lnTo>
                    <a:lnTo>
                      <a:pt x="230" y="68"/>
                    </a:lnTo>
                    <a:lnTo>
                      <a:pt x="238" y="74"/>
                    </a:lnTo>
                    <a:lnTo>
                      <a:pt x="240" y="76"/>
                    </a:lnTo>
                    <a:lnTo>
                      <a:pt x="238" y="78"/>
                    </a:lnTo>
                    <a:lnTo>
                      <a:pt x="240" y="80"/>
                    </a:lnTo>
                    <a:lnTo>
                      <a:pt x="240" y="84"/>
                    </a:lnTo>
                    <a:lnTo>
                      <a:pt x="240" y="88"/>
                    </a:lnTo>
                    <a:lnTo>
                      <a:pt x="238" y="96"/>
                    </a:lnTo>
                    <a:lnTo>
                      <a:pt x="238" y="98"/>
                    </a:lnTo>
                    <a:lnTo>
                      <a:pt x="246" y="96"/>
                    </a:lnTo>
                    <a:lnTo>
                      <a:pt x="248" y="98"/>
                    </a:lnTo>
                    <a:lnTo>
                      <a:pt x="248" y="102"/>
                    </a:lnTo>
                    <a:lnTo>
                      <a:pt x="246" y="106"/>
                    </a:lnTo>
                    <a:lnTo>
                      <a:pt x="246" y="110"/>
                    </a:lnTo>
                    <a:lnTo>
                      <a:pt x="254" y="114"/>
                    </a:lnTo>
                    <a:lnTo>
                      <a:pt x="252" y="122"/>
                    </a:lnTo>
                    <a:lnTo>
                      <a:pt x="246" y="126"/>
                    </a:lnTo>
                    <a:lnTo>
                      <a:pt x="244" y="130"/>
                    </a:lnTo>
                    <a:lnTo>
                      <a:pt x="240" y="136"/>
                    </a:lnTo>
                    <a:lnTo>
                      <a:pt x="240" y="138"/>
                    </a:lnTo>
                    <a:lnTo>
                      <a:pt x="238" y="142"/>
                    </a:lnTo>
                    <a:lnTo>
                      <a:pt x="238" y="146"/>
                    </a:lnTo>
                    <a:lnTo>
                      <a:pt x="236" y="154"/>
                    </a:lnTo>
                    <a:lnTo>
                      <a:pt x="236" y="156"/>
                    </a:lnTo>
                    <a:lnTo>
                      <a:pt x="240" y="154"/>
                    </a:lnTo>
                    <a:lnTo>
                      <a:pt x="242" y="150"/>
                    </a:lnTo>
                    <a:lnTo>
                      <a:pt x="248" y="146"/>
                    </a:lnTo>
                    <a:lnTo>
                      <a:pt x="254" y="132"/>
                    </a:lnTo>
                    <a:lnTo>
                      <a:pt x="260" y="130"/>
                    </a:lnTo>
                    <a:lnTo>
                      <a:pt x="262" y="128"/>
                    </a:lnTo>
                    <a:lnTo>
                      <a:pt x="264" y="130"/>
                    </a:lnTo>
                    <a:lnTo>
                      <a:pt x="264" y="132"/>
                    </a:lnTo>
                    <a:lnTo>
                      <a:pt x="266" y="128"/>
                    </a:lnTo>
                    <a:lnTo>
                      <a:pt x="264" y="126"/>
                    </a:lnTo>
                    <a:lnTo>
                      <a:pt x="268" y="118"/>
                    </a:lnTo>
                    <a:lnTo>
                      <a:pt x="268" y="116"/>
                    </a:lnTo>
                    <a:lnTo>
                      <a:pt x="270" y="112"/>
                    </a:lnTo>
                    <a:lnTo>
                      <a:pt x="270" y="108"/>
                    </a:lnTo>
                    <a:lnTo>
                      <a:pt x="276" y="106"/>
                    </a:lnTo>
                    <a:lnTo>
                      <a:pt x="276" y="102"/>
                    </a:lnTo>
                    <a:lnTo>
                      <a:pt x="276" y="100"/>
                    </a:lnTo>
                    <a:lnTo>
                      <a:pt x="280" y="100"/>
                    </a:lnTo>
                    <a:lnTo>
                      <a:pt x="282" y="100"/>
                    </a:lnTo>
                    <a:lnTo>
                      <a:pt x="282" y="102"/>
                    </a:lnTo>
                    <a:lnTo>
                      <a:pt x="280" y="106"/>
                    </a:lnTo>
                    <a:lnTo>
                      <a:pt x="280" y="112"/>
                    </a:lnTo>
                    <a:lnTo>
                      <a:pt x="276" y="116"/>
                    </a:lnTo>
                    <a:lnTo>
                      <a:pt x="276" y="120"/>
                    </a:lnTo>
                    <a:lnTo>
                      <a:pt x="274" y="122"/>
                    </a:lnTo>
                    <a:lnTo>
                      <a:pt x="274" y="126"/>
                    </a:lnTo>
                    <a:lnTo>
                      <a:pt x="268" y="134"/>
                    </a:lnTo>
                    <a:lnTo>
                      <a:pt x="266" y="144"/>
                    </a:lnTo>
                    <a:lnTo>
                      <a:pt x="264" y="152"/>
                    </a:lnTo>
                    <a:lnTo>
                      <a:pt x="260" y="164"/>
                    </a:lnTo>
                    <a:lnTo>
                      <a:pt x="262" y="168"/>
                    </a:lnTo>
                    <a:lnTo>
                      <a:pt x="264" y="176"/>
                    </a:lnTo>
                    <a:lnTo>
                      <a:pt x="258" y="182"/>
                    </a:lnTo>
                    <a:lnTo>
                      <a:pt x="256" y="188"/>
                    </a:lnTo>
                    <a:lnTo>
                      <a:pt x="256" y="198"/>
                    </a:lnTo>
                    <a:lnTo>
                      <a:pt x="256" y="202"/>
                    </a:lnTo>
                    <a:lnTo>
                      <a:pt x="258" y="210"/>
                    </a:lnTo>
                    <a:lnTo>
                      <a:pt x="254" y="222"/>
                    </a:lnTo>
                    <a:lnTo>
                      <a:pt x="254" y="226"/>
                    </a:lnTo>
                    <a:lnTo>
                      <a:pt x="250" y="238"/>
                    </a:lnTo>
                    <a:lnTo>
                      <a:pt x="250" y="246"/>
                    </a:lnTo>
                    <a:lnTo>
                      <a:pt x="252" y="254"/>
                    </a:lnTo>
                    <a:lnTo>
                      <a:pt x="252" y="258"/>
                    </a:lnTo>
                    <a:lnTo>
                      <a:pt x="254" y="262"/>
                    </a:lnTo>
                    <a:lnTo>
                      <a:pt x="256" y="27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32" name="Freeform 140">
                <a:extLst>
                  <a:ext uri="{FF2B5EF4-FFF2-40B4-BE49-F238E27FC236}">
                    <a16:creationId xmlns:a16="http://schemas.microsoft.com/office/drawing/2014/main" id="{ACBC571B-9703-17E6-9F00-7D5759F3C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874" y="3444875"/>
                <a:ext cx="554981" cy="920964"/>
              </a:xfrm>
              <a:custGeom>
                <a:avLst/>
                <a:gdLst>
                  <a:gd name="T0" fmla="*/ 6845 w 322"/>
                  <a:gd name="T1" fmla="*/ 6402 h 534"/>
                  <a:gd name="T2" fmla="*/ 6290 w 322"/>
                  <a:gd name="T3" fmla="*/ 7431 h 534"/>
                  <a:gd name="T4" fmla="*/ 6090 w 322"/>
                  <a:gd name="T5" fmla="*/ 8236 h 534"/>
                  <a:gd name="T6" fmla="*/ 5879 w 322"/>
                  <a:gd name="T7" fmla="*/ 8656 h 534"/>
                  <a:gd name="T8" fmla="*/ 6014 w 322"/>
                  <a:gd name="T9" fmla="*/ 8783 h 534"/>
                  <a:gd name="T10" fmla="*/ 6970 w 322"/>
                  <a:gd name="T11" fmla="*/ 8726 h 534"/>
                  <a:gd name="T12" fmla="*/ 7376 w 322"/>
                  <a:gd name="T13" fmla="*/ 10359 h 534"/>
                  <a:gd name="T14" fmla="*/ 7233 w 322"/>
                  <a:gd name="T15" fmla="*/ 10635 h 534"/>
                  <a:gd name="T16" fmla="*/ 7573 w 322"/>
                  <a:gd name="T17" fmla="*/ 10961 h 534"/>
                  <a:gd name="T18" fmla="*/ 7761 w 322"/>
                  <a:gd name="T19" fmla="*/ 11437 h 534"/>
                  <a:gd name="T20" fmla="*/ 8065 w 322"/>
                  <a:gd name="T21" fmla="*/ 11982 h 534"/>
                  <a:gd name="T22" fmla="*/ 8668 w 322"/>
                  <a:gd name="T23" fmla="*/ 11982 h 534"/>
                  <a:gd name="T24" fmla="*/ 8854 w 322"/>
                  <a:gd name="T25" fmla="*/ 11929 h 534"/>
                  <a:gd name="T26" fmla="*/ 9129 w 322"/>
                  <a:gd name="T27" fmla="*/ 11982 h 534"/>
                  <a:gd name="T28" fmla="*/ 9731 w 322"/>
                  <a:gd name="T29" fmla="*/ 12128 h 534"/>
                  <a:gd name="T30" fmla="*/ 10202 w 322"/>
                  <a:gd name="T31" fmla="*/ 12181 h 534"/>
                  <a:gd name="T32" fmla="*/ 10273 w 322"/>
                  <a:gd name="T33" fmla="*/ 11782 h 534"/>
                  <a:gd name="T34" fmla="*/ 10472 w 322"/>
                  <a:gd name="T35" fmla="*/ 11732 h 534"/>
                  <a:gd name="T36" fmla="*/ 10877 w 322"/>
                  <a:gd name="T37" fmla="*/ 12466 h 534"/>
                  <a:gd name="T38" fmla="*/ 10679 w 322"/>
                  <a:gd name="T39" fmla="*/ 13636 h 534"/>
                  <a:gd name="T40" fmla="*/ 10349 w 322"/>
                  <a:gd name="T41" fmla="*/ 15186 h 534"/>
                  <a:gd name="T42" fmla="*/ 10011 w 322"/>
                  <a:gd name="T43" fmla="*/ 16964 h 534"/>
                  <a:gd name="T44" fmla="*/ 9129 w 322"/>
                  <a:gd name="T45" fmla="*/ 18066 h 534"/>
                  <a:gd name="T46" fmla="*/ 8065 w 322"/>
                  <a:gd name="T47" fmla="*/ 17836 h 534"/>
                  <a:gd name="T48" fmla="*/ 6543 w 322"/>
                  <a:gd name="T49" fmla="*/ 17581 h 534"/>
                  <a:gd name="T50" fmla="*/ 4458 w 322"/>
                  <a:gd name="T51" fmla="*/ 17037 h 534"/>
                  <a:gd name="T52" fmla="*/ 0 w 322"/>
                  <a:gd name="T53" fmla="*/ 15929 h 534"/>
                  <a:gd name="T54" fmla="*/ 1017 w 322"/>
                  <a:gd name="T55" fmla="*/ 11855 h 534"/>
                  <a:gd name="T56" fmla="*/ 1292 w 322"/>
                  <a:gd name="T57" fmla="*/ 11374 h 534"/>
                  <a:gd name="T58" fmla="*/ 1421 w 322"/>
                  <a:gd name="T59" fmla="*/ 11110 h 534"/>
                  <a:gd name="T60" fmla="*/ 1017 w 322"/>
                  <a:gd name="T61" fmla="*/ 10635 h 534"/>
                  <a:gd name="T62" fmla="*/ 1092 w 322"/>
                  <a:gd name="T63" fmla="*/ 10431 h 534"/>
                  <a:gd name="T64" fmla="*/ 1292 w 322"/>
                  <a:gd name="T65" fmla="*/ 10014 h 534"/>
                  <a:gd name="T66" fmla="*/ 1545 w 322"/>
                  <a:gd name="T67" fmla="*/ 9658 h 534"/>
                  <a:gd name="T68" fmla="*/ 1894 w 322"/>
                  <a:gd name="T69" fmla="*/ 9463 h 534"/>
                  <a:gd name="T70" fmla="*/ 2208 w 322"/>
                  <a:gd name="T71" fmla="*/ 8982 h 534"/>
                  <a:gd name="T72" fmla="*/ 2438 w 322"/>
                  <a:gd name="T73" fmla="*/ 8656 h 534"/>
                  <a:gd name="T74" fmla="*/ 2988 w 322"/>
                  <a:gd name="T75" fmla="*/ 7907 h 534"/>
                  <a:gd name="T76" fmla="*/ 2764 w 322"/>
                  <a:gd name="T77" fmla="*/ 7431 h 534"/>
                  <a:gd name="T78" fmla="*/ 2634 w 322"/>
                  <a:gd name="T79" fmla="*/ 7358 h 534"/>
                  <a:gd name="T80" fmla="*/ 2512 w 322"/>
                  <a:gd name="T81" fmla="*/ 6887 h 534"/>
                  <a:gd name="T82" fmla="*/ 2565 w 322"/>
                  <a:gd name="T83" fmla="*/ 6332 h 534"/>
                  <a:gd name="T84" fmla="*/ 2565 w 322"/>
                  <a:gd name="T85" fmla="*/ 6003 h 534"/>
                  <a:gd name="T86" fmla="*/ 2634 w 322"/>
                  <a:gd name="T87" fmla="*/ 5583 h 534"/>
                  <a:gd name="T88" fmla="*/ 3115 w 322"/>
                  <a:gd name="T89" fmla="*/ 3948 h 534"/>
                  <a:gd name="T90" fmla="*/ 3502 w 322"/>
                  <a:gd name="T91" fmla="*/ 2324 h 534"/>
                  <a:gd name="T92" fmla="*/ 4051 w 322"/>
                  <a:gd name="T93" fmla="*/ 357 h 534"/>
                  <a:gd name="T94" fmla="*/ 5623 w 322"/>
                  <a:gd name="T95" fmla="*/ 357 h 534"/>
                  <a:gd name="T96" fmla="*/ 5129 w 322"/>
                  <a:gd name="T97" fmla="*/ 2106 h 534"/>
                  <a:gd name="T98" fmla="*/ 4998 w 322"/>
                  <a:gd name="T99" fmla="*/ 2718 h 534"/>
                  <a:gd name="T100" fmla="*/ 5196 w 322"/>
                  <a:gd name="T101" fmla="*/ 3813 h 534"/>
                  <a:gd name="T102" fmla="*/ 5270 w 322"/>
                  <a:gd name="T103" fmla="*/ 3998 h 534"/>
                  <a:gd name="T104" fmla="*/ 5623 w 322"/>
                  <a:gd name="T105" fmla="*/ 4629 h 534"/>
                  <a:gd name="T106" fmla="*/ 6155 w 322"/>
                  <a:gd name="T107" fmla="*/ 6076 h 534"/>
                  <a:gd name="T108" fmla="*/ 6351 w 322"/>
                  <a:gd name="T109" fmla="*/ 6076 h 534"/>
                  <a:gd name="T110" fmla="*/ 6351 w 322"/>
                  <a:gd name="T111" fmla="*/ 6203 h 534"/>
                  <a:gd name="T112" fmla="*/ 6416 w 322"/>
                  <a:gd name="T113" fmla="*/ 6332 h 53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2"/>
                  <a:gd name="T172" fmla="*/ 0 h 534"/>
                  <a:gd name="T173" fmla="*/ 322 w 322"/>
                  <a:gd name="T174" fmla="*/ 534 h 53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2" h="534">
                    <a:moveTo>
                      <a:pt x="200" y="186"/>
                    </a:moveTo>
                    <a:lnTo>
                      <a:pt x="202" y="188"/>
                    </a:lnTo>
                    <a:lnTo>
                      <a:pt x="190" y="218"/>
                    </a:lnTo>
                    <a:lnTo>
                      <a:pt x="186" y="218"/>
                    </a:lnTo>
                    <a:lnTo>
                      <a:pt x="188" y="238"/>
                    </a:lnTo>
                    <a:lnTo>
                      <a:pt x="180" y="242"/>
                    </a:lnTo>
                    <a:lnTo>
                      <a:pt x="178" y="252"/>
                    </a:lnTo>
                    <a:lnTo>
                      <a:pt x="174" y="254"/>
                    </a:lnTo>
                    <a:lnTo>
                      <a:pt x="174" y="258"/>
                    </a:lnTo>
                    <a:lnTo>
                      <a:pt x="178" y="258"/>
                    </a:lnTo>
                    <a:lnTo>
                      <a:pt x="184" y="268"/>
                    </a:lnTo>
                    <a:lnTo>
                      <a:pt x="206" y="256"/>
                    </a:lnTo>
                    <a:lnTo>
                      <a:pt x="216" y="298"/>
                    </a:lnTo>
                    <a:lnTo>
                      <a:pt x="218" y="304"/>
                    </a:lnTo>
                    <a:lnTo>
                      <a:pt x="216" y="310"/>
                    </a:lnTo>
                    <a:lnTo>
                      <a:pt x="214" y="312"/>
                    </a:lnTo>
                    <a:lnTo>
                      <a:pt x="220" y="322"/>
                    </a:lnTo>
                    <a:lnTo>
                      <a:pt x="224" y="322"/>
                    </a:lnTo>
                    <a:lnTo>
                      <a:pt x="228" y="326"/>
                    </a:lnTo>
                    <a:lnTo>
                      <a:pt x="230" y="336"/>
                    </a:lnTo>
                    <a:lnTo>
                      <a:pt x="228" y="338"/>
                    </a:lnTo>
                    <a:lnTo>
                      <a:pt x="238" y="352"/>
                    </a:lnTo>
                    <a:lnTo>
                      <a:pt x="244" y="348"/>
                    </a:lnTo>
                    <a:lnTo>
                      <a:pt x="256" y="352"/>
                    </a:lnTo>
                    <a:lnTo>
                      <a:pt x="260" y="354"/>
                    </a:lnTo>
                    <a:lnTo>
                      <a:pt x="262" y="350"/>
                    </a:lnTo>
                    <a:lnTo>
                      <a:pt x="268" y="348"/>
                    </a:lnTo>
                    <a:lnTo>
                      <a:pt x="270" y="352"/>
                    </a:lnTo>
                    <a:lnTo>
                      <a:pt x="284" y="352"/>
                    </a:lnTo>
                    <a:lnTo>
                      <a:pt x="288" y="356"/>
                    </a:lnTo>
                    <a:lnTo>
                      <a:pt x="296" y="354"/>
                    </a:lnTo>
                    <a:lnTo>
                      <a:pt x="302" y="358"/>
                    </a:lnTo>
                    <a:lnTo>
                      <a:pt x="302" y="352"/>
                    </a:lnTo>
                    <a:lnTo>
                      <a:pt x="304" y="346"/>
                    </a:lnTo>
                    <a:lnTo>
                      <a:pt x="304" y="344"/>
                    </a:lnTo>
                    <a:lnTo>
                      <a:pt x="310" y="344"/>
                    </a:lnTo>
                    <a:lnTo>
                      <a:pt x="320" y="364"/>
                    </a:lnTo>
                    <a:lnTo>
                      <a:pt x="322" y="366"/>
                    </a:lnTo>
                    <a:lnTo>
                      <a:pt x="318" y="388"/>
                    </a:lnTo>
                    <a:lnTo>
                      <a:pt x="316" y="400"/>
                    </a:lnTo>
                    <a:lnTo>
                      <a:pt x="310" y="432"/>
                    </a:lnTo>
                    <a:lnTo>
                      <a:pt x="306" y="446"/>
                    </a:lnTo>
                    <a:lnTo>
                      <a:pt x="302" y="464"/>
                    </a:lnTo>
                    <a:lnTo>
                      <a:pt x="296" y="498"/>
                    </a:lnTo>
                    <a:lnTo>
                      <a:pt x="290" y="534"/>
                    </a:lnTo>
                    <a:lnTo>
                      <a:pt x="270" y="530"/>
                    </a:lnTo>
                    <a:lnTo>
                      <a:pt x="268" y="530"/>
                    </a:lnTo>
                    <a:lnTo>
                      <a:pt x="238" y="524"/>
                    </a:lnTo>
                    <a:lnTo>
                      <a:pt x="236" y="524"/>
                    </a:lnTo>
                    <a:lnTo>
                      <a:pt x="194" y="516"/>
                    </a:lnTo>
                    <a:lnTo>
                      <a:pt x="144" y="504"/>
                    </a:lnTo>
                    <a:lnTo>
                      <a:pt x="132" y="500"/>
                    </a:lnTo>
                    <a:lnTo>
                      <a:pt x="96" y="492"/>
                    </a:lnTo>
                    <a:lnTo>
                      <a:pt x="0" y="468"/>
                    </a:lnTo>
                    <a:lnTo>
                      <a:pt x="28" y="356"/>
                    </a:lnTo>
                    <a:lnTo>
                      <a:pt x="30" y="348"/>
                    </a:lnTo>
                    <a:lnTo>
                      <a:pt x="34" y="342"/>
                    </a:lnTo>
                    <a:lnTo>
                      <a:pt x="38" y="334"/>
                    </a:lnTo>
                    <a:lnTo>
                      <a:pt x="38" y="330"/>
                    </a:lnTo>
                    <a:lnTo>
                      <a:pt x="42" y="326"/>
                    </a:lnTo>
                    <a:lnTo>
                      <a:pt x="42" y="322"/>
                    </a:lnTo>
                    <a:lnTo>
                      <a:pt x="30" y="312"/>
                    </a:lnTo>
                    <a:lnTo>
                      <a:pt x="32" y="312"/>
                    </a:lnTo>
                    <a:lnTo>
                      <a:pt x="32" y="306"/>
                    </a:lnTo>
                    <a:lnTo>
                      <a:pt x="34" y="298"/>
                    </a:lnTo>
                    <a:lnTo>
                      <a:pt x="38" y="294"/>
                    </a:lnTo>
                    <a:lnTo>
                      <a:pt x="44" y="288"/>
                    </a:lnTo>
                    <a:lnTo>
                      <a:pt x="46" y="284"/>
                    </a:lnTo>
                    <a:lnTo>
                      <a:pt x="52" y="282"/>
                    </a:lnTo>
                    <a:lnTo>
                      <a:pt x="56" y="278"/>
                    </a:lnTo>
                    <a:lnTo>
                      <a:pt x="66" y="264"/>
                    </a:lnTo>
                    <a:lnTo>
                      <a:pt x="72" y="254"/>
                    </a:lnTo>
                    <a:lnTo>
                      <a:pt x="74" y="250"/>
                    </a:lnTo>
                    <a:lnTo>
                      <a:pt x="88" y="232"/>
                    </a:lnTo>
                    <a:lnTo>
                      <a:pt x="86" y="220"/>
                    </a:lnTo>
                    <a:lnTo>
                      <a:pt x="82" y="218"/>
                    </a:lnTo>
                    <a:lnTo>
                      <a:pt x="82" y="214"/>
                    </a:lnTo>
                    <a:lnTo>
                      <a:pt x="78" y="216"/>
                    </a:lnTo>
                    <a:lnTo>
                      <a:pt x="78" y="214"/>
                    </a:lnTo>
                    <a:lnTo>
                      <a:pt x="74" y="202"/>
                    </a:lnTo>
                    <a:lnTo>
                      <a:pt x="76" y="190"/>
                    </a:lnTo>
                    <a:lnTo>
                      <a:pt x="76" y="186"/>
                    </a:lnTo>
                    <a:lnTo>
                      <a:pt x="76" y="182"/>
                    </a:lnTo>
                    <a:lnTo>
                      <a:pt x="76" y="176"/>
                    </a:lnTo>
                    <a:lnTo>
                      <a:pt x="78" y="170"/>
                    </a:lnTo>
                    <a:lnTo>
                      <a:pt x="78" y="164"/>
                    </a:lnTo>
                    <a:lnTo>
                      <a:pt x="90" y="124"/>
                    </a:lnTo>
                    <a:lnTo>
                      <a:pt x="92" y="116"/>
                    </a:lnTo>
                    <a:lnTo>
                      <a:pt x="94" y="108"/>
                    </a:lnTo>
                    <a:lnTo>
                      <a:pt x="104" y="68"/>
                    </a:lnTo>
                    <a:lnTo>
                      <a:pt x="106" y="62"/>
                    </a:lnTo>
                    <a:lnTo>
                      <a:pt x="120" y="10"/>
                    </a:lnTo>
                    <a:lnTo>
                      <a:pt x="124" y="0"/>
                    </a:lnTo>
                    <a:lnTo>
                      <a:pt x="166" y="10"/>
                    </a:lnTo>
                    <a:lnTo>
                      <a:pt x="156" y="44"/>
                    </a:lnTo>
                    <a:lnTo>
                      <a:pt x="152" y="62"/>
                    </a:lnTo>
                    <a:lnTo>
                      <a:pt x="148" y="78"/>
                    </a:lnTo>
                    <a:lnTo>
                      <a:pt x="148" y="80"/>
                    </a:lnTo>
                    <a:lnTo>
                      <a:pt x="156" y="108"/>
                    </a:lnTo>
                    <a:lnTo>
                      <a:pt x="154" y="112"/>
                    </a:lnTo>
                    <a:lnTo>
                      <a:pt x="156" y="116"/>
                    </a:lnTo>
                    <a:lnTo>
                      <a:pt x="156" y="118"/>
                    </a:lnTo>
                    <a:lnTo>
                      <a:pt x="152" y="120"/>
                    </a:lnTo>
                    <a:lnTo>
                      <a:pt x="166" y="136"/>
                    </a:lnTo>
                    <a:lnTo>
                      <a:pt x="178" y="162"/>
                    </a:lnTo>
                    <a:lnTo>
                      <a:pt x="182" y="178"/>
                    </a:lnTo>
                    <a:lnTo>
                      <a:pt x="184" y="180"/>
                    </a:lnTo>
                    <a:lnTo>
                      <a:pt x="188" y="178"/>
                    </a:lnTo>
                    <a:lnTo>
                      <a:pt x="188" y="182"/>
                    </a:lnTo>
                    <a:lnTo>
                      <a:pt x="190" y="186"/>
                    </a:lnTo>
                    <a:lnTo>
                      <a:pt x="200" y="18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33" name="Freeform 141">
                <a:extLst>
                  <a:ext uri="{FF2B5EF4-FFF2-40B4-BE49-F238E27FC236}">
                    <a16:creationId xmlns:a16="http://schemas.microsoft.com/office/drawing/2014/main" id="{B7941E93-DDF9-B3AC-1F8C-D4E728C5F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4621" y="4648786"/>
                <a:ext cx="717035" cy="413879"/>
              </a:xfrm>
              <a:custGeom>
                <a:avLst/>
                <a:gdLst>
                  <a:gd name="T0" fmla="*/ 12103 w 416"/>
                  <a:gd name="T1" fmla="*/ 4097 h 240"/>
                  <a:gd name="T2" fmla="*/ 12841 w 416"/>
                  <a:gd name="T3" fmla="*/ 4551 h 240"/>
                  <a:gd name="T4" fmla="*/ 12985 w 416"/>
                  <a:gd name="T5" fmla="*/ 4695 h 240"/>
                  <a:gd name="T6" fmla="*/ 12841 w 416"/>
                  <a:gd name="T7" fmla="*/ 5034 h 240"/>
                  <a:gd name="T8" fmla="*/ 12369 w 416"/>
                  <a:gd name="T9" fmla="*/ 4551 h 240"/>
                  <a:gd name="T10" fmla="*/ 11973 w 416"/>
                  <a:gd name="T11" fmla="*/ 4423 h 240"/>
                  <a:gd name="T12" fmla="*/ 11973 w 416"/>
                  <a:gd name="T13" fmla="*/ 4695 h 240"/>
                  <a:gd name="T14" fmla="*/ 12369 w 416"/>
                  <a:gd name="T15" fmla="*/ 4778 h 240"/>
                  <a:gd name="T16" fmla="*/ 12591 w 416"/>
                  <a:gd name="T17" fmla="*/ 5034 h 240"/>
                  <a:gd name="T18" fmla="*/ 13119 w 416"/>
                  <a:gd name="T19" fmla="*/ 5169 h 240"/>
                  <a:gd name="T20" fmla="*/ 13518 w 416"/>
                  <a:gd name="T21" fmla="*/ 5107 h 240"/>
                  <a:gd name="T22" fmla="*/ 14066 w 416"/>
                  <a:gd name="T23" fmla="*/ 5778 h 240"/>
                  <a:gd name="T24" fmla="*/ 13818 w 416"/>
                  <a:gd name="T25" fmla="*/ 5645 h 240"/>
                  <a:gd name="T26" fmla="*/ 13717 w 416"/>
                  <a:gd name="T27" fmla="*/ 5845 h 240"/>
                  <a:gd name="T28" fmla="*/ 12170 w 416"/>
                  <a:gd name="T29" fmla="*/ 6201 h 240"/>
                  <a:gd name="T30" fmla="*/ 10148 w 416"/>
                  <a:gd name="T31" fmla="*/ 6611 h 240"/>
                  <a:gd name="T32" fmla="*/ 8264 w 416"/>
                  <a:gd name="T33" fmla="*/ 6942 h 240"/>
                  <a:gd name="T34" fmla="*/ 6496 w 416"/>
                  <a:gd name="T35" fmla="*/ 7297 h 240"/>
                  <a:gd name="T36" fmla="*/ 4208 w 416"/>
                  <a:gd name="T37" fmla="*/ 7558 h 240"/>
                  <a:gd name="T38" fmla="*/ 1958 w 416"/>
                  <a:gd name="T39" fmla="*/ 7906 h 240"/>
                  <a:gd name="T40" fmla="*/ 422 w 416"/>
                  <a:gd name="T41" fmla="*/ 7906 h 240"/>
                  <a:gd name="T42" fmla="*/ 1421 w 416"/>
                  <a:gd name="T43" fmla="*/ 7073 h 240"/>
                  <a:gd name="T44" fmla="*/ 1958 w 416"/>
                  <a:gd name="T45" fmla="*/ 6329 h 240"/>
                  <a:gd name="T46" fmla="*/ 2764 w 416"/>
                  <a:gd name="T47" fmla="*/ 5519 h 240"/>
                  <a:gd name="T48" fmla="*/ 3188 w 416"/>
                  <a:gd name="T49" fmla="*/ 6075 h 240"/>
                  <a:gd name="T50" fmla="*/ 3983 w 416"/>
                  <a:gd name="T51" fmla="*/ 5845 h 240"/>
                  <a:gd name="T52" fmla="*/ 4878 w 416"/>
                  <a:gd name="T53" fmla="*/ 5645 h 240"/>
                  <a:gd name="T54" fmla="*/ 5553 w 416"/>
                  <a:gd name="T55" fmla="*/ 5384 h 240"/>
                  <a:gd name="T56" fmla="*/ 5752 w 416"/>
                  <a:gd name="T57" fmla="*/ 4695 h 240"/>
                  <a:gd name="T58" fmla="*/ 6351 w 416"/>
                  <a:gd name="T59" fmla="*/ 3203 h 240"/>
                  <a:gd name="T60" fmla="*/ 6496 w 416"/>
                  <a:gd name="T61" fmla="*/ 2387 h 240"/>
                  <a:gd name="T62" fmla="*/ 7511 w 416"/>
                  <a:gd name="T63" fmla="*/ 1849 h 240"/>
                  <a:gd name="T64" fmla="*/ 8264 w 416"/>
                  <a:gd name="T65" fmla="*/ 1029 h 240"/>
                  <a:gd name="T66" fmla="*/ 8392 w 416"/>
                  <a:gd name="T67" fmla="*/ 619 h 240"/>
                  <a:gd name="T68" fmla="*/ 9409 w 416"/>
                  <a:gd name="T69" fmla="*/ 555 h 240"/>
                  <a:gd name="T70" fmla="*/ 10013 w 416"/>
                  <a:gd name="T71" fmla="*/ 274 h 240"/>
                  <a:gd name="T72" fmla="*/ 10403 w 416"/>
                  <a:gd name="T73" fmla="*/ 555 h 240"/>
                  <a:gd name="T74" fmla="*/ 10878 w 416"/>
                  <a:gd name="T75" fmla="*/ 819 h 240"/>
                  <a:gd name="T76" fmla="*/ 10878 w 416"/>
                  <a:gd name="T77" fmla="*/ 1355 h 240"/>
                  <a:gd name="T78" fmla="*/ 10633 w 416"/>
                  <a:gd name="T79" fmla="*/ 2041 h 240"/>
                  <a:gd name="T80" fmla="*/ 11151 w 416"/>
                  <a:gd name="T81" fmla="*/ 2041 h 240"/>
                  <a:gd name="T82" fmla="*/ 11567 w 416"/>
                  <a:gd name="T83" fmla="*/ 2451 h 240"/>
                  <a:gd name="T84" fmla="*/ 11973 w 416"/>
                  <a:gd name="T85" fmla="*/ 2519 h 240"/>
                  <a:gd name="T86" fmla="*/ 12246 w 416"/>
                  <a:gd name="T87" fmla="*/ 2650 h 240"/>
                  <a:gd name="T88" fmla="*/ 12788 w 416"/>
                  <a:gd name="T89" fmla="*/ 2928 h 240"/>
                  <a:gd name="T90" fmla="*/ 12713 w 416"/>
                  <a:gd name="T91" fmla="*/ 3129 h 240"/>
                  <a:gd name="T92" fmla="*/ 12526 w 416"/>
                  <a:gd name="T93" fmla="*/ 3401 h 240"/>
                  <a:gd name="T94" fmla="*/ 11906 w 416"/>
                  <a:gd name="T95" fmla="*/ 3074 h 240"/>
                  <a:gd name="T96" fmla="*/ 11496 w 416"/>
                  <a:gd name="T97" fmla="*/ 2874 h 240"/>
                  <a:gd name="T98" fmla="*/ 12246 w 416"/>
                  <a:gd name="T99" fmla="*/ 3401 h 240"/>
                  <a:gd name="T100" fmla="*/ 12788 w 416"/>
                  <a:gd name="T101" fmla="*/ 3610 h 240"/>
                  <a:gd name="T102" fmla="*/ 12591 w 416"/>
                  <a:gd name="T103" fmla="*/ 3809 h 240"/>
                  <a:gd name="T104" fmla="*/ 12985 w 416"/>
                  <a:gd name="T105" fmla="*/ 4154 h 240"/>
                  <a:gd name="T106" fmla="*/ 12713 w 416"/>
                  <a:gd name="T107" fmla="*/ 3997 h 240"/>
                  <a:gd name="T108" fmla="*/ 12713 w 416"/>
                  <a:gd name="T109" fmla="*/ 4299 h 240"/>
                  <a:gd name="T110" fmla="*/ 12653 w 416"/>
                  <a:gd name="T111" fmla="*/ 4350 h 24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16"/>
                  <a:gd name="T169" fmla="*/ 0 h 240"/>
                  <a:gd name="T170" fmla="*/ 416 w 416"/>
                  <a:gd name="T171" fmla="*/ 240 h 24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16" h="240">
                    <a:moveTo>
                      <a:pt x="354" y="114"/>
                    </a:moveTo>
                    <a:lnTo>
                      <a:pt x="354" y="114"/>
                    </a:lnTo>
                    <a:lnTo>
                      <a:pt x="354" y="116"/>
                    </a:lnTo>
                    <a:lnTo>
                      <a:pt x="356" y="118"/>
                    </a:lnTo>
                    <a:lnTo>
                      <a:pt x="358" y="120"/>
                    </a:lnTo>
                    <a:lnTo>
                      <a:pt x="360" y="122"/>
                    </a:lnTo>
                    <a:lnTo>
                      <a:pt x="362" y="124"/>
                    </a:lnTo>
                    <a:lnTo>
                      <a:pt x="374" y="132"/>
                    </a:lnTo>
                    <a:lnTo>
                      <a:pt x="378" y="132"/>
                    </a:lnTo>
                    <a:lnTo>
                      <a:pt x="380" y="134"/>
                    </a:lnTo>
                    <a:lnTo>
                      <a:pt x="382" y="134"/>
                    </a:lnTo>
                    <a:lnTo>
                      <a:pt x="384" y="134"/>
                    </a:lnTo>
                    <a:lnTo>
                      <a:pt x="384" y="138"/>
                    </a:lnTo>
                    <a:lnTo>
                      <a:pt x="386" y="138"/>
                    </a:lnTo>
                    <a:lnTo>
                      <a:pt x="388" y="140"/>
                    </a:lnTo>
                    <a:lnTo>
                      <a:pt x="388" y="142"/>
                    </a:lnTo>
                    <a:lnTo>
                      <a:pt x="382" y="146"/>
                    </a:lnTo>
                    <a:lnTo>
                      <a:pt x="380" y="148"/>
                    </a:lnTo>
                    <a:lnTo>
                      <a:pt x="376" y="144"/>
                    </a:lnTo>
                    <a:lnTo>
                      <a:pt x="372" y="142"/>
                    </a:lnTo>
                    <a:lnTo>
                      <a:pt x="368" y="140"/>
                    </a:lnTo>
                    <a:lnTo>
                      <a:pt x="368" y="136"/>
                    </a:lnTo>
                    <a:lnTo>
                      <a:pt x="366" y="134"/>
                    </a:lnTo>
                    <a:lnTo>
                      <a:pt x="364" y="134"/>
                    </a:lnTo>
                    <a:lnTo>
                      <a:pt x="362" y="134"/>
                    </a:lnTo>
                    <a:lnTo>
                      <a:pt x="356" y="134"/>
                    </a:lnTo>
                    <a:lnTo>
                      <a:pt x="354" y="134"/>
                    </a:lnTo>
                    <a:lnTo>
                      <a:pt x="354" y="130"/>
                    </a:lnTo>
                    <a:lnTo>
                      <a:pt x="352" y="130"/>
                    </a:lnTo>
                    <a:lnTo>
                      <a:pt x="352" y="134"/>
                    </a:lnTo>
                    <a:lnTo>
                      <a:pt x="348" y="134"/>
                    </a:lnTo>
                    <a:lnTo>
                      <a:pt x="348" y="136"/>
                    </a:lnTo>
                    <a:lnTo>
                      <a:pt x="354" y="138"/>
                    </a:lnTo>
                    <a:lnTo>
                      <a:pt x="358" y="136"/>
                    </a:lnTo>
                    <a:lnTo>
                      <a:pt x="360" y="138"/>
                    </a:lnTo>
                    <a:lnTo>
                      <a:pt x="362" y="138"/>
                    </a:lnTo>
                    <a:lnTo>
                      <a:pt x="364" y="138"/>
                    </a:lnTo>
                    <a:lnTo>
                      <a:pt x="366" y="140"/>
                    </a:lnTo>
                    <a:lnTo>
                      <a:pt x="366" y="144"/>
                    </a:lnTo>
                    <a:lnTo>
                      <a:pt x="370" y="146"/>
                    </a:lnTo>
                    <a:lnTo>
                      <a:pt x="372" y="146"/>
                    </a:lnTo>
                    <a:lnTo>
                      <a:pt x="372" y="148"/>
                    </a:lnTo>
                    <a:lnTo>
                      <a:pt x="378" y="150"/>
                    </a:lnTo>
                    <a:lnTo>
                      <a:pt x="380" y="154"/>
                    </a:lnTo>
                    <a:lnTo>
                      <a:pt x="382" y="152"/>
                    </a:lnTo>
                    <a:lnTo>
                      <a:pt x="388" y="152"/>
                    </a:lnTo>
                    <a:lnTo>
                      <a:pt x="388" y="146"/>
                    </a:lnTo>
                    <a:lnTo>
                      <a:pt x="392" y="146"/>
                    </a:lnTo>
                    <a:lnTo>
                      <a:pt x="394" y="148"/>
                    </a:lnTo>
                    <a:lnTo>
                      <a:pt x="396" y="148"/>
                    </a:lnTo>
                    <a:lnTo>
                      <a:pt x="400" y="150"/>
                    </a:lnTo>
                    <a:lnTo>
                      <a:pt x="402" y="146"/>
                    </a:lnTo>
                    <a:lnTo>
                      <a:pt x="404" y="146"/>
                    </a:lnTo>
                    <a:lnTo>
                      <a:pt x="408" y="152"/>
                    </a:lnTo>
                    <a:lnTo>
                      <a:pt x="416" y="166"/>
                    </a:lnTo>
                    <a:lnTo>
                      <a:pt x="416" y="170"/>
                    </a:lnTo>
                    <a:lnTo>
                      <a:pt x="414" y="170"/>
                    </a:lnTo>
                    <a:lnTo>
                      <a:pt x="414" y="166"/>
                    </a:lnTo>
                    <a:lnTo>
                      <a:pt x="412" y="164"/>
                    </a:lnTo>
                    <a:lnTo>
                      <a:pt x="410" y="164"/>
                    </a:lnTo>
                    <a:lnTo>
                      <a:pt x="408" y="166"/>
                    </a:lnTo>
                    <a:lnTo>
                      <a:pt x="412" y="170"/>
                    </a:lnTo>
                    <a:lnTo>
                      <a:pt x="410" y="170"/>
                    </a:lnTo>
                    <a:lnTo>
                      <a:pt x="406" y="168"/>
                    </a:lnTo>
                    <a:lnTo>
                      <a:pt x="406" y="172"/>
                    </a:lnTo>
                    <a:lnTo>
                      <a:pt x="402" y="172"/>
                    </a:lnTo>
                    <a:lnTo>
                      <a:pt x="392" y="176"/>
                    </a:lnTo>
                    <a:lnTo>
                      <a:pt x="384" y="176"/>
                    </a:lnTo>
                    <a:lnTo>
                      <a:pt x="380" y="176"/>
                    </a:lnTo>
                    <a:lnTo>
                      <a:pt x="360" y="182"/>
                    </a:lnTo>
                    <a:lnTo>
                      <a:pt x="348" y="184"/>
                    </a:lnTo>
                    <a:lnTo>
                      <a:pt x="338" y="186"/>
                    </a:lnTo>
                    <a:lnTo>
                      <a:pt x="316" y="192"/>
                    </a:lnTo>
                    <a:lnTo>
                      <a:pt x="310" y="192"/>
                    </a:lnTo>
                    <a:lnTo>
                      <a:pt x="300" y="194"/>
                    </a:lnTo>
                    <a:lnTo>
                      <a:pt x="286" y="198"/>
                    </a:lnTo>
                    <a:lnTo>
                      <a:pt x="280" y="198"/>
                    </a:lnTo>
                    <a:lnTo>
                      <a:pt x="266" y="200"/>
                    </a:lnTo>
                    <a:lnTo>
                      <a:pt x="262" y="202"/>
                    </a:lnTo>
                    <a:lnTo>
                      <a:pt x="244" y="204"/>
                    </a:lnTo>
                    <a:lnTo>
                      <a:pt x="238" y="206"/>
                    </a:lnTo>
                    <a:lnTo>
                      <a:pt x="224" y="208"/>
                    </a:lnTo>
                    <a:lnTo>
                      <a:pt x="212" y="210"/>
                    </a:lnTo>
                    <a:lnTo>
                      <a:pt x="196" y="212"/>
                    </a:lnTo>
                    <a:lnTo>
                      <a:pt x="192" y="214"/>
                    </a:lnTo>
                    <a:lnTo>
                      <a:pt x="172" y="216"/>
                    </a:lnTo>
                    <a:lnTo>
                      <a:pt x="166" y="218"/>
                    </a:lnTo>
                    <a:lnTo>
                      <a:pt x="152" y="218"/>
                    </a:lnTo>
                    <a:lnTo>
                      <a:pt x="150" y="220"/>
                    </a:lnTo>
                    <a:lnTo>
                      <a:pt x="124" y="222"/>
                    </a:lnTo>
                    <a:lnTo>
                      <a:pt x="108" y="224"/>
                    </a:lnTo>
                    <a:lnTo>
                      <a:pt x="108" y="222"/>
                    </a:lnTo>
                    <a:lnTo>
                      <a:pt x="100" y="224"/>
                    </a:lnTo>
                    <a:lnTo>
                      <a:pt x="74" y="230"/>
                    </a:lnTo>
                    <a:lnTo>
                      <a:pt x="58" y="232"/>
                    </a:lnTo>
                    <a:lnTo>
                      <a:pt x="46" y="234"/>
                    </a:lnTo>
                    <a:lnTo>
                      <a:pt x="38" y="234"/>
                    </a:lnTo>
                    <a:lnTo>
                      <a:pt x="12" y="238"/>
                    </a:lnTo>
                    <a:lnTo>
                      <a:pt x="0" y="240"/>
                    </a:lnTo>
                    <a:lnTo>
                      <a:pt x="12" y="232"/>
                    </a:lnTo>
                    <a:lnTo>
                      <a:pt x="30" y="224"/>
                    </a:lnTo>
                    <a:lnTo>
                      <a:pt x="30" y="218"/>
                    </a:lnTo>
                    <a:lnTo>
                      <a:pt x="36" y="216"/>
                    </a:lnTo>
                    <a:lnTo>
                      <a:pt x="42" y="212"/>
                    </a:lnTo>
                    <a:lnTo>
                      <a:pt x="42" y="208"/>
                    </a:lnTo>
                    <a:lnTo>
                      <a:pt x="42" y="206"/>
                    </a:lnTo>
                    <a:lnTo>
                      <a:pt x="48" y="202"/>
                    </a:lnTo>
                    <a:lnTo>
                      <a:pt x="48" y="196"/>
                    </a:lnTo>
                    <a:lnTo>
                      <a:pt x="54" y="190"/>
                    </a:lnTo>
                    <a:lnTo>
                      <a:pt x="58" y="186"/>
                    </a:lnTo>
                    <a:lnTo>
                      <a:pt x="62" y="186"/>
                    </a:lnTo>
                    <a:lnTo>
                      <a:pt x="68" y="180"/>
                    </a:lnTo>
                    <a:lnTo>
                      <a:pt x="70" y="178"/>
                    </a:lnTo>
                    <a:lnTo>
                      <a:pt x="82" y="162"/>
                    </a:lnTo>
                    <a:lnTo>
                      <a:pt x="86" y="164"/>
                    </a:lnTo>
                    <a:lnTo>
                      <a:pt x="82" y="166"/>
                    </a:lnTo>
                    <a:lnTo>
                      <a:pt x="86" y="174"/>
                    </a:lnTo>
                    <a:lnTo>
                      <a:pt x="90" y="178"/>
                    </a:lnTo>
                    <a:lnTo>
                      <a:pt x="94" y="178"/>
                    </a:lnTo>
                    <a:lnTo>
                      <a:pt x="98" y="180"/>
                    </a:lnTo>
                    <a:lnTo>
                      <a:pt x="102" y="182"/>
                    </a:lnTo>
                    <a:lnTo>
                      <a:pt x="108" y="182"/>
                    </a:lnTo>
                    <a:lnTo>
                      <a:pt x="112" y="178"/>
                    </a:lnTo>
                    <a:lnTo>
                      <a:pt x="118" y="172"/>
                    </a:lnTo>
                    <a:lnTo>
                      <a:pt x="124" y="176"/>
                    </a:lnTo>
                    <a:lnTo>
                      <a:pt x="132" y="172"/>
                    </a:lnTo>
                    <a:lnTo>
                      <a:pt x="136" y="170"/>
                    </a:lnTo>
                    <a:lnTo>
                      <a:pt x="138" y="170"/>
                    </a:lnTo>
                    <a:lnTo>
                      <a:pt x="144" y="166"/>
                    </a:lnTo>
                    <a:lnTo>
                      <a:pt x="142" y="164"/>
                    </a:lnTo>
                    <a:lnTo>
                      <a:pt x="144" y="160"/>
                    </a:lnTo>
                    <a:lnTo>
                      <a:pt x="148" y="164"/>
                    </a:lnTo>
                    <a:lnTo>
                      <a:pt x="160" y="154"/>
                    </a:lnTo>
                    <a:lnTo>
                      <a:pt x="164" y="158"/>
                    </a:lnTo>
                    <a:lnTo>
                      <a:pt x="170" y="150"/>
                    </a:lnTo>
                    <a:lnTo>
                      <a:pt x="168" y="146"/>
                    </a:lnTo>
                    <a:lnTo>
                      <a:pt x="174" y="142"/>
                    </a:lnTo>
                    <a:lnTo>
                      <a:pt x="170" y="142"/>
                    </a:lnTo>
                    <a:lnTo>
                      <a:pt x="170" y="138"/>
                    </a:lnTo>
                    <a:lnTo>
                      <a:pt x="172" y="128"/>
                    </a:lnTo>
                    <a:lnTo>
                      <a:pt x="178" y="118"/>
                    </a:lnTo>
                    <a:lnTo>
                      <a:pt x="182" y="110"/>
                    </a:lnTo>
                    <a:lnTo>
                      <a:pt x="184" y="100"/>
                    </a:lnTo>
                    <a:lnTo>
                      <a:pt x="188" y="94"/>
                    </a:lnTo>
                    <a:lnTo>
                      <a:pt x="188" y="90"/>
                    </a:lnTo>
                    <a:lnTo>
                      <a:pt x="190" y="86"/>
                    </a:lnTo>
                    <a:lnTo>
                      <a:pt x="192" y="82"/>
                    </a:lnTo>
                    <a:lnTo>
                      <a:pt x="190" y="76"/>
                    </a:lnTo>
                    <a:lnTo>
                      <a:pt x="192" y="70"/>
                    </a:lnTo>
                    <a:lnTo>
                      <a:pt x="200" y="74"/>
                    </a:lnTo>
                    <a:lnTo>
                      <a:pt x="204" y="78"/>
                    </a:lnTo>
                    <a:lnTo>
                      <a:pt x="212" y="80"/>
                    </a:lnTo>
                    <a:lnTo>
                      <a:pt x="216" y="74"/>
                    </a:lnTo>
                    <a:lnTo>
                      <a:pt x="222" y="54"/>
                    </a:lnTo>
                    <a:lnTo>
                      <a:pt x="222" y="50"/>
                    </a:lnTo>
                    <a:lnTo>
                      <a:pt x="224" y="48"/>
                    </a:lnTo>
                    <a:lnTo>
                      <a:pt x="232" y="52"/>
                    </a:lnTo>
                    <a:lnTo>
                      <a:pt x="234" y="40"/>
                    </a:lnTo>
                    <a:lnTo>
                      <a:pt x="244" y="30"/>
                    </a:lnTo>
                    <a:lnTo>
                      <a:pt x="242" y="30"/>
                    </a:lnTo>
                    <a:lnTo>
                      <a:pt x="246" y="26"/>
                    </a:lnTo>
                    <a:lnTo>
                      <a:pt x="248" y="22"/>
                    </a:lnTo>
                    <a:lnTo>
                      <a:pt x="248" y="18"/>
                    </a:lnTo>
                    <a:lnTo>
                      <a:pt x="250" y="0"/>
                    </a:lnTo>
                    <a:lnTo>
                      <a:pt x="256" y="2"/>
                    </a:lnTo>
                    <a:lnTo>
                      <a:pt x="266" y="8"/>
                    </a:lnTo>
                    <a:lnTo>
                      <a:pt x="278" y="16"/>
                    </a:lnTo>
                    <a:lnTo>
                      <a:pt x="282" y="2"/>
                    </a:lnTo>
                    <a:lnTo>
                      <a:pt x="284" y="2"/>
                    </a:lnTo>
                    <a:lnTo>
                      <a:pt x="288" y="2"/>
                    </a:lnTo>
                    <a:lnTo>
                      <a:pt x="296" y="6"/>
                    </a:lnTo>
                    <a:lnTo>
                      <a:pt x="296" y="8"/>
                    </a:lnTo>
                    <a:lnTo>
                      <a:pt x="294" y="10"/>
                    </a:lnTo>
                    <a:lnTo>
                      <a:pt x="294" y="12"/>
                    </a:lnTo>
                    <a:lnTo>
                      <a:pt x="300" y="16"/>
                    </a:lnTo>
                    <a:lnTo>
                      <a:pt x="306" y="16"/>
                    </a:lnTo>
                    <a:lnTo>
                      <a:pt x="308" y="16"/>
                    </a:lnTo>
                    <a:lnTo>
                      <a:pt x="310" y="20"/>
                    </a:lnTo>
                    <a:lnTo>
                      <a:pt x="312" y="20"/>
                    </a:lnTo>
                    <a:lnTo>
                      <a:pt x="316" y="20"/>
                    </a:lnTo>
                    <a:lnTo>
                      <a:pt x="318" y="22"/>
                    </a:lnTo>
                    <a:lnTo>
                      <a:pt x="322" y="24"/>
                    </a:lnTo>
                    <a:lnTo>
                      <a:pt x="324" y="30"/>
                    </a:lnTo>
                    <a:lnTo>
                      <a:pt x="324" y="32"/>
                    </a:lnTo>
                    <a:lnTo>
                      <a:pt x="324" y="34"/>
                    </a:lnTo>
                    <a:lnTo>
                      <a:pt x="324" y="38"/>
                    </a:lnTo>
                    <a:lnTo>
                      <a:pt x="322" y="40"/>
                    </a:lnTo>
                    <a:lnTo>
                      <a:pt x="320" y="42"/>
                    </a:lnTo>
                    <a:lnTo>
                      <a:pt x="316" y="44"/>
                    </a:lnTo>
                    <a:lnTo>
                      <a:pt x="316" y="48"/>
                    </a:lnTo>
                    <a:lnTo>
                      <a:pt x="314" y="54"/>
                    </a:lnTo>
                    <a:lnTo>
                      <a:pt x="314" y="60"/>
                    </a:lnTo>
                    <a:lnTo>
                      <a:pt x="318" y="64"/>
                    </a:lnTo>
                    <a:lnTo>
                      <a:pt x="320" y="66"/>
                    </a:lnTo>
                    <a:lnTo>
                      <a:pt x="328" y="58"/>
                    </a:lnTo>
                    <a:lnTo>
                      <a:pt x="330" y="58"/>
                    </a:lnTo>
                    <a:lnTo>
                      <a:pt x="330" y="60"/>
                    </a:lnTo>
                    <a:lnTo>
                      <a:pt x="330" y="62"/>
                    </a:lnTo>
                    <a:lnTo>
                      <a:pt x="332" y="66"/>
                    </a:lnTo>
                    <a:lnTo>
                      <a:pt x="336" y="68"/>
                    </a:lnTo>
                    <a:lnTo>
                      <a:pt x="336" y="70"/>
                    </a:lnTo>
                    <a:lnTo>
                      <a:pt x="342" y="72"/>
                    </a:lnTo>
                    <a:lnTo>
                      <a:pt x="346" y="72"/>
                    </a:lnTo>
                    <a:lnTo>
                      <a:pt x="348" y="74"/>
                    </a:lnTo>
                    <a:lnTo>
                      <a:pt x="350" y="72"/>
                    </a:lnTo>
                    <a:lnTo>
                      <a:pt x="352" y="72"/>
                    </a:lnTo>
                    <a:lnTo>
                      <a:pt x="354" y="74"/>
                    </a:lnTo>
                    <a:lnTo>
                      <a:pt x="354" y="72"/>
                    </a:lnTo>
                    <a:lnTo>
                      <a:pt x="360" y="76"/>
                    </a:lnTo>
                    <a:lnTo>
                      <a:pt x="360" y="78"/>
                    </a:lnTo>
                    <a:lnTo>
                      <a:pt x="362" y="78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72" y="80"/>
                    </a:lnTo>
                    <a:lnTo>
                      <a:pt x="378" y="82"/>
                    </a:lnTo>
                    <a:lnTo>
                      <a:pt x="378" y="86"/>
                    </a:lnTo>
                    <a:lnTo>
                      <a:pt x="378" y="88"/>
                    </a:lnTo>
                    <a:lnTo>
                      <a:pt x="374" y="86"/>
                    </a:lnTo>
                    <a:lnTo>
                      <a:pt x="374" y="88"/>
                    </a:lnTo>
                    <a:lnTo>
                      <a:pt x="374" y="90"/>
                    </a:lnTo>
                    <a:lnTo>
                      <a:pt x="376" y="92"/>
                    </a:lnTo>
                    <a:lnTo>
                      <a:pt x="376" y="96"/>
                    </a:lnTo>
                    <a:lnTo>
                      <a:pt x="374" y="98"/>
                    </a:lnTo>
                    <a:lnTo>
                      <a:pt x="376" y="102"/>
                    </a:lnTo>
                    <a:lnTo>
                      <a:pt x="372" y="102"/>
                    </a:lnTo>
                    <a:lnTo>
                      <a:pt x="370" y="100"/>
                    </a:lnTo>
                    <a:lnTo>
                      <a:pt x="366" y="102"/>
                    </a:lnTo>
                    <a:lnTo>
                      <a:pt x="364" y="98"/>
                    </a:lnTo>
                    <a:lnTo>
                      <a:pt x="358" y="94"/>
                    </a:lnTo>
                    <a:lnTo>
                      <a:pt x="354" y="92"/>
                    </a:lnTo>
                    <a:lnTo>
                      <a:pt x="352" y="90"/>
                    </a:lnTo>
                    <a:lnTo>
                      <a:pt x="348" y="88"/>
                    </a:lnTo>
                    <a:lnTo>
                      <a:pt x="342" y="82"/>
                    </a:lnTo>
                    <a:lnTo>
                      <a:pt x="340" y="82"/>
                    </a:lnTo>
                    <a:lnTo>
                      <a:pt x="340" y="84"/>
                    </a:lnTo>
                    <a:lnTo>
                      <a:pt x="346" y="88"/>
                    </a:lnTo>
                    <a:lnTo>
                      <a:pt x="348" y="90"/>
                    </a:lnTo>
                    <a:lnTo>
                      <a:pt x="352" y="94"/>
                    </a:lnTo>
                    <a:lnTo>
                      <a:pt x="356" y="96"/>
                    </a:lnTo>
                    <a:lnTo>
                      <a:pt x="362" y="100"/>
                    </a:lnTo>
                    <a:lnTo>
                      <a:pt x="364" y="104"/>
                    </a:lnTo>
                    <a:lnTo>
                      <a:pt x="366" y="106"/>
                    </a:lnTo>
                    <a:lnTo>
                      <a:pt x="370" y="104"/>
                    </a:lnTo>
                    <a:lnTo>
                      <a:pt x="374" y="106"/>
                    </a:lnTo>
                    <a:lnTo>
                      <a:pt x="378" y="106"/>
                    </a:lnTo>
                    <a:lnTo>
                      <a:pt x="378" y="108"/>
                    </a:lnTo>
                    <a:lnTo>
                      <a:pt x="372" y="110"/>
                    </a:lnTo>
                    <a:lnTo>
                      <a:pt x="370" y="110"/>
                    </a:lnTo>
                    <a:lnTo>
                      <a:pt x="372" y="112"/>
                    </a:lnTo>
                    <a:lnTo>
                      <a:pt x="378" y="110"/>
                    </a:lnTo>
                    <a:lnTo>
                      <a:pt x="380" y="114"/>
                    </a:lnTo>
                    <a:lnTo>
                      <a:pt x="384" y="114"/>
                    </a:lnTo>
                    <a:lnTo>
                      <a:pt x="384" y="122"/>
                    </a:lnTo>
                    <a:lnTo>
                      <a:pt x="380" y="118"/>
                    </a:lnTo>
                    <a:lnTo>
                      <a:pt x="378" y="120"/>
                    </a:lnTo>
                    <a:lnTo>
                      <a:pt x="376" y="116"/>
                    </a:lnTo>
                    <a:lnTo>
                      <a:pt x="374" y="118"/>
                    </a:lnTo>
                    <a:lnTo>
                      <a:pt x="376" y="118"/>
                    </a:lnTo>
                    <a:lnTo>
                      <a:pt x="374" y="120"/>
                    </a:lnTo>
                    <a:lnTo>
                      <a:pt x="376" y="122"/>
                    </a:lnTo>
                    <a:lnTo>
                      <a:pt x="374" y="124"/>
                    </a:lnTo>
                    <a:lnTo>
                      <a:pt x="376" y="126"/>
                    </a:lnTo>
                    <a:lnTo>
                      <a:pt x="378" y="124"/>
                    </a:lnTo>
                    <a:lnTo>
                      <a:pt x="380" y="124"/>
                    </a:lnTo>
                    <a:lnTo>
                      <a:pt x="380" y="126"/>
                    </a:lnTo>
                    <a:lnTo>
                      <a:pt x="376" y="128"/>
                    </a:lnTo>
                    <a:lnTo>
                      <a:pt x="374" y="128"/>
                    </a:lnTo>
                    <a:lnTo>
                      <a:pt x="364" y="122"/>
                    </a:lnTo>
                    <a:lnTo>
                      <a:pt x="360" y="118"/>
                    </a:lnTo>
                    <a:lnTo>
                      <a:pt x="354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34" name="Freeform 142">
                <a:extLst>
                  <a:ext uri="{FF2B5EF4-FFF2-40B4-BE49-F238E27FC236}">
                    <a16:creationId xmlns:a16="http://schemas.microsoft.com/office/drawing/2014/main" id="{44801CCD-A5C4-CDB5-8556-CFF8F6F42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9509" y="4548922"/>
                <a:ext cx="96566" cy="165330"/>
              </a:xfrm>
              <a:custGeom>
                <a:avLst/>
                <a:gdLst>
                  <a:gd name="T0" fmla="*/ 684 w 56"/>
                  <a:gd name="T1" fmla="*/ 1091 h 96"/>
                  <a:gd name="T2" fmla="*/ 475 w 56"/>
                  <a:gd name="T3" fmla="*/ 934 h 96"/>
                  <a:gd name="T4" fmla="*/ 475 w 56"/>
                  <a:gd name="T5" fmla="*/ 737 h 96"/>
                  <a:gd name="T6" fmla="*/ 424 w 56"/>
                  <a:gd name="T7" fmla="*/ 672 h 96"/>
                  <a:gd name="T8" fmla="*/ 424 w 56"/>
                  <a:gd name="T9" fmla="*/ 549 h 96"/>
                  <a:gd name="T10" fmla="*/ 475 w 56"/>
                  <a:gd name="T11" fmla="*/ 407 h 96"/>
                  <a:gd name="T12" fmla="*/ 555 w 56"/>
                  <a:gd name="T13" fmla="*/ 407 h 96"/>
                  <a:gd name="T14" fmla="*/ 618 w 56"/>
                  <a:gd name="T15" fmla="*/ 127 h 96"/>
                  <a:gd name="T16" fmla="*/ 618 w 56"/>
                  <a:gd name="T17" fmla="*/ 70 h 96"/>
                  <a:gd name="T18" fmla="*/ 618 w 56"/>
                  <a:gd name="T19" fmla="*/ 70 h 96"/>
                  <a:gd name="T20" fmla="*/ 475 w 56"/>
                  <a:gd name="T21" fmla="*/ 0 h 96"/>
                  <a:gd name="T22" fmla="*/ 273 w 56"/>
                  <a:gd name="T23" fmla="*/ 70 h 96"/>
                  <a:gd name="T24" fmla="*/ 197 w 56"/>
                  <a:gd name="T25" fmla="*/ 127 h 96"/>
                  <a:gd name="T26" fmla="*/ 73 w 56"/>
                  <a:gd name="T27" fmla="*/ 262 h 96"/>
                  <a:gd name="T28" fmla="*/ 73 w 56"/>
                  <a:gd name="T29" fmla="*/ 407 h 96"/>
                  <a:gd name="T30" fmla="*/ 0 w 56"/>
                  <a:gd name="T31" fmla="*/ 407 h 96"/>
                  <a:gd name="T32" fmla="*/ 197 w 56"/>
                  <a:gd name="T33" fmla="*/ 1218 h 96"/>
                  <a:gd name="T34" fmla="*/ 273 w 56"/>
                  <a:gd name="T35" fmla="*/ 1343 h 96"/>
                  <a:gd name="T36" fmla="*/ 357 w 56"/>
                  <a:gd name="T37" fmla="*/ 1484 h 96"/>
                  <a:gd name="T38" fmla="*/ 357 w 56"/>
                  <a:gd name="T39" fmla="*/ 1693 h 96"/>
                  <a:gd name="T40" fmla="*/ 555 w 56"/>
                  <a:gd name="T41" fmla="*/ 2431 h 96"/>
                  <a:gd name="T42" fmla="*/ 684 w 56"/>
                  <a:gd name="T43" fmla="*/ 2826 h 96"/>
                  <a:gd name="T44" fmla="*/ 738 w 56"/>
                  <a:gd name="T45" fmla="*/ 3036 h 96"/>
                  <a:gd name="T46" fmla="*/ 802 w 56"/>
                  <a:gd name="T47" fmla="*/ 3235 h 96"/>
                  <a:gd name="T48" fmla="*/ 1422 w 56"/>
                  <a:gd name="T49" fmla="*/ 3103 h 96"/>
                  <a:gd name="T50" fmla="*/ 1897 w 56"/>
                  <a:gd name="T51" fmla="*/ 3036 h 96"/>
                  <a:gd name="T52" fmla="*/ 1844 w 56"/>
                  <a:gd name="T53" fmla="*/ 2756 h 96"/>
                  <a:gd name="T54" fmla="*/ 1701 w 56"/>
                  <a:gd name="T55" fmla="*/ 2756 h 96"/>
                  <a:gd name="T56" fmla="*/ 1651 w 56"/>
                  <a:gd name="T57" fmla="*/ 2826 h 96"/>
                  <a:gd name="T58" fmla="*/ 1549 w 56"/>
                  <a:gd name="T59" fmla="*/ 2688 h 96"/>
                  <a:gd name="T60" fmla="*/ 1701 w 56"/>
                  <a:gd name="T61" fmla="*/ 2756 h 96"/>
                  <a:gd name="T62" fmla="*/ 1701 w 56"/>
                  <a:gd name="T63" fmla="*/ 2628 h 96"/>
                  <a:gd name="T64" fmla="*/ 1651 w 56"/>
                  <a:gd name="T65" fmla="*/ 2558 h 96"/>
                  <a:gd name="T66" fmla="*/ 1701 w 56"/>
                  <a:gd name="T67" fmla="*/ 2483 h 96"/>
                  <a:gd name="T68" fmla="*/ 1776 w 56"/>
                  <a:gd name="T69" fmla="*/ 2483 h 96"/>
                  <a:gd name="T70" fmla="*/ 1776 w 56"/>
                  <a:gd name="T71" fmla="*/ 2558 h 96"/>
                  <a:gd name="T72" fmla="*/ 1844 w 56"/>
                  <a:gd name="T73" fmla="*/ 2558 h 96"/>
                  <a:gd name="T74" fmla="*/ 1701 w 56"/>
                  <a:gd name="T75" fmla="*/ 2303 h 96"/>
                  <a:gd name="T76" fmla="*/ 1549 w 56"/>
                  <a:gd name="T77" fmla="*/ 2303 h 96"/>
                  <a:gd name="T78" fmla="*/ 1294 w 56"/>
                  <a:gd name="T79" fmla="*/ 2084 h 96"/>
                  <a:gd name="T80" fmla="*/ 1221 w 56"/>
                  <a:gd name="T81" fmla="*/ 1956 h 96"/>
                  <a:gd name="T82" fmla="*/ 1147 w 56"/>
                  <a:gd name="T83" fmla="*/ 1890 h 96"/>
                  <a:gd name="T84" fmla="*/ 1024 w 56"/>
                  <a:gd name="T85" fmla="*/ 1693 h 96"/>
                  <a:gd name="T86" fmla="*/ 1024 w 56"/>
                  <a:gd name="T87" fmla="*/ 1537 h 96"/>
                  <a:gd name="T88" fmla="*/ 960 w 56"/>
                  <a:gd name="T89" fmla="*/ 1343 h 96"/>
                  <a:gd name="T90" fmla="*/ 867 w 56"/>
                  <a:gd name="T91" fmla="*/ 1218 h 96"/>
                  <a:gd name="T92" fmla="*/ 684 w 56"/>
                  <a:gd name="T93" fmla="*/ 1091 h 9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6"/>
                  <a:gd name="T142" fmla="*/ 0 h 96"/>
                  <a:gd name="T143" fmla="*/ 56 w 56"/>
                  <a:gd name="T144" fmla="*/ 96 h 9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6" h="96">
                    <a:moveTo>
                      <a:pt x="20" y="32"/>
                    </a:moveTo>
                    <a:lnTo>
                      <a:pt x="14" y="28"/>
                    </a:lnTo>
                    <a:lnTo>
                      <a:pt x="14" y="22"/>
                    </a:lnTo>
                    <a:lnTo>
                      <a:pt x="12" y="20"/>
                    </a:lnTo>
                    <a:lnTo>
                      <a:pt x="12" y="16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2" y="8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6" y="36"/>
                    </a:lnTo>
                    <a:lnTo>
                      <a:pt x="8" y="40"/>
                    </a:lnTo>
                    <a:lnTo>
                      <a:pt x="10" y="44"/>
                    </a:lnTo>
                    <a:lnTo>
                      <a:pt x="10" y="50"/>
                    </a:lnTo>
                    <a:lnTo>
                      <a:pt x="16" y="72"/>
                    </a:lnTo>
                    <a:lnTo>
                      <a:pt x="20" y="84"/>
                    </a:lnTo>
                    <a:lnTo>
                      <a:pt x="22" y="90"/>
                    </a:lnTo>
                    <a:lnTo>
                      <a:pt x="24" y="96"/>
                    </a:lnTo>
                    <a:lnTo>
                      <a:pt x="42" y="92"/>
                    </a:lnTo>
                    <a:lnTo>
                      <a:pt x="56" y="90"/>
                    </a:lnTo>
                    <a:lnTo>
                      <a:pt x="54" y="82"/>
                    </a:lnTo>
                    <a:lnTo>
                      <a:pt x="50" y="82"/>
                    </a:lnTo>
                    <a:lnTo>
                      <a:pt x="48" y="84"/>
                    </a:lnTo>
                    <a:lnTo>
                      <a:pt x="46" y="80"/>
                    </a:lnTo>
                    <a:lnTo>
                      <a:pt x="50" y="82"/>
                    </a:lnTo>
                    <a:lnTo>
                      <a:pt x="50" y="78"/>
                    </a:lnTo>
                    <a:lnTo>
                      <a:pt x="48" y="76"/>
                    </a:lnTo>
                    <a:lnTo>
                      <a:pt x="50" y="74"/>
                    </a:lnTo>
                    <a:lnTo>
                      <a:pt x="52" y="74"/>
                    </a:lnTo>
                    <a:lnTo>
                      <a:pt x="52" y="76"/>
                    </a:lnTo>
                    <a:lnTo>
                      <a:pt x="54" y="76"/>
                    </a:lnTo>
                    <a:lnTo>
                      <a:pt x="50" y="68"/>
                    </a:lnTo>
                    <a:lnTo>
                      <a:pt x="46" y="68"/>
                    </a:lnTo>
                    <a:lnTo>
                      <a:pt x="38" y="62"/>
                    </a:lnTo>
                    <a:lnTo>
                      <a:pt x="36" y="58"/>
                    </a:lnTo>
                    <a:lnTo>
                      <a:pt x="34" y="56"/>
                    </a:lnTo>
                    <a:lnTo>
                      <a:pt x="30" y="50"/>
                    </a:lnTo>
                    <a:lnTo>
                      <a:pt x="30" y="46"/>
                    </a:lnTo>
                    <a:lnTo>
                      <a:pt x="28" y="40"/>
                    </a:lnTo>
                    <a:lnTo>
                      <a:pt x="26" y="36"/>
                    </a:lnTo>
                    <a:lnTo>
                      <a:pt x="20" y="3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35" name="Freeform 143">
                <a:extLst>
                  <a:ext uri="{FF2B5EF4-FFF2-40B4-BE49-F238E27FC236}">
                    <a16:creationId xmlns:a16="http://schemas.microsoft.com/office/drawing/2014/main" id="{90C79071-BD1B-2AAF-6057-0D309FB07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5908" y="4386921"/>
                <a:ext cx="382937" cy="444948"/>
              </a:xfrm>
              <a:custGeom>
                <a:avLst/>
                <a:gdLst>
                  <a:gd name="T0" fmla="*/ 555 w 222"/>
                  <a:gd name="T1" fmla="*/ 7297 h 258"/>
                  <a:gd name="T2" fmla="*/ 476 w 222"/>
                  <a:gd name="T3" fmla="*/ 6685 h 258"/>
                  <a:gd name="T4" fmla="*/ 426 w 222"/>
                  <a:gd name="T5" fmla="*/ 5846 h 258"/>
                  <a:gd name="T6" fmla="*/ 357 w 222"/>
                  <a:gd name="T7" fmla="*/ 4978 h 258"/>
                  <a:gd name="T8" fmla="*/ 274 w 222"/>
                  <a:gd name="T9" fmla="*/ 4350 h 258"/>
                  <a:gd name="T10" fmla="*/ 127 w 222"/>
                  <a:gd name="T11" fmla="*/ 3556 h 258"/>
                  <a:gd name="T12" fmla="*/ 73 w 222"/>
                  <a:gd name="T13" fmla="*/ 2718 h 258"/>
                  <a:gd name="T14" fmla="*/ 0 w 222"/>
                  <a:gd name="T15" fmla="*/ 2324 h 258"/>
                  <a:gd name="T16" fmla="*/ 0 w 222"/>
                  <a:gd name="T17" fmla="*/ 1705 h 258"/>
                  <a:gd name="T18" fmla="*/ 684 w 222"/>
                  <a:gd name="T19" fmla="*/ 1551 h 258"/>
                  <a:gd name="T20" fmla="*/ 1705 w 222"/>
                  <a:gd name="T21" fmla="*/ 1422 h 258"/>
                  <a:gd name="T22" fmla="*/ 2323 w 222"/>
                  <a:gd name="T23" fmla="*/ 1355 h 258"/>
                  <a:gd name="T24" fmla="*/ 3203 w 222"/>
                  <a:gd name="T25" fmla="*/ 1705 h 258"/>
                  <a:gd name="T26" fmla="*/ 3326 w 222"/>
                  <a:gd name="T27" fmla="*/ 1904 h 258"/>
                  <a:gd name="T28" fmla="*/ 3997 w 222"/>
                  <a:gd name="T29" fmla="*/ 1904 h 258"/>
                  <a:gd name="T30" fmla="*/ 4625 w 222"/>
                  <a:gd name="T31" fmla="*/ 1495 h 258"/>
                  <a:gd name="T32" fmla="*/ 5296 w 222"/>
                  <a:gd name="T33" fmla="*/ 1355 h 258"/>
                  <a:gd name="T34" fmla="*/ 5776 w 222"/>
                  <a:gd name="T35" fmla="*/ 740 h 258"/>
                  <a:gd name="T36" fmla="*/ 6328 w 222"/>
                  <a:gd name="T37" fmla="*/ 426 h 258"/>
                  <a:gd name="T38" fmla="*/ 7146 w 222"/>
                  <a:gd name="T39" fmla="*/ 357 h 258"/>
                  <a:gd name="T40" fmla="*/ 7296 w 222"/>
                  <a:gd name="T41" fmla="*/ 1150 h 258"/>
                  <a:gd name="T42" fmla="*/ 7424 w 222"/>
                  <a:gd name="T43" fmla="*/ 1979 h 258"/>
                  <a:gd name="T44" fmla="*/ 7477 w 222"/>
                  <a:gd name="T45" fmla="*/ 2572 h 258"/>
                  <a:gd name="T46" fmla="*/ 7349 w 222"/>
                  <a:gd name="T47" fmla="*/ 3203 h 258"/>
                  <a:gd name="T48" fmla="*/ 7477 w 222"/>
                  <a:gd name="T49" fmla="*/ 3483 h 258"/>
                  <a:gd name="T50" fmla="*/ 7477 w 222"/>
                  <a:gd name="T51" fmla="*/ 3684 h 258"/>
                  <a:gd name="T52" fmla="*/ 7477 w 222"/>
                  <a:gd name="T53" fmla="*/ 4224 h 258"/>
                  <a:gd name="T54" fmla="*/ 7424 w 222"/>
                  <a:gd name="T55" fmla="*/ 4498 h 258"/>
                  <a:gd name="T56" fmla="*/ 7424 w 222"/>
                  <a:gd name="T57" fmla="*/ 4781 h 258"/>
                  <a:gd name="T58" fmla="*/ 7424 w 222"/>
                  <a:gd name="T59" fmla="*/ 4907 h 258"/>
                  <a:gd name="T60" fmla="*/ 7349 w 222"/>
                  <a:gd name="T61" fmla="*/ 5107 h 258"/>
                  <a:gd name="T62" fmla="*/ 7349 w 222"/>
                  <a:gd name="T63" fmla="*/ 5297 h 258"/>
                  <a:gd name="T64" fmla="*/ 7349 w 222"/>
                  <a:gd name="T65" fmla="*/ 5527 h 258"/>
                  <a:gd name="T66" fmla="*/ 7146 w 222"/>
                  <a:gd name="T67" fmla="*/ 5650 h 258"/>
                  <a:gd name="T68" fmla="*/ 6999 w 222"/>
                  <a:gd name="T69" fmla="*/ 5926 h 258"/>
                  <a:gd name="T70" fmla="*/ 6808 w 222"/>
                  <a:gd name="T71" fmla="*/ 6203 h 258"/>
                  <a:gd name="T72" fmla="*/ 6400 w 222"/>
                  <a:gd name="T73" fmla="*/ 6203 h 258"/>
                  <a:gd name="T74" fmla="*/ 6199 w 222"/>
                  <a:gd name="T75" fmla="*/ 6529 h 258"/>
                  <a:gd name="T76" fmla="*/ 6002 w 222"/>
                  <a:gd name="T77" fmla="*/ 6747 h 258"/>
                  <a:gd name="T78" fmla="*/ 6002 w 222"/>
                  <a:gd name="T79" fmla="*/ 7004 h 258"/>
                  <a:gd name="T80" fmla="*/ 5919 w 222"/>
                  <a:gd name="T81" fmla="*/ 7148 h 258"/>
                  <a:gd name="T82" fmla="*/ 6055 w 222"/>
                  <a:gd name="T83" fmla="*/ 7358 h 258"/>
                  <a:gd name="T84" fmla="*/ 5845 w 222"/>
                  <a:gd name="T85" fmla="*/ 7498 h 258"/>
                  <a:gd name="T86" fmla="*/ 5776 w 222"/>
                  <a:gd name="T87" fmla="*/ 7558 h 258"/>
                  <a:gd name="T88" fmla="*/ 5576 w 222"/>
                  <a:gd name="T89" fmla="*/ 7297 h 258"/>
                  <a:gd name="T90" fmla="*/ 5445 w 222"/>
                  <a:gd name="T91" fmla="*/ 7431 h 258"/>
                  <a:gd name="T92" fmla="*/ 5296 w 222"/>
                  <a:gd name="T93" fmla="*/ 7824 h 258"/>
                  <a:gd name="T94" fmla="*/ 5383 w 222"/>
                  <a:gd name="T95" fmla="*/ 8298 h 258"/>
                  <a:gd name="T96" fmla="*/ 5169 w 222"/>
                  <a:gd name="T97" fmla="*/ 8656 h 258"/>
                  <a:gd name="T98" fmla="*/ 4777 w 222"/>
                  <a:gd name="T99" fmla="*/ 8782 h 258"/>
                  <a:gd name="T100" fmla="*/ 4625 w 222"/>
                  <a:gd name="T101" fmla="*/ 8590 h 258"/>
                  <a:gd name="T102" fmla="*/ 4350 w 222"/>
                  <a:gd name="T103" fmla="*/ 8426 h 258"/>
                  <a:gd name="T104" fmla="*/ 4151 w 222"/>
                  <a:gd name="T105" fmla="*/ 8110 h 258"/>
                  <a:gd name="T106" fmla="*/ 3745 w 222"/>
                  <a:gd name="T107" fmla="*/ 8298 h 258"/>
                  <a:gd name="T108" fmla="*/ 3549 w 222"/>
                  <a:gd name="T109" fmla="*/ 8426 h 258"/>
                  <a:gd name="T110" fmla="*/ 3326 w 222"/>
                  <a:gd name="T111" fmla="*/ 8426 h 258"/>
                  <a:gd name="T112" fmla="*/ 2777 w 222"/>
                  <a:gd name="T113" fmla="*/ 8528 h 258"/>
                  <a:gd name="T114" fmla="*/ 2323 w 222"/>
                  <a:gd name="T115" fmla="*/ 8298 h 258"/>
                  <a:gd name="T116" fmla="*/ 2040 w 222"/>
                  <a:gd name="T117" fmla="*/ 8298 h 258"/>
                  <a:gd name="T118" fmla="*/ 1705 w 222"/>
                  <a:gd name="T119" fmla="*/ 8171 h 258"/>
                  <a:gd name="T120" fmla="*/ 1295 w 222"/>
                  <a:gd name="T121" fmla="*/ 7757 h 258"/>
                  <a:gd name="T122" fmla="*/ 1150 w 222"/>
                  <a:gd name="T123" fmla="*/ 7704 h 258"/>
                  <a:gd name="T124" fmla="*/ 740 w 222"/>
                  <a:gd name="T125" fmla="*/ 7704 h 25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2"/>
                  <a:gd name="T190" fmla="*/ 0 h 258"/>
                  <a:gd name="T191" fmla="*/ 222 w 222"/>
                  <a:gd name="T192" fmla="*/ 258 h 25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2" h="258">
                    <a:moveTo>
                      <a:pt x="18" y="226"/>
                    </a:moveTo>
                    <a:lnTo>
                      <a:pt x="16" y="214"/>
                    </a:lnTo>
                    <a:lnTo>
                      <a:pt x="16" y="198"/>
                    </a:lnTo>
                    <a:lnTo>
                      <a:pt x="14" y="196"/>
                    </a:lnTo>
                    <a:lnTo>
                      <a:pt x="14" y="184"/>
                    </a:lnTo>
                    <a:lnTo>
                      <a:pt x="12" y="172"/>
                    </a:lnTo>
                    <a:lnTo>
                      <a:pt x="10" y="166"/>
                    </a:lnTo>
                    <a:lnTo>
                      <a:pt x="10" y="146"/>
                    </a:lnTo>
                    <a:lnTo>
                      <a:pt x="8" y="142"/>
                    </a:lnTo>
                    <a:lnTo>
                      <a:pt x="8" y="128"/>
                    </a:lnTo>
                    <a:lnTo>
                      <a:pt x="6" y="116"/>
                    </a:lnTo>
                    <a:lnTo>
                      <a:pt x="4" y="104"/>
                    </a:lnTo>
                    <a:lnTo>
                      <a:pt x="4" y="98"/>
                    </a:lnTo>
                    <a:lnTo>
                      <a:pt x="2" y="80"/>
                    </a:lnTo>
                    <a:lnTo>
                      <a:pt x="2" y="78"/>
                    </a:lnTo>
                    <a:lnTo>
                      <a:pt x="0" y="68"/>
                    </a:lnTo>
                    <a:lnTo>
                      <a:pt x="0" y="62"/>
                    </a:lnTo>
                    <a:lnTo>
                      <a:pt x="0" y="50"/>
                    </a:lnTo>
                    <a:lnTo>
                      <a:pt x="20" y="46"/>
                    </a:lnTo>
                    <a:lnTo>
                      <a:pt x="44" y="42"/>
                    </a:lnTo>
                    <a:lnTo>
                      <a:pt x="50" y="42"/>
                    </a:lnTo>
                    <a:lnTo>
                      <a:pt x="66" y="38"/>
                    </a:lnTo>
                    <a:lnTo>
                      <a:pt x="68" y="40"/>
                    </a:lnTo>
                    <a:lnTo>
                      <a:pt x="80" y="44"/>
                    </a:lnTo>
                    <a:lnTo>
                      <a:pt x="94" y="50"/>
                    </a:lnTo>
                    <a:lnTo>
                      <a:pt x="92" y="54"/>
                    </a:lnTo>
                    <a:lnTo>
                      <a:pt x="98" y="56"/>
                    </a:lnTo>
                    <a:lnTo>
                      <a:pt x="106" y="50"/>
                    </a:lnTo>
                    <a:lnTo>
                      <a:pt x="118" y="56"/>
                    </a:lnTo>
                    <a:lnTo>
                      <a:pt x="124" y="52"/>
                    </a:lnTo>
                    <a:lnTo>
                      <a:pt x="136" y="44"/>
                    </a:lnTo>
                    <a:lnTo>
                      <a:pt x="142" y="44"/>
                    </a:lnTo>
                    <a:lnTo>
                      <a:pt x="156" y="40"/>
                    </a:lnTo>
                    <a:lnTo>
                      <a:pt x="164" y="30"/>
                    </a:lnTo>
                    <a:lnTo>
                      <a:pt x="170" y="22"/>
                    </a:lnTo>
                    <a:lnTo>
                      <a:pt x="178" y="18"/>
                    </a:lnTo>
                    <a:lnTo>
                      <a:pt x="186" y="12"/>
                    </a:lnTo>
                    <a:lnTo>
                      <a:pt x="208" y="0"/>
                    </a:lnTo>
                    <a:lnTo>
                      <a:pt x="210" y="10"/>
                    </a:lnTo>
                    <a:lnTo>
                      <a:pt x="212" y="32"/>
                    </a:lnTo>
                    <a:lnTo>
                      <a:pt x="214" y="34"/>
                    </a:lnTo>
                    <a:lnTo>
                      <a:pt x="218" y="58"/>
                    </a:lnTo>
                    <a:lnTo>
                      <a:pt x="220" y="72"/>
                    </a:lnTo>
                    <a:lnTo>
                      <a:pt x="220" y="76"/>
                    </a:lnTo>
                    <a:lnTo>
                      <a:pt x="222" y="90"/>
                    </a:lnTo>
                    <a:lnTo>
                      <a:pt x="216" y="94"/>
                    </a:lnTo>
                    <a:lnTo>
                      <a:pt x="216" y="96"/>
                    </a:lnTo>
                    <a:lnTo>
                      <a:pt x="220" y="102"/>
                    </a:lnTo>
                    <a:lnTo>
                      <a:pt x="220" y="104"/>
                    </a:lnTo>
                    <a:lnTo>
                      <a:pt x="220" y="108"/>
                    </a:lnTo>
                    <a:lnTo>
                      <a:pt x="222" y="114"/>
                    </a:lnTo>
                    <a:lnTo>
                      <a:pt x="220" y="124"/>
                    </a:lnTo>
                    <a:lnTo>
                      <a:pt x="220" y="126"/>
                    </a:lnTo>
                    <a:lnTo>
                      <a:pt x="218" y="132"/>
                    </a:lnTo>
                    <a:lnTo>
                      <a:pt x="218" y="134"/>
                    </a:lnTo>
                    <a:lnTo>
                      <a:pt x="218" y="140"/>
                    </a:lnTo>
                    <a:lnTo>
                      <a:pt x="216" y="142"/>
                    </a:lnTo>
                    <a:lnTo>
                      <a:pt x="218" y="144"/>
                    </a:lnTo>
                    <a:lnTo>
                      <a:pt x="216" y="148"/>
                    </a:lnTo>
                    <a:lnTo>
                      <a:pt x="216" y="150"/>
                    </a:lnTo>
                    <a:lnTo>
                      <a:pt x="216" y="152"/>
                    </a:lnTo>
                    <a:lnTo>
                      <a:pt x="216" y="156"/>
                    </a:lnTo>
                    <a:lnTo>
                      <a:pt x="216" y="158"/>
                    </a:lnTo>
                    <a:lnTo>
                      <a:pt x="216" y="162"/>
                    </a:lnTo>
                    <a:lnTo>
                      <a:pt x="214" y="164"/>
                    </a:lnTo>
                    <a:lnTo>
                      <a:pt x="210" y="166"/>
                    </a:lnTo>
                    <a:lnTo>
                      <a:pt x="210" y="170"/>
                    </a:lnTo>
                    <a:lnTo>
                      <a:pt x="206" y="174"/>
                    </a:lnTo>
                    <a:lnTo>
                      <a:pt x="204" y="176"/>
                    </a:lnTo>
                    <a:lnTo>
                      <a:pt x="200" y="182"/>
                    </a:lnTo>
                    <a:lnTo>
                      <a:pt x="194" y="186"/>
                    </a:lnTo>
                    <a:lnTo>
                      <a:pt x="188" y="182"/>
                    </a:lnTo>
                    <a:lnTo>
                      <a:pt x="184" y="188"/>
                    </a:lnTo>
                    <a:lnTo>
                      <a:pt x="182" y="192"/>
                    </a:lnTo>
                    <a:lnTo>
                      <a:pt x="180" y="192"/>
                    </a:lnTo>
                    <a:lnTo>
                      <a:pt x="176" y="198"/>
                    </a:lnTo>
                    <a:lnTo>
                      <a:pt x="176" y="200"/>
                    </a:lnTo>
                    <a:lnTo>
                      <a:pt x="176" y="206"/>
                    </a:lnTo>
                    <a:lnTo>
                      <a:pt x="172" y="208"/>
                    </a:lnTo>
                    <a:lnTo>
                      <a:pt x="174" y="210"/>
                    </a:lnTo>
                    <a:lnTo>
                      <a:pt x="176" y="212"/>
                    </a:lnTo>
                    <a:lnTo>
                      <a:pt x="178" y="216"/>
                    </a:lnTo>
                    <a:lnTo>
                      <a:pt x="174" y="216"/>
                    </a:lnTo>
                    <a:lnTo>
                      <a:pt x="172" y="220"/>
                    </a:lnTo>
                    <a:lnTo>
                      <a:pt x="170" y="222"/>
                    </a:lnTo>
                    <a:lnTo>
                      <a:pt x="170" y="216"/>
                    </a:lnTo>
                    <a:lnTo>
                      <a:pt x="164" y="214"/>
                    </a:lnTo>
                    <a:lnTo>
                      <a:pt x="160" y="216"/>
                    </a:lnTo>
                    <a:lnTo>
                      <a:pt x="160" y="218"/>
                    </a:lnTo>
                    <a:lnTo>
                      <a:pt x="160" y="226"/>
                    </a:lnTo>
                    <a:lnTo>
                      <a:pt x="156" y="230"/>
                    </a:lnTo>
                    <a:lnTo>
                      <a:pt x="158" y="234"/>
                    </a:lnTo>
                    <a:lnTo>
                      <a:pt x="158" y="244"/>
                    </a:lnTo>
                    <a:lnTo>
                      <a:pt x="154" y="244"/>
                    </a:lnTo>
                    <a:lnTo>
                      <a:pt x="152" y="254"/>
                    </a:lnTo>
                    <a:lnTo>
                      <a:pt x="144" y="258"/>
                    </a:lnTo>
                    <a:lnTo>
                      <a:pt x="140" y="258"/>
                    </a:lnTo>
                    <a:lnTo>
                      <a:pt x="138" y="254"/>
                    </a:lnTo>
                    <a:lnTo>
                      <a:pt x="136" y="252"/>
                    </a:lnTo>
                    <a:lnTo>
                      <a:pt x="132" y="250"/>
                    </a:lnTo>
                    <a:lnTo>
                      <a:pt x="128" y="248"/>
                    </a:lnTo>
                    <a:lnTo>
                      <a:pt x="124" y="248"/>
                    </a:lnTo>
                    <a:lnTo>
                      <a:pt x="122" y="238"/>
                    </a:lnTo>
                    <a:lnTo>
                      <a:pt x="114" y="242"/>
                    </a:lnTo>
                    <a:lnTo>
                      <a:pt x="110" y="244"/>
                    </a:lnTo>
                    <a:lnTo>
                      <a:pt x="110" y="248"/>
                    </a:lnTo>
                    <a:lnTo>
                      <a:pt x="104" y="248"/>
                    </a:lnTo>
                    <a:lnTo>
                      <a:pt x="102" y="250"/>
                    </a:lnTo>
                    <a:lnTo>
                      <a:pt x="98" y="248"/>
                    </a:lnTo>
                    <a:lnTo>
                      <a:pt x="88" y="246"/>
                    </a:lnTo>
                    <a:lnTo>
                      <a:pt x="82" y="250"/>
                    </a:lnTo>
                    <a:lnTo>
                      <a:pt x="80" y="250"/>
                    </a:lnTo>
                    <a:lnTo>
                      <a:pt x="68" y="244"/>
                    </a:lnTo>
                    <a:lnTo>
                      <a:pt x="64" y="242"/>
                    </a:lnTo>
                    <a:lnTo>
                      <a:pt x="60" y="244"/>
                    </a:lnTo>
                    <a:lnTo>
                      <a:pt x="50" y="242"/>
                    </a:lnTo>
                    <a:lnTo>
                      <a:pt x="50" y="240"/>
                    </a:lnTo>
                    <a:lnTo>
                      <a:pt x="46" y="230"/>
                    </a:lnTo>
                    <a:lnTo>
                      <a:pt x="38" y="228"/>
                    </a:lnTo>
                    <a:lnTo>
                      <a:pt x="38" y="224"/>
                    </a:lnTo>
                    <a:lnTo>
                      <a:pt x="34" y="226"/>
                    </a:lnTo>
                    <a:lnTo>
                      <a:pt x="28" y="228"/>
                    </a:lnTo>
                    <a:lnTo>
                      <a:pt x="22" y="226"/>
                    </a:lnTo>
                    <a:lnTo>
                      <a:pt x="18" y="2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36" name="Freeform 144">
                <a:extLst>
                  <a:ext uri="{FF2B5EF4-FFF2-40B4-BE49-F238E27FC236}">
                    <a16:creationId xmlns:a16="http://schemas.microsoft.com/office/drawing/2014/main" id="{8FAF452C-560F-8213-FC62-78B823628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2756" y="4755307"/>
                <a:ext cx="9990" cy="24411"/>
              </a:xfrm>
              <a:custGeom>
                <a:avLst/>
                <a:gdLst>
                  <a:gd name="T0" fmla="*/ 162 w 6"/>
                  <a:gd name="T1" fmla="*/ 0 h 14"/>
                  <a:gd name="T2" fmla="*/ 108 w 6"/>
                  <a:gd name="T3" fmla="*/ 0 h 14"/>
                  <a:gd name="T4" fmla="*/ 60 w 6"/>
                  <a:gd name="T5" fmla="*/ 212 h 14"/>
                  <a:gd name="T6" fmla="*/ 0 w 6"/>
                  <a:gd name="T7" fmla="*/ 372 h 14"/>
                  <a:gd name="T8" fmla="*/ 60 w 6"/>
                  <a:gd name="T9" fmla="*/ 523 h 14"/>
                  <a:gd name="T10" fmla="*/ 108 w 6"/>
                  <a:gd name="T11" fmla="*/ 212 h 14"/>
                  <a:gd name="T12" fmla="*/ 162 w 6"/>
                  <a:gd name="T13" fmla="*/ 0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14"/>
                  <a:gd name="T23" fmla="*/ 6 w 6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14">
                    <a:moveTo>
                      <a:pt x="6" y="0"/>
                    </a:moveTo>
                    <a:lnTo>
                      <a:pt x="4" y="0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37" name="Freeform 145">
                <a:extLst>
                  <a:ext uri="{FF2B5EF4-FFF2-40B4-BE49-F238E27FC236}">
                    <a16:creationId xmlns:a16="http://schemas.microsoft.com/office/drawing/2014/main" id="{9177FD75-91AB-7C0C-47AD-927A38284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0578" y="4758636"/>
                <a:ext cx="42179" cy="117617"/>
              </a:xfrm>
              <a:custGeom>
                <a:avLst/>
                <a:gdLst>
                  <a:gd name="T0" fmla="*/ 396 w 24"/>
                  <a:gd name="T1" fmla="*/ 1445 h 68"/>
                  <a:gd name="T2" fmla="*/ 326 w 24"/>
                  <a:gd name="T3" fmla="*/ 1545 h 68"/>
                  <a:gd name="T4" fmla="*/ 396 w 24"/>
                  <a:gd name="T5" fmla="*/ 1679 h 68"/>
                  <a:gd name="T6" fmla="*/ 326 w 24"/>
                  <a:gd name="T7" fmla="*/ 1808 h 68"/>
                  <a:gd name="T8" fmla="*/ 326 w 24"/>
                  <a:gd name="T9" fmla="*/ 2008 h 68"/>
                  <a:gd name="T10" fmla="*/ 250 w 24"/>
                  <a:gd name="T11" fmla="*/ 2238 h 68"/>
                  <a:gd name="T12" fmla="*/ 250 w 24"/>
                  <a:gd name="T13" fmla="*/ 2366 h 68"/>
                  <a:gd name="T14" fmla="*/ 158 w 24"/>
                  <a:gd name="T15" fmla="*/ 2305 h 68"/>
                  <a:gd name="T16" fmla="*/ 82 w 24"/>
                  <a:gd name="T17" fmla="*/ 2162 h 68"/>
                  <a:gd name="T18" fmla="*/ 0 w 24"/>
                  <a:gd name="T19" fmla="*/ 2106 h 68"/>
                  <a:gd name="T20" fmla="*/ 0 w 24"/>
                  <a:gd name="T21" fmla="*/ 1878 h 68"/>
                  <a:gd name="T22" fmla="*/ 82 w 24"/>
                  <a:gd name="T23" fmla="*/ 1747 h 68"/>
                  <a:gd name="T24" fmla="*/ 0 w 24"/>
                  <a:gd name="T25" fmla="*/ 1613 h 68"/>
                  <a:gd name="T26" fmla="*/ 82 w 24"/>
                  <a:gd name="T27" fmla="*/ 1545 h 68"/>
                  <a:gd name="T28" fmla="*/ 0 w 24"/>
                  <a:gd name="T29" fmla="*/ 1317 h 68"/>
                  <a:gd name="T30" fmla="*/ 0 w 24"/>
                  <a:gd name="T31" fmla="*/ 1249 h 68"/>
                  <a:gd name="T32" fmla="*/ 158 w 24"/>
                  <a:gd name="T33" fmla="*/ 1186 h 68"/>
                  <a:gd name="T34" fmla="*/ 82 w 24"/>
                  <a:gd name="T35" fmla="*/ 1121 h 68"/>
                  <a:gd name="T36" fmla="*/ 158 w 24"/>
                  <a:gd name="T37" fmla="*/ 991 h 68"/>
                  <a:gd name="T38" fmla="*/ 158 w 24"/>
                  <a:gd name="T39" fmla="*/ 761 h 68"/>
                  <a:gd name="T40" fmla="*/ 396 w 24"/>
                  <a:gd name="T41" fmla="*/ 691 h 68"/>
                  <a:gd name="T42" fmla="*/ 326 w 24"/>
                  <a:gd name="T43" fmla="*/ 432 h 68"/>
                  <a:gd name="T44" fmla="*/ 250 w 24"/>
                  <a:gd name="T45" fmla="*/ 432 h 68"/>
                  <a:gd name="T46" fmla="*/ 396 w 24"/>
                  <a:gd name="T47" fmla="*/ 277 h 68"/>
                  <a:gd name="T48" fmla="*/ 396 w 24"/>
                  <a:gd name="T49" fmla="*/ 201 h 68"/>
                  <a:gd name="T50" fmla="*/ 396 w 24"/>
                  <a:gd name="T51" fmla="*/ 129 h 68"/>
                  <a:gd name="T52" fmla="*/ 945 w 24"/>
                  <a:gd name="T53" fmla="*/ 0 h 68"/>
                  <a:gd name="T54" fmla="*/ 869 w 24"/>
                  <a:gd name="T55" fmla="*/ 129 h 68"/>
                  <a:gd name="T56" fmla="*/ 869 w 24"/>
                  <a:gd name="T57" fmla="*/ 360 h 68"/>
                  <a:gd name="T58" fmla="*/ 730 w 24"/>
                  <a:gd name="T59" fmla="*/ 761 h 68"/>
                  <a:gd name="T60" fmla="*/ 627 w 24"/>
                  <a:gd name="T61" fmla="*/ 991 h 68"/>
                  <a:gd name="T62" fmla="*/ 730 w 24"/>
                  <a:gd name="T63" fmla="*/ 1121 h 68"/>
                  <a:gd name="T64" fmla="*/ 549 w 24"/>
                  <a:gd name="T65" fmla="*/ 1249 h 68"/>
                  <a:gd name="T66" fmla="*/ 464 w 24"/>
                  <a:gd name="T67" fmla="*/ 1387 h 68"/>
                  <a:gd name="T68" fmla="*/ 396 w 24"/>
                  <a:gd name="T69" fmla="*/ 1445 h 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"/>
                  <a:gd name="T106" fmla="*/ 0 h 68"/>
                  <a:gd name="T107" fmla="*/ 24 w 24"/>
                  <a:gd name="T108" fmla="*/ 68 h 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" h="68">
                    <a:moveTo>
                      <a:pt x="10" y="42"/>
                    </a:moveTo>
                    <a:lnTo>
                      <a:pt x="8" y="44"/>
                    </a:lnTo>
                    <a:lnTo>
                      <a:pt x="10" y="48"/>
                    </a:lnTo>
                    <a:lnTo>
                      <a:pt x="8" y="52"/>
                    </a:lnTo>
                    <a:lnTo>
                      <a:pt x="8" y="58"/>
                    </a:lnTo>
                    <a:lnTo>
                      <a:pt x="6" y="64"/>
                    </a:lnTo>
                    <a:lnTo>
                      <a:pt x="6" y="68"/>
                    </a:lnTo>
                    <a:lnTo>
                      <a:pt x="4" y="66"/>
                    </a:lnTo>
                    <a:lnTo>
                      <a:pt x="2" y="62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2" y="50"/>
                    </a:lnTo>
                    <a:lnTo>
                      <a:pt x="0" y="46"/>
                    </a:lnTo>
                    <a:lnTo>
                      <a:pt x="2" y="44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4" y="34"/>
                    </a:lnTo>
                    <a:lnTo>
                      <a:pt x="2" y="32"/>
                    </a:lnTo>
                    <a:lnTo>
                      <a:pt x="4" y="28"/>
                    </a:lnTo>
                    <a:lnTo>
                      <a:pt x="4" y="22"/>
                    </a:lnTo>
                    <a:lnTo>
                      <a:pt x="10" y="2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24" y="0"/>
                    </a:lnTo>
                    <a:lnTo>
                      <a:pt x="22" y="4"/>
                    </a:lnTo>
                    <a:lnTo>
                      <a:pt x="22" y="10"/>
                    </a:lnTo>
                    <a:lnTo>
                      <a:pt x="18" y="22"/>
                    </a:lnTo>
                    <a:lnTo>
                      <a:pt x="16" y="28"/>
                    </a:lnTo>
                    <a:lnTo>
                      <a:pt x="18" y="32"/>
                    </a:lnTo>
                    <a:lnTo>
                      <a:pt x="14" y="36"/>
                    </a:lnTo>
                    <a:lnTo>
                      <a:pt x="12" y="40"/>
                    </a:lnTo>
                    <a:lnTo>
                      <a:pt x="10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38" name="Rectangle 147">
                <a:extLst>
                  <a:ext uri="{FF2B5EF4-FFF2-40B4-BE49-F238E27FC236}">
                    <a16:creationId xmlns:a16="http://schemas.microsoft.com/office/drawing/2014/main" id="{E3AE975B-D7F7-4F3D-B42D-084B1C35B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4096" y="3444875"/>
                <a:ext cx="1110" cy="2219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39" name="Freeform 148">
                <a:extLst>
                  <a:ext uri="{FF2B5EF4-FFF2-40B4-BE49-F238E27FC236}">
                    <a16:creationId xmlns:a16="http://schemas.microsoft.com/office/drawing/2014/main" id="{3941CC72-4E1E-60E9-5879-49A090B74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716" y="3359435"/>
                <a:ext cx="137635" cy="44384"/>
              </a:xfrm>
              <a:custGeom>
                <a:avLst/>
                <a:gdLst>
                  <a:gd name="T0" fmla="*/ 197 w 80"/>
                  <a:gd name="T1" fmla="*/ 66 h 26"/>
                  <a:gd name="T2" fmla="*/ 1519 w 80"/>
                  <a:gd name="T3" fmla="*/ 500 h 26"/>
                  <a:gd name="T4" fmla="*/ 2668 w 80"/>
                  <a:gd name="T5" fmla="*/ 818 h 26"/>
                  <a:gd name="T6" fmla="*/ 0 w 80"/>
                  <a:gd name="T7" fmla="*/ 0 h 26"/>
                  <a:gd name="T8" fmla="*/ 197 w 80"/>
                  <a:gd name="T9" fmla="*/ 6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26"/>
                  <a:gd name="T17" fmla="*/ 80 w 8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26">
                    <a:moveTo>
                      <a:pt x="6" y="2"/>
                    </a:moveTo>
                    <a:lnTo>
                      <a:pt x="46" y="16"/>
                    </a:lnTo>
                    <a:lnTo>
                      <a:pt x="80" y="26"/>
                    </a:lnTo>
                    <a:lnTo>
                      <a:pt x="0" y="0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40" name="Freeform 149">
                <a:extLst>
                  <a:ext uri="{FF2B5EF4-FFF2-40B4-BE49-F238E27FC236}">
                    <a16:creationId xmlns:a16="http://schemas.microsoft.com/office/drawing/2014/main" id="{99C61265-543E-90A1-717A-46B72981E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233" y="3465957"/>
                <a:ext cx="130975" cy="34397"/>
              </a:xfrm>
              <a:custGeom>
                <a:avLst/>
                <a:gdLst>
                  <a:gd name="T0" fmla="*/ 0 w 76"/>
                  <a:gd name="T1" fmla="*/ 0 h 20"/>
                  <a:gd name="T2" fmla="*/ 2565 w 76"/>
                  <a:gd name="T3" fmla="*/ 663 h 20"/>
                  <a:gd name="T4" fmla="*/ 1694 w 76"/>
                  <a:gd name="T5" fmla="*/ 406 h 20"/>
                  <a:gd name="T6" fmla="*/ 0 w 76"/>
                  <a:gd name="T7" fmla="*/ 0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20"/>
                  <a:gd name="T14" fmla="*/ 76 w 76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20">
                    <a:moveTo>
                      <a:pt x="0" y="0"/>
                    </a:moveTo>
                    <a:lnTo>
                      <a:pt x="76" y="20"/>
                    </a:lnTo>
                    <a:lnTo>
                      <a:pt x="5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41" name="Freeform 150">
                <a:extLst>
                  <a:ext uri="{FF2B5EF4-FFF2-40B4-BE49-F238E27FC236}">
                    <a16:creationId xmlns:a16="http://schemas.microsoft.com/office/drawing/2014/main" id="{FDFBCE19-D8AE-1AC3-8B53-B260F8D73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567" y="4069577"/>
                <a:ext cx="724805" cy="1313761"/>
              </a:xfrm>
              <a:custGeom>
                <a:avLst/>
                <a:gdLst>
                  <a:gd name="T0" fmla="*/ 8480 w 420"/>
                  <a:gd name="T1" fmla="*/ 12368 h 762"/>
                  <a:gd name="T2" fmla="*/ 6415 w 420"/>
                  <a:gd name="T3" fmla="*/ 9093 h 762"/>
                  <a:gd name="T4" fmla="*/ 6698 w 420"/>
                  <a:gd name="T5" fmla="*/ 8092 h 762"/>
                  <a:gd name="T6" fmla="*/ 5949 w 420"/>
                  <a:gd name="T7" fmla="*/ 1492 h 762"/>
                  <a:gd name="T8" fmla="*/ 1583 w 420"/>
                  <a:gd name="T9" fmla="*/ 0 h 762"/>
                  <a:gd name="T10" fmla="*/ 1424 w 420"/>
                  <a:gd name="T11" fmla="*/ 684 h 762"/>
                  <a:gd name="T12" fmla="*/ 1295 w 420"/>
                  <a:gd name="T13" fmla="*/ 1422 h 762"/>
                  <a:gd name="T14" fmla="*/ 967 w 420"/>
                  <a:gd name="T15" fmla="*/ 2255 h 762"/>
                  <a:gd name="T16" fmla="*/ 73 w 420"/>
                  <a:gd name="T17" fmla="*/ 3602 h 762"/>
                  <a:gd name="T18" fmla="*/ 358 w 420"/>
                  <a:gd name="T19" fmla="*/ 4494 h 762"/>
                  <a:gd name="T20" fmla="*/ 476 w 420"/>
                  <a:gd name="T21" fmla="*/ 5284 h 762"/>
                  <a:gd name="T22" fmla="*/ 197 w 420"/>
                  <a:gd name="T23" fmla="*/ 6251 h 762"/>
                  <a:gd name="T24" fmla="*/ 73 w 420"/>
                  <a:gd name="T25" fmla="*/ 7193 h 762"/>
                  <a:gd name="T26" fmla="*/ 426 w 420"/>
                  <a:gd name="T27" fmla="*/ 7870 h 762"/>
                  <a:gd name="T28" fmla="*/ 819 w 420"/>
                  <a:gd name="T29" fmla="*/ 8967 h 762"/>
                  <a:gd name="T30" fmla="*/ 872 w 420"/>
                  <a:gd name="T31" fmla="*/ 9321 h 762"/>
                  <a:gd name="T32" fmla="*/ 684 w 420"/>
                  <a:gd name="T33" fmla="*/ 9780 h 762"/>
                  <a:gd name="T34" fmla="*/ 967 w 420"/>
                  <a:gd name="T35" fmla="*/ 9780 h 762"/>
                  <a:gd name="T36" fmla="*/ 1228 w 420"/>
                  <a:gd name="T37" fmla="*/ 10118 h 762"/>
                  <a:gd name="T38" fmla="*/ 1503 w 420"/>
                  <a:gd name="T39" fmla="*/ 10261 h 762"/>
                  <a:gd name="T40" fmla="*/ 1583 w 420"/>
                  <a:gd name="T41" fmla="*/ 10061 h 762"/>
                  <a:gd name="T42" fmla="*/ 1782 w 420"/>
                  <a:gd name="T43" fmla="*/ 9634 h 762"/>
                  <a:gd name="T44" fmla="*/ 2108 w 420"/>
                  <a:gd name="T45" fmla="*/ 9991 h 762"/>
                  <a:gd name="T46" fmla="*/ 1979 w 420"/>
                  <a:gd name="T47" fmla="*/ 10061 h 762"/>
                  <a:gd name="T48" fmla="*/ 1782 w 420"/>
                  <a:gd name="T49" fmla="*/ 10386 h 762"/>
                  <a:gd name="T50" fmla="*/ 1909 w 420"/>
                  <a:gd name="T51" fmla="*/ 11284 h 762"/>
                  <a:gd name="T52" fmla="*/ 1909 w 420"/>
                  <a:gd name="T53" fmla="*/ 11483 h 762"/>
                  <a:gd name="T54" fmla="*/ 1503 w 420"/>
                  <a:gd name="T55" fmla="*/ 10928 h 762"/>
                  <a:gd name="T56" fmla="*/ 1653 w 420"/>
                  <a:gd name="T57" fmla="*/ 10546 h 762"/>
                  <a:gd name="T58" fmla="*/ 1356 w 420"/>
                  <a:gd name="T59" fmla="*/ 10743 h 762"/>
                  <a:gd name="T60" fmla="*/ 1228 w 420"/>
                  <a:gd name="T61" fmla="*/ 11149 h 762"/>
                  <a:gd name="T62" fmla="*/ 1151 w 420"/>
                  <a:gd name="T63" fmla="*/ 11765 h 762"/>
                  <a:gd name="T64" fmla="*/ 1295 w 420"/>
                  <a:gd name="T65" fmla="*/ 12154 h 762"/>
                  <a:gd name="T66" fmla="*/ 1782 w 420"/>
                  <a:gd name="T67" fmla="*/ 12707 h 762"/>
                  <a:gd name="T68" fmla="*/ 1782 w 420"/>
                  <a:gd name="T69" fmla="*/ 13448 h 762"/>
                  <a:gd name="T70" fmla="*/ 1503 w 420"/>
                  <a:gd name="T71" fmla="*/ 14281 h 762"/>
                  <a:gd name="T72" fmla="*/ 1909 w 420"/>
                  <a:gd name="T73" fmla="*/ 15355 h 762"/>
                  <a:gd name="T74" fmla="*/ 2724 w 420"/>
                  <a:gd name="T75" fmla="*/ 16702 h 762"/>
                  <a:gd name="T76" fmla="*/ 2932 w 420"/>
                  <a:gd name="T77" fmla="*/ 17463 h 762"/>
                  <a:gd name="T78" fmla="*/ 2783 w 420"/>
                  <a:gd name="T79" fmla="*/ 18215 h 762"/>
                  <a:gd name="T80" fmla="*/ 2783 w 420"/>
                  <a:gd name="T81" fmla="*/ 18955 h 762"/>
                  <a:gd name="T82" fmla="*/ 4361 w 420"/>
                  <a:gd name="T83" fmla="*/ 19704 h 762"/>
                  <a:gd name="T84" fmla="*/ 5059 w 420"/>
                  <a:gd name="T85" fmla="*/ 20734 h 762"/>
                  <a:gd name="T86" fmla="*/ 6088 w 420"/>
                  <a:gd name="T87" fmla="*/ 21116 h 762"/>
                  <a:gd name="T88" fmla="*/ 6415 w 420"/>
                  <a:gd name="T89" fmla="*/ 21954 h 762"/>
                  <a:gd name="T90" fmla="*/ 7028 w 420"/>
                  <a:gd name="T91" fmla="*/ 22437 h 762"/>
                  <a:gd name="T92" fmla="*/ 7922 w 420"/>
                  <a:gd name="T93" fmla="*/ 24042 h 762"/>
                  <a:gd name="T94" fmla="*/ 7764 w 420"/>
                  <a:gd name="T95" fmla="*/ 24797 h 762"/>
                  <a:gd name="T96" fmla="*/ 8069 w 420"/>
                  <a:gd name="T97" fmla="*/ 25075 h 762"/>
                  <a:gd name="T98" fmla="*/ 7922 w 420"/>
                  <a:gd name="T99" fmla="*/ 25280 h 762"/>
                  <a:gd name="T100" fmla="*/ 12985 w 420"/>
                  <a:gd name="T101" fmla="*/ 25694 h 762"/>
                  <a:gd name="T102" fmla="*/ 12755 w 420"/>
                  <a:gd name="T103" fmla="*/ 25075 h 762"/>
                  <a:gd name="T104" fmla="*/ 12853 w 420"/>
                  <a:gd name="T105" fmla="*/ 24336 h 762"/>
                  <a:gd name="T106" fmla="*/ 13312 w 420"/>
                  <a:gd name="T107" fmla="*/ 23859 h 762"/>
                  <a:gd name="T108" fmla="*/ 13652 w 420"/>
                  <a:gd name="T109" fmla="*/ 23026 h 762"/>
                  <a:gd name="T110" fmla="*/ 13984 w 420"/>
                  <a:gd name="T111" fmla="*/ 22028 h 762"/>
                  <a:gd name="T112" fmla="*/ 13725 w 420"/>
                  <a:gd name="T113" fmla="*/ 20734 h 76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0"/>
                  <a:gd name="T172" fmla="*/ 0 h 762"/>
                  <a:gd name="T173" fmla="*/ 420 w 420"/>
                  <a:gd name="T174" fmla="*/ 762 h 76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0" h="762">
                    <a:moveTo>
                      <a:pt x="360" y="540"/>
                    </a:moveTo>
                    <a:lnTo>
                      <a:pt x="350" y="524"/>
                    </a:lnTo>
                    <a:lnTo>
                      <a:pt x="298" y="442"/>
                    </a:lnTo>
                    <a:lnTo>
                      <a:pt x="270" y="400"/>
                    </a:lnTo>
                    <a:lnTo>
                      <a:pt x="248" y="364"/>
                    </a:lnTo>
                    <a:lnTo>
                      <a:pt x="220" y="320"/>
                    </a:lnTo>
                    <a:lnTo>
                      <a:pt x="214" y="308"/>
                    </a:lnTo>
                    <a:lnTo>
                      <a:pt x="204" y="294"/>
                    </a:lnTo>
                    <a:lnTo>
                      <a:pt x="194" y="276"/>
                    </a:lnTo>
                    <a:lnTo>
                      <a:pt x="188" y="268"/>
                    </a:lnTo>
                    <a:lnTo>
                      <a:pt x="190" y="262"/>
                    </a:lnTo>
                    <a:lnTo>
                      <a:pt x="190" y="260"/>
                    </a:lnTo>
                    <a:lnTo>
                      <a:pt x="192" y="256"/>
                    </a:lnTo>
                    <a:lnTo>
                      <a:pt x="194" y="246"/>
                    </a:lnTo>
                    <a:lnTo>
                      <a:pt x="196" y="238"/>
                    </a:lnTo>
                    <a:lnTo>
                      <a:pt x="200" y="220"/>
                    </a:lnTo>
                    <a:lnTo>
                      <a:pt x="230" y="120"/>
                    </a:lnTo>
                    <a:lnTo>
                      <a:pt x="244" y="66"/>
                    </a:lnTo>
                    <a:lnTo>
                      <a:pt x="202" y="52"/>
                    </a:lnTo>
                    <a:lnTo>
                      <a:pt x="174" y="44"/>
                    </a:lnTo>
                    <a:lnTo>
                      <a:pt x="136" y="30"/>
                    </a:lnTo>
                    <a:lnTo>
                      <a:pt x="90" y="16"/>
                    </a:lnTo>
                    <a:lnTo>
                      <a:pt x="76" y="10"/>
                    </a:lnTo>
                    <a:lnTo>
                      <a:pt x="62" y="6"/>
                    </a:lnTo>
                    <a:lnTo>
                      <a:pt x="46" y="0"/>
                    </a:lnTo>
                    <a:lnTo>
                      <a:pt x="42" y="6"/>
                    </a:lnTo>
                    <a:lnTo>
                      <a:pt x="40" y="10"/>
                    </a:lnTo>
                    <a:lnTo>
                      <a:pt x="40" y="12"/>
                    </a:lnTo>
                    <a:lnTo>
                      <a:pt x="42" y="18"/>
                    </a:lnTo>
                    <a:lnTo>
                      <a:pt x="42" y="20"/>
                    </a:lnTo>
                    <a:lnTo>
                      <a:pt x="42" y="26"/>
                    </a:lnTo>
                    <a:lnTo>
                      <a:pt x="42" y="34"/>
                    </a:lnTo>
                    <a:lnTo>
                      <a:pt x="42" y="32"/>
                    </a:lnTo>
                    <a:lnTo>
                      <a:pt x="42" y="38"/>
                    </a:lnTo>
                    <a:lnTo>
                      <a:pt x="38" y="42"/>
                    </a:lnTo>
                    <a:lnTo>
                      <a:pt x="34" y="50"/>
                    </a:lnTo>
                    <a:lnTo>
                      <a:pt x="32" y="56"/>
                    </a:lnTo>
                    <a:lnTo>
                      <a:pt x="32" y="54"/>
                    </a:lnTo>
                    <a:lnTo>
                      <a:pt x="30" y="56"/>
                    </a:lnTo>
                    <a:lnTo>
                      <a:pt x="28" y="66"/>
                    </a:lnTo>
                    <a:lnTo>
                      <a:pt x="8" y="90"/>
                    </a:lnTo>
                    <a:lnTo>
                      <a:pt x="4" y="96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2" y="106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6" y="124"/>
                    </a:lnTo>
                    <a:lnTo>
                      <a:pt x="10" y="126"/>
                    </a:lnTo>
                    <a:lnTo>
                      <a:pt x="10" y="132"/>
                    </a:lnTo>
                    <a:lnTo>
                      <a:pt x="10" y="136"/>
                    </a:lnTo>
                    <a:lnTo>
                      <a:pt x="12" y="144"/>
                    </a:lnTo>
                    <a:lnTo>
                      <a:pt x="14" y="146"/>
                    </a:lnTo>
                    <a:lnTo>
                      <a:pt x="16" y="152"/>
                    </a:lnTo>
                    <a:lnTo>
                      <a:pt x="14" y="156"/>
                    </a:lnTo>
                    <a:lnTo>
                      <a:pt x="16" y="160"/>
                    </a:lnTo>
                    <a:lnTo>
                      <a:pt x="12" y="170"/>
                    </a:lnTo>
                    <a:lnTo>
                      <a:pt x="10" y="174"/>
                    </a:lnTo>
                    <a:lnTo>
                      <a:pt x="8" y="178"/>
                    </a:lnTo>
                    <a:lnTo>
                      <a:pt x="6" y="184"/>
                    </a:lnTo>
                    <a:lnTo>
                      <a:pt x="6" y="188"/>
                    </a:lnTo>
                    <a:lnTo>
                      <a:pt x="6" y="196"/>
                    </a:lnTo>
                    <a:lnTo>
                      <a:pt x="6" y="204"/>
                    </a:lnTo>
                    <a:lnTo>
                      <a:pt x="2" y="210"/>
                    </a:lnTo>
                    <a:lnTo>
                      <a:pt x="2" y="212"/>
                    </a:lnTo>
                    <a:lnTo>
                      <a:pt x="4" y="216"/>
                    </a:lnTo>
                    <a:lnTo>
                      <a:pt x="6" y="222"/>
                    </a:lnTo>
                    <a:lnTo>
                      <a:pt x="10" y="228"/>
                    </a:lnTo>
                    <a:lnTo>
                      <a:pt x="10" y="230"/>
                    </a:lnTo>
                    <a:lnTo>
                      <a:pt x="12" y="232"/>
                    </a:lnTo>
                    <a:lnTo>
                      <a:pt x="14" y="236"/>
                    </a:lnTo>
                    <a:lnTo>
                      <a:pt x="16" y="246"/>
                    </a:lnTo>
                    <a:lnTo>
                      <a:pt x="18" y="248"/>
                    </a:lnTo>
                    <a:lnTo>
                      <a:pt x="22" y="256"/>
                    </a:lnTo>
                    <a:lnTo>
                      <a:pt x="24" y="264"/>
                    </a:lnTo>
                    <a:lnTo>
                      <a:pt x="26" y="268"/>
                    </a:lnTo>
                    <a:lnTo>
                      <a:pt x="28" y="270"/>
                    </a:lnTo>
                    <a:lnTo>
                      <a:pt x="28" y="276"/>
                    </a:lnTo>
                    <a:lnTo>
                      <a:pt x="26" y="274"/>
                    </a:lnTo>
                    <a:lnTo>
                      <a:pt x="26" y="272"/>
                    </a:lnTo>
                    <a:lnTo>
                      <a:pt x="24" y="272"/>
                    </a:lnTo>
                    <a:lnTo>
                      <a:pt x="24" y="276"/>
                    </a:lnTo>
                    <a:lnTo>
                      <a:pt x="20" y="286"/>
                    </a:lnTo>
                    <a:lnTo>
                      <a:pt x="20" y="288"/>
                    </a:lnTo>
                    <a:lnTo>
                      <a:pt x="22" y="286"/>
                    </a:lnTo>
                    <a:lnTo>
                      <a:pt x="24" y="284"/>
                    </a:lnTo>
                    <a:lnTo>
                      <a:pt x="24" y="286"/>
                    </a:lnTo>
                    <a:lnTo>
                      <a:pt x="28" y="288"/>
                    </a:lnTo>
                    <a:lnTo>
                      <a:pt x="28" y="290"/>
                    </a:lnTo>
                    <a:lnTo>
                      <a:pt x="30" y="292"/>
                    </a:lnTo>
                    <a:lnTo>
                      <a:pt x="32" y="294"/>
                    </a:lnTo>
                    <a:lnTo>
                      <a:pt x="34" y="298"/>
                    </a:lnTo>
                    <a:lnTo>
                      <a:pt x="36" y="298"/>
                    </a:lnTo>
                    <a:lnTo>
                      <a:pt x="38" y="302"/>
                    </a:lnTo>
                    <a:lnTo>
                      <a:pt x="40" y="306"/>
                    </a:lnTo>
                    <a:lnTo>
                      <a:pt x="42" y="306"/>
                    </a:lnTo>
                    <a:lnTo>
                      <a:pt x="42" y="302"/>
                    </a:lnTo>
                    <a:lnTo>
                      <a:pt x="44" y="302"/>
                    </a:lnTo>
                    <a:lnTo>
                      <a:pt x="44" y="304"/>
                    </a:lnTo>
                    <a:lnTo>
                      <a:pt x="46" y="304"/>
                    </a:lnTo>
                    <a:lnTo>
                      <a:pt x="44" y="300"/>
                    </a:lnTo>
                    <a:lnTo>
                      <a:pt x="44" y="296"/>
                    </a:lnTo>
                    <a:lnTo>
                      <a:pt x="46" y="296"/>
                    </a:lnTo>
                    <a:lnTo>
                      <a:pt x="44" y="292"/>
                    </a:lnTo>
                    <a:lnTo>
                      <a:pt x="48" y="288"/>
                    </a:lnTo>
                    <a:lnTo>
                      <a:pt x="46" y="286"/>
                    </a:lnTo>
                    <a:lnTo>
                      <a:pt x="48" y="286"/>
                    </a:lnTo>
                    <a:lnTo>
                      <a:pt x="52" y="284"/>
                    </a:lnTo>
                    <a:lnTo>
                      <a:pt x="54" y="286"/>
                    </a:lnTo>
                    <a:lnTo>
                      <a:pt x="58" y="290"/>
                    </a:lnTo>
                    <a:lnTo>
                      <a:pt x="58" y="292"/>
                    </a:lnTo>
                    <a:lnTo>
                      <a:pt x="60" y="292"/>
                    </a:lnTo>
                    <a:lnTo>
                      <a:pt x="62" y="294"/>
                    </a:lnTo>
                    <a:lnTo>
                      <a:pt x="64" y="296"/>
                    </a:lnTo>
                    <a:lnTo>
                      <a:pt x="62" y="298"/>
                    </a:lnTo>
                    <a:lnTo>
                      <a:pt x="62" y="296"/>
                    </a:lnTo>
                    <a:lnTo>
                      <a:pt x="58" y="296"/>
                    </a:lnTo>
                    <a:lnTo>
                      <a:pt x="56" y="298"/>
                    </a:lnTo>
                    <a:lnTo>
                      <a:pt x="52" y="296"/>
                    </a:lnTo>
                    <a:lnTo>
                      <a:pt x="48" y="300"/>
                    </a:lnTo>
                    <a:lnTo>
                      <a:pt x="52" y="306"/>
                    </a:lnTo>
                    <a:lnTo>
                      <a:pt x="50" y="312"/>
                    </a:lnTo>
                    <a:lnTo>
                      <a:pt x="52" y="314"/>
                    </a:lnTo>
                    <a:lnTo>
                      <a:pt x="56" y="320"/>
                    </a:lnTo>
                    <a:lnTo>
                      <a:pt x="56" y="330"/>
                    </a:lnTo>
                    <a:lnTo>
                      <a:pt x="56" y="332"/>
                    </a:lnTo>
                    <a:lnTo>
                      <a:pt x="60" y="340"/>
                    </a:lnTo>
                    <a:lnTo>
                      <a:pt x="58" y="340"/>
                    </a:lnTo>
                    <a:lnTo>
                      <a:pt x="56" y="338"/>
                    </a:lnTo>
                    <a:lnTo>
                      <a:pt x="56" y="336"/>
                    </a:lnTo>
                    <a:lnTo>
                      <a:pt x="54" y="334"/>
                    </a:lnTo>
                    <a:lnTo>
                      <a:pt x="50" y="330"/>
                    </a:lnTo>
                    <a:lnTo>
                      <a:pt x="48" y="326"/>
                    </a:lnTo>
                    <a:lnTo>
                      <a:pt x="44" y="322"/>
                    </a:lnTo>
                    <a:lnTo>
                      <a:pt x="44" y="320"/>
                    </a:lnTo>
                    <a:lnTo>
                      <a:pt x="44" y="316"/>
                    </a:lnTo>
                    <a:lnTo>
                      <a:pt x="46" y="314"/>
                    </a:lnTo>
                    <a:lnTo>
                      <a:pt x="48" y="310"/>
                    </a:lnTo>
                    <a:lnTo>
                      <a:pt x="46" y="310"/>
                    </a:lnTo>
                    <a:lnTo>
                      <a:pt x="44" y="308"/>
                    </a:lnTo>
                    <a:lnTo>
                      <a:pt x="42" y="310"/>
                    </a:lnTo>
                    <a:lnTo>
                      <a:pt x="40" y="310"/>
                    </a:lnTo>
                    <a:lnTo>
                      <a:pt x="40" y="316"/>
                    </a:lnTo>
                    <a:lnTo>
                      <a:pt x="38" y="318"/>
                    </a:lnTo>
                    <a:lnTo>
                      <a:pt x="38" y="320"/>
                    </a:lnTo>
                    <a:lnTo>
                      <a:pt x="36" y="322"/>
                    </a:lnTo>
                    <a:lnTo>
                      <a:pt x="34" y="328"/>
                    </a:lnTo>
                    <a:lnTo>
                      <a:pt x="36" y="328"/>
                    </a:lnTo>
                    <a:lnTo>
                      <a:pt x="38" y="330"/>
                    </a:lnTo>
                    <a:lnTo>
                      <a:pt x="36" y="336"/>
                    </a:lnTo>
                    <a:lnTo>
                      <a:pt x="38" y="336"/>
                    </a:lnTo>
                    <a:lnTo>
                      <a:pt x="36" y="340"/>
                    </a:lnTo>
                    <a:lnTo>
                      <a:pt x="34" y="346"/>
                    </a:lnTo>
                    <a:lnTo>
                      <a:pt x="34" y="348"/>
                    </a:lnTo>
                    <a:lnTo>
                      <a:pt x="36" y="352"/>
                    </a:lnTo>
                    <a:lnTo>
                      <a:pt x="36" y="356"/>
                    </a:lnTo>
                    <a:lnTo>
                      <a:pt x="36" y="358"/>
                    </a:lnTo>
                    <a:lnTo>
                      <a:pt x="38" y="358"/>
                    </a:lnTo>
                    <a:lnTo>
                      <a:pt x="38" y="362"/>
                    </a:lnTo>
                    <a:lnTo>
                      <a:pt x="44" y="370"/>
                    </a:lnTo>
                    <a:lnTo>
                      <a:pt x="46" y="372"/>
                    </a:lnTo>
                    <a:lnTo>
                      <a:pt x="50" y="372"/>
                    </a:lnTo>
                    <a:lnTo>
                      <a:pt x="52" y="374"/>
                    </a:lnTo>
                    <a:lnTo>
                      <a:pt x="54" y="372"/>
                    </a:lnTo>
                    <a:lnTo>
                      <a:pt x="56" y="376"/>
                    </a:lnTo>
                    <a:lnTo>
                      <a:pt x="58" y="382"/>
                    </a:lnTo>
                    <a:lnTo>
                      <a:pt x="56" y="388"/>
                    </a:lnTo>
                    <a:lnTo>
                      <a:pt x="52" y="396"/>
                    </a:lnTo>
                    <a:lnTo>
                      <a:pt x="48" y="396"/>
                    </a:lnTo>
                    <a:lnTo>
                      <a:pt x="44" y="398"/>
                    </a:lnTo>
                    <a:lnTo>
                      <a:pt x="44" y="402"/>
                    </a:lnTo>
                    <a:lnTo>
                      <a:pt x="44" y="408"/>
                    </a:lnTo>
                    <a:lnTo>
                      <a:pt x="44" y="420"/>
                    </a:lnTo>
                    <a:lnTo>
                      <a:pt x="46" y="424"/>
                    </a:lnTo>
                    <a:lnTo>
                      <a:pt x="50" y="428"/>
                    </a:lnTo>
                    <a:lnTo>
                      <a:pt x="52" y="432"/>
                    </a:lnTo>
                    <a:lnTo>
                      <a:pt x="56" y="446"/>
                    </a:lnTo>
                    <a:lnTo>
                      <a:pt x="56" y="452"/>
                    </a:lnTo>
                    <a:lnTo>
                      <a:pt x="62" y="464"/>
                    </a:lnTo>
                    <a:lnTo>
                      <a:pt x="62" y="468"/>
                    </a:lnTo>
                    <a:lnTo>
                      <a:pt x="68" y="476"/>
                    </a:lnTo>
                    <a:lnTo>
                      <a:pt x="74" y="490"/>
                    </a:lnTo>
                    <a:lnTo>
                      <a:pt x="80" y="492"/>
                    </a:lnTo>
                    <a:lnTo>
                      <a:pt x="78" y="500"/>
                    </a:lnTo>
                    <a:lnTo>
                      <a:pt x="76" y="500"/>
                    </a:lnTo>
                    <a:lnTo>
                      <a:pt x="78" y="508"/>
                    </a:lnTo>
                    <a:lnTo>
                      <a:pt x="82" y="514"/>
                    </a:lnTo>
                    <a:lnTo>
                      <a:pt x="86" y="514"/>
                    </a:lnTo>
                    <a:lnTo>
                      <a:pt x="88" y="518"/>
                    </a:lnTo>
                    <a:lnTo>
                      <a:pt x="84" y="526"/>
                    </a:lnTo>
                    <a:lnTo>
                      <a:pt x="82" y="528"/>
                    </a:lnTo>
                    <a:lnTo>
                      <a:pt x="82" y="530"/>
                    </a:lnTo>
                    <a:lnTo>
                      <a:pt x="82" y="536"/>
                    </a:lnTo>
                    <a:lnTo>
                      <a:pt x="82" y="538"/>
                    </a:lnTo>
                    <a:lnTo>
                      <a:pt x="80" y="544"/>
                    </a:lnTo>
                    <a:lnTo>
                      <a:pt x="76" y="552"/>
                    </a:lnTo>
                    <a:lnTo>
                      <a:pt x="76" y="554"/>
                    </a:lnTo>
                    <a:lnTo>
                      <a:pt x="82" y="558"/>
                    </a:lnTo>
                    <a:lnTo>
                      <a:pt x="84" y="564"/>
                    </a:lnTo>
                    <a:lnTo>
                      <a:pt x="110" y="572"/>
                    </a:lnTo>
                    <a:lnTo>
                      <a:pt x="112" y="576"/>
                    </a:lnTo>
                    <a:lnTo>
                      <a:pt x="124" y="580"/>
                    </a:lnTo>
                    <a:lnTo>
                      <a:pt x="128" y="580"/>
                    </a:lnTo>
                    <a:lnTo>
                      <a:pt x="136" y="584"/>
                    </a:lnTo>
                    <a:lnTo>
                      <a:pt x="140" y="592"/>
                    </a:lnTo>
                    <a:lnTo>
                      <a:pt x="144" y="596"/>
                    </a:lnTo>
                    <a:lnTo>
                      <a:pt x="146" y="606"/>
                    </a:lnTo>
                    <a:lnTo>
                      <a:pt x="148" y="610"/>
                    </a:lnTo>
                    <a:lnTo>
                      <a:pt x="156" y="614"/>
                    </a:lnTo>
                    <a:lnTo>
                      <a:pt x="158" y="614"/>
                    </a:lnTo>
                    <a:lnTo>
                      <a:pt x="164" y="618"/>
                    </a:lnTo>
                    <a:lnTo>
                      <a:pt x="166" y="620"/>
                    </a:lnTo>
                    <a:lnTo>
                      <a:pt x="178" y="622"/>
                    </a:lnTo>
                    <a:lnTo>
                      <a:pt x="182" y="624"/>
                    </a:lnTo>
                    <a:lnTo>
                      <a:pt x="184" y="636"/>
                    </a:lnTo>
                    <a:lnTo>
                      <a:pt x="184" y="638"/>
                    </a:lnTo>
                    <a:lnTo>
                      <a:pt x="182" y="642"/>
                    </a:lnTo>
                    <a:lnTo>
                      <a:pt x="188" y="646"/>
                    </a:lnTo>
                    <a:lnTo>
                      <a:pt x="190" y="644"/>
                    </a:lnTo>
                    <a:lnTo>
                      <a:pt x="194" y="644"/>
                    </a:lnTo>
                    <a:lnTo>
                      <a:pt x="198" y="646"/>
                    </a:lnTo>
                    <a:lnTo>
                      <a:pt x="204" y="656"/>
                    </a:lnTo>
                    <a:lnTo>
                      <a:pt x="206" y="660"/>
                    </a:lnTo>
                    <a:lnTo>
                      <a:pt x="210" y="660"/>
                    </a:lnTo>
                    <a:lnTo>
                      <a:pt x="216" y="672"/>
                    </a:lnTo>
                    <a:lnTo>
                      <a:pt x="220" y="676"/>
                    </a:lnTo>
                    <a:lnTo>
                      <a:pt x="226" y="686"/>
                    </a:lnTo>
                    <a:lnTo>
                      <a:pt x="232" y="708"/>
                    </a:lnTo>
                    <a:lnTo>
                      <a:pt x="232" y="716"/>
                    </a:lnTo>
                    <a:lnTo>
                      <a:pt x="230" y="720"/>
                    </a:lnTo>
                    <a:lnTo>
                      <a:pt x="232" y="726"/>
                    </a:lnTo>
                    <a:lnTo>
                      <a:pt x="230" y="728"/>
                    </a:lnTo>
                    <a:lnTo>
                      <a:pt x="228" y="730"/>
                    </a:lnTo>
                    <a:lnTo>
                      <a:pt x="230" y="732"/>
                    </a:lnTo>
                    <a:lnTo>
                      <a:pt x="232" y="730"/>
                    </a:lnTo>
                    <a:lnTo>
                      <a:pt x="236" y="734"/>
                    </a:lnTo>
                    <a:lnTo>
                      <a:pt x="236" y="738"/>
                    </a:lnTo>
                    <a:lnTo>
                      <a:pt x="232" y="734"/>
                    </a:lnTo>
                    <a:lnTo>
                      <a:pt x="232" y="732"/>
                    </a:lnTo>
                    <a:lnTo>
                      <a:pt x="232" y="734"/>
                    </a:lnTo>
                    <a:lnTo>
                      <a:pt x="234" y="738"/>
                    </a:lnTo>
                    <a:lnTo>
                      <a:pt x="232" y="744"/>
                    </a:lnTo>
                    <a:lnTo>
                      <a:pt x="290" y="750"/>
                    </a:lnTo>
                    <a:lnTo>
                      <a:pt x="368" y="762"/>
                    </a:lnTo>
                    <a:lnTo>
                      <a:pt x="376" y="762"/>
                    </a:lnTo>
                    <a:lnTo>
                      <a:pt x="378" y="762"/>
                    </a:lnTo>
                    <a:lnTo>
                      <a:pt x="380" y="756"/>
                    </a:lnTo>
                    <a:lnTo>
                      <a:pt x="384" y="754"/>
                    </a:lnTo>
                    <a:lnTo>
                      <a:pt x="384" y="746"/>
                    </a:lnTo>
                    <a:lnTo>
                      <a:pt x="382" y="742"/>
                    </a:lnTo>
                    <a:lnTo>
                      <a:pt x="376" y="740"/>
                    </a:lnTo>
                    <a:lnTo>
                      <a:pt x="374" y="738"/>
                    </a:lnTo>
                    <a:lnTo>
                      <a:pt x="374" y="734"/>
                    </a:lnTo>
                    <a:lnTo>
                      <a:pt x="376" y="726"/>
                    </a:lnTo>
                    <a:lnTo>
                      <a:pt x="374" y="722"/>
                    </a:lnTo>
                    <a:lnTo>
                      <a:pt x="376" y="718"/>
                    </a:lnTo>
                    <a:lnTo>
                      <a:pt x="376" y="716"/>
                    </a:lnTo>
                    <a:lnTo>
                      <a:pt x="378" y="714"/>
                    </a:lnTo>
                    <a:lnTo>
                      <a:pt x="384" y="710"/>
                    </a:lnTo>
                    <a:lnTo>
                      <a:pt x="384" y="708"/>
                    </a:lnTo>
                    <a:lnTo>
                      <a:pt x="386" y="708"/>
                    </a:lnTo>
                    <a:lnTo>
                      <a:pt x="390" y="702"/>
                    </a:lnTo>
                    <a:lnTo>
                      <a:pt x="390" y="698"/>
                    </a:lnTo>
                    <a:lnTo>
                      <a:pt x="392" y="696"/>
                    </a:lnTo>
                    <a:lnTo>
                      <a:pt x="394" y="682"/>
                    </a:lnTo>
                    <a:lnTo>
                      <a:pt x="400" y="678"/>
                    </a:lnTo>
                    <a:lnTo>
                      <a:pt x="402" y="674"/>
                    </a:lnTo>
                    <a:lnTo>
                      <a:pt x="418" y="664"/>
                    </a:lnTo>
                    <a:lnTo>
                      <a:pt x="420" y="664"/>
                    </a:lnTo>
                    <a:lnTo>
                      <a:pt x="420" y="662"/>
                    </a:lnTo>
                    <a:lnTo>
                      <a:pt x="410" y="648"/>
                    </a:lnTo>
                    <a:lnTo>
                      <a:pt x="408" y="630"/>
                    </a:lnTo>
                    <a:lnTo>
                      <a:pt x="404" y="622"/>
                    </a:lnTo>
                    <a:lnTo>
                      <a:pt x="406" y="620"/>
                    </a:lnTo>
                    <a:lnTo>
                      <a:pt x="402" y="616"/>
                    </a:lnTo>
                    <a:lnTo>
                      <a:pt x="402" y="610"/>
                    </a:lnTo>
                    <a:lnTo>
                      <a:pt x="404" y="608"/>
                    </a:lnTo>
                    <a:lnTo>
                      <a:pt x="360" y="54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42" name="Freeform 151">
                <a:extLst>
                  <a:ext uri="{FF2B5EF4-FFF2-40B4-BE49-F238E27FC236}">
                    <a16:creationId xmlns:a16="http://schemas.microsoft.com/office/drawing/2014/main" id="{BD3DFD15-8BB6-8C68-3021-0F63A99DD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037" y="4982774"/>
                <a:ext cx="648217" cy="672415"/>
              </a:xfrm>
              <a:custGeom>
                <a:avLst/>
                <a:gdLst>
                  <a:gd name="T0" fmla="*/ 4726 w 376"/>
                  <a:gd name="T1" fmla="*/ 424 h 390"/>
                  <a:gd name="T2" fmla="*/ 6502 w 376"/>
                  <a:gd name="T3" fmla="*/ 618 h 390"/>
                  <a:gd name="T4" fmla="*/ 7404 w 376"/>
                  <a:gd name="T5" fmla="*/ 738 h 390"/>
                  <a:gd name="T6" fmla="*/ 7845 w 376"/>
                  <a:gd name="T7" fmla="*/ 803 h 390"/>
                  <a:gd name="T8" fmla="*/ 8744 w 376"/>
                  <a:gd name="T9" fmla="*/ 960 h 390"/>
                  <a:gd name="T10" fmla="*/ 10911 w 376"/>
                  <a:gd name="T11" fmla="*/ 1147 h 390"/>
                  <a:gd name="T12" fmla="*/ 12612 w 376"/>
                  <a:gd name="T13" fmla="*/ 1294 h 390"/>
                  <a:gd name="T14" fmla="*/ 12733 w 376"/>
                  <a:gd name="T15" fmla="*/ 1350 h 390"/>
                  <a:gd name="T16" fmla="*/ 12665 w 376"/>
                  <a:gd name="T17" fmla="*/ 2519 h 390"/>
                  <a:gd name="T18" fmla="*/ 12612 w 376"/>
                  <a:gd name="T19" fmla="*/ 2519 h 390"/>
                  <a:gd name="T20" fmla="*/ 12537 w 376"/>
                  <a:gd name="T21" fmla="*/ 3549 h 390"/>
                  <a:gd name="T22" fmla="*/ 12464 w 376"/>
                  <a:gd name="T23" fmla="*/ 4295 h 390"/>
                  <a:gd name="T24" fmla="*/ 12384 w 376"/>
                  <a:gd name="T25" fmla="*/ 4547 h 390"/>
                  <a:gd name="T26" fmla="*/ 12384 w 376"/>
                  <a:gd name="T27" fmla="*/ 5571 h 390"/>
                  <a:gd name="T28" fmla="*/ 12332 w 376"/>
                  <a:gd name="T29" fmla="*/ 6124 h 390"/>
                  <a:gd name="T30" fmla="*/ 12255 w 376"/>
                  <a:gd name="T31" fmla="*/ 6512 h 390"/>
                  <a:gd name="T32" fmla="*/ 12185 w 376"/>
                  <a:gd name="T33" fmla="*/ 7545 h 390"/>
                  <a:gd name="T34" fmla="*/ 12185 w 376"/>
                  <a:gd name="T35" fmla="*/ 7620 h 390"/>
                  <a:gd name="T36" fmla="*/ 12057 w 376"/>
                  <a:gd name="T37" fmla="*/ 8697 h 390"/>
                  <a:gd name="T38" fmla="*/ 12057 w 376"/>
                  <a:gd name="T39" fmla="*/ 9322 h 390"/>
                  <a:gd name="T40" fmla="*/ 11989 w 376"/>
                  <a:gd name="T41" fmla="*/ 9713 h 390"/>
                  <a:gd name="T42" fmla="*/ 11930 w 376"/>
                  <a:gd name="T43" fmla="*/ 10745 h 390"/>
                  <a:gd name="T44" fmla="*/ 11795 w 376"/>
                  <a:gd name="T45" fmla="*/ 11693 h 390"/>
                  <a:gd name="T46" fmla="*/ 11703 w 376"/>
                  <a:gd name="T47" fmla="*/ 12707 h 390"/>
                  <a:gd name="T48" fmla="*/ 11703 w 376"/>
                  <a:gd name="T49" fmla="*/ 12905 h 390"/>
                  <a:gd name="T50" fmla="*/ 11191 w 376"/>
                  <a:gd name="T51" fmla="*/ 12838 h 390"/>
                  <a:gd name="T52" fmla="*/ 10487 w 376"/>
                  <a:gd name="T53" fmla="*/ 12760 h 390"/>
                  <a:gd name="T54" fmla="*/ 10024 w 376"/>
                  <a:gd name="T55" fmla="*/ 12760 h 390"/>
                  <a:gd name="T56" fmla="*/ 9900 w 376"/>
                  <a:gd name="T57" fmla="*/ 12760 h 390"/>
                  <a:gd name="T58" fmla="*/ 8269 w 376"/>
                  <a:gd name="T59" fmla="*/ 12574 h 390"/>
                  <a:gd name="T60" fmla="*/ 8198 w 376"/>
                  <a:gd name="T61" fmla="*/ 12574 h 390"/>
                  <a:gd name="T62" fmla="*/ 6110 w 376"/>
                  <a:gd name="T63" fmla="*/ 12294 h 390"/>
                  <a:gd name="T64" fmla="*/ 5346 w 376"/>
                  <a:gd name="T65" fmla="*/ 12294 h 390"/>
                  <a:gd name="T66" fmla="*/ 4889 w 376"/>
                  <a:gd name="T67" fmla="*/ 12167 h 390"/>
                  <a:gd name="T68" fmla="*/ 5006 w 376"/>
                  <a:gd name="T69" fmla="*/ 12707 h 390"/>
                  <a:gd name="T70" fmla="*/ 3534 w 376"/>
                  <a:gd name="T71" fmla="*/ 12512 h 390"/>
                  <a:gd name="T72" fmla="*/ 1768 w 376"/>
                  <a:gd name="T73" fmla="*/ 12294 h 390"/>
                  <a:gd name="T74" fmla="*/ 1701 w 376"/>
                  <a:gd name="T75" fmla="*/ 12512 h 390"/>
                  <a:gd name="T76" fmla="*/ 1631 w 376"/>
                  <a:gd name="T77" fmla="*/ 13262 h 390"/>
                  <a:gd name="T78" fmla="*/ 0 w 376"/>
                  <a:gd name="T79" fmla="*/ 13062 h 390"/>
                  <a:gd name="T80" fmla="*/ 357 w 376"/>
                  <a:gd name="T81" fmla="*/ 10546 h 390"/>
                  <a:gd name="T82" fmla="*/ 475 w 376"/>
                  <a:gd name="T83" fmla="*/ 9713 h 390"/>
                  <a:gd name="T84" fmla="*/ 607 w 376"/>
                  <a:gd name="T85" fmla="*/ 8767 h 390"/>
                  <a:gd name="T86" fmla="*/ 801 w 376"/>
                  <a:gd name="T87" fmla="*/ 7472 h 390"/>
                  <a:gd name="T88" fmla="*/ 1095 w 376"/>
                  <a:gd name="T89" fmla="*/ 5571 h 390"/>
                  <a:gd name="T90" fmla="*/ 1221 w 376"/>
                  <a:gd name="T91" fmla="*/ 4682 h 390"/>
                  <a:gd name="T92" fmla="*/ 1547 w 376"/>
                  <a:gd name="T93" fmla="*/ 2318 h 390"/>
                  <a:gd name="T94" fmla="*/ 1896 w 376"/>
                  <a:gd name="T95" fmla="*/ 0 h 390"/>
                  <a:gd name="T96" fmla="*/ 3043 w 376"/>
                  <a:gd name="T97" fmla="*/ 127 h 390"/>
                  <a:gd name="T98" fmla="*/ 4726 w 376"/>
                  <a:gd name="T99" fmla="*/ 424 h 39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76"/>
                  <a:gd name="T151" fmla="*/ 0 h 390"/>
                  <a:gd name="T152" fmla="*/ 376 w 376"/>
                  <a:gd name="T153" fmla="*/ 390 h 39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76" h="390">
                    <a:moveTo>
                      <a:pt x="140" y="12"/>
                    </a:moveTo>
                    <a:lnTo>
                      <a:pt x="192" y="18"/>
                    </a:lnTo>
                    <a:lnTo>
                      <a:pt x="218" y="22"/>
                    </a:lnTo>
                    <a:lnTo>
                      <a:pt x="232" y="24"/>
                    </a:lnTo>
                    <a:lnTo>
                      <a:pt x="258" y="28"/>
                    </a:lnTo>
                    <a:lnTo>
                      <a:pt x="322" y="34"/>
                    </a:lnTo>
                    <a:lnTo>
                      <a:pt x="372" y="38"/>
                    </a:lnTo>
                    <a:lnTo>
                      <a:pt x="376" y="40"/>
                    </a:lnTo>
                    <a:lnTo>
                      <a:pt x="374" y="74"/>
                    </a:lnTo>
                    <a:lnTo>
                      <a:pt x="372" y="74"/>
                    </a:lnTo>
                    <a:lnTo>
                      <a:pt x="370" y="104"/>
                    </a:lnTo>
                    <a:lnTo>
                      <a:pt x="368" y="126"/>
                    </a:lnTo>
                    <a:lnTo>
                      <a:pt x="366" y="134"/>
                    </a:lnTo>
                    <a:lnTo>
                      <a:pt x="366" y="164"/>
                    </a:lnTo>
                    <a:lnTo>
                      <a:pt x="364" y="180"/>
                    </a:lnTo>
                    <a:lnTo>
                      <a:pt x="362" y="192"/>
                    </a:lnTo>
                    <a:lnTo>
                      <a:pt x="360" y="222"/>
                    </a:lnTo>
                    <a:lnTo>
                      <a:pt x="360" y="224"/>
                    </a:lnTo>
                    <a:lnTo>
                      <a:pt x="356" y="256"/>
                    </a:lnTo>
                    <a:lnTo>
                      <a:pt x="356" y="274"/>
                    </a:lnTo>
                    <a:lnTo>
                      <a:pt x="354" y="286"/>
                    </a:lnTo>
                    <a:lnTo>
                      <a:pt x="352" y="316"/>
                    </a:lnTo>
                    <a:lnTo>
                      <a:pt x="348" y="344"/>
                    </a:lnTo>
                    <a:lnTo>
                      <a:pt x="346" y="374"/>
                    </a:lnTo>
                    <a:lnTo>
                      <a:pt x="346" y="380"/>
                    </a:lnTo>
                    <a:lnTo>
                      <a:pt x="330" y="378"/>
                    </a:lnTo>
                    <a:lnTo>
                      <a:pt x="310" y="376"/>
                    </a:lnTo>
                    <a:lnTo>
                      <a:pt x="296" y="376"/>
                    </a:lnTo>
                    <a:lnTo>
                      <a:pt x="292" y="376"/>
                    </a:lnTo>
                    <a:lnTo>
                      <a:pt x="244" y="370"/>
                    </a:lnTo>
                    <a:lnTo>
                      <a:pt x="242" y="370"/>
                    </a:lnTo>
                    <a:lnTo>
                      <a:pt x="180" y="362"/>
                    </a:lnTo>
                    <a:lnTo>
                      <a:pt x="158" y="362"/>
                    </a:lnTo>
                    <a:lnTo>
                      <a:pt x="144" y="358"/>
                    </a:lnTo>
                    <a:lnTo>
                      <a:pt x="148" y="374"/>
                    </a:lnTo>
                    <a:lnTo>
                      <a:pt x="104" y="368"/>
                    </a:lnTo>
                    <a:lnTo>
                      <a:pt x="52" y="362"/>
                    </a:lnTo>
                    <a:lnTo>
                      <a:pt x="50" y="368"/>
                    </a:lnTo>
                    <a:lnTo>
                      <a:pt x="48" y="390"/>
                    </a:lnTo>
                    <a:lnTo>
                      <a:pt x="0" y="384"/>
                    </a:lnTo>
                    <a:lnTo>
                      <a:pt x="10" y="310"/>
                    </a:lnTo>
                    <a:lnTo>
                      <a:pt x="14" y="286"/>
                    </a:lnTo>
                    <a:lnTo>
                      <a:pt x="18" y="258"/>
                    </a:lnTo>
                    <a:lnTo>
                      <a:pt x="24" y="220"/>
                    </a:lnTo>
                    <a:lnTo>
                      <a:pt x="32" y="164"/>
                    </a:lnTo>
                    <a:lnTo>
                      <a:pt x="36" y="138"/>
                    </a:lnTo>
                    <a:lnTo>
                      <a:pt x="46" y="68"/>
                    </a:lnTo>
                    <a:lnTo>
                      <a:pt x="56" y="0"/>
                    </a:lnTo>
                    <a:lnTo>
                      <a:pt x="90" y="4"/>
                    </a:lnTo>
                    <a:lnTo>
                      <a:pt x="14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43" name="Freeform 152">
                <a:extLst>
                  <a:ext uri="{FF2B5EF4-FFF2-40B4-BE49-F238E27FC236}">
                    <a16:creationId xmlns:a16="http://schemas.microsoft.com/office/drawing/2014/main" id="{F7A28A0B-2223-5295-CF4D-657F5BCB5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7390" y="4773061"/>
                <a:ext cx="668197" cy="351742"/>
              </a:xfrm>
              <a:custGeom>
                <a:avLst/>
                <a:gdLst>
                  <a:gd name="T0" fmla="*/ 10675 w 388"/>
                  <a:gd name="T1" fmla="*/ 5445 h 204"/>
                  <a:gd name="T2" fmla="*/ 11688 w 388"/>
                  <a:gd name="T3" fmla="*/ 4777 h 204"/>
                  <a:gd name="T4" fmla="*/ 11885 w 388"/>
                  <a:gd name="T5" fmla="*/ 4220 h 204"/>
                  <a:gd name="T6" fmla="*/ 12554 w 388"/>
                  <a:gd name="T7" fmla="*/ 3680 h 204"/>
                  <a:gd name="T8" fmla="*/ 12622 w 388"/>
                  <a:gd name="T9" fmla="*/ 2873 h 204"/>
                  <a:gd name="T10" fmla="*/ 12164 w 388"/>
                  <a:gd name="T11" fmla="*/ 2385 h 204"/>
                  <a:gd name="T12" fmla="*/ 11741 w 388"/>
                  <a:gd name="T13" fmla="*/ 1703 h 204"/>
                  <a:gd name="T14" fmla="*/ 11688 w 388"/>
                  <a:gd name="T15" fmla="*/ 1150 h 204"/>
                  <a:gd name="T16" fmla="*/ 11430 w 388"/>
                  <a:gd name="T17" fmla="*/ 872 h 204"/>
                  <a:gd name="T18" fmla="*/ 10824 w 388"/>
                  <a:gd name="T19" fmla="*/ 618 h 204"/>
                  <a:gd name="T20" fmla="*/ 10402 w 388"/>
                  <a:gd name="T21" fmla="*/ 872 h 204"/>
                  <a:gd name="T22" fmla="*/ 9685 w 388"/>
                  <a:gd name="T23" fmla="*/ 872 h 204"/>
                  <a:gd name="T24" fmla="*/ 8668 w 388"/>
                  <a:gd name="T25" fmla="*/ 618 h 204"/>
                  <a:gd name="T26" fmla="*/ 8270 w 388"/>
                  <a:gd name="T27" fmla="*/ 0 h 204"/>
                  <a:gd name="T28" fmla="*/ 7607 w 388"/>
                  <a:gd name="T29" fmla="*/ 73 h 204"/>
                  <a:gd name="T30" fmla="*/ 7533 w 388"/>
                  <a:gd name="T31" fmla="*/ 618 h 204"/>
                  <a:gd name="T32" fmla="*/ 7533 w 388"/>
                  <a:gd name="T33" fmla="*/ 872 h 204"/>
                  <a:gd name="T34" fmla="*/ 6926 w 388"/>
                  <a:gd name="T35" fmla="*/ 1096 h 204"/>
                  <a:gd name="T36" fmla="*/ 6648 w 388"/>
                  <a:gd name="T37" fmla="*/ 1422 h 204"/>
                  <a:gd name="T38" fmla="*/ 6324 w 388"/>
                  <a:gd name="T39" fmla="*/ 1978 h 204"/>
                  <a:gd name="T40" fmla="*/ 6042 w 388"/>
                  <a:gd name="T41" fmla="*/ 2255 h 204"/>
                  <a:gd name="T42" fmla="*/ 5849 w 388"/>
                  <a:gd name="T43" fmla="*/ 2873 h 204"/>
                  <a:gd name="T44" fmla="*/ 5430 w 388"/>
                  <a:gd name="T45" fmla="*/ 2873 h 204"/>
                  <a:gd name="T46" fmla="*/ 5106 w 388"/>
                  <a:gd name="T47" fmla="*/ 2519 h 204"/>
                  <a:gd name="T48" fmla="*/ 5106 w 388"/>
                  <a:gd name="T49" fmla="*/ 2716 h 204"/>
                  <a:gd name="T50" fmla="*/ 4909 w 388"/>
                  <a:gd name="T51" fmla="*/ 2873 h 204"/>
                  <a:gd name="T52" fmla="*/ 4759 w 388"/>
                  <a:gd name="T53" fmla="*/ 3200 h 204"/>
                  <a:gd name="T54" fmla="*/ 4504 w 388"/>
                  <a:gd name="T55" fmla="*/ 3273 h 204"/>
                  <a:gd name="T56" fmla="*/ 3894 w 388"/>
                  <a:gd name="T57" fmla="*/ 3602 h 204"/>
                  <a:gd name="T58" fmla="*/ 3541 w 388"/>
                  <a:gd name="T59" fmla="*/ 3388 h 204"/>
                  <a:gd name="T60" fmla="*/ 3164 w 388"/>
                  <a:gd name="T61" fmla="*/ 3325 h 204"/>
                  <a:gd name="T62" fmla="*/ 2967 w 388"/>
                  <a:gd name="T63" fmla="*/ 3325 h 204"/>
                  <a:gd name="T64" fmla="*/ 2816 w 388"/>
                  <a:gd name="T65" fmla="*/ 3549 h 204"/>
                  <a:gd name="T66" fmla="*/ 2479 w 388"/>
                  <a:gd name="T67" fmla="*/ 3388 h 204"/>
                  <a:gd name="T68" fmla="*/ 2005 w 388"/>
                  <a:gd name="T69" fmla="*/ 3941 h 204"/>
                  <a:gd name="T70" fmla="*/ 2152 w 388"/>
                  <a:gd name="T71" fmla="*/ 4495 h 204"/>
                  <a:gd name="T72" fmla="*/ 1536 w 388"/>
                  <a:gd name="T73" fmla="*/ 4620 h 204"/>
                  <a:gd name="T74" fmla="*/ 1471 w 388"/>
                  <a:gd name="T75" fmla="*/ 4904 h 204"/>
                  <a:gd name="T76" fmla="*/ 1598 w 388"/>
                  <a:gd name="T77" fmla="*/ 5230 h 204"/>
                  <a:gd name="T78" fmla="*/ 1415 w 388"/>
                  <a:gd name="T79" fmla="*/ 5445 h 204"/>
                  <a:gd name="T80" fmla="*/ 1091 w 388"/>
                  <a:gd name="T81" fmla="*/ 5286 h 204"/>
                  <a:gd name="T82" fmla="*/ 602 w 388"/>
                  <a:gd name="T83" fmla="*/ 5167 h 204"/>
                  <a:gd name="T84" fmla="*/ 475 w 388"/>
                  <a:gd name="T85" fmla="*/ 5771 h 204"/>
                  <a:gd name="T86" fmla="*/ 475 w 388"/>
                  <a:gd name="T87" fmla="*/ 6326 h 204"/>
                  <a:gd name="T88" fmla="*/ 475 w 388"/>
                  <a:gd name="T89" fmla="*/ 6326 h 204"/>
                  <a:gd name="T90" fmla="*/ 475 w 388"/>
                  <a:gd name="T91" fmla="*/ 6326 h 204"/>
                  <a:gd name="T92" fmla="*/ 407 w 388"/>
                  <a:gd name="T93" fmla="*/ 6674 h 204"/>
                  <a:gd name="T94" fmla="*/ 0 w 388"/>
                  <a:gd name="T95" fmla="*/ 6870 h 204"/>
                  <a:gd name="T96" fmla="*/ 1091 w 388"/>
                  <a:gd name="T97" fmla="*/ 6802 h 204"/>
                  <a:gd name="T98" fmla="*/ 2357 w 388"/>
                  <a:gd name="T99" fmla="*/ 6326 h 204"/>
                  <a:gd name="T100" fmla="*/ 4090 w 388"/>
                  <a:gd name="T101" fmla="*/ 6251 h 204"/>
                  <a:gd name="T102" fmla="*/ 5430 w 388"/>
                  <a:gd name="T103" fmla="*/ 6124 h 204"/>
                  <a:gd name="T104" fmla="*/ 7111 w 388"/>
                  <a:gd name="T105" fmla="*/ 5969 h 204"/>
                  <a:gd name="T106" fmla="*/ 8270 w 388"/>
                  <a:gd name="T107" fmla="*/ 5841 h 20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88"/>
                  <a:gd name="T163" fmla="*/ 0 h 204"/>
                  <a:gd name="T164" fmla="*/ 388 w 388"/>
                  <a:gd name="T165" fmla="*/ 204 h 20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88" h="204">
                    <a:moveTo>
                      <a:pt x="278" y="170"/>
                    </a:moveTo>
                    <a:lnTo>
                      <a:pt x="288" y="170"/>
                    </a:lnTo>
                    <a:lnTo>
                      <a:pt x="306" y="168"/>
                    </a:lnTo>
                    <a:lnTo>
                      <a:pt x="318" y="160"/>
                    </a:lnTo>
                    <a:lnTo>
                      <a:pt x="336" y="152"/>
                    </a:lnTo>
                    <a:lnTo>
                      <a:pt x="336" y="146"/>
                    </a:lnTo>
                    <a:lnTo>
                      <a:pt x="342" y="144"/>
                    </a:lnTo>
                    <a:lnTo>
                      <a:pt x="348" y="140"/>
                    </a:lnTo>
                    <a:lnTo>
                      <a:pt x="348" y="136"/>
                    </a:lnTo>
                    <a:lnTo>
                      <a:pt x="348" y="134"/>
                    </a:lnTo>
                    <a:lnTo>
                      <a:pt x="354" y="130"/>
                    </a:lnTo>
                    <a:lnTo>
                      <a:pt x="354" y="124"/>
                    </a:lnTo>
                    <a:lnTo>
                      <a:pt x="360" y="118"/>
                    </a:lnTo>
                    <a:lnTo>
                      <a:pt x="364" y="114"/>
                    </a:lnTo>
                    <a:lnTo>
                      <a:pt x="368" y="114"/>
                    </a:lnTo>
                    <a:lnTo>
                      <a:pt x="374" y="108"/>
                    </a:lnTo>
                    <a:lnTo>
                      <a:pt x="376" y="106"/>
                    </a:lnTo>
                    <a:lnTo>
                      <a:pt x="388" y="90"/>
                    </a:lnTo>
                    <a:lnTo>
                      <a:pt x="380" y="90"/>
                    </a:lnTo>
                    <a:lnTo>
                      <a:pt x="376" y="84"/>
                    </a:lnTo>
                    <a:lnTo>
                      <a:pt x="374" y="86"/>
                    </a:lnTo>
                    <a:lnTo>
                      <a:pt x="368" y="78"/>
                    </a:lnTo>
                    <a:lnTo>
                      <a:pt x="362" y="72"/>
                    </a:lnTo>
                    <a:lnTo>
                      <a:pt x="362" y="70"/>
                    </a:lnTo>
                    <a:lnTo>
                      <a:pt x="358" y="66"/>
                    </a:lnTo>
                    <a:lnTo>
                      <a:pt x="358" y="64"/>
                    </a:lnTo>
                    <a:lnTo>
                      <a:pt x="348" y="54"/>
                    </a:lnTo>
                    <a:lnTo>
                      <a:pt x="350" y="50"/>
                    </a:lnTo>
                    <a:lnTo>
                      <a:pt x="350" y="46"/>
                    </a:lnTo>
                    <a:lnTo>
                      <a:pt x="350" y="42"/>
                    </a:lnTo>
                    <a:lnTo>
                      <a:pt x="348" y="38"/>
                    </a:lnTo>
                    <a:lnTo>
                      <a:pt x="348" y="34"/>
                    </a:lnTo>
                    <a:lnTo>
                      <a:pt x="346" y="30"/>
                    </a:lnTo>
                    <a:lnTo>
                      <a:pt x="344" y="28"/>
                    </a:lnTo>
                    <a:lnTo>
                      <a:pt x="340" y="26"/>
                    </a:lnTo>
                    <a:lnTo>
                      <a:pt x="336" y="24"/>
                    </a:lnTo>
                    <a:lnTo>
                      <a:pt x="332" y="24"/>
                    </a:lnTo>
                    <a:lnTo>
                      <a:pt x="330" y="14"/>
                    </a:lnTo>
                    <a:lnTo>
                      <a:pt x="322" y="18"/>
                    </a:lnTo>
                    <a:lnTo>
                      <a:pt x="318" y="20"/>
                    </a:lnTo>
                    <a:lnTo>
                      <a:pt x="318" y="24"/>
                    </a:lnTo>
                    <a:lnTo>
                      <a:pt x="312" y="24"/>
                    </a:lnTo>
                    <a:lnTo>
                      <a:pt x="310" y="26"/>
                    </a:lnTo>
                    <a:lnTo>
                      <a:pt x="306" y="24"/>
                    </a:lnTo>
                    <a:lnTo>
                      <a:pt x="296" y="22"/>
                    </a:lnTo>
                    <a:lnTo>
                      <a:pt x="290" y="26"/>
                    </a:lnTo>
                    <a:lnTo>
                      <a:pt x="288" y="26"/>
                    </a:lnTo>
                    <a:lnTo>
                      <a:pt x="276" y="20"/>
                    </a:lnTo>
                    <a:lnTo>
                      <a:pt x="272" y="18"/>
                    </a:lnTo>
                    <a:lnTo>
                      <a:pt x="268" y="20"/>
                    </a:lnTo>
                    <a:lnTo>
                      <a:pt x="258" y="18"/>
                    </a:lnTo>
                    <a:lnTo>
                      <a:pt x="258" y="16"/>
                    </a:lnTo>
                    <a:lnTo>
                      <a:pt x="254" y="6"/>
                    </a:lnTo>
                    <a:lnTo>
                      <a:pt x="246" y="4"/>
                    </a:lnTo>
                    <a:lnTo>
                      <a:pt x="246" y="0"/>
                    </a:lnTo>
                    <a:lnTo>
                      <a:pt x="242" y="2"/>
                    </a:lnTo>
                    <a:lnTo>
                      <a:pt x="236" y="4"/>
                    </a:lnTo>
                    <a:lnTo>
                      <a:pt x="230" y="2"/>
                    </a:lnTo>
                    <a:lnTo>
                      <a:pt x="226" y="2"/>
                    </a:lnTo>
                    <a:lnTo>
                      <a:pt x="224" y="6"/>
                    </a:lnTo>
                    <a:lnTo>
                      <a:pt x="224" y="8"/>
                    </a:lnTo>
                    <a:lnTo>
                      <a:pt x="226" y="12"/>
                    </a:lnTo>
                    <a:lnTo>
                      <a:pt x="224" y="18"/>
                    </a:lnTo>
                    <a:lnTo>
                      <a:pt x="230" y="20"/>
                    </a:lnTo>
                    <a:lnTo>
                      <a:pt x="228" y="20"/>
                    </a:lnTo>
                    <a:lnTo>
                      <a:pt x="230" y="24"/>
                    </a:lnTo>
                    <a:lnTo>
                      <a:pt x="224" y="26"/>
                    </a:lnTo>
                    <a:lnTo>
                      <a:pt x="218" y="28"/>
                    </a:lnTo>
                    <a:lnTo>
                      <a:pt x="212" y="34"/>
                    </a:lnTo>
                    <a:lnTo>
                      <a:pt x="210" y="34"/>
                    </a:lnTo>
                    <a:lnTo>
                      <a:pt x="206" y="32"/>
                    </a:lnTo>
                    <a:lnTo>
                      <a:pt x="202" y="32"/>
                    </a:lnTo>
                    <a:lnTo>
                      <a:pt x="198" y="34"/>
                    </a:lnTo>
                    <a:lnTo>
                      <a:pt x="196" y="36"/>
                    </a:lnTo>
                    <a:lnTo>
                      <a:pt x="198" y="42"/>
                    </a:lnTo>
                    <a:lnTo>
                      <a:pt x="198" y="46"/>
                    </a:lnTo>
                    <a:lnTo>
                      <a:pt x="196" y="50"/>
                    </a:lnTo>
                    <a:lnTo>
                      <a:pt x="190" y="54"/>
                    </a:lnTo>
                    <a:lnTo>
                      <a:pt x="188" y="58"/>
                    </a:lnTo>
                    <a:lnTo>
                      <a:pt x="188" y="62"/>
                    </a:lnTo>
                    <a:lnTo>
                      <a:pt x="184" y="66"/>
                    </a:lnTo>
                    <a:lnTo>
                      <a:pt x="182" y="64"/>
                    </a:lnTo>
                    <a:lnTo>
                      <a:pt x="180" y="66"/>
                    </a:lnTo>
                    <a:lnTo>
                      <a:pt x="178" y="74"/>
                    </a:lnTo>
                    <a:lnTo>
                      <a:pt x="176" y="76"/>
                    </a:lnTo>
                    <a:lnTo>
                      <a:pt x="176" y="80"/>
                    </a:lnTo>
                    <a:lnTo>
                      <a:pt x="174" y="84"/>
                    </a:lnTo>
                    <a:lnTo>
                      <a:pt x="172" y="84"/>
                    </a:lnTo>
                    <a:lnTo>
                      <a:pt x="170" y="88"/>
                    </a:lnTo>
                    <a:lnTo>
                      <a:pt x="168" y="84"/>
                    </a:lnTo>
                    <a:lnTo>
                      <a:pt x="162" y="84"/>
                    </a:lnTo>
                    <a:lnTo>
                      <a:pt x="158" y="82"/>
                    </a:lnTo>
                    <a:lnTo>
                      <a:pt x="158" y="78"/>
                    </a:lnTo>
                    <a:lnTo>
                      <a:pt x="156" y="74"/>
                    </a:lnTo>
                    <a:lnTo>
                      <a:pt x="152" y="74"/>
                    </a:lnTo>
                    <a:lnTo>
                      <a:pt x="152" y="76"/>
                    </a:lnTo>
                    <a:lnTo>
                      <a:pt x="152" y="78"/>
                    </a:lnTo>
                    <a:lnTo>
                      <a:pt x="154" y="78"/>
                    </a:lnTo>
                    <a:lnTo>
                      <a:pt x="152" y="80"/>
                    </a:lnTo>
                    <a:lnTo>
                      <a:pt x="148" y="78"/>
                    </a:lnTo>
                    <a:lnTo>
                      <a:pt x="148" y="80"/>
                    </a:lnTo>
                    <a:lnTo>
                      <a:pt x="148" y="82"/>
                    </a:lnTo>
                    <a:lnTo>
                      <a:pt x="146" y="84"/>
                    </a:lnTo>
                    <a:lnTo>
                      <a:pt x="144" y="88"/>
                    </a:lnTo>
                    <a:lnTo>
                      <a:pt x="146" y="92"/>
                    </a:lnTo>
                    <a:lnTo>
                      <a:pt x="144" y="94"/>
                    </a:lnTo>
                    <a:lnTo>
                      <a:pt x="142" y="94"/>
                    </a:lnTo>
                    <a:lnTo>
                      <a:pt x="142" y="98"/>
                    </a:lnTo>
                    <a:lnTo>
                      <a:pt x="140" y="98"/>
                    </a:lnTo>
                    <a:lnTo>
                      <a:pt x="138" y="94"/>
                    </a:lnTo>
                    <a:lnTo>
                      <a:pt x="134" y="96"/>
                    </a:lnTo>
                    <a:lnTo>
                      <a:pt x="130" y="90"/>
                    </a:lnTo>
                    <a:lnTo>
                      <a:pt x="122" y="96"/>
                    </a:lnTo>
                    <a:lnTo>
                      <a:pt x="120" y="98"/>
                    </a:lnTo>
                    <a:lnTo>
                      <a:pt x="116" y="106"/>
                    </a:lnTo>
                    <a:lnTo>
                      <a:pt x="114" y="106"/>
                    </a:lnTo>
                    <a:lnTo>
                      <a:pt x="114" y="104"/>
                    </a:lnTo>
                    <a:lnTo>
                      <a:pt x="108" y="102"/>
                    </a:lnTo>
                    <a:lnTo>
                      <a:pt x="106" y="100"/>
                    </a:lnTo>
                    <a:lnTo>
                      <a:pt x="104" y="98"/>
                    </a:lnTo>
                    <a:lnTo>
                      <a:pt x="100" y="98"/>
                    </a:lnTo>
                    <a:lnTo>
                      <a:pt x="96" y="96"/>
                    </a:lnTo>
                    <a:lnTo>
                      <a:pt x="94" y="98"/>
                    </a:lnTo>
                    <a:lnTo>
                      <a:pt x="92" y="98"/>
                    </a:lnTo>
                    <a:lnTo>
                      <a:pt x="90" y="96"/>
                    </a:lnTo>
                    <a:lnTo>
                      <a:pt x="88" y="96"/>
                    </a:lnTo>
                    <a:lnTo>
                      <a:pt x="88" y="98"/>
                    </a:lnTo>
                    <a:lnTo>
                      <a:pt x="88" y="100"/>
                    </a:lnTo>
                    <a:lnTo>
                      <a:pt x="88" y="104"/>
                    </a:lnTo>
                    <a:lnTo>
                      <a:pt x="88" y="106"/>
                    </a:lnTo>
                    <a:lnTo>
                      <a:pt x="84" y="104"/>
                    </a:lnTo>
                    <a:lnTo>
                      <a:pt x="86" y="102"/>
                    </a:lnTo>
                    <a:lnTo>
                      <a:pt x="84" y="100"/>
                    </a:lnTo>
                    <a:lnTo>
                      <a:pt x="80" y="102"/>
                    </a:lnTo>
                    <a:lnTo>
                      <a:pt x="74" y="100"/>
                    </a:lnTo>
                    <a:lnTo>
                      <a:pt x="72" y="102"/>
                    </a:lnTo>
                    <a:lnTo>
                      <a:pt x="72" y="110"/>
                    </a:lnTo>
                    <a:lnTo>
                      <a:pt x="68" y="110"/>
                    </a:lnTo>
                    <a:lnTo>
                      <a:pt x="60" y="116"/>
                    </a:lnTo>
                    <a:lnTo>
                      <a:pt x="60" y="120"/>
                    </a:lnTo>
                    <a:lnTo>
                      <a:pt x="62" y="124"/>
                    </a:lnTo>
                    <a:lnTo>
                      <a:pt x="66" y="128"/>
                    </a:lnTo>
                    <a:lnTo>
                      <a:pt x="64" y="132"/>
                    </a:lnTo>
                    <a:lnTo>
                      <a:pt x="60" y="132"/>
                    </a:lnTo>
                    <a:lnTo>
                      <a:pt x="50" y="136"/>
                    </a:lnTo>
                    <a:lnTo>
                      <a:pt x="46" y="136"/>
                    </a:lnTo>
                    <a:lnTo>
                      <a:pt x="46" y="138"/>
                    </a:lnTo>
                    <a:lnTo>
                      <a:pt x="44" y="140"/>
                    </a:lnTo>
                    <a:lnTo>
                      <a:pt x="44" y="142"/>
                    </a:lnTo>
                    <a:lnTo>
                      <a:pt x="44" y="144"/>
                    </a:lnTo>
                    <a:lnTo>
                      <a:pt x="44" y="146"/>
                    </a:lnTo>
                    <a:lnTo>
                      <a:pt x="44" y="148"/>
                    </a:lnTo>
                    <a:lnTo>
                      <a:pt x="48" y="152"/>
                    </a:lnTo>
                    <a:lnTo>
                      <a:pt x="48" y="154"/>
                    </a:lnTo>
                    <a:lnTo>
                      <a:pt x="48" y="156"/>
                    </a:lnTo>
                    <a:lnTo>
                      <a:pt x="46" y="160"/>
                    </a:lnTo>
                    <a:lnTo>
                      <a:pt x="42" y="160"/>
                    </a:lnTo>
                    <a:lnTo>
                      <a:pt x="38" y="158"/>
                    </a:lnTo>
                    <a:lnTo>
                      <a:pt x="32" y="156"/>
                    </a:lnTo>
                    <a:lnTo>
                      <a:pt x="28" y="154"/>
                    </a:lnTo>
                    <a:lnTo>
                      <a:pt x="26" y="152"/>
                    </a:lnTo>
                    <a:lnTo>
                      <a:pt x="22" y="152"/>
                    </a:lnTo>
                    <a:lnTo>
                      <a:pt x="18" y="152"/>
                    </a:lnTo>
                    <a:lnTo>
                      <a:pt x="14" y="154"/>
                    </a:lnTo>
                    <a:lnTo>
                      <a:pt x="10" y="164"/>
                    </a:lnTo>
                    <a:lnTo>
                      <a:pt x="10" y="168"/>
                    </a:lnTo>
                    <a:lnTo>
                      <a:pt x="14" y="170"/>
                    </a:lnTo>
                    <a:lnTo>
                      <a:pt x="16" y="176"/>
                    </a:lnTo>
                    <a:lnTo>
                      <a:pt x="12" y="180"/>
                    </a:lnTo>
                    <a:lnTo>
                      <a:pt x="14" y="182"/>
                    </a:lnTo>
                    <a:lnTo>
                      <a:pt x="14" y="186"/>
                    </a:lnTo>
                    <a:lnTo>
                      <a:pt x="12" y="192"/>
                    </a:lnTo>
                    <a:lnTo>
                      <a:pt x="12" y="196"/>
                    </a:lnTo>
                    <a:lnTo>
                      <a:pt x="10" y="198"/>
                    </a:lnTo>
                    <a:lnTo>
                      <a:pt x="2" y="194"/>
                    </a:lnTo>
                    <a:lnTo>
                      <a:pt x="0" y="202"/>
                    </a:lnTo>
                    <a:lnTo>
                      <a:pt x="4" y="204"/>
                    </a:lnTo>
                    <a:lnTo>
                      <a:pt x="30" y="200"/>
                    </a:lnTo>
                    <a:lnTo>
                      <a:pt x="32" y="200"/>
                    </a:lnTo>
                    <a:lnTo>
                      <a:pt x="46" y="200"/>
                    </a:lnTo>
                    <a:lnTo>
                      <a:pt x="50" y="200"/>
                    </a:lnTo>
                    <a:lnTo>
                      <a:pt x="72" y="198"/>
                    </a:lnTo>
                    <a:lnTo>
                      <a:pt x="70" y="186"/>
                    </a:lnTo>
                    <a:lnTo>
                      <a:pt x="92" y="188"/>
                    </a:lnTo>
                    <a:lnTo>
                      <a:pt x="94" y="188"/>
                    </a:lnTo>
                    <a:lnTo>
                      <a:pt x="110" y="186"/>
                    </a:lnTo>
                    <a:lnTo>
                      <a:pt x="122" y="184"/>
                    </a:lnTo>
                    <a:lnTo>
                      <a:pt x="124" y="184"/>
                    </a:lnTo>
                    <a:lnTo>
                      <a:pt x="140" y="182"/>
                    </a:lnTo>
                    <a:lnTo>
                      <a:pt x="152" y="182"/>
                    </a:lnTo>
                    <a:lnTo>
                      <a:pt x="162" y="180"/>
                    </a:lnTo>
                    <a:lnTo>
                      <a:pt x="172" y="180"/>
                    </a:lnTo>
                    <a:lnTo>
                      <a:pt x="184" y="178"/>
                    </a:lnTo>
                    <a:lnTo>
                      <a:pt x="194" y="178"/>
                    </a:lnTo>
                    <a:lnTo>
                      <a:pt x="212" y="176"/>
                    </a:lnTo>
                    <a:lnTo>
                      <a:pt x="220" y="176"/>
                    </a:lnTo>
                    <a:lnTo>
                      <a:pt x="220" y="174"/>
                    </a:lnTo>
                    <a:lnTo>
                      <a:pt x="238" y="174"/>
                    </a:lnTo>
                    <a:lnTo>
                      <a:pt x="246" y="172"/>
                    </a:lnTo>
                    <a:lnTo>
                      <a:pt x="250" y="172"/>
                    </a:lnTo>
                    <a:lnTo>
                      <a:pt x="278" y="17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44" name="Freeform 153">
                <a:extLst>
                  <a:ext uri="{FF2B5EF4-FFF2-40B4-BE49-F238E27FC236}">
                    <a16:creationId xmlns:a16="http://schemas.microsoft.com/office/drawing/2014/main" id="{BFBEA531-F454-95D7-2D4B-CB71BDE86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3664" y="3621300"/>
                <a:ext cx="597159" cy="692388"/>
              </a:xfrm>
              <a:custGeom>
                <a:avLst/>
                <a:gdLst>
                  <a:gd name="T0" fmla="*/ 6972 w 346"/>
                  <a:gd name="T1" fmla="*/ 9903 h 402"/>
                  <a:gd name="T2" fmla="*/ 7098 w 346"/>
                  <a:gd name="T3" fmla="*/ 9040 h 402"/>
                  <a:gd name="T4" fmla="*/ 6700 w 346"/>
                  <a:gd name="T5" fmla="*/ 8565 h 402"/>
                  <a:gd name="T6" fmla="*/ 6972 w 346"/>
                  <a:gd name="T7" fmla="*/ 8011 h 402"/>
                  <a:gd name="T8" fmla="*/ 7647 w 346"/>
                  <a:gd name="T9" fmla="*/ 6737 h 402"/>
                  <a:gd name="T10" fmla="*/ 7798 w 346"/>
                  <a:gd name="T11" fmla="*/ 6055 h 402"/>
                  <a:gd name="T12" fmla="*/ 8325 w 346"/>
                  <a:gd name="T13" fmla="*/ 5594 h 402"/>
                  <a:gd name="T14" fmla="*/ 8745 w 346"/>
                  <a:gd name="T15" fmla="*/ 5192 h 402"/>
                  <a:gd name="T16" fmla="*/ 9911 w 346"/>
                  <a:gd name="T17" fmla="*/ 3975 h 402"/>
                  <a:gd name="T18" fmla="*/ 11564 w 346"/>
                  <a:gd name="T19" fmla="*/ 3036 h 402"/>
                  <a:gd name="T20" fmla="*/ 11760 w 346"/>
                  <a:gd name="T21" fmla="*/ 2827 h 402"/>
                  <a:gd name="T22" fmla="*/ 11136 w 346"/>
                  <a:gd name="T23" fmla="*/ 2827 h 402"/>
                  <a:gd name="T24" fmla="*/ 10650 w 346"/>
                  <a:gd name="T25" fmla="*/ 2688 h 402"/>
                  <a:gd name="T26" fmla="*/ 10183 w 346"/>
                  <a:gd name="T27" fmla="*/ 2688 h 402"/>
                  <a:gd name="T28" fmla="*/ 9628 w 346"/>
                  <a:gd name="T29" fmla="*/ 2431 h 402"/>
                  <a:gd name="T30" fmla="*/ 9162 w 346"/>
                  <a:gd name="T31" fmla="*/ 2827 h 402"/>
                  <a:gd name="T32" fmla="*/ 8617 w 346"/>
                  <a:gd name="T33" fmla="*/ 2827 h 402"/>
                  <a:gd name="T34" fmla="*/ 8271 w 346"/>
                  <a:gd name="T35" fmla="*/ 2628 h 402"/>
                  <a:gd name="T36" fmla="*/ 7995 w 346"/>
                  <a:gd name="T37" fmla="*/ 2510 h 402"/>
                  <a:gd name="T38" fmla="*/ 7798 w 346"/>
                  <a:gd name="T39" fmla="*/ 2207 h 402"/>
                  <a:gd name="T40" fmla="*/ 7384 w 346"/>
                  <a:gd name="T41" fmla="*/ 2561 h 402"/>
                  <a:gd name="T42" fmla="*/ 7176 w 346"/>
                  <a:gd name="T43" fmla="*/ 2085 h 402"/>
                  <a:gd name="T44" fmla="*/ 6972 w 346"/>
                  <a:gd name="T45" fmla="*/ 1956 h 402"/>
                  <a:gd name="T46" fmla="*/ 6417 w 346"/>
                  <a:gd name="T47" fmla="*/ 1693 h 402"/>
                  <a:gd name="T48" fmla="*/ 5733 w 346"/>
                  <a:gd name="T49" fmla="*/ 1766 h 402"/>
                  <a:gd name="T50" fmla="*/ 5190 w 346"/>
                  <a:gd name="T51" fmla="*/ 1766 h 402"/>
                  <a:gd name="T52" fmla="*/ 4506 w 346"/>
                  <a:gd name="T53" fmla="*/ 1693 h 402"/>
                  <a:gd name="T54" fmla="*/ 4236 w 346"/>
                  <a:gd name="T55" fmla="*/ 1537 h 402"/>
                  <a:gd name="T56" fmla="*/ 3827 w 346"/>
                  <a:gd name="T57" fmla="*/ 934 h 402"/>
                  <a:gd name="T58" fmla="*/ 3489 w 346"/>
                  <a:gd name="T59" fmla="*/ 0 h 402"/>
                  <a:gd name="T60" fmla="*/ 3132 w 346"/>
                  <a:gd name="T61" fmla="*/ 865 h 402"/>
                  <a:gd name="T62" fmla="*/ 0 w 346"/>
                  <a:gd name="T63" fmla="*/ 798 h 402"/>
                  <a:gd name="T64" fmla="*/ 73 w 346"/>
                  <a:gd name="T65" fmla="*/ 1821 h 402"/>
                  <a:gd name="T66" fmla="*/ 73 w 346"/>
                  <a:gd name="T67" fmla="*/ 2304 h 402"/>
                  <a:gd name="T68" fmla="*/ 73 w 346"/>
                  <a:gd name="T69" fmla="*/ 2757 h 402"/>
                  <a:gd name="T70" fmla="*/ 199 w 346"/>
                  <a:gd name="T71" fmla="*/ 3236 h 402"/>
                  <a:gd name="T72" fmla="*/ 480 w 346"/>
                  <a:gd name="T73" fmla="*/ 4323 h 402"/>
                  <a:gd name="T74" fmla="*/ 557 w 346"/>
                  <a:gd name="T75" fmla="*/ 5121 h 402"/>
                  <a:gd name="T76" fmla="*/ 622 w 346"/>
                  <a:gd name="T77" fmla="*/ 5667 h 402"/>
                  <a:gd name="T78" fmla="*/ 819 w 346"/>
                  <a:gd name="T79" fmla="*/ 7011 h 402"/>
                  <a:gd name="T80" fmla="*/ 872 w 346"/>
                  <a:gd name="T81" fmla="*/ 8098 h 402"/>
                  <a:gd name="T82" fmla="*/ 428 w 346"/>
                  <a:gd name="T83" fmla="*/ 8683 h 402"/>
                  <a:gd name="T84" fmla="*/ 1036 w 346"/>
                  <a:gd name="T85" fmla="*/ 9442 h 402"/>
                  <a:gd name="T86" fmla="*/ 1036 w 346"/>
                  <a:gd name="T87" fmla="*/ 10922 h 402"/>
                  <a:gd name="T88" fmla="*/ 1036 w 346"/>
                  <a:gd name="T89" fmla="*/ 11924 h 402"/>
                  <a:gd name="T90" fmla="*/ 1036 w 346"/>
                  <a:gd name="T91" fmla="*/ 13553 h 402"/>
                  <a:gd name="T92" fmla="*/ 2589 w 346"/>
                  <a:gd name="T93" fmla="*/ 13553 h 402"/>
                  <a:gd name="T94" fmla="*/ 3637 w 346"/>
                  <a:gd name="T95" fmla="*/ 13553 h 402"/>
                  <a:gd name="T96" fmla="*/ 5063 w 346"/>
                  <a:gd name="T97" fmla="*/ 13553 h 402"/>
                  <a:gd name="T98" fmla="*/ 6646 w 346"/>
                  <a:gd name="T99" fmla="*/ 13478 h 402"/>
                  <a:gd name="T100" fmla="*/ 7572 w 346"/>
                  <a:gd name="T101" fmla="*/ 13478 h 402"/>
                  <a:gd name="T102" fmla="*/ 9015 w 346"/>
                  <a:gd name="T103" fmla="*/ 13416 h 402"/>
                  <a:gd name="T104" fmla="*/ 9628 w 346"/>
                  <a:gd name="T105" fmla="*/ 13068 h 402"/>
                  <a:gd name="T106" fmla="*/ 9552 w 346"/>
                  <a:gd name="T107" fmla="*/ 12691 h 402"/>
                  <a:gd name="T108" fmla="*/ 9093 w 346"/>
                  <a:gd name="T109" fmla="*/ 12204 h 402"/>
                  <a:gd name="T110" fmla="*/ 8124 w 346"/>
                  <a:gd name="T111" fmla="*/ 11325 h 402"/>
                  <a:gd name="T112" fmla="*/ 7647 w 346"/>
                  <a:gd name="T113" fmla="*/ 11047 h 402"/>
                  <a:gd name="T114" fmla="*/ 7038 w 346"/>
                  <a:gd name="T115" fmla="*/ 10734 h 4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46"/>
                  <a:gd name="T175" fmla="*/ 0 h 402"/>
                  <a:gd name="T176" fmla="*/ 346 w 346"/>
                  <a:gd name="T177" fmla="*/ 402 h 4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46" h="402">
                    <a:moveTo>
                      <a:pt x="204" y="314"/>
                    </a:moveTo>
                    <a:lnTo>
                      <a:pt x="206" y="306"/>
                    </a:lnTo>
                    <a:lnTo>
                      <a:pt x="204" y="294"/>
                    </a:lnTo>
                    <a:lnTo>
                      <a:pt x="204" y="284"/>
                    </a:lnTo>
                    <a:lnTo>
                      <a:pt x="204" y="278"/>
                    </a:lnTo>
                    <a:lnTo>
                      <a:pt x="208" y="268"/>
                    </a:lnTo>
                    <a:lnTo>
                      <a:pt x="202" y="260"/>
                    </a:lnTo>
                    <a:lnTo>
                      <a:pt x="196" y="258"/>
                    </a:lnTo>
                    <a:lnTo>
                      <a:pt x="196" y="254"/>
                    </a:lnTo>
                    <a:lnTo>
                      <a:pt x="200" y="248"/>
                    </a:lnTo>
                    <a:lnTo>
                      <a:pt x="202" y="244"/>
                    </a:lnTo>
                    <a:lnTo>
                      <a:pt x="204" y="238"/>
                    </a:lnTo>
                    <a:lnTo>
                      <a:pt x="224" y="224"/>
                    </a:lnTo>
                    <a:lnTo>
                      <a:pt x="224" y="218"/>
                    </a:lnTo>
                    <a:lnTo>
                      <a:pt x="224" y="200"/>
                    </a:lnTo>
                    <a:lnTo>
                      <a:pt x="222" y="184"/>
                    </a:lnTo>
                    <a:lnTo>
                      <a:pt x="226" y="184"/>
                    </a:lnTo>
                    <a:lnTo>
                      <a:pt x="228" y="180"/>
                    </a:lnTo>
                    <a:lnTo>
                      <a:pt x="230" y="178"/>
                    </a:lnTo>
                    <a:lnTo>
                      <a:pt x="232" y="174"/>
                    </a:lnTo>
                    <a:lnTo>
                      <a:pt x="244" y="166"/>
                    </a:lnTo>
                    <a:lnTo>
                      <a:pt x="246" y="164"/>
                    </a:lnTo>
                    <a:lnTo>
                      <a:pt x="254" y="158"/>
                    </a:lnTo>
                    <a:lnTo>
                      <a:pt x="256" y="154"/>
                    </a:lnTo>
                    <a:lnTo>
                      <a:pt x="262" y="148"/>
                    </a:lnTo>
                    <a:lnTo>
                      <a:pt x="280" y="126"/>
                    </a:lnTo>
                    <a:lnTo>
                      <a:pt x="290" y="118"/>
                    </a:lnTo>
                    <a:lnTo>
                      <a:pt x="302" y="108"/>
                    </a:lnTo>
                    <a:lnTo>
                      <a:pt x="316" y="104"/>
                    </a:lnTo>
                    <a:lnTo>
                      <a:pt x="338" y="90"/>
                    </a:lnTo>
                    <a:lnTo>
                      <a:pt x="342" y="88"/>
                    </a:lnTo>
                    <a:lnTo>
                      <a:pt x="346" y="84"/>
                    </a:lnTo>
                    <a:lnTo>
                      <a:pt x="344" y="84"/>
                    </a:lnTo>
                    <a:lnTo>
                      <a:pt x="334" y="84"/>
                    </a:lnTo>
                    <a:lnTo>
                      <a:pt x="330" y="86"/>
                    </a:lnTo>
                    <a:lnTo>
                      <a:pt x="326" y="84"/>
                    </a:lnTo>
                    <a:lnTo>
                      <a:pt x="320" y="80"/>
                    </a:lnTo>
                    <a:lnTo>
                      <a:pt x="316" y="80"/>
                    </a:lnTo>
                    <a:lnTo>
                      <a:pt x="312" y="80"/>
                    </a:lnTo>
                    <a:lnTo>
                      <a:pt x="304" y="80"/>
                    </a:lnTo>
                    <a:lnTo>
                      <a:pt x="300" y="82"/>
                    </a:lnTo>
                    <a:lnTo>
                      <a:pt x="298" y="80"/>
                    </a:lnTo>
                    <a:lnTo>
                      <a:pt x="290" y="82"/>
                    </a:lnTo>
                    <a:lnTo>
                      <a:pt x="286" y="72"/>
                    </a:lnTo>
                    <a:lnTo>
                      <a:pt x="282" y="72"/>
                    </a:lnTo>
                    <a:lnTo>
                      <a:pt x="276" y="76"/>
                    </a:lnTo>
                    <a:lnTo>
                      <a:pt x="274" y="76"/>
                    </a:lnTo>
                    <a:lnTo>
                      <a:pt x="268" y="84"/>
                    </a:lnTo>
                    <a:lnTo>
                      <a:pt x="260" y="86"/>
                    </a:lnTo>
                    <a:lnTo>
                      <a:pt x="252" y="86"/>
                    </a:lnTo>
                    <a:lnTo>
                      <a:pt x="252" y="84"/>
                    </a:lnTo>
                    <a:lnTo>
                      <a:pt x="248" y="82"/>
                    </a:lnTo>
                    <a:lnTo>
                      <a:pt x="246" y="78"/>
                    </a:lnTo>
                    <a:lnTo>
                      <a:pt x="242" y="78"/>
                    </a:lnTo>
                    <a:lnTo>
                      <a:pt x="240" y="76"/>
                    </a:lnTo>
                    <a:lnTo>
                      <a:pt x="238" y="74"/>
                    </a:lnTo>
                    <a:lnTo>
                      <a:pt x="234" y="74"/>
                    </a:lnTo>
                    <a:lnTo>
                      <a:pt x="232" y="72"/>
                    </a:lnTo>
                    <a:lnTo>
                      <a:pt x="234" y="70"/>
                    </a:lnTo>
                    <a:lnTo>
                      <a:pt x="228" y="66"/>
                    </a:lnTo>
                    <a:lnTo>
                      <a:pt x="220" y="68"/>
                    </a:lnTo>
                    <a:lnTo>
                      <a:pt x="220" y="74"/>
                    </a:lnTo>
                    <a:lnTo>
                      <a:pt x="216" y="76"/>
                    </a:lnTo>
                    <a:lnTo>
                      <a:pt x="212" y="68"/>
                    </a:lnTo>
                    <a:lnTo>
                      <a:pt x="212" y="64"/>
                    </a:lnTo>
                    <a:lnTo>
                      <a:pt x="210" y="62"/>
                    </a:lnTo>
                    <a:lnTo>
                      <a:pt x="202" y="62"/>
                    </a:lnTo>
                    <a:lnTo>
                      <a:pt x="202" y="58"/>
                    </a:lnTo>
                    <a:lnTo>
                      <a:pt x="204" y="58"/>
                    </a:lnTo>
                    <a:lnTo>
                      <a:pt x="204" y="54"/>
                    </a:lnTo>
                    <a:lnTo>
                      <a:pt x="198" y="54"/>
                    </a:lnTo>
                    <a:lnTo>
                      <a:pt x="188" y="50"/>
                    </a:lnTo>
                    <a:lnTo>
                      <a:pt x="184" y="50"/>
                    </a:lnTo>
                    <a:lnTo>
                      <a:pt x="180" y="50"/>
                    </a:lnTo>
                    <a:lnTo>
                      <a:pt x="168" y="52"/>
                    </a:lnTo>
                    <a:lnTo>
                      <a:pt x="168" y="56"/>
                    </a:lnTo>
                    <a:lnTo>
                      <a:pt x="154" y="58"/>
                    </a:lnTo>
                    <a:lnTo>
                      <a:pt x="152" y="52"/>
                    </a:lnTo>
                    <a:lnTo>
                      <a:pt x="150" y="50"/>
                    </a:lnTo>
                    <a:lnTo>
                      <a:pt x="136" y="48"/>
                    </a:lnTo>
                    <a:lnTo>
                      <a:pt x="132" y="50"/>
                    </a:lnTo>
                    <a:lnTo>
                      <a:pt x="132" y="46"/>
                    </a:lnTo>
                    <a:lnTo>
                      <a:pt x="128" y="46"/>
                    </a:lnTo>
                    <a:lnTo>
                      <a:pt x="124" y="46"/>
                    </a:lnTo>
                    <a:lnTo>
                      <a:pt x="116" y="44"/>
                    </a:lnTo>
                    <a:lnTo>
                      <a:pt x="112" y="40"/>
                    </a:lnTo>
                    <a:lnTo>
                      <a:pt x="112" y="28"/>
                    </a:lnTo>
                    <a:lnTo>
                      <a:pt x="110" y="22"/>
                    </a:lnTo>
                    <a:lnTo>
                      <a:pt x="106" y="2"/>
                    </a:lnTo>
                    <a:lnTo>
                      <a:pt x="102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26"/>
                    </a:lnTo>
                    <a:lnTo>
                      <a:pt x="86" y="26"/>
                    </a:lnTo>
                    <a:lnTo>
                      <a:pt x="38" y="26"/>
                    </a:lnTo>
                    <a:lnTo>
                      <a:pt x="0" y="24"/>
                    </a:lnTo>
                    <a:lnTo>
                      <a:pt x="2" y="38"/>
                    </a:lnTo>
                    <a:lnTo>
                      <a:pt x="6" y="48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2" y="62"/>
                    </a:lnTo>
                    <a:lnTo>
                      <a:pt x="2" y="68"/>
                    </a:lnTo>
                    <a:lnTo>
                      <a:pt x="2" y="70"/>
                    </a:lnTo>
                    <a:lnTo>
                      <a:pt x="2" y="80"/>
                    </a:lnTo>
                    <a:lnTo>
                      <a:pt x="2" y="82"/>
                    </a:lnTo>
                    <a:lnTo>
                      <a:pt x="2" y="84"/>
                    </a:lnTo>
                    <a:lnTo>
                      <a:pt x="6" y="88"/>
                    </a:lnTo>
                    <a:lnTo>
                      <a:pt x="6" y="96"/>
                    </a:lnTo>
                    <a:lnTo>
                      <a:pt x="14" y="116"/>
                    </a:lnTo>
                    <a:lnTo>
                      <a:pt x="14" y="124"/>
                    </a:lnTo>
                    <a:lnTo>
                      <a:pt x="14" y="128"/>
                    </a:lnTo>
                    <a:lnTo>
                      <a:pt x="16" y="134"/>
                    </a:lnTo>
                    <a:lnTo>
                      <a:pt x="14" y="146"/>
                    </a:lnTo>
                    <a:lnTo>
                      <a:pt x="16" y="152"/>
                    </a:lnTo>
                    <a:lnTo>
                      <a:pt x="16" y="156"/>
                    </a:lnTo>
                    <a:lnTo>
                      <a:pt x="14" y="162"/>
                    </a:lnTo>
                    <a:lnTo>
                      <a:pt x="18" y="168"/>
                    </a:lnTo>
                    <a:lnTo>
                      <a:pt x="16" y="188"/>
                    </a:lnTo>
                    <a:lnTo>
                      <a:pt x="20" y="200"/>
                    </a:lnTo>
                    <a:lnTo>
                      <a:pt x="24" y="208"/>
                    </a:lnTo>
                    <a:lnTo>
                      <a:pt x="26" y="228"/>
                    </a:lnTo>
                    <a:lnTo>
                      <a:pt x="26" y="234"/>
                    </a:lnTo>
                    <a:lnTo>
                      <a:pt x="26" y="240"/>
                    </a:lnTo>
                    <a:lnTo>
                      <a:pt x="22" y="246"/>
                    </a:lnTo>
                    <a:lnTo>
                      <a:pt x="12" y="254"/>
                    </a:lnTo>
                    <a:lnTo>
                      <a:pt x="12" y="258"/>
                    </a:lnTo>
                    <a:lnTo>
                      <a:pt x="20" y="268"/>
                    </a:lnTo>
                    <a:lnTo>
                      <a:pt x="30" y="276"/>
                    </a:lnTo>
                    <a:lnTo>
                      <a:pt x="30" y="280"/>
                    </a:lnTo>
                    <a:lnTo>
                      <a:pt x="30" y="300"/>
                    </a:lnTo>
                    <a:lnTo>
                      <a:pt x="30" y="312"/>
                    </a:lnTo>
                    <a:lnTo>
                      <a:pt x="30" y="324"/>
                    </a:lnTo>
                    <a:lnTo>
                      <a:pt x="30" y="330"/>
                    </a:lnTo>
                    <a:lnTo>
                      <a:pt x="30" y="354"/>
                    </a:lnTo>
                    <a:lnTo>
                      <a:pt x="30" y="378"/>
                    </a:lnTo>
                    <a:lnTo>
                      <a:pt x="30" y="402"/>
                    </a:lnTo>
                    <a:lnTo>
                      <a:pt x="48" y="402"/>
                    </a:lnTo>
                    <a:lnTo>
                      <a:pt x="56" y="402"/>
                    </a:lnTo>
                    <a:lnTo>
                      <a:pt x="76" y="402"/>
                    </a:lnTo>
                    <a:lnTo>
                      <a:pt x="80" y="402"/>
                    </a:lnTo>
                    <a:lnTo>
                      <a:pt x="104" y="402"/>
                    </a:lnTo>
                    <a:lnTo>
                      <a:pt x="106" y="402"/>
                    </a:lnTo>
                    <a:lnTo>
                      <a:pt x="126" y="402"/>
                    </a:lnTo>
                    <a:lnTo>
                      <a:pt x="136" y="402"/>
                    </a:lnTo>
                    <a:lnTo>
                      <a:pt x="148" y="402"/>
                    </a:lnTo>
                    <a:lnTo>
                      <a:pt x="164" y="400"/>
                    </a:lnTo>
                    <a:lnTo>
                      <a:pt x="172" y="400"/>
                    </a:lnTo>
                    <a:lnTo>
                      <a:pt x="194" y="400"/>
                    </a:lnTo>
                    <a:lnTo>
                      <a:pt x="218" y="400"/>
                    </a:lnTo>
                    <a:lnTo>
                      <a:pt x="222" y="400"/>
                    </a:lnTo>
                    <a:lnTo>
                      <a:pt x="242" y="400"/>
                    </a:lnTo>
                    <a:lnTo>
                      <a:pt x="258" y="398"/>
                    </a:lnTo>
                    <a:lnTo>
                      <a:pt x="264" y="398"/>
                    </a:lnTo>
                    <a:lnTo>
                      <a:pt x="282" y="398"/>
                    </a:lnTo>
                    <a:lnTo>
                      <a:pt x="282" y="394"/>
                    </a:lnTo>
                    <a:lnTo>
                      <a:pt x="282" y="388"/>
                    </a:lnTo>
                    <a:lnTo>
                      <a:pt x="280" y="384"/>
                    </a:lnTo>
                    <a:lnTo>
                      <a:pt x="280" y="382"/>
                    </a:lnTo>
                    <a:lnTo>
                      <a:pt x="280" y="376"/>
                    </a:lnTo>
                    <a:lnTo>
                      <a:pt x="278" y="374"/>
                    </a:lnTo>
                    <a:lnTo>
                      <a:pt x="270" y="364"/>
                    </a:lnTo>
                    <a:lnTo>
                      <a:pt x="266" y="362"/>
                    </a:lnTo>
                    <a:lnTo>
                      <a:pt x="252" y="352"/>
                    </a:lnTo>
                    <a:lnTo>
                      <a:pt x="246" y="340"/>
                    </a:lnTo>
                    <a:lnTo>
                      <a:pt x="238" y="336"/>
                    </a:lnTo>
                    <a:lnTo>
                      <a:pt x="230" y="334"/>
                    </a:lnTo>
                    <a:lnTo>
                      <a:pt x="226" y="328"/>
                    </a:lnTo>
                    <a:lnTo>
                      <a:pt x="224" y="328"/>
                    </a:lnTo>
                    <a:lnTo>
                      <a:pt x="216" y="326"/>
                    </a:lnTo>
                    <a:lnTo>
                      <a:pt x="210" y="318"/>
                    </a:lnTo>
                    <a:lnTo>
                      <a:pt x="206" y="318"/>
                    </a:lnTo>
                    <a:lnTo>
                      <a:pt x="204" y="3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45" name="Freeform 154">
                <a:extLst>
                  <a:ext uri="{FF2B5EF4-FFF2-40B4-BE49-F238E27FC236}">
                    <a16:creationId xmlns:a16="http://schemas.microsoft.com/office/drawing/2014/main" id="{2D03C64F-EBD3-C588-A3B0-21DC375FA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6883" y="4945048"/>
                <a:ext cx="789182" cy="358399"/>
              </a:xfrm>
              <a:custGeom>
                <a:avLst/>
                <a:gdLst>
                  <a:gd name="T0" fmla="*/ 9581 w 458"/>
                  <a:gd name="T1" fmla="*/ 1017 h 208"/>
                  <a:gd name="T2" fmla="*/ 11407 w 458"/>
                  <a:gd name="T3" fmla="*/ 676 h 208"/>
                  <a:gd name="T4" fmla="*/ 13970 w 458"/>
                  <a:gd name="T5" fmla="*/ 127 h 208"/>
                  <a:gd name="T6" fmla="*/ 14718 w 458"/>
                  <a:gd name="T7" fmla="*/ 357 h 208"/>
                  <a:gd name="T8" fmla="*/ 14838 w 458"/>
                  <a:gd name="T9" fmla="*/ 676 h 208"/>
                  <a:gd name="T10" fmla="*/ 14838 w 458"/>
                  <a:gd name="T11" fmla="*/ 801 h 208"/>
                  <a:gd name="T12" fmla="*/ 14513 w 458"/>
                  <a:gd name="T13" fmla="*/ 801 h 208"/>
                  <a:gd name="T14" fmla="*/ 14291 w 458"/>
                  <a:gd name="T15" fmla="*/ 1092 h 208"/>
                  <a:gd name="T16" fmla="*/ 13970 w 458"/>
                  <a:gd name="T17" fmla="*/ 1221 h 208"/>
                  <a:gd name="T18" fmla="*/ 13428 w 458"/>
                  <a:gd name="T19" fmla="*/ 1017 h 208"/>
                  <a:gd name="T20" fmla="*/ 13428 w 458"/>
                  <a:gd name="T21" fmla="*/ 865 h 208"/>
                  <a:gd name="T22" fmla="*/ 13498 w 458"/>
                  <a:gd name="T23" fmla="*/ 1545 h 208"/>
                  <a:gd name="T24" fmla="*/ 14291 w 458"/>
                  <a:gd name="T25" fmla="*/ 1491 h 208"/>
                  <a:gd name="T26" fmla="*/ 14773 w 458"/>
                  <a:gd name="T27" fmla="*/ 1491 h 208"/>
                  <a:gd name="T28" fmla="*/ 14838 w 458"/>
                  <a:gd name="T29" fmla="*/ 1828 h 208"/>
                  <a:gd name="T30" fmla="*/ 14902 w 458"/>
                  <a:gd name="T31" fmla="*/ 1828 h 208"/>
                  <a:gd name="T32" fmla="*/ 15099 w 458"/>
                  <a:gd name="T33" fmla="*/ 1221 h 208"/>
                  <a:gd name="T34" fmla="*/ 15456 w 458"/>
                  <a:gd name="T35" fmla="*/ 1828 h 208"/>
                  <a:gd name="T36" fmla="*/ 15308 w 458"/>
                  <a:gd name="T37" fmla="*/ 2155 h 208"/>
                  <a:gd name="T38" fmla="*/ 15033 w 458"/>
                  <a:gd name="T39" fmla="*/ 2565 h 208"/>
                  <a:gd name="T40" fmla="*/ 14433 w 458"/>
                  <a:gd name="T41" fmla="*/ 2710 h 208"/>
                  <a:gd name="T42" fmla="*/ 14163 w 458"/>
                  <a:gd name="T43" fmla="*/ 2513 h 208"/>
                  <a:gd name="T44" fmla="*/ 13812 w 458"/>
                  <a:gd name="T45" fmla="*/ 2513 h 208"/>
                  <a:gd name="T46" fmla="*/ 13812 w 458"/>
                  <a:gd name="T47" fmla="*/ 2764 h 208"/>
                  <a:gd name="T48" fmla="*/ 13301 w 458"/>
                  <a:gd name="T49" fmla="*/ 2921 h 208"/>
                  <a:gd name="T50" fmla="*/ 14236 w 458"/>
                  <a:gd name="T51" fmla="*/ 2988 h 208"/>
                  <a:gd name="T52" fmla="*/ 14113 w 458"/>
                  <a:gd name="T53" fmla="*/ 3379 h 208"/>
                  <a:gd name="T54" fmla="*/ 13760 w 458"/>
                  <a:gd name="T55" fmla="*/ 3856 h 208"/>
                  <a:gd name="T56" fmla="*/ 13226 w 458"/>
                  <a:gd name="T57" fmla="*/ 3595 h 208"/>
                  <a:gd name="T58" fmla="*/ 13970 w 458"/>
                  <a:gd name="T59" fmla="*/ 3933 h 208"/>
                  <a:gd name="T60" fmla="*/ 14236 w 458"/>
                  <a:gd name="T61" fmla="*/ 3933 h 208"/>
                  <a:gd name="T62" fmla="*/ 14433 w 458"/>
                  <a:gd name="T63" fmla="*/ 3659 h 208"/>
                  <a:gd name="T64" fmla="*/ 14718 w 458"/>
                  <a:gd name="T65" fmla="*/ 3786 h 208"/>
                  <a:gd name="T66" fmla="*/ 14433 w 458"/>
                  <a:gd name="T67" fmla="*/ 4208 h 208"/>
                  <a:gd name="T68" fmla="*/ 14236 w 458"/>
                  <a:gd name="T69" fmla="*/ 4334 h 208"/>
                  <a:gd name="T70" fmla="*/ 14113 w 458"/>
                  <a:gd name="T71" fmla="*/ 4409 h 208"/>
                  <a:gd name="T72" fmla="*/ 13301 w 458"/>
                  <a:gd name="T73" fmla="*/ 4458 h 208"/>
                  <a:gd name="T74" fmla="*/ 12944 w 458"/>
                  <a:gd name="T75" fmla="*/ 4722 h 208"/>
                  <a:gd name="T76" fmla="*/ 12826 w 458"/>
                  <a:gd name="T77" fmla="*/ 4951 h 208"/>
                  <a:gd name="T78" fmla="*/ 12342 w 458"/>
                  <a:gd name="T79" fmla="*/ 5752 h 208"/>
                  <a:gd name="T80" fmla="*/ 12081 w 458"/>
                  <a:gd name="T81" fmla="*/ 6550 h 208"/>
                  <a:gd name="T82" fmla="*/ 10999 w 458"/>
                  <a:gd name="T83" fmla="*/ 7044 h 208"/>
                  <a:gd name="T84" fmla="*/ 8180 w 458"/>
                  <a:gd name="T85" fmla="*/ 5325 h 208"/>
                  <a:gd name="T86" fmla="*/ 6286 w 458"/>
                  <a:gd name="T87" fmla="*/ 4999 h 208"/>
                  <a:gd name="T88" fmla="*/ 5391 w 458"/>
                  <a:gd name="T89" fmla="*/ 4951 h 208"/>
                  <a:gd name="T90" fmla="*/ 3428 w 458"/>
                  <a:gd name="T91" fmla="*/ 5129 h 208"/>
                  <a:gd name="T92" fmla="*/ 2431 w 458"/>
                  <a:gd name="T93" fmla="*/ 5752 h 208"/>
                  <a:gd name="T94" fmla="*/ 737 w 458"/>
                  <a:gd name="T95" fmla="*/ 6014 h 208"/>
                  <a:gd name="T96" fmla="*/ 70 w 458"/>
                  <a:gd name="T97" fmla="*/ 5482 h 208"/>
                  <a:gd name="T98" fmla="*/ 737 w 458"/>
                  <a:gd name="T99" fmla="*/ 4722 h 208"/>
                  <a:gd name="T100" fmla="*/ 2020 w 458"/>
                  <a:gd name="T101" fmla="*/ 4051 h 208"/>
                  <a:gd name="T102" fmla="*/ 2757 w 458"/>
                  <a:gd name="T103" fmla="*/ 3239 h 208"/>
                  <a:gd name="T104" fmla="*/ 3373 w 458"/>
                  <a:gd name="T105" fmla="*/ 3041 h 208"/>
                  <a:gd name="T106" fmla="*/ 4393 w 458"/>
                  <a:gd name="T107" fmla="*/ 2315 h 208"/>
                  <a:gd name="T108" fmla="*/ 5797 w 458"/>
                  <a:gd name="T109" fmla="*/ 1631 h 20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58"/>
                  <a:gd name="T166" fmla="*/ 0 h 208"/>
                  <a:gd name="T167" fmla="*/ 458 w 458"/>
                  <a:gd name="T168" fmla="*/ 208 h 20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58" h="208">
                    <a:moveTo>
                      <a:pt x="218" y="40"/>
                    </a:moveTo>
                    <a:lnTo>
                      <a:pt x="234" y="38"/>
                    </a:lnTo>
                    <a:lnTo>
                      <a:pt x="246" y="36"/>
                    </a:lnTo>
                    <a:lnTo>
                      <a:pt x="260" y="34"/>
                    </a:lnTo>
                    <a:lnTo>
                      <a:pt x="266" y="32"/>
                    </a:lnTo>
                    <a:lnTo>
                      <a:pt x="284" y="30"/>
                    </a:lnTo>
                    <a:lnTo>
                      <a:pt x="288" y="28"/>
                    </a:lnTo>
                    <a:lnTo>
                      <a:pt x="302" y="26"/>
                    </a:lnTo>
                    <a:lnTo>
                      <a:pt x="308" y="26"/>
                    </a:lnTo>
                    <a:lnTo>
                      <a:pt x="322" y="22"/>
                    </a:lnTo>
                    <a:lnTo>
                      <a:pt x="332" y="20"/>
                    </a:lnTo>
                    <a:lnTo>
                      <a:pt x="338" y="20"/>
                    </a:lnTo>
                    <a:lnTo>
                      <a:pt x="360" y="14"/>
                    </a:lnTo>
                    <a:lnTo>
                      <a:pt x="370" y="12"/>
                    </a:lnTo>
                    <a:lnTo>
                      <a:pt x="382" y="10"/>
                    </a:lnTo>
                    <a:lnTo>
                      <a:pt x="402" y="4"/>
                    </a:lnTo>
                    <a:lnTo>
                      <a:pt x="406" y="4"/>
                    </a:lnTo>
                    <a:lnTo>
                      <a:pt x="414" y="4"/>
                    </a:lnTo>
                    <a:lnTo>
                      <a:pt x="424" y="0"/>
                    </a:lnTo>
                    <a:lnTo>
                      <a:pt x="428" y="0"/>
                    </a:lnTo>
                    <a:lnTo>
                      <a:pt x="428" y="2"/>
                    </a:lnTo>
                    <a:lnTo>
                      <a:pt x="430" y="4"/>
                    </a:lnTo>
                    <a:lnTo>
                      <a:pt x="432" y="6"/>
                    </a:lnTo>
                    <a:lnTo>
                      <a:pt x="436" y="10"/>
                    </a:lnTo>
                    <a:lnTo>
                      <a:pt x="438" y="6"/>
                    </a:lnTo>
                    <a:lnTo>
                      <a:pt x="442" y="16"/>
                    </a:lnTo>
                    <a:lnTo>
                      <a:pt x="444" y="20"/>
                    </a:lnTo>
                    <a:lnTo>
                      <a:pt x="448" y="28"/>
                    </a:lnTo>
                    <a:lnTo>
                      <a:pt x="446" y="28"/>
                    </a:lnTo>
                    <a:lnTo>
                      <a:pt x="440" y="20"/>
                    </a:lnTo>
                    <a:lnTo>
                      <a:pt x="438" y="18"/>
                    </a:lnTo>
                    <a:lnTo>
                      <a:pt x="438" y="16"/>
                    </a:lnTo>
                    <a:lnTo>
                      <a:pt x="436" y="16"/>
                    </a:lnTo>
                    <a:lnTo>
                      <a:pt x="436" y="20"/>
                    </a:lnTo>
                    <a:lnTo>
                      <a:pt x="436" y="22"/>
                    </a:lnTo>
                    <a:lnTo>
                      <a:pt x="440" y="24"/>
                    </a:lnTo>
                    <a:lnTo>
                      <a:pt x="438" y="24"/>
                    </a:lnTo>
                    <a:lnTo>
                      <a:pt x="428" y="18"/>
                    </a:lnTo>
                    <a:lnTo>
                      <a:pt x="426" y="18"/>
                    </a:lnTo>
                    <a:lnTo>
                      <a:pt x="426" y="20"/>
                    </a:lnTo>
                    <a:lnTo>
                      <a:pt x="428" y="22"/>
                    </a:lnTo>
                    <a:lnTo>
                      <a:pt x="430" y="24"/>
                    </a:lnTo>
                    <a:lnTo>
                      <a:pt x="432" y="26"/>
                    </a:lnTo>
                    <a:lnTo>
                      <a:pt x="434" y="28"/>
                    </a:lnTo>
                    <a:lnTo>
                      <a:pt x="428" y="30"/>
                    </a:lnTo>
                    <a:lnTo>
                      <a:pt x="422" y="26"/>
                    </a:lnTo>
                    <a:lnTo>
                      <a:pt x="426" y="30"/>
                    </a:lnTo>
                    <a:lnTo>
                      <a:pt x="424" y="32"/>
                    </a:lnTo>
                    <a:lnTo>
                      <a:pt x="416" y="30"/>
                    </a:lnTo>
                    <a:lnTo>
                      <a:pt x="416" y="32"/>
                    </a:lnTo>
                    <a:lnTo>
                      <a:pt x="418" y="32"/>
                    </a:lnTo>
                    <a:lnTo>
                      <a:pt x="418" y="34"/>
                    </a:lnTo>
                    <a:lnTo>
                      <a:pt x="414" y="36"/>
                    </a:lnTo>
                    <a:lnTo>
                      <a:pt x="414" y="38"/>
                    </a:lnTo>
                    <a:lnTo>
                      <a:pt x="412" y="40"/>
                    </a:lnTo>
                    <a:lnTo>
                      <a:pt x="406" y="40"/>
                    </a:lnTo>
                    <a:lnTo>
                      <a:pt x="402" y="40"/>
                    </a:lnTo>
                    <a:lnTo>
                      <a:pt x="400" y="34"/>
                    </a:lnTo>
                    <a:lnTo>
                      <a:pt x="398" y="30"/>
                    </a:lnTo>
                    <a:lnTo>
                      <a:pt x="400" y="26"/>
                    </a:lnTo>
                    <a:lnTo>
                      <a:pt x="398" y="24"/>
                    </a:lnTo>
                    <a:lnTo>
                      <a:pt x="396" y="22"/>
                    </a:lnTo>
                    <a:lnTo>
                      <a:pt x="394" y="22"/>
                    </a:lnTo>
                    <a:lnTo>
                      <a:pt x="398" y="26"/>
                    </a:lnTo>
                    <a:lnTo>
                      <a:pt x="398" y="28"/>
                    </a:lnTo>
                    <a:lnTo>
                      <a:pt x="396" y="30"/>
                    </a:lnTo>
                    <a:lnTo>
                      <a:pt x="396" y="34"/>
                    </a:lnTo>
                    <a:lnTo>
                      <a:pt x="398" y="38"/>
                    </a:lnTo>
                    <a:lnTo>
                      <a:pt x="402" y="44"/>
                    </a:lnTo>
                    <a:lnTo>
                      <a:pt x="400" y="46"/>
                    </a:lnTo>
                    <a:lnTo>
                      <a:pt x="400" y="50"/>
                    </a:lnTo>
                    <a:lnTo>
                      <a:pt x="414" y="44"/>
                    </a:lnTo>
                    <a:lnTo>
                      <a:pt x="418" y="42"/>
                    </a:lnTo>
                    <a:lnTo>
                      <a:pt x="420" y="46"/>
                    </a:lnTo>
                    <a:lnTo>
                      <a:pt x="424" y="44"/>
                    </a:lnTo>
                    <a:lnTo>
                      <a:pt x="424" y="42"/>
                    </a:lnTo>
                    <a:lnTo>
                      <a:pt x="432" y="38"/>
                    </a:lnTo>
                    <a:lnTo>
                      <a:pt x="438" y="38"/>
                    </a:lnTo>
                    <a:lnTo>
                      <a:pt x="436" y="40"/>
                    </a:lnTo>
                    <a:lnTo>
                      <a:pt x="438" y="42"/>
                    </a:lnTo>
                    <a:lnTo>
                      <a:pt x="438" y="44"/>
                    </a:lnTo>
                    <a:lnTo>
                      <a:pt x="436" y="46"/>
                    </a:lnTo>
                    <a:lnTo>
                      <a:pt x="438" y="46"/>
                    </a:lnTo>
                    <a:lnTo>
                      <a:pt x="438" y="50"/>
                    </a:lnTo>
                    <a:lnTo>
                      <a:pt x="438" y="52"/>
                    </a:lnTo>
                    <a:lnTo>
                      <a:pt x="436" y="54"/>
                    </a:lnTo>
                    <a:lnTo>
                      <a:pt x="440" y="54"/>
                    </a:lnTo>
                    <a:lnTo>
                      <a:pt x="440" y="58"/>
                    </a:lnTo>
                    <a:lnTo>
                      <a:pt x="434" y="58"/>
                    </a:lnTo>
                    <a:lnTo>
                      <a:pt x="438" y="60"/>
                    </a:lnTo>
                    <a:lnTo>
                      <a:pt x="442" y="60"/>
                    </a:lnTo>
                    <a:lnTo>
                      <a:pt x="442" y="58"/>
                    </a:lnTo>
                    <a:lnTo>
                      <a:pt x="442" y="54"/>
                    </a:lnTo>
                    <a:lnTo>
                      <a:pt x="442" y="48"/>
                    </a:lnTo>
                    <a:lnTo>
                      <a:pt x="442" y="46"/>
                    </a:lnTo>
                    <a:lnTo>
                      <a:pt x="444" y="42"/>
                    </a:lnTo>
                    <a:lnTo>
                      <a:pt x="446" y="42"/>
                    </a:lnTo>
                    <a:lnTo>
                      <a:pt x="446" y="38"/>
                    </a:lnTo>
                    <a:lnTo>
                      <a:pt x="448" y="36"/>
                    </a:lnTo>
                    <a:lnTo>
                      <a:pt x="452" y="38"/>
                    </a:lnTo>
                    <a:lnTo>
                      <a:pt x="452" y="40"/>
                    </a:lnTo>
                    <a:lnTo>
                      <a:pt x="454" y="44"/>
                    </a:lnTo>
                    <a:lnTo>
                      <a:pt x="456" y="46"/>
                    </a:lnTo>
                    <a:lnTo>
                      <a:pt x="456" y="50"/>
                    </a:lnTo>
                    <a:lnTo>
                      <a:pt x="458" y="54"/>
                    </a:lnTo>
                    <a:lnTo>
                      <a:pt x="456" y="54"/>
                    </a:lnTo>
                    <a:lnTo>
                      <a:pt x="458" y="58"/>
                    </a:lnTo>
                    <a:lnTo>
                      <a:pt x="458" y="60"/>
                    </a:lnTo>
                    <a:lnTo>
                      <a:pt x="456" y="62"/>
                    </a:lnTo>
                    <a:lnTo>
                      <a:pt x="454" y="64"/>
                    </a:lnTo>
                    <a:lnTo>
                      <a:pt x="452" y="62"/>
                    </a:lnTo>
                    <a:lnTo>
                      <a:pt x="450" y="62"/>
                    </a:lnTo>
                    <a:lnTo>
                      <a:pt x="450" y="66"/>
                    </a:lnTo>
                    <a:lnTo>
                      <a:pt x="448" y="66"/>
                    </a:lnTo>
                    <a:lnTo>
                      <a:pt x="448" y="70"/>
                    </a:lnTo>
                    <a:lnTo>
                      <a:pt x="446" y="76"/>
                    </a:lnTo>
                    <a:lnTo>
                      <a:pt x="444" y="74"/>
                    </a:lnTo>
                    <a:lnTo>
                      <a:pt x="444" y="80"/>
                    </a:lnTo>
                    <a:lnTo>
                      <a:pt x="440" y="82"/>
                    </a:lnTo>
                    <a:lnTo>
                      <a:pt x="434" y="82"/>
                    </a:lnTo>
                    <a:lnTo>
                      <a:pt x="434" y="84"/>
                    </a:lnTo>
                    <a:lnTo>
                      <a:pt x="428" y="80"/>
                    </a:lnTo>
                    <a:lnTo>
                      <a:pt x="428" y="84"/>
                    </a:lnTo>
                    <a:lnTo>
                      <a:pt x="426" y="82"/>
                    </a:lnTo>
                    <a:lnTo>
                      <a:pt x="426" y="80"/>
                    </a:lnTo>
                    <a:lnTo>
                      <a:pt x="420" y="84"/>
                    </a:lnTo>
                    <a:lnTo>
                      <a:pt x="416" y="78"/>
                    </a:lnTo>
                    <a:lnTo>
                      <a:pt x="420" y="74"/>
                    </a:lnTo>
                    <a:lnTo>
                      <a:pt x="420" y="72"/>
                    </a:lnTo>
                    <a:lnTo>
                      <a:pt x="418" y="70"/>
                    </a:lnTo>
                    <a:lnTo>
                      <a:pt x="418" y="72"/>
                    </a:lnTo>
                    <a:lnTo>
                      <a:pt x="416" y="74"/>
                    </a:lnTo>
                    <a:lnTo>
                      <a:pt x="414" y="76"/>
                    </a:lnTo>
                    <a:lnTo>
                      <a:pt x="410" y="74"/>
                    </a:lnTo>
                    <a:lnTo>
                      <a:pt x="408" y="76"/>
                    </a:lnTo>
                    <a:lnTo>
                      <a:pt x="414" y="78"/>
                    </a:lnTo>
                    <a:lnTo>
                      <a:pt x="414" y="80"/>
                    </a:lnTo>
                    <a:lnTo>
                      <a:pt x="414" y="82"/>
                    </a:lnTo>
                    <a:lnTo>
                      <a:pt x="412" y="84"/>
                    </a:lnTo>
                    <a:lnTo>
                      <a:pt x="410" y="82"/>
                    </a:lnTo>
                    <a:lnTo>
                      <a:pt x="404" y="82"/>
                    </a:lnTo>
                    <a:lnTo>
                      <a:pt x="402" y="80"/>
                    </a:lnTo>
                    <a:lnTo>
                      <a:pt x="400" y="82"/>
                    </a:lnTo>
                    <a:lnTo>
                      <a:pt x="392" y="80"/>
                    </a:lnTo>
                    <a:lnTo>
                      <a:pt x="390" y="82"/>
                    </a:lnTo>
                    <a:lnTo>
                      <a:pt x="394" y="86"/>
                    </a:lnTo>
                    <a:lnTo>
                      <a:pt x="408" y="86"/>
                    </a:lnTo>
                    <a:lnTo>
                      <a:pt x="408" y="90"/>
                    </a:lnTo>
                    <a:lnTo>
                      <a:pt x="412" y="88"/>
                    </a:lnTo>
                    <a:lnTo>
                      <a:pt x="414" y="92"/>
                    </a:lnTo>
                    <a:lnTo>
                      <a:pt x="416" y="88"/>
                    </a:lnTo>
                    <a:lnTo>
                      <a:pt x="422" y="88"/>
                    </a:lnTo>
                    <a:lnTo>
                      <a:pt x="422" y="92"/>
                    </a:lnTo>
                    <a:lnTo>
                      <a:pt x="420" y="94"/>
                    </a:lnTo>
                    <a:lnTo>
                      <a:pt x="422" y="96"/>
                    </a:lnTo>
                    <a:lnTo>
                      <a:pt x="418" y="96"/>
                    </a:lnTo>
                    <a:lnTo>
                      <a:pt x="414" y="100"/>
                    </a:lnTo>
                    <a:lnTo>
                      <a:pt x="418" y="100"/>
                    </a:lnTo>
                    <a:lnTo>
                      <a:pt x="420" y="98"/>
                    </a:lnTo>
                    <a:lnTo>
                      <a:pt x="422" y="100"/>
                    </a:lnTo>
                    <a:lnTo>
                      <a:pt x="418" y="104"/>
                    </a:lnTo>
                    <a:lnTo>
                      <a:pt x="418" y="108"/>
                    </a:lnTo>
                    <a:lnTo>
                      <a:pt x="414" y="108"/>
                    </a:lnTo>
                    <a:lnTo>
                      <a:pt x="408" y="114"/>
                    </a:lnTo>
                    <a:lnTo>
                      <a:pt x="406" y="112"/>
                    </a:lnTo>
                    <a:lnTo>
                      <a:pt x="402" y="112"/>
                    </a:lnTo>
                    <a:lnTo>
                      <a:pt x="400" y="110"/>
                    </a:lnTo>
                    <a:lnTo>
                      <a:pt x="398" y="110"/>
                    </a:lnTo>
                    <a:lnTo>
                      <a:pt x="394" y="104"/>
                    </a:lnTo>
                    <a:lnTo>
                      <a:pt x="392" y="106"/>
                    </a:lnTo>
                    <a:lnTo>
                      <a:pt x="392" y="110"/>
                    </a:lnTo>
                    <a:lnTo>
                      <a:pt x="396" y="110"/>
                    </a:lnTo>
                    <a:lnTo>
                      <a:pt x="402" y="116"/>
                    </a:lnTo>
                    <a:lnTo>
                      <a:pt x="406" y="118"/>
                    </a:lnTo>
                    <a:lnTo>
                      <a:pt x="412" y="118"/>
                    </a:lnTo>
                    <a:lnTo>
                      <a:pt x="414" y="116"/>
                    </a:lnTo>
                    <a:lnTo>
                      <a:pt x="416" y="114"/>
                    </a:lnTo>
                    <a:lnTo>
                      <a:pt x="418" y="118"/>
                    </a:lnTo>
                    <a:lnTo>
                      <a:pt x="420" y="116"/>
                    </a:lnTo>
                    <a:lnTo>
                      <a:pt x="418" y="114"/>
                    </a:lnTo>
                    <a:lnTo>
                      <a:pt x="420" y="112"/>
                    </a:lnTo>
                    <a:lnTo>
                      <a:pt x="422" y="116"/>
                    </a:lnTo>
                    <a:lnTo>
                      <a:pt x="424" y="114"/>
                    </a:lnTo>
                    <a:lnTo>
                      <a:pt x="422" y="110"/>
                    </a:lnTo>
                    <a:lnTo>
                      <a:pt x="426" y="108"/>
                    </a:lnTo>
                    <a:lnTo>
                      <a:pt x="426" y="106"/>
                    </a:lnTo>
                    <a:lnTo>
                      <a:pt x="428" y="104"/>
                    </a:lnTo>
                    <a:lnTo>
                      <a:pt x="428" y="108"/>
                    </a:lnTo>
                    <a:lnTo>
                      <a:pt x="430" y="108"/>
                    </a:lnTo>
                    <a:lnTo>
                      <a:pt x="428" y="112"/>
                    </a:lnTo>
                    <a:lnTo>
                      <a:pt x="432" y="112"/>
                    </a:lnTo>
                    <a:lnTo>
                      <a:pt x="434" y="106"/>
                    </a:lnTo>
                    <a:lnTo>
                      <a:pt x="438" y="110"/>
                    </a:lnTo>
                    <a:lnTo>
                      <a:pt x="436" y="112"/>
                    </a:lnTo>
                    <a:lnTo>
                      <a:pt x="436" y="114"/>
                    </a:lnTo>
                    <a:lnTo>
                      <a:pt x="434" y="116"/>
                    </a:lnTo>
                    <a:lnTo>
                      <a:pt x="432" y="116"/>
                    </a:lnTo>
                    <a:lnTo>
                      <a:pt x="432" y="120"/>
                    </a:lnTo>
                    <a:lnTo>
                      <a:pt x="430" y="122"/>
                    </a:lnTo>
                    <a:lnTo>
                      <a:pt x="428" y="124"/>
                    </a:lnTo>
                    <a:lnTo>
                      <a:pt x="428" y="126"/>
                    </a:lnTo>
                    <a:lnTo>
                      <a:pt x="426" y="128"/>
                    </a:lnTo>
                    <a:lnTo>
                      <a:pt x="424" y="128"/>
                    </a:lnTo>
                    <a:lnTo>
                      <a:pt x="424" y="124"/>
                    </a:lnTo>
                    <a:lnTo>
                      <a:pt x="422" y="124"/>
                    </a:lnTo>
                    <a:lnTo>
                      <a:pt x="422" y="128"/>
                    </a:lnTo>
                    <a:lnTo>
                      <a:pt x="422" y="130"/>
                    </a:lnTo>
                    <a:lnTo>
                      <a:pt x="420" y="128"/>
                    </a:lnTo>
                    <a:lnTo>
                      <a:pt x="418" y="126"/>
                    </a:lnTo>
                    <a:lnTo>
                      <a:pt x="416" y="126"/>
                    </a:lnTo>
                    <a:lnTo>
                      <a:pt x="416" y="128"/>
                    </a:lnTo>
                    <a:lnTo>
                      <a:pt x="418" y="130"/>
                    </a:lnTo>
                    <a:lnTo>
                      <a:pt x="408" y="132"/>
                    </a:lnTo>
                    <a:lnTo>
                      <a:pt x="398" y="138"/>
                    </a:lnTo>
                    <a:lnTo>
                      <a:pt x="396" y="132"/>
                    </a:lnTo>
                    <a:lnTo>
                      <a:pt x="394" y="132"/>
                    </a:lnTo>
                    <a:lnTo>
                      <a:pt x="396" y="136"/>
                    </a:lnTo>
                    <a:lnTo>
                      <a:pt x="396" y="142"/>
                    </a:lnTo>
                    <a:lnTo>
                      <a:pt x="388" y="148"/>
                    </a:lnTo>
                    <a:lnTo>
                      <a:pt x="384" y="146"/>
                    </a:lnTo>
                    <a:lnTo>
                      <a:pt x="384" y="142"/>
                    </a:lnTo>
                    <a:lnTo>
                      <a:pt x="384" y="140"/>
                    </a:lnTo>
                    <a:lnTo>
                      <a:pt x="382" y="140"/>
                    </a:lnTo>
                    <a:lnTo>
                      <a:pt x="380" y="136"/>
                    </a:lnTo>
                    <a:lnTo>
                      <a:pt x="378" y="136"/>
                    </a:lnTo>
                    <a:lnTo>
                      <a:pt x="380" y="140"/>
                    </a:lnTo>
                    <a:lnTo>
                      <a:pt x="382" y="144"/>
                    </a:lnTo>
                    <a:lnTo>
                      <a:pt x="380" y="146"/>
                    </a:lnTo>
                    <a:lnTo>
                      <a:pt x="380" y="148"/>
                    </a:lnTo>
                    <a:lnTo>
                      <a:pt x="384" y="150"/>
                    </a:lnTo>
                    <a:lnTo>
                      <a:pt x="386" y="150"/>
                    </a:lnTo>
                    <a:lnTo>
                      <a:pt x="382" y="154"/>
                    </a:lnTo>
                    <a:lnTo>
                      <a:pt x="376" y="158"/>
                    </a:lnTo>
                    <a:lnTo>
                      <a:pt x="366" y="170"/>
                    </a:lnTo>
                    <a:lnTo>
                      <a:pt x="362" y="182"/>
                    </a:lnTo>
                    <a:lnTo>
                      <a:pt x="362" y="190"/>
                    </a:lnTo>
                    <a:lnTo>
                      <a:pt x="362" y="196"/>
                    </a:lnTo>
                    <a:lnTo>
                      <a:pt x="360" y="194"/>
                    </a:lnTo>
                    <a:lnTo>
                      <a:pt x="358" y="188"/>
                    </a:lnTo>
                    <a:lnTo>
                      <a:pt x="358" y="194"/>
                    </a:lnTo>
                    <a:lnTo>
                      <a:pt x="354" y="202"/>
                    </a:lnTo>
                    <a:lnTo>
                      <a:pt x="346" y="202"/>
                    </a:lnTo>
                    <a:lnTo>
                      <a:pt x="340" y="204"/>
                    </a:lnTo>
                    <a:lnTo>
                      <a:pt x="338" y="202"/>
                    </a:lnTo>
                    <a:lnTo>
                      <a:pt x="332" y="208"/>
                    </a:lnTo>
                    <a:lnTo>
                      <a:pt x="326" y="208"/>
                    </a:lnTo>
                    <a:lnTo>
                      <a:pt x="322" y="204"/>
                    </a:lnTo>
                    <a:lnTo>
                      <a:pt x="294" y="184"/>
                    </a:lnTo>
                    <a:lnTo>
                      <a:pt x="270" y="166"/>
                    </a:lnTo>
                    <a:lnTo>
                      <a:pt x="256" y="156"/>
                    </a:lnTo>
                    <a:lnTo>
                      <a:pt x="242" y="158"/>
                    </a:lnTo>
                    <a:lnTo>
                      <a:pt x="220" y="162"/>
                    </a:lnTo>
                    <a:lnTo>
                      <a:pt x="208" y="164"/>
                    </a:lnTo>
                    <a:lnTo>
                      <a:pt x="196" y="164"/>
                    </a:lnTo>
                    <a:lnTo>
                      <a:pt x="194" y="158"/>
                    </a:lnTo>
                    <a:lnTo>
                      <a:pt x="188" y="152"/>
                    </a:lnTo>
                    <a:lnTo>
                      <a:pt x="186" y="148"/>
                    </a:lnTo>
                    <a:lnTo>
                      <a:pt x="184" y="146"/>
                    </a:lnTo>
                    <a:lnTo>
                      <a:pt x="178" y="150"/>
                    </a:lnTo>
                    <a:lnTo>
                      <a:pt x="178" y="144"/>
                    </a:lnTo>
                    <a:lnTo>
                      <a:pt x="162" y="146"/>
                    </a:lnTo>
                    <a:lnTo>
                      <a:pt x="160" y="146"/>
                    </a:lnTo>
                    <a:lnTo>
                      <a:pt x="138" y="148"/>
                    </a:lnTo>
                    <a:lnTo>
                      <a:pt x="132" y="148"/>
                    </a:lnTo>
                    <a:lnTo>
                      <a:pt x="126" y="150"/>
                    </a:lnTo>
                    <a:lnTo>
                      <a:pt x="114" y="152"/>
                    </a:lnTo>
                    <a:lnTo>
                      <a:pt x="106" y="152"/>
                    </a:lnTo>
                    <a:lnTo>
                      <a:pt x="102" y="152"/>
                    </a:lnTo>
                    <a:lnTo>
                      <a:pt x="102" y="154"/>
                    </a:lnTo>
                    <a:lnTo>
                      <a:pt x="94" y="158"/>
                    </a:lnTo>
                    <a:lnTo>
                      <a:pt x="88" y="160"/>
                    </a:lnTo>
                    <a:lnTo>
                      <a:pt x="84" y="164"/>
                    </a:lnTo>
                    <a:lnTo>
                      <a:pt x="72" y="170"/>
                    </a:lnTo>
                    <a:lnTo>
                      <a:pt x="66" y="172"/>
                    </a:lnTo>
                    <a:lnTo>
                      <a:pt x="44" y="176"/>
                    </a:lnTo>
                    <a:lnTo>
                      <a:pt x="42" y="176"/>
                    </a:lnTo>
                    <a:lnTo>
                      <a:pt x="22" y="178"/>
                    </a:lnTo>
                    <a:lnTo>
                      <a:pt x="18" y="180"/>
                    </a:lnTo>
                    <a:lnTo>
                      <a:pt x="10" y="180"/>
                    </a:lnTo>
                    <a:lnTo>
                      <a:pt x="0" y="180"/>
                    </a:lnTo>
                    <a:lnTo>
                      <a:pt x="0" y="166"/>
                    </a:lnTo>
                    <a:lnTo>
                      <a:pt x="2" y="162"/>
                    </a:lnTo>
                    <a:lnTo>
                      <a:pt x="4" y="162"/>
                    </a:lnTo>
                    <a:lnTo>
                      <a:pt x="8" y="162"/>
                    </a:lnTo>
                    <a:lnTo>
                      <a:pt x="14" y="158"/>
                    </a:lnTo>
                    <a:lnTo>
                      <a:pt x="14" y="150"/>
                    </a:lnTo>
                    <a:lnTo>
                      <a:pt x="16" y="146"/>
                    </a:lnTo>
                    <a:lnTo>
                      <a:pt x="22" y="140"/>
                    </a:lnTo>
                    <a:lnTo>
                      <a:pt x="32" y="136"/>
                    </a:lnTo>
                    <a:lnTo>
                      <a:pt x="40" y="136"/>
                    </a:lnTo>
                    <a:lnTo>
                      <a:pt x="48" y="128"/>
                    </a:lnTo>
                    <a:lnTo>
                      <a:pt x="50" y="128"/>
                    </a:lnTo>
                    <a:lnTo>
                      <a:pt x="52" y="126"/>
                    </a:lnTo>
                    <a:lnTo>
                      <a:pt x="60" y="120"/>
                    </a:lnTo>
                    <a:lnTo>
                      <a:pt x="66" y="118"/>
                    </a:lnTo>
                    <a:lnTo>
                      <a:pt x="68" y="114"/>
                    </a:lnTo>
                    <a:lnTo>
                      <a:pt x="70" y="106"/>
                    </a:lnTo>
                    <a:lnTo>
                      <a:pt x="76" y="106"/>
                    </a:lnTo>
                    <a:lnTo>
                      <a:pt x="76" y="100"/>
                    </a:lnTo>
                    <a:lnTo>
                      <a:pt x="82" y="96"/>
                    </a:lnTo>
                    <a:lnTo>
                      <a:pt x="84" y="98"/>
                    </a:lnTo>
                    <a:lnTo>
                      <a:pt x="84" y="102"/>
                    </a:lnTo>
                    <a:lnTo>
                      <a:pt x="86" y="102"/>
                    </a:lnTo>
                    <a:lnTo>
                      <a:pt x="92" y="100"/>
                    </a:lnTo>
                    <a:lnTo>
                      <a:pt x="96" y="92"/>
                    </a:lnTo>
                    <a:lnTo>
                      <a:pt x="100" y="90"/>
                    </a:lnTo>
                    <a:lnTo>
                      <a:pt x="104" y="88"/>
                    </a:lnTo>
                    <a:lnTo>
                      <a:pt x="112" y="88"/>
                    </a:lnTo>
                    <a:lnTo>
                      <a:pt x="116" y="86"/>
                    </a:lnTo>
                    <a:lnTo>
                      <a:pt x="118" y="78"/>
                    </a:lnTo>
                    <a:lnTo>
                      <a:pt x="122" y="72"/>
                    </a:lnTo>
                    <a:lnTo>
                      <a:pt x="130" y="68"/>
                    </a:lnTo>
                    <a:lnTo>
                      <a:pt x="128" y="66"/>
                    </a:lnTo>
                    <a:lnTo>
                      <a:pt x="130" y="60"/>
                    </a:lnTo>
                    <a:lnTo>
                      <a:pt x="128" y="56"/>
                    </a:lnTo>
                    <a:lnTo>
                      <a:pt x="130" y="52"/>
                    </a:lnTo>
                    <a:lnTo>
                      <a:pt x="146" y="50"/>
                    </a:lnTo>
                    <a:lnTo>
                      <a:pt x="172" y="48"/>
                    </a:lnTo>
                    <a:lnTo>
                      <a:pt x="174" y="46"/>
                    </a:lnTo>
                    <a:lnTo>
                      <a:pt x="188" y="46"/>
                    </a:lnTo>
                    <a:lnTo>
                      <a:pt x="194" y="44"/>
                    </a:lnTo>
                    <a:lnTo>
                      <a:pt x="214" y="42"/>
                    </a:lnTo>
                    <a:lnTo>
                      <a:pt x="218" y="4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46" name="Freeform 155">
                <a:extLst>
                  <a:ext uri="{FF2B5EF4-FFF2-40B4-BE49-F238E27FC236}">
                    <a16:creationId xmlns:a16="http://schemas.microsoft.com/office/drawing/2014/main" id="{90234925-EE0B-5D08-50C9-67564003F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196" y="4334770"/>
                <a:ext cx="761434" cy="392797"/>
              </a:xfrm>
              <a:custGeom>
                <a:avLst/>
                <a:gdLst>
                  <a:gd name="T0" fmla="*/ 3365 w 442"/>
                  <a:gd name="T1" fmla="*/ 5552 h 228"/>
                  <a:gd name="T2" fmla="*/ 3365 w 442"/>
                  <a:gd name="T3" fmla="*/ 5619 h 228"/>
                  <a:gd name="T4" fmla="*/ 3298 w 442"/>
                  <a:gd name="T5" fmla="*/ 6415 h 228"/>
                  <a:gd name="T6" fmla="*/ 4386 w 442"/>
                  <a:gd name="T7" fmla="*/ 7280 h 228"/>
                  <a:gd name="T8" fmla="*/ 5541 w 442"/>
                  <a:gd name="T9" fmla="*/ 7350 h 228"/>
                  <a:gd name="T10" fmla="*/ 6475 w 442"/>
                  <a:gd name="T11" fmla="*/ 7434 h 228"/>
                  <a:gd name="T12" fmla="*/ 7475 w 442"/>
                  <a:gd name="T13" fmla="*/ 7509 h 228"/>
                  <a:gd name="T14" fmla="*/ 8221 w 442"/>
                  <a:gd name="T15" fmla="*/ 7560 h 228"/>
                  <a:gd name="T16" fmla="*/ 9036 w 442"/>
                  <a:gd name="T17" fmla="*/ 7560 h 228"/>
                  <a:gd name="T18" fmla="*/ 9753 w 442"/>
                  <a:gd name="T19" fmla="*/ 7560 h 228"/>
                  <a:gd name="T20" fmla="*/ 10565 w 442"/>
                  <a:gd name="T21" fmla="*/ 7634 h 228"/>
                  <a:gd name="T22" fmla="*/ 12183 w 442"/>
                  <a:gd name="T23" fmla="*/ 7634 h 228"/>
                  <a:gd name="T24" fmla="*/ 12930 w 442"/>
                  <a:gd name="T25" fmla="*/ 7707 h 228"/>
                  <a:gd name="T26" fmla="*/ 13672 w 442"/>
                  <a:gd name="T27" fmla="*/ 7707 h 228"/>
                  <a:gd name="T28" fmla="*/ 14892 w 442"/>
                  <a:gd name="T29" fmla="*/ 7707 h 228"/>
                  <a:gd name="T30" fmla="*/ 14892 w 442"/>
                  <a:gd name="T31" fmla="*/ 7634 h 228"/>
                  <a:gd name="T32" fmla="*/ 14811 w 442"/>
                  <a:gd name="T33" fmla="*/ 7434 h 228"/>
                  <a:gd name="T34" fmla="*/ 14535 w 442"/>
                  <a:gd name="T35" fmla="*/ 7089 h 228"/>
                  <a:gd name="T36" fmla="*/ 14338 w 442"/>
                  <a:gd name="T37" fmla="*/ 6970 h 228"/>
                  <a:gd name="T38" fmla="*/ 14274 w 442"/>
                  <a:gd name="T39" fmla="*/ 6543 h 228"/>
                  <a:gd name="T40" fmla="*/ 14147 w 442"/>
                  <a:gd name="T41" fmla="*/ 6415 h 228"/>
                  <a:gd name="T42" fmla="*/ 14075 w 442"/>
                  <a:gd name="T43" fmla="*/ 6155 h 228"/>
                  <a:gd name="T44" fmla="*/ 14024 w 442"/>
                  <a:gd name="T45" fmla="*/ 5940 h 228"/>
                  <a:gd name="T46" fmla="*/ 14024 w 442"/>
                  <a:gd name="T47" fmla="*/ 5749 h 228"/>
                  <a:gd name="T48" fmla="*/ 14075 w 442"/>
                  <a:gd name="T49" fmla="*/ 5478 h 228"/>
                  <a:gd name="T50" fmla="*/ 14024 w 442"/>
                  <a:gd name="T51" fmla="*/ 5195 h 228"/>
                  <a:gd name="T52" fmla="*/ 13950 w 442"/>
                  <a:gd name="T53" fmla="*/ 4998 h 228"/>
                  <a:gd name="T54" fmla="*/ 14024 w 442"/>
                  <a:gd name="T55" fmla="*/ 4647 h 228"/>
                  <a:gd name="T56" fmla="*/ 13867 w 442"/>
                  <a:gd name="T57" fmla="*/ 4458 h 228"/>
                  <a:gd name="T58" fmla="*/ 13726 w 442"/>
                  <a:gd name="T59" fmla="*/ 4206 h 228"/>
                  <a:gd name="T60" fmla="*/ 13672 w 442"/>
                  <a:gd name="T61" fmla="*/ 3903 h 228"/>
                  <a:gd name="T62" fmla="*/ 13600 w 442"/>
                  <a:gd name="T63" fmla="*/ 3656 h 228"/>
                  <a:gd name="T64" fmla="*/ 13526 w 442"/>
                  <a:gd name="T65" fmla="*/ 3177 h 228"/>
                  <a:gd name="T66" fmla="*/ 13194 w 442"/>
                  <a:gd name="T67" fmla="*/ 2709 h 228"/>
                  <a:gd name="T68" fmla="*/ 13194 w 442"/>
                  <a:gd name="T69" fmla="*/ 2438 h 228"/>
                  <a:gd name="T70" fmla="*/ 13118 w 442"/>
                  <a:gd name="T71" fmla="*/ 2020 h 228"/>
                  <a:gd name="T72" fmla="*/ 12806 w 442"/>
                  <a:gd name="T73" fmla="*/ 1894 h 228"/>
                  <a:gd name="T74" fmla="*/ 12806 w 442"/>
                  <a:gd name="T75" fmla="*/ 1894 h 228"/>
                  <a:gd name="T76" fmla="*/ 12663 w 442"/>
                  <a:gd name="T77" fmla="*/ 1695 h 228"/>
                  <a:gd name="T78" fmla="*/ 12454 w 442"/>
                  <a:gd name="T79" fmla="*/ 1484 h 228"/>
                  <a:gd name="T80" fmla="*/ 11844 w 442"/>
                  <a:gd name="T81" fmla="*/ 1220 h 228"/>
                  <a:gd name="T82" fmla="*/ 11716 w 442"/>
                  <a:gd name="T83" fmla="*/ 1092 h 228"/>
                  <a:gd name="T84" fmla="*/ 11310 w 442"/>
                  <a:gd name="T85" fmla="*/ 1092 h 228"/>
                  <a:gd name="T86" fmla="*/ 10720 w 442"/>
                  <a:gd name="T87" fmla="*/ 1017 h 228"/>
                  <a:gd name="T88" fmla="*/ 10247 w 442"/>
                  <a:gd name="T89" fmla="*/ 1144 h 228"/>
                  <a:gd name="T90" fmla="*/ 9626 w 442"/>
                  <a:gd name="T91" fmla="*/ 602 h 228"/>
                  <a:gd name="T92" fmla="*/ 7945 w 442"/>
                  <a:gd name="T93" fmla="*/ 602 h 228"/>
                  <a:gd name="T94" fmla="*/ 5188 w 442"/>
                  <a:gd name="T95" fmla="*/ 422 h 228"/>
                  <a:gd name="T96" fmla="*/ 2558 w 442"/>
                  <a:gd name="T97" fmla="*/ 197 h 228"/>
                  <a:gd name="T98" fmla="*/ 1417 w 442"/>
                  <a:gd name="T99" fmla="*/ 73 h 228"/>
                  <a:gd name="T100" fmla="*/ 407 w 442"/>
                  <a:gd name="T101" fmla="*/ 865 h 228"/>
                  <a:gd name="T102" fmla="*/ 197 w 442"/>
                  <a:gd name="T103" fmla="*/ 2987 h 228"/>
                  <a:gd name="T104" fmla="*/ 127 w 442"/>
                  <a:gd name="T105" fmla="*/ 3725 h 228"/>
                  <a:gd name="T106" fmla="*/ 864 w 442"/>
                  <a:gd name="T107" fmla="*/ 4720 h 228"/>
                  <a:gd name="T108" fmla="*/ 2430 w 442"/>
                  <a:gd name="T109" fmla="*/ 4788 h 228"/>
                  <a:gd name="T110" fmla="*/ 3425 w 442"/>
                  <a:gd name="T111" fmla="*/ 4933 h 22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42"/>
                  <a:gd name="T169" fmla="*/ 0 h 228"/>
                  <a:gd name="T170" fmla="*/ 442 w 442"/>
                  <a:gd name="T171" fmla="*/ 228 h 22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42" h="228">
                    <a:moveTo>
                      <a:pt x="102" y="146"/>
                    </a:moveTo>
                    <a:lnTo>
                      <a:pt x="100" y="164"/>
                    </a:lnTo>
                    <a:lnTo>
                      <a:pt x="100" y="166"/>
                    </a:lnTo>
                    <a:lnTo>
                      <a:pt x="98" y="184"/>
                    </a:lnTo>
                    <a:lnTo>
                      <a:pt x="98" y="190"/>
                    </a:lnTo>
                    <a:lnTo>
                      <a:pt x="96" y="212"/>
                    </a:lnTo>
                    <a:lnTo>
                      <a:pt x="130" y="216"/>
                    </a:lnTo>
                    <a:lnTo>
                      <a:pt x="134" y="216"/>
                    </a:lnTo>
                    <a:lnTo>
                      <a:pt x="164" y="218"/>
                    </a:lnTo>
                    <a:lnTo>
                      <a:pt x="192" y="220"/>
                    </a:lnTo>
                    <a:lnTo>
                      <a:pt x="222" y="222"/>
                    </a:lnTo>
                    <a:lnTo>
                      <a:pt x="244" y="224"/>
                    </a:lnTo>
                    <a:lnTo>
                      <a:pt x="250" y="224"/>
                    </a:lnTo>
                    <a:lnTo>
                      <a:pt x="268" y="224"/>
                    </a:lnTo>
                    <a:lnTo>
                      <a:pt x="278" y="224"/>
                    </a:lnTo>
                    <a:lnTo>
                      <a:pt x="290" y="224"/>
                    </a:lnTo>
                    <a:lnTo>
                      <a:pt x="308" y="226"/>
                    </a:lnTo>
                    <a:lnTo>
                      <a:pt x="314" y="226"/>
                    </a:lnTo>
                    <a:lnTo>
                      <a:pt x="338" y="226"/>
                    </a:lnTo>
                    <a:lnTo>
                      <a:pt x="362" y="226"/>
                    </a:lnTo>
                    <a:lnTo>
                      <a:pt x="366" y="226"/>
                    </a:lnTo>
                    <a:lnTo>
                      <a:pt x="384" y="228"/>
                    </a:lnTo>
                    <a:lnTo>
                      <a:pt x="396" y="228"/>
                    </a:lnTo>
                    <a:lnTo>
                      <a:pt x="406" y="228"/>
                    </a:lnTo>
                    <a:lnTo>
                      <a:pt x="418" y="228"/>
                    </a:lnTo>
                    <a:lnTo>
                      <a:pt x="442" y="228"/>
                    </a:lnTo>
                    <a:lnTo>
                      <a:pt x="442" y="226"/>
                    </a:lnTo>
                    <a:lnTo>
                      <a:pt x="438" y="222"/>
                    </a:lnTo>
                    <a:lnTo>
                      <a:pt x="440" y="220"/>
                    </a:lnTo>
                    <a:lnTo>
                      <a:pt x="438" y="216"/>
                    </a:lnTo>
                    <a:lnTo>
                      <a:pt x="432" y="210"/>
                    </a:lnTo>
                    <a:lnTo>
                      <a:pt x="430" y="206"/>
                    </a:lnTo>
                    <a:lnTo>
                      <a:pt x="426" y="206"/>
                    </a:lnTo>
                    <a:lnTo>
                      <a:pt x="428" y="202"/>
                    </a:lnTo>
                    <a:lnTo>
                      <a:pt x="424" y="194"/>
                    </a:lnTo>
                    <a:lnTo>
                      <a:pt x="422" y="192"/>
                    </a:lnTo>
                    <a:lnTo>
                      <a:pt x="420" y="190"/>
                    </a:lnTo>
                    <a:lnTo>
                      <a:pt x="420" y="186"/>
                    </a:lnTo>
                    <a:lnTo>
                      <a:pt x="418" y="182"/>
                    </a:lnTo>
                    <a:lnTo>
                      <a:pt x="414" y="178"/>
                    </a:lnTo>
                    <a:lnTo>
                      <a:pt x="416" y="176"/>
                    </a:lnTo>
                    <a:lnTo>
                      <a:pt x="416" y="172"/>
                    </a:lnTo>
                    <a:lnTo>
                      <a:pt x="416" y="170"/>
                    </a:lnTo>
                    <a:lnTo>
                      <a:pt x="418" y="166"/>
                    </a:lnTo>
                    <a:lnTo>
                      <a:pt x="418" y="162"/>
                    </a:lnTo>
                    <a:lnTo>
                      <a:pt x="414" y="156"/>
                    </a:lnTo>
                    <a:lnTo>
                      <a:pt x="416" y="154"/>
                    </a:lnTo>
                    <a:lnTo>
                      <a:pt x="414" y="148"/>
                    </a:lnTo>
                    <a:lnTo>
                      <a:pt x="414" y="142"/>
                    </a:lnTo>
                    <a:lnTo>
                      <a:pt x="416" y="138"/>
                    </a:lnTo>
                    <a:lnTo>
                      <a:pt x="412" y="136"/>
                    </a:lnTo>
                    <a:lnTo>
                      <a:pt x="412" y="132"/>
                    </a:lnTo>
                    <a:lnTo>
                      <a:pt x="412" y="128"/>
                    </a:lnTo>
                    <a:lnTo>
                      <a:pt x="408" y="124"/>
                    </a:lnTo>
                    <a:lnTo>
                      <a:pt x="404" y="122"/>
                    </a:lnTo>
                    <a:lnTo>
                      <a:pt x="406" y="116"/>
                    </a:lnTo>
                    <a:lnTo>
                      <a:pt x="402" y="114"/>
                    </a:lnTo>
                    <a:lnTo>
                      <a:pt x="404" y="108"/>
                    </a:lnTo>
                    <a:lnTo>
                      <a:pt x="402" y="100"/>
                    </a:lnTo>
                    <a:lnTo>
                      <a:pt x="402" y="94"/>
                    </a:lnTo>
                    <a:lnTo>
                      <a:pt x="398" y="88"/>
                    </a:lnTo>
                    <a:lnTo>
                      <a:pt x="392" y="80"/>
                    </a:lnTo>
                    <a:lnTo>
                      <a:pt x="394" y="76"/>
                    </a:lnTo>
                    <a:lnTo>
                      <a:pt x="392" y="72"/>
                    </a:lnTo>
                    <a:lnTo>
                      <a:pt x="388" y="68"/>
                    </a:lnTo>
                    <a:lnTo>
                      <a:pt x="390" y="60"/>
                    </a:lnTo>
                    <a:lnTo>
                      <a:pt x="388" y="58"/>
                    </a:lnTo>
                    <a:lnTo>
                      <a:pt x="380" y="56"/>
                    </a:lnTo>
                    <a:lnTo>
                      <a:pt x="378" y="52"/>
                    </a:lnTo>
                    <a:lnTo>
                      <a:pt x="376" y="50"/>
                    </a:lnTo>
                    <a:lnTo>
                      <a:pt x="372" y="44"/>
                    </a:lnTo>
                    <a:lnTo>
                      <a:pt x="370" y="44"/>
                    </a:lnTo>
                    <a:lnTo>
                      <a:pt x="360" y="38"/>
                    </a:lnTo>
                    <a:lnTo>
                      <a:pt x="352" y="36"/>
                    </a:lnTo>
                    <a:lnTo>
                      <a:pt x="350" y="34"/>
                    </a:lnTo>
                    <a:lnTo>
                      <a:pt x="348" y="32"/>
                    </a:lnTo>
                    <a:lnTo>
                      <a:pt x="342" y="30"/>
                    </a:lnTo>
                    <a:lnTo>
                      <a:pt x="336" y="32"/>
                    </a:lnTo>
                    <a:lnTo>
                      <a:pt x="330" y="32"/>
                    </a:lnTo>
                    <a:lnTo>
                      <a:pt x="318" y="30"/>
                    </a:lnTo>
                    <a:lnTo>
                      <a:pt x="312" y="38"/>
                    </a:lnTo>
                    <a:lnTo>
                      <a:pt x="304" y="34"/>
                    </a:lnTo>
                    <a:lnTo>
                      <a:pt x="296" y="28"/>
                    </a:lnTo>
                    <a:lnTo>
                      <a:pt x="286" y="18"/>
                    </a:lnTo>
                    <a:lnTo>
                      <a:pt x="250" y="18"/>
                    </a:lnTo>
                    <a:lnTo>
                      <a:pt x="236" y="18"/>
                    </a:lnTo>
                    <a:lnTo>
                      <a:pt x="204" y="16"/>
                    </a:lnTo>
                    <a:lnTo>
                      <a:pt x="154" y="12"/>
                    </a:lnTo>
                    <a:lnTo>
                      <a:pt x="112" y="10"/>
                    </a:lnTo>
                    <a:lnTo>
                      <a:pt x="76" y="6"/>
                    </a:lnTo>
                    <a:lnTo>
                      <a:pt x="66" y="4"/>
                    </a:lnTo>
                    <a:lnTo>
                      <a:pt x="42" y="2"/>
                    </a:lnTo>
                    <a:lnTo>
                      <a:pt x="14" y="0"/>
                    </a:lnTo>
                    <a:lnTo>
                      <a:pt x="12" y="26"/>
                    </a:lnTo>
                    <a:lnTo>
                      <a:pt x="8" y="68"/>
                    </a:lnTo>
                    <a:lnTo>
                      <a:pt x="6" y="88"/>
                    </a:lnTo>
                    <a:lnTo>
                      <a:pt x="4" y="98"/>
                    </a:lnTo>
                    <a:lnTo>
                      <a:pt x="4" y="110"/>
                    </a:lnTo>
                    <a:lnTo>
                      <a:pt x="0" y="136"/>
                    </a:lnTo>
                    <a:lnTo>
                      <a:pt x="26" y="140"/>
                    </a:lnTo>
                    <a:lnTo>
                      <a:pt x="36" y="140"/>
                    </a:lnTo>
                    <a:lnTo>
                      <a:pt x="72" y="142"/>
                    </a:lnTo>
                    <a:lnTo>
                      <a:pt x="74" y="144"/>
                    </a:lnTo>
                    <a:lnTo>
                      <a:pt x="102" y="14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47" name="Freeform 156">
                <a:extLst>
                  <a:ext uri="{FF2B5EF4-FFF2-40B4-BE49-F238E27FC236}">
                    <a16:creationId xmlns:a16="http://schemas.microsoft.com/office/drawing/2014/main" id="{6FEFE931-C8C6-758B-C03B-ED0AD1D0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425" y="4297044"/>
                <a:ext cx="538331" cy="355070"/>
              </a:xfrm>
              <a:custGeom>
                <a:avLst/>
                <a:gdLst>
                  <a:gd name="T0" fmla="*/ 127 w 312"/>
                  <a:gd name="T1" fmla="*/ 2840 h 206"/>
                  <a:gd name="T2" fmla="*/ 358 w 312"/>
                  <a:gd name="T3" fmla="*/ 3737 h 206"/>
                  <a:gd name="T4" fmla="*/ 426 w 312"/>
                  <a:gd name="T5" fmla="*/ 4217 h 206"/>
                  <a:gd name="T6" fmla="*/ 476 w 312"/>
                  <a:gd name="T7" fmla="*/ 4822 h 206"/>
                  <a:gd name="T8" fmla="*/ 619 w 312"/>
                  <a:gd name="T9" fmla="*/ 5438 h 206"/>
                  <a:gd name="T10" fmla="*/ 740 w 312"/>
                  <a:gd name="T11" fmla="*/ 6305 h 206"/>
                  <a:gd name="T12" fmla="*/ 872 w 312"/>
                  <a:gd name="T13" fmla="*/ 6984 h 206"/>
                  <a:gd name="T14" fmla="*/ 1979 w 312"/>
                  <a:gd name="T15" fmla="*/ 6785 h 206"/>
                  <a:gd name="T16" fmla="*/ 2650 w 312"/>
                  <a:gd name="T17" fmla="*/ 6631 h 206"/>
                  <a:gd name="T18" fmla="*/ 2779 w 312"/>
                  <a:gd name="T19" fmla="*/ 6576 h 206"/>
                  <a:gd name="T20" fmla="*/ 3813 w 312"/>
                  <a:gd name="T21" fmla="*/ 6428 h 206"/>
                  <a:gd name="T22" fmla="*/ 4632 w 312"/>
                  <a:gd name="T23" fmla="*/ 6305 h 206"/>
                  <a:gd name="T24" fmla="*/ 6137 w 312"/>
                  <a:gd name="T25" fmla="*/ 5962 h 206"/>
                  <a:gd name="T26" fmla="*/ 6952 w 312"/>
                  <a:gd name="T27" fmla="*/ 5838 h 206"/>
                  <a:gd name="T28" fmla="*/ 7709 w 312"/>
                  <a:gd name="T29" fmla="*/ 5637 h 206"/>
                  <a:gd name="T30" fmla="*/ 8467 w 312"/>
                  <a:gd name="T31" fmla="*/ 5438 h 206"/>
                  <a:gd name="T32" fmla="*/ 9056 w 312"/>
                  <a:gd name="T33" fmla="*/ 5358 h 206"/>
                  <a:gd name="T34" fmla="*/ 9213 w 312"/>
                  <a:gd name="T35" fmla="*/ 5081 h 206"/>
                  <a:gd name="T36" fmla="*/ 9482 w 312"/>
                  <a:gd name="T37" fmla="*/ 4957 h 206"/>
                  <a:gd name="T38" fmla="*/ 9770 w 312"/>
                  <a:gd name="T39" fmla="*/ 4892 h 206"/>
                  <a:gd name="T40" fmla="*/ 10019 w 312"/>
                  <a:gd name="T41" fmla="*/ 4727 h 206"/>
                  <a:gd name="T42" fmla="*/ 10154 w 312"/>
                  <a:gd name="T43" fmla="*/ 4412 h 206"/>
                  <a:gd name="T44" fmla="*/ 10637 w 312"/>
                  <a:gd name="T45" fmla="*/ 3936 h 206"/>
                  <a:gd name="T46" fmla="*/ 10215 w 312"/>
                  <a:gd name="T47" fmla="*/ 3598 h 206"/>
                  <a:gd name="T48" fmla="*/ 9891 w 312"/>
                  <a:gd name="T49" fmla="*/ 3385 h 206"/>
                  <a:gd name="T50" fmla="*/ 9613 w 312"/>
                  <a:gd name="T51" fmla="*/ 3122 h 206"/>
                  <a:gd name="T52" fmla="*/ 9540 w 312"/>
                  <a:gd name="T53" fmla="*/ 2715 h 206"/>
                  <a:gd name="T54" fmla="*/ 9675 w 312"/>
                  <a:gd name="T55" fmla="*/ 2380 h 206"/>
                  <a:gd name="T56" fmla="*/ 9540 w 312"/>
                  <a:gd name="T57" fmla="*/ 2159 h 206"/>
                  <a:gd name="T58" fmla="*/ 9770 w 312"/>
                  <a:gd name="T59" fmla="*/ 1769 h 206"/>
                  <a:gd name="T60" fmla="*/ 10019 w 312"/>
                  <a:gd name="T61" fmla="*/ 1146 h 206"/>
                  <a:gd name="T62" fmla="*/ 9770 w 312"/>
                  <a:gd name="T63" fmla="*/ 1095 h 206"/>
                  <a:gd name="T64" fmla="*/ 9342 w 312"/>
                  <a:gd name="T65" fmla="*/ 738 h 206"/>
                  <a:gd name="T66" fmla="*/ 8985 w 312"/>
                  <a:gd name="T67" fmla="*/ 273 h 206"/>
                  <a:gd name="T68" fmla="*/ 8730 w 312"/>
                  <a:gd name="T69" fmla="*/ 73 h 206"/>
                  <a:gd name="T70" fmla="*/ 8529 w 312"/>
                  <a:gd name="T71" fmla="*/ 0 h 206"/>
                  <a:gd name="T72" fmla="*/ 7364 w 312"/>
                  <a:gd name="T73" fmla="*/ 273 h 206"/>
                  <a:gd name="T74" fmla="*/ 6614 w 312"/>
                  <a:gd name="T75" fmla="*/ 424 h 206"/>
                  <a:gd name="T76" fmla="*/ 5927 w 312"/>
                  <a:gd name="T77" fmla="*/ 555 h 206"/>
                  <a:gd name="T78" fmla="*/ 4632 w 312"/>
                  <a:gd name="T79" fmla="*/ 802 h 206"/>
                  <a:gd name="T80" fmla="*/ 3686 w 312"/>
                  <a:gd name="T81" fmla="*/ 1024 h 206"/>
                  <a:gd name="T82" fmla="*/ 2453 w 312"/>
                  <a:gd name="T83" fmla="*/ 1294 h 206"/>
                  <a:gd name="T84" fmla="*/ 1225 w 312"/>
                  <a:gd name="T85" fmla="*/ 1491 h 206"/>
                  <a:gd name="T86" fmla="*/ 819 w 312"/>
                  <a:gd name="T87" fmla="*/ 1146 h 206"/>
                  <a:gd name="T88" fmla="*/ 619 w 312"/>
                  <a:gd name="T89" fmla="*/ 1221 h 206"/>
                  <a:gd name="T90" fmla="*/ 274 w 312"/>
                  <a:gd name="T91" fmla="*/ 1648 h 206"/>
                  <a:gd name="T92" fmla="*/ 73 w 312"/>
                  <a:gd name="T93" fmla="*/ 2092 h 2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12"/>
                  <a:gd name="T142" fmla="*/ 0 h 206"/>
                  <a:gd name="T143" fmla="*/ 312 w 312"/>
                  <a:gd name="T144" fmla="*/ 206 h 20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12" h="206">
                    <a:moveTo>
                      <a:pt x="2" y="62"/>
                    </a:moveTo>
                    <a:lnTo>
                      <a:pt x="4" y="84"/>
                    </a:lnTo>
                    <a:lnTo>
                      <a:pt x="6" y="86"/>
                    </a:lnTo>
                    <a:lnTo>
                      <a:pt x="10" y="110"/>
                    </a:lnTo>
                    <a:lnTo>
                      <a:pt x="12" y="124"/>
                    </a:lnTo>
                    <a:lnTo>
                      <a:pt x="12" y="128"/>
                    </a:lnTo>
                    <a:lnTo>
                      <a:pt x="14" y="142"/>
                    </a:lnTo>
                    <a:lnTo>
                      <a:pt x="16" y="154"/>
                    </a:lnTo>
                    <a:lnTo>
                      <a:pt x="18" y="160"/>
                    </a:lnTo>
                    <a:lnTo>
                      <a:pt x="20" y="176"/>
                    </a:lnTo>
                    <a:lnTo>
                      <a:pt x="22" y="186"/>
                    </a:lnTo>
                    <a:lnTo>
                      <a:pt x="22" y="190"/>
                    </a:lnTo>
                    <a:lnTo>
                      <a:pt x="26" y="206"/>
                    </a:lnTo>
                    <a:lnTo>
                      <a:pt x="30" y="204"/>
                    </a:lnTo>
                    <a:lnTo>
                      <a:pt x="58" y="200"/>
                    </a:lnTo>
                    <a:lnTo>
                      <a:pt x="64" y="198"/>
                    </a:lnTo>
                    <a:lnTo>
                      <a:pt x="78" y="196"/>
                    </a:lnTo>
                    <a:lnTo>
                      <a:pt x="82" y="194"/>
                    </a:lnTo>
                    <a:lnTo>
                      <a:pt x="106" y="190"/>
                    </a:lnTo>
                    <a:lnTo>
                      <a:pt x="112" y="190"/>
                    </a:lnTo>
                    <a:lnTo>
                      <a:pt x="134" y="186"/>
                    </a:lnTo>
                    <a:lnTo>
                      <a:pt x="136" y="186"/>
                    </a:lnTo>
                    <a:lnTo>
                      <a:pt x="148" y="182"/>
                    </a:lnTo>
                    <a:lnTo>
                      <a:pt x="180" y="176"/>
                    </a:lnTo>
                    <a:lnTo>
                      <a:pt x="192" y="174"/>
                    </a:lnTo>
                    <a:lnTo>
                      <a:pt x="204" y="172"/>
                    </a:lnTo>
                    <a:lnTo>
                      <a:pt x="214" y="168"/>
                    </a:lnTo>
                    <a:lnTo>
                      <a:pt x="226" y="166"/>
                    </a:lnTo>
                    <a:lnTo>
                      <a:pt x="242" y="162"/>
                    </a:lnTo>
                    <a:lnTo>
                      <a:pt x="248" y="160"/>
                    </a:lnTo>
                    <a:lnTo>
                      <a:pt x="264" y="158"/>
                    </a:lnTo>
                    <a:lnTo>
                      <a:pt x="266" y="158"/>
                    </a:lnTo>
                    <a:lnTo>
                      <a:pt x="266" y="154"/>
                    </a:lnTo>
                    <a:lnTo>
                      <a:pt x="270" y="150"/>
                    </a:lnTo>
                    <a:lnTo>
                      <a:pt x="272" y="148"/>
                    </a:lnTo>
                    <a:lnTo>
                      <a:pt x="278" y="146"/>
                    </a:lnTo>
                    <a:lnTo>
                      <a:pt x="282" y="148"/>
                    </a:lnTo>
                    <a:lnTo>
                      <a:pt x="286" y="144"/>
                    </a:lnTo>
                    <a:lnTo>
                      <a:pt x="290" y="142"/>
                    </a:lnTo>
                    <a:lnTo>
                      <a:pt x="294" y="140"/>
                    </a:lnTo>
                    <a:lnTo>
                      <a:pt x="296" y="134"/>
                    </a:lnTo>
                    <a:lnTo>
                      <a:pt x="298" y="130"/>
                    </a:lnTo>
                    <a:lnTo>
                      <a:pt x="302" y="126"/>
                    </a:lnTo>
                    <a:lnTo>
                      <a:pt x="312" y="116"/>
                    </a:lnTo>
                    <a:lnTo>
                      <a:pt x="308" y="112"/>
                    </a:lnTo>
                    <a:lnTo>
                      <a:pt x="300" y="106"/>
                    </a:lnTo>
                    <a:lnTo>
                      <a:pt x="296" y="102"/>
                    </a:lnTo>
                    <a:lnTo>
                      <a:pt x="290" y="100"/>
                    </a:lnTo>
                    <a:lnTo>
                      <a:pt x="288" y="92"/>
                    </a:lnTo>
                    <a:lnTo>
                      <a:pt x="282" y="92"/>
                    </a:lnTo>
                    <a:lnTo>
                      <a:pt x="280" y="80"/>
                    </a:lnTo>
                    <a:lnTo>
                      <a:pt x="282" y="78"/>
                    </a:lnTo>
                    <a:lnTo>
                      <a:pt x="284" y="70"/>
                    </a:lnTo>
                    <a:lnTo>
                      <a:pt x="280" y="68"/>
                    </a:lnTo>
                    <a:lnTo>
                      <a:pt x="280" y="64"/>
                    </a:lnTo>
                    <a:lnTo>
                      <a:pt x="284" y="56"/>
                    </a:lnTo>
                    <a:lnTo>
                      <a:pt x="286" y="52"/>
                    </a:lnTo>
                    <a:lnTo>
                      <a:pt x="290" y="40"/>
                    </a:lnTo>
                    <a:lnTo>
                      <a:pt x="294" y="34"/>
                    </a:lnTo>
                    <a:lnTo>
                      <a:pt x="290" y="30"/>
                    </a:lnTo>
                    <a:lnTo>
                      <a:pt x="286" y="32"/>
                    </a:lnTo>
                    <a:lnTo>
                      <a:pt x="278" y="28"/>
                    </a:lnTo>
                    <a:lnTo>
                      <a:pt x="274" y="22"/>
                    </a:lnTo>
                    <a:lnTo>
                      <a:pt x="272" y="14"/>
                    </a:lnTo>
                    <a:lnTo>
                      <a:pt x="264" y="8"/>
                    </a:lnTo>
                    <a:lnTo>
                      <a:pt x="258" y="6"/>
                    </a:lnTo>
                    <a:lnTo>
                      <a:pt x="256" y="2"/>
                    </a:lnTo>
                    <a:lnTo>
                      <a:pt x="252" y="0"/>
                    </a:lnTo>
                    <a:lnTo>
                      <a:pt x="250" y="0"/>
                    </a:lnTo>
                    <a:lnTo>
                      <a:pt x="246" y="0"/>
                    </a:lnTo>
                    <a:lnTo>
                      <a:pt x="216" y="8"/>
                    </a:lnTo>
                    <a:lnTo>
                      <a:pt x="214" y="8"/>
                    </a:lnTo>
                    <a:lnTo>
                      <a:pt x="194" y="12"/>
                    </a:lnTo>
                    <a:lnTo>
                      <a:pt x="176" y="16"/>
                    </a:lnTo>
                    <a:lnTo>
                      <a:pt x="174" y="16"/>
                    </a:lnTo>
                    <a:lnTo>
                      <a:pt x="142" y="24"/>
                    </a:lnTo>
                    <a:lnTo>
                      <a:pt x="136" y="24"/>
                    </a:lnTo>
                    <a:lnTo>
                      <a:pt x="114" y="30"/>
                    </a:lnTo>
                    <a:lnTo>
                      <a:pt x="108" y="30"/>
                    </a:lnTo>
                    <a:lnTo>
                      <a:pt x="78" y="36"/>
                    </a:lnTo>
                    <a:lnTo>
                      <a:pt x="72" y="38"/>
                    </a:lnTo>
                    <a:lnTo>
                      <a:pt x="44" y="44"/>
                    </a:lnTo>
                    <a:lnTo>
                      <a:pt x="36" y="44"/>
                    </a:lnTo>
                    <a:lnTo>
                      <a:pt x="34" y="26"/>
                    </a:lnTo>
                    <a:lnTo>
                      <a:pt x="24" y="34"/>
                    </a:lnTo>
                    <a:lnTo>
                      <a:pt x="18" y="40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8" y="48"/>
                    </a:lnTo>
                    <a:lnTo>
                      <a:pt x="0" y="52"/>
                    </a:lnTo>
                    <a:lnTo>
                      <a:pt x="2" y="6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48" name="Freeform 157">
                <a:extLst>
                  <a:ext uri="{FF2B5EF4-FFF2-40B4-BE49-F238E27FC236}">
                    <a16:creationId xmlns:a16="http://schemas.microsoft.com/office/drawing/2014/main" id="{C24F1217-E6E6-960A-CEE0-6D8F71F46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519" y="4313688"/>
                <a:ext cx="523901" cy="669086"/>
              </a:xfrm>
              <a:custGeom>
                <a:avLst/>
                <a:gdLst>
                  <a:gd name="T0" fmla="*/ 5475 w 304"/>
                  <a:gd name="T1" fmla="*/ 684 h 388"/>
                  <a:gd name="T2" fmla="*/ 4049 w 304"/>
                  <a:gd name="T3" fmla="*/ 426 h 388"/>
                  <a:gd name="T4" fmla="*/ 2365 w 304"/>
                  <a:gd name="T5" fmla="*/ 0 h 388"/>
                  <a:gd name="T6" fmla="*/ 1894 w 304"/>
                  <a:gd name="T7" fmla="*/ 2257 h 388"/>
                  <a:gd name="T8" fmla="*/ 1484 w 304"/>
                  <a:gd name="T9" fmla="*/ 4297 h 388"/>
                  <a:gd name="T10" fmla="*/ 1343 w 304"/>
                  <a:gd name="T11" fmla="*/ 4830 h 388"/>
                  <a:gd name="T12" fmla="*/ 1220 w 304"/>
                  <a:gd name="T13" fmla="*/ 5645 h 388"/>
                  <a:gd name="T14" fmla="*/ 737 w 304"/>
                  <a:gd name="T15" fmla="*/ 7623 h 388"/>
                  <a:gd name="T16" fmla="*/ 737 w 304"/>
                  <a:gd name="T17" fmla="*/ 7823 h 388"/>
                  <a:gd name="T18" fmla="*/ 550 w 304"/>
                  <a:gd name="T19" fmla="*/ 8852 h 388"/>
                  <a:gd name="T20" fmla="*/ 272 w 304"/>
                  <a:gd name="T21" fmla="*/ 10074 h 388"/>
                  <a:gd name="T22" fmla="*/ 0 w 304"/>
                  <a:gd name="T23" fmla="*/ 11497 h 388"/>
                  <a:gd name="T24" fmla="*/ 2020 w 304"/>
                  <a:gd name="T25" fmla="*/ 11908 h 388"/>
                  <a:gd name="T26" fmla="*/ 2630 w 304"/>
                  <a:gd name="T27" fmla="*/ 12044 h 388"/>
                  <a:gd name="T28" fmla="*/ 4788 w 304"/>
                  <a:gd name="T29" fmla="*/ 12456 h 388"/>
                  <a:gd name="T30" fmla="*/ 5877 w 304"/>
                  <a:gd name="T31" fmla="*/ 12658 h 388"/>
                  <a:gd name="T32" fmla="*/ 7153 w 304"/>
                  <a:gd name="T33" fmla="*/ 12845 h 388"/>
                  <a:gd name="T34" fmla="*/ 8926 w 304"/>
                  <a:gd name="T35" fmla="*/ 13202 h 388"/>
                  <a:gd name="T36" fmla="*/ 9125 w 304"/>
                  <a:gd name="T37" fmla="*/ 11704 h 388"/>
                  <a:gd name="T38" fmla="*/ 9178 w 304"/>
                  <a:gd name="T39" fmla="*/ 11171 h 388"/>
                  <a:gd name="T40" fmla="*/ 9327 w 304"/>
                  <a:gd name="T41" fmla="*/ 10484 h 388"/>
                  <a:gd name="T42" fmla="*/ 9401 w 304"/>
                  <a:gd name="T43" fmla="*/ 9719 h 388"/>
                  <a:gd name="T44" fmla="*/ 9653 w 304"/>
                  <a:gd name="T45" fmla="*/ 7676 h 388"/>
                  <a:gd name="T46" fmla="*/ 9727 w 304"/>
                  <a:gd name="T47" fmla="*/ 7349 h 388"/>
                  <a:gd name="T48" fmla="*/ 9792 w 304"/>
                  <a:gd name="T49" fmla="*/ 7000 h 388"/>
                  <a:gd name="T50" fmla="*/ 10010 w 304"/>
                  <a:gd name="T51" fmla="*/ 5724 h 388"/>
                  <a:gd name="T52" fmla="*/ 10139 w 304"/>
                  <a:gd name="T53" fmla="*/ 4695 h 388"/>
                  <a:gd name="T54" fmla="*/ 10268 w 304"/>
                  <a:gd name="T55" fmla="*/ 3944 h 388"/>
                  <a:gd name="T56" fmla="*/ 8623 w 304"/>
                  <a:gd name="T57" fmla="*/ 3683 h 388"/>
                  <a:gd name="T58" fmla="*/ 8572 w 304"/>
                  <a:gd name="T59" fmla="*/ 3610 h 388"/>
                  <a:gd name="T60" fmla="*/ 6889 w 304"/>
                  <a:gd name="T61" fmla="*/ 3326 h 388"/>
                  <a:gd name="T62" fmla="*/ 7023 w 304"/>
                  <a:gd name="T63" fmla="*/ 2777 h 388"/>
                  <a:gd name="T64" fmla="*/ 7153 w 304"/>
                  <a:gd name="T65" fmla="*/ 1978 h 388"/>
                  <a:gd name="T66" fmla="*/ 7280 w 304"/>
                  <a:gd name="T67" fmla="*/ 1029 h 388"/>
                  <a:gd name="T68" fmla="*/ 6613 w 304"/>
                  <a:gd name="T69" fmla="*/ 872 h 388"/>
                  <a:gd name="T70" fmla="*/ 6543 w 304"/>
                  <a:gd name="T71" fmla="*/ 872 h 388"/>
                  <a:gd name="T72" fmla="*/ 5552 w 304"/>
                  <a:gd name="T73" fmla="*/ 684 h 388"/>
                  <a:gd name="T74" fmla="*/ 5475 w 304"/>
                  <a:gd name="T75" fmla="*/ 684 h 3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4"/>
                  <a:gd name="T115" fmla="*/ 0 h 388"/>
                  <a:gd name="T116" fmla="*/ 304 w 304"/>
                  <a:gd name="T117" fmla="*/ 388 h 3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4" h="388">
                    <a:moveTo>
                      <a:pt x="162" y="20"/>
                    </a:moveTo>
                    <a:lnTo>
                      <a:pt x="120" y="12"/>
                    </a:lnTo>
                    <a:lnTo>
                      <a:pt x="70" y="0"/>
                    </a:lnTo>
                    <a:lnTo>
                      <a:pt x="56" y="66"/>
                    </a:lnTo>
                    <a:lnTo>
                      <a:pt x="44" y="126"/>
                    </a:lnTo>
                    <a:lnTo>
                      <a:pt x="40" y="142"/>
                    </a:lnTo>
                    <a:lnTo>
                      <a:pt x="36" y="166"/>
                    </a:lnTo>
                    <a:lnTo>
                      <a:pt x="22" y="224"/>
                    </a:lnTo>
                    <a:lnTo>
                      <a:pt x="22" y="230"/>
                    </a:lnTo>
                    <a:lnTo>
                      <a:pt x="16" y="260"/>
                    </a:lnTo>
                    <a:lnTo>
                      <a:pt x="8" y="296"/>
                    </a:lnTo>
                    <a:lnTo>
                      <a:pt x="0" y="338"/>
                    </a:lnTo>
                    <a:lnTo>
                      <a:pt x="60" y="350"/>
                    </a:lnTo>
                    <a:lnTo>
                      <a:pt x="78" y="354"/>
                    </a:lnTo>
                    <a:lnTo>
                      <a:pt x="142" y="366"/>
                    </a:lnTo>
                    <a:lnTo>
                      <a:pt x="174" y="372"/>
                    </a:lnTo>
                    <a:lnTo>
                      <a:pt x="212" y="378"/>
                    </a:lnTo>
                    <a:lnTo>
                      <a:pt x="264" y="388"/>
                    </a:lnTo>
                    <a:lnTo>
                      <a:pt x="270" y="344"/>
                    </a:lnTo>
                    <a:lnTo>
                      <a:pt x="272" y="328"/>
                    </a:lnTo>
                    <a:lnTo>
                      <a:pt x="276" y="308"/>
                    </a:lnTo>
                    <a:lnTo>
                      <a:pt x="278" y="286"/>
                    </a:lnTo>
                    <a:lnTo>
                      <a:pt x="286" y="226"/>
                    </a:lnTo>
                    <a:lnTo>
                      <a:pt x="288" y="216"/>
                    </a:lnTo>
                    <a:lnTo>
                      <a:pt x="290" y="206"/>
                    </a:lnTo>
                    <a:lnTo>
                      <a:pt x="296" y="168"/>
                    </a:lnTo>
                    <a:lnTo>
                      <a:pt x="300" y="138"/>
                    </a:lnTo>
                    <a:lnTo>
                      <a:pt x="304" y="116"/>
                    </a:lnTo>
                    <a:lnTo>
                      <a:pt x="256" y="108"/>
                    </a:lnTo>
                    <a:lnTo>
                      <a:pt x="254" y="106"/>
                    </a:lnTo>
                    <a:lnTo>
                      <a:pt x="204" y="98"/>
                    </a:lnTo>
                    <a:lnTo>
                      <a:pt x="208" y="82"/>
                    </a:lnTo>
                    <a:lnTo>
                      <a:pt x="212" y="58"/>
                    </a:lnTo>
                    <a:lnTo>
                      <a:pt x="216" y="30"/>
                    </a:lnTo>
                    <a:lnTo>
                      <a:pt x="196" y="26"/>
                    </a:lnTo>
                    <a:lnTo>
                      <a:pt x="194" y="26"/>
                    </a:lnTo>
                    <a:lnTo>
                      <a:pt x="164" y="20"/>
                    </a:lnTo>
                    <a:lnTo>
                      <a:pt x="162" y="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49" name="Freeform 158">
                <a:extLst>
                  <a:ext uri="{FF2B5EF4-FFF2-40B4-BE49-F238E27FC236}">
                    <a16:creationId xmlns:a16="http://schemas.microsoft.com/office/drawing/2014/main" id="{2CDF58EF-08E8-AE4C-D4CF-F67BB6DC0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8337" y="3862082"/>
                <a:ext cx="155394" cy="304029"/>
              </a:xfrm>
              <a:custGeom>
                <a:avLst/>
                <a:gdLst>
                  <a:gd name="T0" fmla="*/ 199 w 90"/>
                  <a:gd name="T1" fmla="*/ 758 h 176"/>
                  <a:gd name="T2" fmla="*/ 0 w 90"/>
                  <a:gd name="T3" fmla="*/ 887 h 176"/>
                  <a:gd name="T4" fmla="*/ 73 w 90"/>
                  <a:gd name="T5" fmla="*/ 1042 h 176"/>
                  <a:gd name="T6" fmla="*/ 0 w 90"/>
                  <a:gd name="T7" fmla="*/ 1309 h 176"/>
                  <a:gd name="T8" fmla="*/ 73 w 90"/>
                  <a:gd name="T9" fmla="*/ 1381 h 176"/>
                  <a:gd name="T10" fmla="*/ 199 w 90"/>
                  <a:gd name="T11" fmla="*/ 1920 h 176"/>
                  <a:gd name="T12" fmla="*/ 199 w 90"/>
                  <a:gd name="T13" fmla="*/ 1920 h 176"/>
                  <a:gd name="T14" fmla="*/ 358 w 90"/>
                  <a:gd name="T15" fmla="*/ 2067 h 176"/>
                  <a:gd name="T16" fmla="*/ 482 w 90"/>
                  <a:gd name="T17" fmla="*/ 2550 h 176"/>
                  <a:gd name="T18" fmla="*/ 428 w 90"/>
                  <a:gd name="T19" fmla="*/ 3103 h 176"/>
                  <a:gd name="T20" fmla="*/ 622 w 90"/>
                  <a:gd name="T21" fmla="*/ 3660 h 176"/>
                  <a:gd name="T22" fmla="*/ 684 w 90"/>
                  <a:gd name="T23" fmla="*/ 3788 h 176"/>
                  <a:gd name="T24" fmla="*/ 684 w 90"/>
                  <a:gd name="T25" fmla="*/ 4012 h 176"/>
                  <a:gd name="T26" fmla="*/ 750 w 90"/>
                  <a:gd name="T27" fmla="*/ 4219 h 176"/>
                  <a:gd name="T28" fmla="*/ 820 w 90"/>
                  <a:gd name="T29" fmla="*/ 4071 h 176"/>
                  <a:gd name="T30" fmla="*/ 1036 w 90"/>
                  <a:gd name="T31" fmla="*/ 4219 h 176"/>
                  <a:gd name="T32" fmla="*/ 1098 w 90"/>
                  <a:gd name="T33" fmla="*/ 4776 h 176"/>
                  <a:gd name="T34" fmla="*/ 1299 w 90"/>
                  <a:gd name="T35" fmla="*/ 5581 h 176"/>
                  <a:gd name="T36" fmla="*/ 1430 w 90"/>
                  <a:gd name="T37" fmla="*/ 6079 h 176"/>
                  <a:gd name="T38" fmla="*/ 1856 w 90"/>
                  <a:gd name="T39" fmla="*/ 6011 h 176"/>
                  <a:gd name="T40" fmla="*/ 2061 w 90"/>
                  <a:gd name="T41" fmla="*/ 5931 h 176"/>
                  <a:gd name="T42" fmla="*/ 2823 w 90"/>
                  <a:gd name="T43" fmla="*/ 5728 h 176"/>
                  <a:gd name="T44" fmla="*/ 2529 w 90"/>
                  <a:gd name="T45" fmla="*/ 5454 h 176"/>
                  <a:gd name="T46" fmla="*/ 2604 w 90"/>
                  <a:gd name="T47" fmla="*/ 4831 h 176"/>
                  <a:gd name="T48" fmla="*/ 2529 w 90"/>
                  <a:gd name="T49" fmla="*/ 4630 h 176"/>
                  <a:gd name="T50" fmla="*/ 2405 w 90"/>
                  <a:gd name="T51" fmla="*/ 3788 h 176"/>
                  <a:gd name="T52" fmla="*/ 2469 w 90"/>
                  <a:gd name="T53" fmla="*/ 3660 h 176"/>
                  <a:gd name="T54" fmla="*/ 2529 w 90"/>
                  <a:gd name="T55" fmla="*/ 3230 h 176"/>
                  <a:gd name="T56" fmla="*/ 2604 w 90"/>
                  <a:gd name="T57" fmla="*/ 2480 h 176"/>
                  <a:gd name="T58" fmla="*/ 2529 w 90"/>
                  <a:gd name="T59" fmla="*/ 2217 h 176"/>
                  <a:gd name="T60" fmla="*/ 2529 w 90"/>
                  <a:gd name="T61" fmla="*/ 1993 h 176"/>
                  <a:gd name="T62" fmla="*/ 2604 w 90"/>
                  <a:gd name="T63" fmla="*/ 1790 h 176"/>
                  <a:gd name="T64" fmla="*/ 2823 w 90"/>
                  <a:gd name="T65" fmla="*/ 1720 h 176"/>
                  <a:gd name="T66" fmla="*/ 2887 w 90"/>
                  <a:gd name="T67" fmla="*/ 1593 h 176"/>
                  <a:gd name="T68" fmla="*/ 3088 w 90"/>
                  <a:gd name="T69" fmla="*/ 1233 h 176"/>
                  <a:gd name="T70" fmla="*/ 3088 w 90"/>
                  <a:gd name="T71" fmla="*/ 982 h 176"/>
                  <a:gd name="T72" fmla="*/ 2887 w 90"/>
                  <a:gd name="T73" fmla="*/ 687 h 176"/>
                  <a:gd name="T74" fmla="*/ 2952 w 90"/>
                  <a:gd name="T75" fmla="*/ 358 h 176"/>
                  <a:gd name="T76" fmla="*/ 2823 w 90"/>
                  <a:gd name="T77" fmla="*/ 73 h 176"/>
                  <a:gd name="T78" fmla="*/ 2887 w 90"/>
                  <a:gd name="T79" fmla="*/ 0 h 176"/>
                  <a:gd name="T80" fmla="*/ 2265 w 90"/>
                  <a:gd name="T81" fmla="*/ 201 h 176"/>
                  <a:gd name="T82" fmla="*/ 1232 w 90"/>
                  <a:gd name="T83" fmla="*/ 487 h 176"/>
                  <a:gd name="T84" fmla="*/ 199 w 90"/>
                  <a:gd name="T85" fmla="*/ 758 h 17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0"/>
                  <a:gd name="T130" fmla="*/ 0 h 176"/>
                  <a:gd name="T131" fmla="*/ 90 w 90"/>
                  <a:gd name="T132" fmla="*/ 176 h 17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0" h="176">
                    <a:moveTo>
                      <a:pt x="6" y="22"/>
                    </a:moveTo>
                    <a:lnTo>
                      <a:pt x="0" y="26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6" y="56"/>
                    </a:lnTo>
                    <a:lnTo>
                      <a:pt x="10" y="60"/>
                    </a:lnTo>
                    <a:lnTo>
                      <a:pt x="14" y="74"/>
                    </a:lnTo>
                    <a:lnTo>
                      <a:pt x="12" y="90"/>
                    </a:lnTo>
                    <a:lnTo>
                      <a:pt x="18" y="106"/>
                    </a:lnTo>
                    <a:lnTo>
                      <a:pt x="20" y="110"/>
                    </a:lnTo>
                    <a:lnTo>
                      <a:pt x="20" y="116"/>
                    </a:lnTo>
                    <a:lnTo>
                      <a:pt x="22" y="122"/>
                    </a:lnTo>
                    <a:lnTo>
                      <a:pt x="24" y="118"/>
                    </a:lnTo>
                    <a:lnTo>
                      <a:pt x="30" y="122"/>
                    </a:lnTo>
                    <a:lnTo>
                      <a:pt x="32" y="138"/>
                    </a:lnTo>
                    <a:lnTo>
                      <a:pt x="38" y="162"/>
                    </a:lnTo>
                    <a:lnTo>
                      <a:pt x="42" y="176"/>
                    </a:lnTo>
                    <a:lnTo>
                      <a:pt x="54" y="174"/>
                    </a:lnTo>
                    <a:lnTo>
                      <a:pt x="60" y="172"/>
                    </a:lnTo>
                    <a:lnTo>
                      <a:pt x="82" y="166"/>
                    </a:lnTo>
                    <a:lnTo>
                      <a:pt x="74" y="158"/>
                    </a:lnTo>
                    <a:lnTo>
                      <a:pt x="76" y="140"/>
                    </a:lnTo>
                    <a:lnTo>
                      <a:pt x="74" y="134"/>
                    </a:lnTo>
                    <a:lnTo>
                      <a:pt x="70" y="110"/>
                    </a:lnTo>
                    <a:lnTo>
                      <a:pt x="72" y="106"/>
                    </a:lnTo>
                    <a:lnTo>
                      <a:pt x="74" y="94"/>
                    </a:lnTo>
                    <a:lnTo>
                      <a:pt x="76" y="72"/>
                    </a:lnTo>
                    <a:lnTo>
                      <a:pt x="74" y="64"/>
                    </a:lnTo>
                    <a:lnTo>
                      <a:pt x="74" y="58"/>
                    </a:lnTo>
                    <a:lnTo>
                      <a:pt x="76" y="52"/>
                    </a:lnTo>
                    <a:lnTo>
                      <a:pt x="82" y="50"/>
                    </a:lnTo>
                    <a:lnTo>
                      <a:pt x="84" y="46"/>
                    </a:lnTo>
                    <a:lnTo>
                      <a:pt x="90" y="36"/>
                    </a:lnTo>
                    <a:lnTo>
                      <a:pt x="90" y="28"/>
                    </a:lnTo>
                    <a:lnTo>
                      <a:pt x="84" y="20"/>
                    </a:lnTo>
                    <a:lnTo>
                      <a:pt x="86" y="10"/>
                    </a:lnTo>
                    <a:lnTo>
                      <a:pt x="82" y="2"/>
                    </a:lnTo>
                    <a:lnTo>
                      <a:pt x="84" y="0"/>
                    </a:lnTo>
                    <a:lnTo>
                      <a:pt x="66" y="6"/>
                    </a:lnTo>
                    <a:lnTo>
                      <a:pt x="36" y="14"/>
                    </a:lnTo>
                    <a:lnTo>
                      <a:pt x="6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50" name="Freeform 159">
                <a:extLst>
                  <a:ext uri="{FF2B5EF4-FFF2-40B4-BE49-F238E27FC236}">
                    <a16:creationId xmlns:a16="http://schemas.microsoft.com/office/drawing/2014/main" id="{FD858497-930C-6245-A06D-5A4F636E8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8327" y="4941719"/>
                <a:ext cx="52168" cy="79891"/>
              </a:xfrm>
              <a:custGeom>
                <a:avLst/>
                <a:gdLst>
                  <a:gd name="T0" fmla="*/ 1097 w 30"/>
                  <a:gd name="T1" fmla="*/ 1664 h 46"/>
                  <a:gd name="T2" fmla="*/ 884 w 30"/>
                  <a:gd name="T3" fmla="*/ 1296 h 46"/>
                  <a:gd name="T4" fmla="*/ 577 w 30"/>
                  <a:gd name="T5" fmla="*/ 862 h 46"/>
                  <a:gd name="T6" fmla="*/ 368 w 30"/>
                  <a:gd name="T7" fmla="*/ 571 h 46"/>
                  <a:gd name="T8" fmla="*/ 77 w 30"/>
                  <a:gd name="T9" fmla="*/ 0 h 46"/>
                  <a:gd name="T10" fmla="*/ 0 w 30"/>
                  <a:gd name="T11" fmla="*/ 0 h 46"/>
                  <a:gd name="T12" fmla="*/ 204 w 30"/>
                  <a:gd name="T13" fmla="*/ 446 h 46"/>
                  <a:gd name="T14" fmla="*/ 447 w 30"/>
                  <a:gd name="T15" fmla="*/ 862 h 46"/>
                  <a:gd name="T16" fmla="*/ 577 w 30"/>
                  <a:gd name="T17" fmla="*/ 1147 h 46"/>
                  <a:gd name="T18" fmla="*/ 650 w 30"/>
                  <a:gd name="T19" fmla="*/ 1147 h 46"/>
                  <a:gd name="T20" fmla="*/ 785 w 30"/>
                  <a:gd name="T21" fmla="*/ 1296 h 46"/>
                  <a:gd name="T22" fmla="*/ 1018 w 30"/>
                  <a:gd name="T23" fmla="*/ 1664 h 46"/>
                  <a:gd name="T24" fmla="*/ 1097 w 30"/>
                  <a:gd name="T25" fmla="*/ 1664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46"/>
                  <a:gd name="T41" fmla="*/ 30 w 30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46">
                    <a:moveTo>
                      <a:pt x="30" y="46"/>
                    </a:moveTo>
                    <a:lnTo>
                      <a:pt x="24" y="36"/>
                    </a:lnTo>
                    <a:lnTo>
                      <a:pt x="16" y="24"/>
                    </a:lnTo>
                    <a:lnTo>
                      <a:pt x="10" y="16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2" y="24"/>
                    </a:lnTo>
                    <a:lnTo>
                      <a:pt x="16" y="32"/>
                    </a:lnTo>
                    <a:lnTo>
                      <a:pt x="18" y="32"/>
                    </a:lnTo>
                    <a:lnTo>
                      <a:pt x="22" y="36"/>
                    </a:lnTo>
                    <a:lnTo>
                      <a:pt x="28" y="46"/>
                    </a:lnTo>
                    <a:lnTo>
                      <a:pt x="30" y="4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51" name="Freeform 160">
                <a:extLst>
                  <a:ext uri="{FF2B5EF4-FFF2-40B4-BE49-F238E27FC236}">
                    <a16:creationId xmlns:a16="http://schemas.microsoft.com/office/drawing/2014/main" id="{C8E3A848-EE9E-83BC-801E-F03317357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1667" y="4941719"/>
                <a:ext cx="6660" cy="6657"/>
              </a:xfrm>
              <a:custGeom>
                <a:avLst/>
                <a:gdLst>
                  <a:gd name="T0" fmla="*/ 0 w 4"/>
                  <a:gd name="T1" fmla="*/ 0 h 4"/>
                  <a:gd name="T2" fmla="*/ 42 w 4"/>
                  <a:gd name="T3" fmla="*/ 94 h 4"/>
                  <a:gd name="T4" fmla="*/ 94 w 4"/>
                  <a:gd name="T5" fmla="*/ 94 h 4"/>
                  <a:gd name="T6" fmla="*/ 42 w 4"/>
                  <a:gd name="T7" fmla="*/ 0 h 4"/>
                  <a:gd name="T8" fmla="*/ 0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0" y="0"/>
                    </a:moveTo>
                    <a:lnTo>
                      <a:pt x="2" y="4"/>
                    </a:lnTo>
                    <a:lnTo>
                      <a:pt x="4" y="4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52" name="Rectangle 161">
                <a:extLst>
                  <a:ext uri="{FF2B5EF4-FFF2-40B4-BE49-F238E27FC236}">
                    <a16:creationId xmlns:a16="http://schemas.microsoft.com/office/drawing/2014/main" id="{BE181B76-7E08-110C-3C43-FC6971EFC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4321" y="4221592"/>
                <a:ext cx="2220" cy="1109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53" name="Freeform 162">
                <a:extLst>
                  <a:ext uri="{FF2B5EF4-FFF2-40B4-BE49-F238E27FC236}">
                    <a16:creationId xmlns:a16="http://schemas.microsoft.com/office/drawing/2014/main" id="{A1634458-CC8B-20F9-46FD-58C815549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7266" y="5272379"/>
                <a:ext cx="351857" cy="580318"/>
              </a:xfrm>
              <a:custGeom>
                <a:avLst/>
                <a:gdLst>
                  <a:gd name="T0" fmla="*/ 127 w 204"/>
                  <a:gd name="T1" fmla="*/ 3857 h 336"/>
                  <a:gd name="T2" fmla="*/ 127 w 204"/>
                  <a:gd name="T3" fmla="*/ 5319 h 336"/>
                  <a:gd name="T4" fmla="*/ 73 w 204"/>
                  <a:gd name="T5" fmla="*/ 6958 h 336"/>
                  <a:gd name="T6" fmla="*/ 127 w 204"/>
                  <a:gd name="T7" fmla="*/ 8816 h 336"/>
                  <a:gd name="T8" fmla="*/ 357 w 204"/>
                  <a:gd name="T9" fmla="*/ 10409 h 336"/>
                  <a:gd name="T10" fmla="*/ 872 w 204"/>
                  <a:gd name="T11" fmla="*/ 11378 h 336"/>
                  <a:gd name="T12" fmla="*/ 1024 w 204"/>
                  <a:gd name="T13" fmla="*/ 10701 h 336"/>
                  <a:gd name="T14" fmla="*/ 1150 w 204"/>
                  <a:gd name="T15" fmla="*/ 10273 h 336"/>
                  <a:gd name="T16" fmla="*/ 1294 w 204"/>
                  <a:gd name="T17" fmla="*/ 10536 h 336"/>
                  <a:gd name="T18" fmla="*/ 1355 w 204"/>
                  <a:gd name="T19" fmla="*/ 11019 h 336"/>
                  <a:gd name="T20" fmla="*/ 1224 w 204"/>
                  <a:gd name="T21" fmla="*/ 11445 h 336"/>
                  <a:gd name="T22" fmla="*/ 1551 w 204"/>
                  <a:gd name="T23" fmla="*/ 11445 h 336"/>
                  <a:gd name="T24" fmla="*/ 2106 w 204"/>
                  <a:gd name="T25" fmla="*/ 11220 h 336"/>
                  <a:gd name="T26" fmla="*/ 2255 w 204"/>
                  <a:gd name="T27" fmla="*/ 11094 h 336"/>
                  <a:gd name="T28" fmla="*/ 2318 w 204"/>
                  <a:gd name="T29" fmla="*/ 10888 h 336"/>
                  <a:gd name="T30" fmla="*/ 2318 w 204"/>
                  <a:gd name="T31" fmla="*/ 10474 h 336"/>
                  <a:gd name="T32" fmla="*/ 1849 w 204"/>
                  <a:gd name="T33" fmla="*/ 10065 h 336"/>
                  <a:gd name="T34" fmla="*/ 1849 w 204"/>
                  <a:gd name="T35" fmla="*/ 9716 h 336"/>
                  <a:gd name="T36" fmla="*/ 3602 w 204"/>
                  <a:gd name="T37" fmla="*/ 9512 h 336"/>
                  <a:gd name="T38" fmla="*/ 4904 w 204"/>
                  <a:gd name="T39" fmla="*/ 9428 h 336"/>
                  <a:gd name="T40" fmla="*/ 6937 w 204"/>
                  <a:gd name="T41" fmla="*/ 9229 h 336"/>
                  <a:gd name="T42" fmla="*/ 6870 w 204"/>
                  <a:gd name="T43" fmla="*/ 9028 h 336"/>
                  <a:gd name="T44" fmla="*/ 6802 w 204"/>
                  <a:gd name="T45" fmla="*/ 8899 h 336"/>
                  <a:gd name="T46" fmla="*/ 6674 w 204"/>
                  <a:gd name="T47" fmla="*/ 8606 h 336"/>
                  <a:gd name="T48" fmla="*/ 6674 w 204"/>
                  <a:gd name="T49" fmla="*/ 8407 h 336"/>
                  <a:gd name="T50" fmla="*/ 6674 w 204"/>
                  <a:gd name="T51" fmla="*/ 8066 h 336"/>
                  <a:gd name="T52" fmla="*/ 6674 w 204"/>
                  <a:gd name="T53" fmla="*/ 7794 h 336"/>
                  <a:gd name="T54" fmla="*/ 6514 w 204"/>
                  <a:gd name="T55" fmla="*/ 7439 h 336"/>
                  <a:gd name="T56" fmla="*/ 6514 w 204"/>
                  <a:gd name="T57" fmla="*/ 7039 h 336"/>
                  <a:gd name="T58" fmla="*/ 6590 w 204"/>
                  <a:gd name="T59" fmla="*/ 6816 h 336"/>
                  <a:gd name="T60" fmla="*/ 6590 w 204"/>
                  <a:gd name="T61" fmla="*/ 6614 h 336"/>
                  <a:gd name="T62" fmla="*/ 6739 w 204"/>
                  <a:gd name="T63" fmla="*/ 6416 h 336"/>
                  <a:gd name="T64" fmla="*/ 6802 w 204"/>
                  <a:gd name="T65" fmla="*/ 6268 h 336"/>
                  <a:gd name="T66" fmla="*/ 6739 w 204"/>
                  <a:gd name="T67" fmla="*/ 6128 h 336"/>
                  <a:gd name="T68" fmla="*/ 6674 w 204"/>
                  <a:gd name="T69" fmla="*/ 5856 h 336"/>
                  <a:gd name="T70" fmla="*/ 6590 w 204"/>
                  <a:gd name="T71" fmla="*/ 5571 h 336"/>
                  <a:gd name="T72" fmla="*/ 6326 w 204"/>
                  <a:gd name="T73" fmla="*/ 5090 h 336"/>
                  <a:gd name="T74" fmla="*/ 5969 w 204"/>
                  <a:gd name="T75" fmla="*/ 4337 h 336"/>
                  <a:gd name="T76" fmla="*/ 5771 w 204"/>
                  <a:gd name="T77" fmla="*/ 3451 h 336"/>
                  <a:gd name="T78" fmla="*/ 5515 w 204"/>
                  <a:gd name="T79" fmla="*/ 2350 h 336"/>
                  <a:gd name="T80" fmla="*/ 5102 w 204"/>
                  <a:gd name="T81" fmla="*/ 887 h 336"/>
                  <a:gd name="T82" fmla="*/ 4904 w 204"/>
                  <a:gd name="T83" fmla="*/ 0 h 336"/>
                  <a:gd name="T84" fmla="*/ 2716 w 204"/>
                  <a:gd name="T85" fmla="*/ 128 h 336"/>
                  <a:gd name="T86" fmla="*/ 1902 w 204"/>
                  <a:gd name="T87" fmla="*/ 199 h 336"/>
                  <a:gd name="T88" fmla="*/ 73 w 204"/>
                  <a:gd name="T89" fmla="*/ 358 h 336"/>
                  <a:gd name="T90" fmla="*/ 197 w 204"/>
                  <a:gd name="T91" fmla="*/ 1662 h 336"/>
                  <a:gd name="T92" fmla="*/ 197 w 204"/>
                  <a:gd name="T93" fmla="*/ 2548 h 3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4"/>
                  <a:gd name="T142" fmla="*/ 0 h 336"/>
                  <a:gd name="T143" fmla="*/ 204 w 204"/>
                  <a:gd name="T144" fmla="*/ 336 h 3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4" h="336">
                    <a:moveTo>
                      <a:pt x="6" y="74"/>
                    </a:moveTo>
                    <a:lnTo>
                      <a:pt x="4" y="98"/>
                    </a:lnTo>
                    <a:lnTo>
                      <a:pt x="4" y="112"/>
                    </a:lnTo>
                    <a:lnTo>
                      <a:pt x="4" y="128"/>
                    </a:lnTo>
                    <a:lnTo>
                      <a:pt x="4" y="150"/>
                    </a:lnTo>
                    <a:lnTo>
                      <a:pt x="4" y="154"/>
                    </a:lnTo>
                    <a:lnTo>
                      <a:pt x="2" y="178"/>
                    </a:lnTo>
                    <a:lnTo>
                      <a:pt x="2" y="196"/>
                    </a:lnTo>
                    <a:lnTo>
                      <a:pt x="2" y="202"/>
                    </a:lnTo>
                    <a:lnTo>
                      <a:pt x="0" y="224"/>
                    </a:lnTo>
                    <a:lnTo>
                      <a:pt x="2" y="238"/>
                    </a:lnTo>
                    <a:lnTo>
                      <a:pt x="4" y="256"/>
                    </a:lnTo>
                    <a:lnTo>
                      <a:pt x="6" y="276"/>
                    </a:lnTo>
                    <a:lnTo>
                      <a:pt x="8" y="286"/>
                    </a:lnTo>
                    <a:lnTo>
                      <a:pt x="10" y="302"/>
                    </a:lnTo>
                    <a:lnTo>
                      <a:pt x="12" y="326"/>
                    </a:lnTo>
                    <a:lnTo>
                      <a:pt x="22" y="326"/>
                    </a:lnTo>
                    <a:lnTo>
                      <a:pt x="26" y="330"/>
                    </a:lnTo>
                    <a:lnTo>
                      <a:pt x="26" y="328"/>
                    </a:lnTo>
                    <a:lnTo>
                      <a:pt x="28" y="322"/>
                    </a:lnTo>
                    <a:lnTo>
                      <a:pt x="30" y="310"/>
                    </a:lnTo>
                    <a:lnTo>
                      <a:pt x="30" y="304"/>
                    </a:lnTo>
                    <a:lnTo>
                      <a:pt x="30" y="300"/>
                    </a:lnTo>
                    <a:lnTo>
                      <a:pt x="34" y="298"/>
                    </a:lnTo>
                    <a:lnTo>
                      <a:pt x="36" y="294"/>
                    </a:lnTo>
                    <a:lnTo>
                      <a:pt x="34" y="298"/>
                    </a:lnTo>
                    <a:lnTo>
                      <a:pt x="38" y="306"/>
                    </a:lnTo>
                    <a:lnTo>
                      <a:pt x="40" y="312"/>
                    </a:lnTo>
                    <a:lnTo>
                      <a:pt x="38" y="314"/>
                    </a:lnTo>
                    <a:lnTo>
                      <a:pt x="40" y="320"/>
                    </a:lnTo>
                    <a:lnTo>
                      <a:pt x="48" y="328"/>
                    </a:lnTo>
                    <a:lnTo>
                      <a:pt x="48" y="330"/>
                    </a:lnTo>
                    <a:lnTo>
                      <a:pt x="36" y="332"/>
                    </a:lnTo>
                    <a:lnTo>
                      <a:pt x="34" y="334"/>
                    </a:lnTo>
                    <a:lnTo>
                      <a:pt x="36" y="336"/>
                    </a:lnTo>
                    <a:lnTo>
                      <a:pt x="46" y="332"/>
                    </a:lnTo>
                    <a:lnTo>
                      <a:pt x="60" y="330"/>
                    </a:lnTo>
                    <a:lnTo>
                      <a:pt x="60" y="326"/>
                    </a:lnTo>
                    <a:lnTo>
                      <a:pt x="62" y="326"/>
                    </a:lnTo>
                    <a:lnTo>
                      <a:pt x="64" y="324"/>
                    </a:lnTo>
                    <a:lnTo>
                      <a:pt x="66" y="324"/>
                    </a:lnTo>
                    <a:lnTo>
                      <a:pt x="66" y="322"/>
                    </a:lnTo>
                    <a:lnTo>
                      <a:pt x="70" y="320"/>
                    </a:lnTo>
                    <a:lnTo>
                      <a:pt x="70" y="316"/>
                    </a:lnTo>
                    <a:lnTo>
                      <a:pt x="68" y="316"/>
                    </a:lnTo>
                    <a:lnTo>
                      <a:pt x="66" y="312"/>
                    </a:lnTo>
                    <a:lnTo>
                      <a:pt x="68" y="306"/>
                    </a:lnTo>
                    <a:lnTo>
                      <a:pt x="68" y="304"/>
                    </a:lnTo>
                    <a:lnTo>
                      <a:pt x="66" y="300"/>
                    </a:lnTo>
                    <a:lnTo>
                      <a:pt x="62" y="300"/>
                    </a:lnTo>
                    <a:lnTo>
                      <a:pt x="54" y="292"/>
                    </a:lnTo>
                    <a:lnTo>
                      <a:pt x="54" y="288"/>
                    </a:lnTo>
                    <a:lnTo>
                      <a:pt x="54" y="286"/>
                    </a:lnTo>
                    <a:lnTo>
                      <a:pt x="54" y="282"/>
                    </a:lnTo>
                    <a:lnTo>
                      <a:pt x="80" y="278"/>
                    </a:lnTo>
                    <a:lnTo>
                      <a:pt x="106" y="276"/>
                    </a:lnTo>
                    <a:lnTo>
                      <a:pt x="124" y="274"/>
                    </a:lnTo>
                    <a:lnTo>
                      <a:pt x="136" y="274"/>
                    </a:lnTo>
                    <a:lnTo>
                      <a:pt x="144" y="274"/>
                    </a:lnTo>
                    <a:lnTo>
                      <a:pt x="174" y="270"/>
                    </a:lnTo>
                    <a:lnTo>
                      <a:pt x="176" y="270"/>
                    </a:lnTo>
                    <a:lnTo>
                      <a:pt x="204" y="268"/>
                    </a:lnTo>
                    <a:lnTo>
                      <a:pt x="202" y="264"/>
                    </a:lnTo>
                    <a:lnTo>
                      <a:pt x="202" y="262"/>
                    </a:lnTo>
                    <a:lnTo>
                      <a:pt x="202" y="260"/>
                    </a:lnTo>
                    <a:lnTo>
                      <a:pt x="200" y="258"/>
                    </a:lnTo>
                    <a:lnTo>
                      <a:pt x="198" y="256"/>
                    </a:lnTo>
                    <a:lnTo>
                      <a:pt x="198" y="254"/>
                    </a:lnTo>
                    <a:lnTo>
                      <a:pt x="196" y="250"/>
                    </a:lnTo>
                    <a:lnTo>
                      <a:pt x="196" y="248"/>
                    </a:lnTo>
                    <a:lnTo>
                      <a:pt x="198" y="248"/>
                    </a:lnTo>
                    <a:lnTo>
                      <a:pt x="196" y="244"/>
                    </a:lnTo>
                    <a:lnTo>
                      <a:pt x="196" y="240"/>
                    </a:lnTo>
                    <a:lnTo>
                      <a:pt x="196" y="236"/>
                    </a:lnTo>
                    <a:lnTo>
                      <a:pt x="196" y="234"/>
                    </a:lnTo>
                    <a:lnTo>
                      <a:pt x="198" y="232"/>
                    </a:lnTo>
                    <a:lnTo>
                      <a:pt x="198" y="228"/>
                    </a:lnTo>
                    <a:lnTo>
                      <a:pt x="196" y="226"/>
                    </a:lnTo>
                    <a:lnTo>
                      <a:pt x="194" y="220"/>
                    </a:lnTo>
                    <a:lnTo>
                      <a:pt x="192" y="218"/>
                    </a:lnTo>
                    <a:lnTo>
                      <a:pt x="192" y="216"/>
                    </a:lnTo>
                    <a:lnTo>
                      <a:pt x="192" y="214"/>
                    </a:lnTo>
                    <a:lnTo>
                      <a:pt x="190" y="208"/>
                    </a:lnTo>
                    <a:lnTo>
                      <a:pt x="192" y="204"/>
                    </a:lnTo>
                    <a:lnTo>
                      <a:pt x="194" y="202"/>
                    </a:lnTo>
                    <a:lnTo>
                      <a:pt x="194" y="200"/>
                    </a:lnTo>
                    <a:lnTo>
                      <a:pt x="194" y="198"/>
                    </a:lnTo>
                    <a:lnTo>
                      <a:pt x="194" y="194"/>
                    </a:lnTo>
                    <a:lnTo>
                      <a:pt x="194" y="192"/>
                    </a:lnTo>
                    <a:lnTo>
                      <a:pt x="194" y="190"/>
                    </a:lnTo>
                    <a:lnTo>
                      <a:pt x="194" y="188"/>
                    </a:lnTo>
                    <a:lnTo>
                      <a:pt x="198" y="186"/>
                    </a:lnTo>
                    <a:lnTo>
                      <a:pt x="198" y="184"/>
                    </a:lnTo>
                    <a:lnTo>
                      <a:pt x="200" y="182"/>
                    </a:lnTo>
                    <a:lnTo>
                      <a:pt x="202" y="180"/>
                    </a:lnTo>
                    <a:lnTo>
                      <a:pt x="200" y="180"/>
                    </a:lnTo>
                    <a:lnTo>
                      <a:pt x="198" y="178"/>
                    </a:lnTo>
                    <a:lnTo>
                      <a:pt x="196" y="176"/>
                    </a:lnTo>
                    <a:lnTo>
                      <a:pt x="196" y="172"/>
                    </a:lnTo>
                    <a:lnTo>
                      <a:pt x="196" y="170"/>
                    </a:lnTo>
                    <a:lnTo>
                      <a:pt x="196" y="166"/>
                    </a:lnTo>
                    <a:lnTo>
                      <a:pt x="194" y="162"/>
                    </a:lnTo>
                    <a:lnTo>
                      <a:pt x="192" y="162"/>
                    </a:lnTo>
                    <a:lnTo>
                      <a:pt x="190" y="158"/>
                    </a:lnTo>
                    <a:lnTo>
                      <a:pt x="186" y="148"/>
                    </a:lnTo>
                    <a:lnTo>
                      <a:pt x="182" y="142"/>
                    </a:lnTo>
                    <a:lnTo>
                      <a:pt x="182" y="140"/>
                    </a:lnTo>
                    <a:lnTo>
                      <a:pt x="176" y="126"/>
                    </a:lnTo>
                    <a:lnTo>
                      <a:pt x="178" y="124"/>
                    </a:lnTo>
                    <a:lnTo>
                      <a:pt x="172" y="104"/>
                    </a:lnTo>
                    <a:lnTo>
                      <a:pt x="170" y="100"/>
                    </a:lnTo>
                    <a:lnTo>
                      <a:pt x="168" y="88"/>
                    </a:lnTo>
                    <a:lnTo>
                      <a:pt x="162" y="72"/>
                    </a:lnTo>
                    <a:lnTo>
                      <a:pt x="162" y="68"/>
                    </a:lnTo>
                    <a:lnTo>
                      <a:pt x="160" y="60"/>
                    </a:lnTo>
                    <a:lnTo>
                      <a:pt x="156" y="48"/>
                    </a:lnTo>
                    <a:lnTo>
                      <a:pt x="150" y="26"/>
                    </a:lnTo>
                    <a:lnTo>
                      <a:pt x="150" y="24"/>
                    </a:lnTo>
                    <a:lnTo>
                      <a:pt x="146" y="8"/>
                    </a:lnTo>
                    <a:lnTo>
                      <a:pt x="144" y="0"/>
                    </a:lnTo>
                    <a:lnTo>
                      <a:pt x="130" y="0"/>
                    </a:lnTo>
                    <a:lnTo>
                      <a:pt x="106" y="2"/>
                    </a:lnTo>
                    <a:lnTo>
                      <a:pt x="80" y="4"/>
                    </a:lnTo>
                    <a:lnTo>
                      <a:pt x="78" y="6"/>
                    </a:lnTo>
                    <a:lnTo>
                      <a:pt x="56" y="6"/>
                    </a:lnTo>
                    <a:lnTo>
                      <a:pt x="34" y="8"/>
                    </a:lnTo>
                    <a:lnTo>
                      <a:pt x="14" y="10"/>
                    </a:lnTo>
                    <a:lnTo>
                      <a:pt x="2" y="10"/>
                    </a:lnTo>
                    <a:lnTo>
                      <a:pt x="8" y="18"/>
                    </a:lnTo>
                    <a:lnTo>
                      <a:pt x="6" y="40"/>
                    </a:lnTo>
                    <a:lnTo>
                      <a:pt x="6" y="48"/>
                    </a:lnTo>
                    <a:lnTo>
                      <a:pt x="6" y="58"/>
                    </a:lnTo>
                    <a:lnTo>
                      <a:pt x="6" y="7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54" name="Freeform 163">
                <a:extLst>
                  <a:ext uri="{FF2B5EF4-FFF2-40B4-BE49-F238E27FC236}">
                    <a16:creationId xmlns:a16="http://schemas.microsoft.com/office/drawing/2014/main" id="{5866E762-5971-F369-D5A5-18E36CD82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0117" y="5128131"/>
                <a:ext cx="466183" cy="420537"/>
              </a:xfrm>
              <a:custGeom>
                <a:avLst/>
                <a:gdLst>
                  <a:gd name="T0" fmla="*/ 0 w 270"/>
                  <a:gd name="T1" fmla="*/ 197 h 244"/>
                  <a:gd name="T2" fmla="*/ 1360 w 270"/>
                  <a:gd name="T3" fmla="*/ 197 h 244"/>
                  <a:gd name="T4" fmla="*/ 1916 w 270"/>
                  <a:gd name="T5" fmla="*/ 197 h 244"/>
                  <a:gd name="T6" fmla="*/ 2469 w 270"/>
                  <a:gd name="T7" fmla="*/ 197 h 244"/>
                  <a:gd name="T8" fmla="*/ 3292 w 270"/>
                  <a:gd name="T9" fmla="*/ 197 h 244"/>
                  <a:gd name="T10" fmla="*/ 3841 w 270"/>
                  <a:gd name="T11" fmla="*/ 127 h 244"/>
                  <a:gd name="T12" fmla="*/ 4592 w 270"/>
                  <a:gd name="T13" fmla="*/ 127 h 244"/>
                  <a:gd name="T14" fmla="*/ 5819 w 270"/>
                  <a:gd name="T15" fmla="*/ 73 h 244"/>
                  <a:gd name="T16" fmla="*/ 7061 w 270"/>
                  <a:gd name="T17" fmla="*/ 73 h 244"/>
                  <a:gd name="T18" fmla="*/ 8293 w 270"/>
                  <a:gd name="T19" fmla="*/ 73 h 244"/>
                  <a:gd name="T20" fmla="*/ 8442 w 270"/>
                  <a:gd name="T21" fmla="*/ 475 h 244"/>
                  <a:gd name="T22" fmla="*/ 8084 w 270"/>
                  <a:gd name="T23" fmla="*/ 1146 h 244"/>
                  <a:gd name="T24" fmla="*/ 9252 w 270"/>
                  <a:gd name="T25" fmla="*/ 1294 h 244"/>
                  <a:gd name="T26" fmla="*/ 8769 w 270"/>
                  <a:gd name="T27" fmla="*/ 1769 h 244"/>
                  <a:gd name="T28" fmla="*/ 8842 w 270"/>
                  <a:gd name="T29" fmla="*/ 2092 h 244"/>
                  <a:gd name="T30" fmla="*/ 8643 w 270"/>
                  <a:gd name="T31" fmla="*/ 2439 h 244"/>
                  <a:gd name="T32" fmla="*/ 8372 w 270"/>
                  <a:gd name="T33" fmla="*/ 2439 h 244"/>
                  <a:gd name="T34" fmla="*/ 8496 w 270"/>
                  <a:gd name="T35" fmla="*/ 2568 h 244"/>
                  <a:gd name="T36" fmla="*/ 8643 w 270"/>
                  <a:gd name="T37" fmla="*/ 3122 h 244"/>
                  <a:gd name="T38" fmla="*/ 8213 w 270"/>
                  <a:gd name="T39" fmla="*/ 3448 h 244"/>
                  <a:gd name="T40" fmla="*/ 7966 w 270"/>
                  <a:gd name="T41" fmla="*/ 3860 h 244"/>
                  <a:gd name="T42" fmla="*/ 7758 w 270"/>
                  <a:gd name="T43" fmla="*/ 4138 h 244"/>
                  <a:gd name="T44" fmla="*/ 7758 w 270"/>
                  <a:gd name="T45" fmla="*/ 4216 h 244"/>
                  <a:gd name="T46" fmla="*/ 7758 w 270"/>
                  <a:gd name="T47" fmla="*/ 4605 h 244"/>
                  <a:gd name="T48" fmla="*/ 7412 w 270"/>
                  <a:gd name="T49" fmla="*/ 5081 h 244"/>
                  <a:gd name="T50" fmla="*/ 7264 w 270"/>
                  <a:gd name="T51" fmla="*/ 5438 h 244"/>
                  <a:gd name="T52" fmla="*/ 7061 w 270"/>
                  <a:gd name="T53" fmla="*/ 5559 h 244"/>
                  <a:gd name="T54" fmla="*/ 6857 w 270"/>
                  <a:gd name="T55" fmla="*/ 6305 h 244"/>
                  <a:gd name="T56" fmla="*/ 6787 w 270"/>
                  <a:gd name="T57" fmla="*/ 6629 h 244"/>
                  <a:gd name="T58" fmla="*/ 6659 w 270"/>
                  <a:gd name="T59" fmla="*/ 6782 h 244"/>
                  <a:gd name="T60" fmla="*/ 6787 w 270"/>
                  <a:gd name="T61" fmla="*/ 7335 h 244"/>
                  <a:gd name="T62" fmla="*/ 6916 w 270"/>
                  <a:gd name="T63" fmla="*/ 7532 h 244"/>
                  <a:gd name="T64" fmla="*/ 6787 w 270"/>
                  <a:gd name="T65" fmla="*/ 8072 h 244"/>
                  <a:gd name="T66" fmla="*/ 6177 w 270"/>
                  <a:gd name="T67" fmla="*/ 8203 h 244"/>
                  <a:gd name="T68" fmla="*/ 4931 w 270"/>
                  <a:gd name="T69" fmla="*/ 8271 h 244"/>
                  <a:gd name="T70" fmla="*/ 2732 w 270"/>
                  <a:gd name="T71" fmla="*/ 8271 h 244"/>
                  <a:gd name="T72" fmla="*/ 1587 w 270"/>
                  <a:gd name="T73" fmla="*/ 8271 h 244"/>
                  <a:gd name="T74" fmla="*/ 1098 w 270"/>
                  <a:gd name="T75" fmla="*/ 6977 h 244"/>
                  <a:gd name="T76" fmla="*/ 1036 w 270"/>
                  <a:gd name="T77" fmla="*/ 6977 h 244"/>
                  <a:gd name="T78" fmla="*/ 874 w 270"/>
                  <a:gd name="T79" fmla="*/ 6911 h 244"/>
                  <a:gd name="T80" fmla="*/ 820 w 270"/>
                  <a:gd name="T81" fmla="*/ 6977 h 244"/>
                  <a:gd name="T82" fmla="*/ 684 w 270"/>
                  <a:gd name="T83" fmla="*/ 6977 h 244"/>
                  <a:gd name="T84" fmla="*/ 557 w 270"/>
                  <a:gd name="T85" fmla="*/ 7057 h 244"/>
                  <a:gd name="T86" fmla="*/ 428 w 270"/>
                  <a:gd name="T87" fmla="*/ 6977 h 244"/>
                  <a:gd name="T88" fmla="*/ 358 w 270"/>
                  <a:gd name="T89" fmla="*/ 6911 h 244"/>
                  <a:gd name="T90" fmla="*/ 275 w 270"/>
                  <a:gd name="T91" fmla="*/ 6111 h 244"/>
                  <a:gd name="T92" fmla="*/ 358 w 270"/>
                  <a:gd name="T93" fmla="*/ 4268 h 244"/>
                  <a:gd name="T94" fmla="*/ 358 w 270"/>
                  <a:gd name="T95" fmla="*/ 2714 h 244"/>
                  <a:gd name="T96" fmla="*/ 128 w 270"/>
                  <a:gd name="T97" fmla="*/ 1146 h 24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70"/>
                  <a:gd name="T148" fmla="*/ 0 h 244"/>
                  <a:gd name="T149" fmla="*/ 270 w 270"/>
                  <a:gd name="T150" fmla="*/ 244 h 24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70" h="244">
                    <a:moveTo>
                      <a:pt x="4" y="34"/>
                    </a:moveTo>
                    <a:lnTo>
                      <a:pt x="4" y="30"/>
                    </a:lnTo>
                    <a:lnTo>
                      <a:pt x="0" y="6"/>
                    </a:lnTo>
                    <a:lnTo>
                      <a:pt x="30" y="6"/>
                    </a:lnTo>
                    <a:lnTo>
                      <a:pt x="30" y="8"/>
                    </a:lnTo>
                    <a:lnTo>
                      <a:pt x="40" y="6"/>
                    </a:lnTo>
                    <a:lnTo>
                      <a:pt x="56" y="6"/>
                    </a:lnTo>
                    <a:lnTo>
                      <a:pt x="70" y="6"/>
                    </a:lnTo>
                    <a:lnTo>
                      <a:pt x="72" y="6"/>
                    </a:lnTo>
                    <a:lnTo>
                      <a:pt x="96" y="6"/>
                    </a:lnTo>
                    <a:lnTo>
                      <a:pt x="100" y="6"/>
                    </a:lnTo>
                    <a:lnTo>
                      <a:pt x="112" y="4"/>
                    </a:lnTo>
                    <a:lnTo>
                      <a:pt x="134" y="4"/>
                    </a:lnTo>
                    <a:lnTo>
                      <a:pt x="160" y="4"/>
                    </a:lnTo>
                    <a:lnTo>
                      <a:pt x="170" y="4"/>
                    </a:lnTo>
                    <a:lnTo>
                      <a:pt x="170" y="2"/>
                    </a:lnTo>
                    <a:lnTo>
                      <a:pt x="172" y="2"/>
                    </a:lnTo>
                    <a:lnTo>
                      <a:pt x="188" y="2"/>
                    </a:lnTo>
                    <a:lnTo>
                      <a:pt x="206" y="2"/>
                    </a:lnTo>
                    <a:lnTo>
                      <a:pt x="218" y="0"/>
                    </a:lnTo>
                    <a:lnTo>
                      <a:pt x="238" y="0"/>
                    </a:lnTo>
                    <a:lnTo>
                      <a:pt x="242" y="2"/>
                    </a:lnTo>
                    <a:lnTo>
                      <a:pt x="244" y="6"/>
                    </a:lnTo>
                    <a:lnTo>
                      <a:pt x="246" y="8"/>
                    </a:lnTo>
                    <a:lnTo>
                      <a:pt x="246" y="14"/>
                    </a:lnTo>
                    <a:lnTo>
                      <a:pt x="240" y="20"/>
                    </a:lnTo>
                    <a:lnTo>
                      <a:pt x="230" y="34"/>
                    </a:lnTo>
                    <a:lnTo>
                      <a:pt x="236" y="34"/>
                    </a:lnTo>
                    <a:lnTo>
                      <a:pt x="252" y="32"/>
                    </a:lnTo>
                    <a:lnTo>
                      <a:pt x="266" y="32"/>
                    </a:lnTo>
                    <a:lnTo>
                      <a:pt x="270" y="38"/>
                    </a:lnTo>
                    <a:lnTo>
                      <a:pt x="266" y="40"/>
                    </a:lnTo>
                    <a:lnTo>
                      <a:pt x="268" y="44"/>
                    </a:lnTo>
                    <a:lnTo>
                      <a:pt x="256" y="52"/>
                    </a:lnTo>
                    <a:lnTo>
                      <a:pt x="256" y="54"/>
                    </a:lnTo>
                    <a:lnTo>
                      <a:pt x="260" y="56"/>
                    </a:lnTo>
                    <a:lnTo>
                      <a:pt x="258" y="62"/>
                    </a:lnTo>
                    <a:lnTo>
                      <a:pt x="258" y="64"/>
                    </a:lnTo>
                    <a:lnTo>
                      <a:pt x="254" y="66"/>
                    </a:lnTo>
                    <a:lnTo>
                      <a:pt x="252" y="72"/>
                    </a:lnTo>
                    <a:lnTo>
                      <a:pt x="248" y="72"/>
                    </a:lnTo>
                    <a:lnTo>
                      <a:pt x="248" y="70"/>
                    </a:lnTo>
                    <a:lnTo>
                      <a:pt x="244" y="72"/>
                    </a:lnTo>
                    <a:lnTo>
                      <a:pt x="244" y="76"/>
                    </a:lnTo>
                    <a:lnTo>
                      <a:pt x="244" y="78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8" y="82"/>
                    </a:lnTo>
                    <a:lnTo>
                      <a:pt x="252" y="92"/>
                    </a:lnTo>
                    <a:lnTo>
                      <a:pt x="248" y="96"/>
                    </a:lnTo>
                    <a:lnTo>
                      <a:pt x="244" y="96"/>
                    </a:lnTo>
                    <a:lnTo>
                      <a:pt x="240" y="102"/>
                    </a:lnTo>
                    <a:lnTo>
                      <a:pt x="242" y="108"/>
                    </a:lnTo>
                    <a:lnTo>
                      <a:pt x="236" y="112"/>
                    </a:lnTo>
                    <a:lnTo>
                      <a:pt x="232" y="114"/>
                    </a:lnTo>
                    <a:lnTo>
                      <a:pt x="230" y="120"/>
                    </a:lnTo>
                    <a:lnTo>
                      <a:pt x="226" y="120"/>
                    </a:lnTo>
                    <a:lnTo>
                      <a:pt x="226" y="122"/>
                    </a:lnTo>
                    <a:lnTo>
                      <a:pt x="230" y="126"/>
                    </a:lnTo>
                    <a:lnTo>
                      <a:pt x="226" y="124"/>
                    </a:lnTo>
                    <a:lnTo>
                      <a:pt x="224" y="128"/>
                    </a:lnTo>
                    <a:lnTo>
                      <a:pt x="228" y="134"/>
                    </a:lnTo>
                    <a:lnTo>
                      <a:pt x="226" y="136"/>
                    </a:lnTo>
                    <a:lnTo>
                      <a:pt x="226" y="144"/>
                    </a:lnTo>
                    <a:lnTo>
                      <a:pt x="216" y="146"/>
                    </a:lnTo>
                    <a:lnTo>
                      <a:pt x="216" y="150"/>
                    </a:lnTo>
                    <a:lnTo>
                      <a:pt x="208" y="156"/>
                    </a:lnTo>
                    <a:lnTo>
                      <a:pt x="208" y="158"/>
                    </a:lnTo>
                    <a:lnTo>
                      <a:pt x="212" y="160"/>
                    </a:lnTo>
                    <a:lnTo>
                      <a:pt x="212" y="162"/>
                    </a:lnTo>
                    <a:lnTo>
                      <a:pt x="204" y="162"/>
                    </a:lnTo>
                    <a:lnTo>
                      <a:pt x="206" y="164"/>
                    </a:lnTo>
                    <a:lnTo>
                      <a:pt x="204" y="174"/>
                    </a:lnTo>
                    <a:lnTo>
                      <a:pt x="200" y="172"/>
                    </a:lnTo>
                    <a:lnTo>
                      <a:pt x="200" y="186"/>
                    </a:lnTo>
                    <a:lnTo>
                      <a:pt x="196" y="190"/>
                    </a:lnTo>
                    <a:lnTo>
                      <a:pt x="200" y="194"/>
                    </a:lnTo>
                    <a:lnTo>
                      <a:pt x="198" y="196"/>
                    </a:lnTo>
                    <a:lnTo>
                      <a:pt x="192" y="192"/>
                    </a:lnTo>
                    <a:lnTo>
                      <a:pt x="192" y="194"/>
                    </a:lnTo>
                    <a:lnTo>
                      <a:pt x="194" y="200"/>
                    </a:lnTo>
                    <a:lnTo>
                      <a:pt x="192" y="204"/>
                    </a:lnTo>
                    <a:lnTo>
                      <a:pt x="192" y="206"/>
                    </a:lnTo>
                    <a:lnTo>
                      <a:pt x="198" y="216"/>
                    </a:lnTo>
                    <a:lnTo>
                      <a:pt x="196" y="220"/>
                    </a:lnTo>
                    <a:lnTo>
                      <a:pt x="198" y="224"/>
                    </a:lnTo>
                    <a:lnTo>
                      <a:pt x="202" y="222"/>
                    </a:lnTo>
                    <a:lnTo>
                      <a:pt x="200" y="230"/>
                    </a:lnTo>
                    <a:lnTo>
                      <a:pt x="196" y="232"/>
                    </a:lnTo>
                    <a:lnTo>
                      <a:pt x="198" y="238"/>
                    </a:lnTo>
                    <a:lnTo>
                      <a:pt x="196" y="242"/>
                    </a:lnTo>
                    <a:lnTo>
                      <a:pt x="190" y="242"/>
                    </a:lnTo>
                    <a:lnTo>
                      <a:pt x="180" y="242"/>
                    </a:lnTo>
                    <a:lnTo>
                      <a:pt x="146" y="242"/>
                    </a:lnTo>
                    <a:lnTo>
                      <a:pt x="144" y="244"/>
                    </a:lnTo>
                    <a:lnTo>
                      <a:pt x="108" y="244"/>
                    </a:lnTo>
                    <a:lnTo>
                      <a:pt x="94" y="244"/>
                    </a:lnTo>
                    <a:lnTo>
                      <a:pt x="80" y="244"/>
                    </a:lnTo>
                    <a:lnTo>
                      <a:pt x="66" y="244"/>
                    </a:lnTo>
                    <a:lnTo>
                      <a:pt x="64" y="244"/>
                    </a:lnTo>
                    <a:lnTo>
                      <a:pt x="46" y="244"/>
                    </a:lnTo>
                    <a:lnTo>
                      <a:pt x="34" y="244"/>
                    </a:lnTo>
                    <a:lnTo>
                      <a:pt x="34" y="226"/>
                    </a:lnTo>
                    <a:lnTo>
                      <a:pt x="32" y="206"/>
                    </a:lnTo>
                    <a:lnTo>
                      <a:pt x="30" y="206"/>
                    </a:lnTo>
                    <a:lnTo>
                      <a:pt x="28" y="206"/>
                    </a:lnTo>
                    <a:lnTo>
                      <a:pt x="26" y="204"/>
                    </a:lnTo>
                    <a:lnTo>
                      <a:pt x="24" y="204"/>
                    </a:lnTo>
                    <a:lnTo>
                      <a:pt x="24" y="206"/>
                    </a:lnTo>
                    <a:lnTo>
                      <a:pt x="22" y="206"/>
                    </a:lnTo>
                    <a:lnTo>
                      <a:pt x="20" y="206"/>
                    </a:lnTo>
                    <a:lnTo>
                      <a:pt x="18" y="208"/>
                    </a:lnTo>
                    <a:lnTo>
                      <a:pt x="16" y="208"/>
                    </a:lnTo>
                    <a:lnTo>
                      <a:pt x="14" y="208"/>
                    </a:lnTo>
                    <a:lnTo>
                      <a:pt x="14" y="206"/>
                    </a:lnTo>
                    <a:lnTo>
                      <a:pt x="12" y="206"/>
                    </a:lnTo>
                    <a:lnTo>
                      <a:pt x="10" y="206"/>
                    </a:lnTo>
                    <a:lnTo>
                      <a:pt x="10" y="204"/>
                    </a:lnTo>
                    <a:lnTo>
                      <a:pt x="8" y="202"/>
                    </a:lnTo>
                    <a:lnTo>
                      <a:pt x="8" y="200"/>
                    </a:lnTo>
                    <a:lnTo>
                      <a:pt x="8" y="180"/>
                    </a:lnTo>
                    <a:lnTo>
                      <a:pt x="8" y="164"/>
                    </a:lnTo>
                    <a:lnTo>
                      <a:pt x="10" y="142"/>
                    </a:lnTo>
                    <a:lnTo>
                      <a:pt x="10" y="126"/>
                    </a:lnTo>
                    <a:lnTo>
                      <a:pt x="10" y="110"/>
                    </a:lnTo>
                    <a:lnTo>
                      <a:pt x="10" y="82"/>
                    </a:lnTo>
                    <a:lnTo>
                      <a:pt x="10" y="80"/>
                    </a:lnTo>
                    <a:lnTo>
                      <a:pt x="8" y="64"/>
                    </a:lnTo>
                    <a:lnTo>
                      <a:pt x="8" y="58"/>
                    </a:lnTo>
                    <a:lnTo>
                      <a:pt x="4" y="3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55" name="Freeform 164">
                <a:extLst>
                  <a:ext uri="{FF2B5EF4-FFF2-40B4-BE49-F238E27FC236}">
                    <a16:creationId xmlns:a16="http://schemas.microsoft.com/office/drawing/2014/main" id="{A9FCE184-94D1-F8A6-E59F-3E574BC08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8073" y="4307030"/>
                <a:ext cx="551651" cy="369495"/>
              </a:xfrm>
              <a:custGeom>
                <a:avLst/>
                <a:gdLst>
                  <a:gd name="T0" fmla="*/ 1347 w 320"/>
                  <a:gd name="T1" fmla="*/ 6940 h 214"/>
                  <a:gd name="T2" fmla="*/ 1146 w 320"/>
                  <a:gd name="T3" fmla="*/ 6666 h 214"/>
                  <a:gd name="T4" fmla="*/ 1221 w 320"/>
                  <a:gd name="T5" fmla="*/ 6478 h 214"/>
                  <a:gd name="T6" fmla="*/ 1292 w 320"/>
                  <a:gd name="T7" fmla="*/ 6252 h 214"/>
                  <a:gd name="T8" fmla="*/ 1146 w 320"/>
                  <a:gd name="T9" fmla="*/ 5922 h 214"/>
                  <a:gd name="T10" fmla="*/ 1146 w 320"/>
                  <a:gd name="T11" fmla="*/ 5639 h 214"/>
                  <a:gd name="T12" fmla="*/ 1146 w 320"/>
                  <a:gd name="T13" fmla="*/ 5434 h 214"/>
                  <a:gd name="T14" fmla="*/ 1095 w 320"/>
                  <a:gd name="T15" fmla="*/ 5238 h 214"/>
                  <a:gd name="T16" fmla="*/ 1095 w 320"/>
                  <a:gd name="T17" fmla="*/ 4955 h 214"/>
                  <a:gd name="T18" fmla="*/ 801 w 320"/>
                  <a:gd name="T19" fmla="*/ 4755 h 214"/>
                  <a:gd name="T20" fmla="*/ 738 w 320"/>
                  <a:gd name="T21" fmla="*/ 4460 h 214"/>
                  <a:gd name="T22" fmla="*/ 738 w 320"/>
                  <a:gd name="T23" fmla="*/ 4005 h 214"/>
                  <a:gd name="T24" fmla="*/ 607 w 320"/>
                  <a:gd name="T25" fmla="*/ 3576 h 214"/>
                  <a:gd name="T26" fmla="*/ 475 w 320"/>
                  <a:gd name="T27" fmla="*/ 3165 h 214"/>
                  <a:gd name="T28" fmla="*/ 273 w 320"/>
                  <a:gd name="T29" fmla="*/ 2891 h 214"/>
                  <a:gd name="T30" fmla="*/ 273 w 320"/>
                  <a:gd name="T31" fmla="*/ 2543 h 214"/>
                  <a:gd name="T32" fmla="*/ 0 w 320"/>
                  <a:gd name="T33" fmla="*/ 1990 h 214"/>
                  <a:gd name="T34" fmla="*/ 197 w 320"/>
                  <a:gd name="T35" fmla="*/ 1432 h 214"/>
                  <a:gd name="T36" fmla="*/ 273 w 320"/>
                  <a:gd name="T37" fmla="*/ 1105 h 214"/>
                  <a:gd name="T38" fmla="*/ 127 w 320"/>
                  <a:gd name="T39" fmla="*/ 750 h 214"/>
                  <a:gd name="T40" fmla="*/ 127 w 320"/>
                  <a:gd name="T41" fmla="*/ 428 h 214"/>
                  <a:gd name="T42" fmla="*/ 73 w 320"/>
                  <a:gd name="T43" fmla="*/ 128 h 214"/>
                  <a:gd name="T44" fmla="*/ 943 w 320"/>
                  <a:gd name="T45" fmla="*/ 128 h 214"/>
                  <a:gd name="T46" fmla="*/ 1896 w 320"/>
                  <a:gd name="T47" fmla="*/ 128 h 214"/>
                  <a:gd name="T48" fmla="*/ 2839 w 320"/>
                  <a:gd name="T49" fmla="*/ 128 h 214"/>
                  <a:gd name="T50" fmla="*/ 3597 w 320"/>
                  <a:gd name="T51" fmla="*/ 128 h 214"/>
                  <a:gd name="T52" fmla="*/ 4335 w 320"/>
                  <a:gd name="T53" fmla="*/ 128 h 214"/>
                  <a:gd name="T54" fmla="*/ 5152 w 320"/>
                  <a:gd name="T55" fmla="*/ 73 h 214"/>
                  <a:gd name="T56" fmla="*/ 5882 w 320"/>
                  <a:gd name="T57" fmla="*/ 73 h 214"/>
                  <a:gd name="T58" fmla="*/ 6848 w 320"/>
                  <a:gd name="T59" fmla="*/ 73 h 214"/>
                  <a:gd name="T60" fmla="*/ 8068 w 320"/>
                  <a:gd name="T61" fmla="*/ 0 h 214"/>
                  <a:gd name="T62" fmla="*/ 8875 w 320"/>
                  <a:gd name="T63" fmla="*/ 0 h 214"/>
                  <a:gd name="T64" fmla="*/ 9193 w 320"/>
                  <a:gd name="T65" fmla="*/ 557 h 214"/>
                  <a:gd name="T66" fmla="*/ 9002 w 320"/>
                  <a:gd name="T67" fmla="*/ 968 h 214"/>
                  <a:gd name="T68" fmla="*/ 9067 w 320"/>
                  <a:gd name="T69" fmla="*/ 1167 h 214"/>
                  <a:gd name="T70" fmla="*/ 9542 w 320"/>
                  <a:gd name="T71" fmla="*/ 1917 h 214"/>
                  <a:gd name="T72" fmla="*/ 9970 w 320"/>
                  <a:gd name="T73" fmla="*/ 2269 h 214"/>
                  <a:gd name="T74" fmla="*/ 10223 w 320"/>
                  <a:gd name="T75" fmla="*/ 2543 h 214"/>
                  <a:gd name="T76" fmla="*/ 10411 w 320"/>
                  <a:gd name="T77" fmla="*/ 2891 h 214"/>
                  <a:gd name="T78" fmla="*/ 10836 w 320"/>
                  <a:gd name="T79" fmla="*/ 3097 h 214"/>
                  <a:gd name="T80" fmla="*/ 10836 w 320"/>
                  <a:gd name="T81" fmla="*/ 3576 h 214"/>
                  <a:gd name="T82" fmla="*/ 10707 w 320"/>
                  <a:gd name="T83" fmla="*/ 3903 h 214"/>
                  <a:gd name="T84" fmla="*/ 10636 w 320"/>
                  <a:gd name="T85" fmla="*/ 4058 h 214"/>
                  <a:gd name="T86" fmla="*/ 10097 w 320"/>
                  <a:gd name="T87" fmla="*/ 4755 h 214"/>
                  <a:gd name="T88" fmla="*/ 9490 w 320"/>
                  <a:gd name="T89" fmla="*/ 4819 h 214"/>
                  <a:gd name="T90" fmla="*/ 9415 w 320"/>
                  <a:gd name="T91" fmla="*/ 5082 h 214"/>
                  <a:gd name="T92" fmla="*/ 9542 w 320"/>
                  <a:gd name="T93" fmla="*/ 5494 h 214"/>
                  <a:gd name="T94" fmla="*/ 9617 w 320"/>
                  <a:gd name="T95" fmla="*/ 5692 h 214"/>
                  <a:gd name="T96" fmla="*/ 9415 w 320"/>
                  <a:gd name="T97" fmla="*/ 6252 h 214"/>
                  <a:gd name="T98" fmla="*/ 9342 w 320"/>
                  <a:gd name="T99" fmla="*/ 6666 h 214"/>
                  <a:gd name="T100" fmla="*/ 9067 w 320"/>
                  <a:gd name="T101" fmla="*/ 6741 h 214"/>
                  <a:gd name="T102" fmla="*/ 8940 w 320"/>
                  <a:gd name="T103" fmla="*/ 7099 h 214"/>
                  <a:gd name="T104" fmla="*/ 8875 w 320"/>
                  <a:gd name="T105" fmla="*/ 7351 h 214"/>
                  <a:gd name="T106" fmla="*/ 8522 w 320"/>
                  <a:gd name="T107" fmla="*/ 7001 h 214"/>
                  <a:gd name="T108" fmla="*/ 8466 w 320"/>
                  <a:gd name="T109" fmla="*/ 6940 h 214"/>
                  <a:gd name="T110" fmla="*/ 8002 w 320"/>
                  <a:gd name="T111" fmla="*/ 6794 h 214"/>
                  <a:gd name="T112" fmla="*/ 7239 w 320"/>
                  <a:gd name="T113" fmla="*/ 6872 h 214"/>
                  <a:gd name="T114" fmla="*/ 6703 w 320"/>
                  <a:gd name="T115" fmla="*/ 6872 h 214"/>
                  <a:gd name="T116" fmla="*/ 5487 w 320"/>
                  <a:gd name="T117" fmla="*/ 6940 h 214"/>
                  <a:gd name="T118" fmla="*/ 4818 w 320"/>
                  <a:gd name="T119" fmla="*/ 6940 h 214"/>
                  <a:gd name="T120" fmla="*/ 3987 w 320"/>
                  <a:gd name="T121" fmla="*/ 6940 h 214"/>
                  <a:gd name="T122" fmla="*/ 3317 w 320"/>
                  <a:gd name="T123" fmla="*/ 7001 h 214"/>
                  <a:gd name="T124" fmla="*/ 2316 w 320"/>
                  <a:gd name="T125" fmla="*/ 6940 h 21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214"/>
                  <a:gd name="T191" fmla="*/ 320 w 320"/>
                  <a:gd name="T192" fmla="*/ 214 h 21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214">
                    <a:moveTo>
                      <a:pt x="60" y="202"/>
                    </a:moveTo>
                    <a:lnTo>
                      <a:pt x="40" y="202"/>
                    </a:lnTo>
                    <a:lnTo>
                      <a:pt x="38" y="198"/>
                    </a:lnTo>
                    <a:lnTo>
                      <a:pt x="34" y="194"/>
                    </a:lnTo>
                    <a:lnTo>
                      <a:pt x="36" y="192"/>
                    </a:lnTo>
                    <a:lnTo>
                      <a:pt x="36" y="188"/>
                    </a:lnTo>
                    <a:lnTo>
                      <a:pt x="36" y="186"/>
                    </a:lnTo>
                    <a:lnTo>
                      <a:pt x="38" y="182"/>
                    </a:lnTo>
                    <a:lnTo>
                      <a:pt x="38" y="178"/>
                    </a:lnTo>
                    <a:lnTo>
                      <a:pt x="34" y="172"/>
                    </a:lnTo>
                    <a:lnTo>
                      <a:pt x="36" y="170"/>
                    </a:lnTo>
                    <a:lnTo>
                      <a:pt x="34" y="164"/>
                    </a:lnTo>
                    <a:lnTo>
                      <a:pt x="34" y="158"/>
                    </a:lnTo>
                    <a:lnTo>
                      <a:pt x="36" y="154"/>
                    </a:lnTo>
                    <a:lnTo>
                      <a:pt x="32" y="152"/>
                    </a:lnTo>
                    <a:lnTo>
                      <a:pt x="32" y="148"/>
                    </a:lnTo>
                    <a:lnTo>
                      <a:pt x="32" y="144"/>
                    </a:lnTo>
                    <a:lnTo>
                      <a:pt x="28" y="140"/>
                    </a:lnTo>
                    <a:lnTo>
                      <a:pt x="24" y="138"/>
                    </a:lnTo>
                    <a:lnTo>
                      <a:pt x="26" y="132"/>
                    </a:lnTo>
                    <a:lnTo>
                      <a:pt x="22" y="130"/>
                    </a:lnTo>
                    <a:lnTo>
                      <a:pt x="24" y="124"/>
                    </a:lnTo>
                    <a:lnTo>
                      <a:pt x="22" y="116"/>
                    </a:lnTo>
                    <a:lnTo>
                      <a:pt x="22" y="110"/>
                    </a:lnTo>
                    <a:lnTo>
                      <a:pt x="18" y="104"/>
                    </a:lnTo>
                    <a:lnTo>
                      <a:pt x="12" y="96"/>
                    </a:lnTo>
                    <a:lnTo>
                      <a:pt x="14" y="92"/>
                    </a:lnTo>
                    <a:lnTo>
                      <a:pt x="12" y="88"/>
                    </a:lnTo>
                    <a:lnTo>
                      <a:pt x="8" y="84"/>
                    </a:lnTo>
                    <a:lnTo>
                      <a:pt x="10" y="76"/>
                    </a:lnTo>
                    <a:lnTo>
                      <a:pt x="8" y="74"/>
                    </a:lnTo>
                    <a:lnTo>
                      <a:pt x="6" y="68"/>
                    </a:lnTo>
                    <a:lnTo>
                      <a:pt x="0" y="58"/>
                    </a:lnTo>
                    <a:lnTo>
                      <a:pt x="4" y="44"/>
                    </a:lnTo>
                    <a:lnTo>
                      <a:pt x="6" y="42"/>
                    </a:lnTo>
                    <a:lnTo>
                      <a:pt x="4" y="36"/>
                    </a:lnTo>
                    <a:lnTo>
                      <a:pt x="8" y="32"/>
                    </a:lnTo>
                    <a:lnTo>
                      <a:pt x="6" y="24"/>
                    </a:lnTo>
                    <a:lnTo>
                      <a:pt x="4" y="22"/>
                    </a:lnTo>
                    <a:lnTo>
                      <a:pt x="2" y="20"/>
                    </a:lnTo>
                    <a:lnTo>
                      <a:pt x="4" y="12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10" y="4"/>
                    </a:lnTo>
                    <a:lnTo>
                      <a:pt x="28" y="4"/>
                    </a:lnTo>
                    <a:lnTo>
                      <a:pt x="36" y="4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84" y="4"/>
                    </a:lnTo>
                    <a:lnTo>
                      <a:pt x="86" y="4"/>
                    </a:lnTo>
                    <a:lnTo>
                      <a:pt x="106" y="4"/>
                    </a:lnTo>
                    <a:lnTo>
                      <a:pt x="116" y="4"/>
                    </a:lnTo>
                    <a:lnTo>
                      <a:pt x="128" y="4"/>
                    </a:lnTo>
                    <a:lnTo>
                      <a:pt x="144" y="2"/>
                    </a:lnTo>
                    <a:lnTo>
                      <a:pt x="152" y="2"/>
                    </a:lnTo>
                    <a:lnTo>
                      <a:pt x="174" y="2"/>
                    </a:lnTo>
                    <a:lnTo>
                      <a:pt x="198" y="2"/>
                    </a:lnTo>
                    <a:lnTo>
                      <a:pt x="202" y="2"/>
                    </a:lnTo>
                    <a:lnTo>
                      <a:pt x="222" y="2"/>
                    </a:lnTo>
                    <a:lnTo>
                      <a:pt x="238" y="0"/>
                    </a:lnTo>
                    <a:lnTo>
                      <a:pt x="244" y="0"/>
                    </a:lnTo>
                    <a:lnTo>
                      <a:pt x="262" y="0"/>
                    </a:lnTo>
                    <a:lnTo>
                      <a:pt x="264" y="6"/>
                    </a:lnTo>
                    <a:lnTo>
                      <a:pt x="272" y="16"/>
                    </a:lnTo>
                    <a:lnTo>
                      <a:pt x="268" y="22"/>
                    </a:lnTo>
                    <a:lnTo>
                      <a:pt x="266" y="28"/>
                    </a:lnTo>
                    <a:lnTo>
                      <a:pt x="268" y="34"/>
                    </a:lnTo>
                    <a:lnTo>
                      <a:pt x="274" y="50"/>
                    </a:lnTo>
                    <a:lnTo>
                      <a:pt x="282" y="56"/>
                    </a:lnTo>
                    <a:lnTo>
                      <a:pt x="288" y="56"/>
                    </a:lnTo>
                    <a:lnTo>
                      <a:pt x="294" y="66"/>
                    </a:lnTo>
                    <a:lnTo>
                      <a:pt x="294" y="68"/>
                    </a:lnTo>
                    <a:lnTo>
                      <a:pt x="302" y="74"/>
                    </a:lnTo>
                    <a:lnTo>
                      <a:pt x="306" y="78"/>
                    </a:lnTo>
                    <a:lnTo>
                      <a:pt x="308" y="84"/>
                    </a:lnTo>
                    <a:lnTo>
                      <a:pt x="312" y="86"/>
                    </a:lnTo>
                    <a:lnTo>
                      <a:pt x="320" y="90"/>
                    </a:lnTo>
                    <a:lnTo>
                      <a:pt x="320" y="98"/>
                    </a:lnTo>
                    <a:lnTo>
                      <a:pt x="320" y="104"/>
                    </a:lnTo>
                    <a:lnTo>
                      <a:pt x="320" y="110"/>
                    </a:lnTo>
                    <a:lnTo>
                      <a:pt x="316" y="114"/>
                    </a:lnTo>
                    <a:lnTo>
                      <a:pt x="314" y="116"/>
                    </a:lnTo>
                    <a:lnTo>
                      <a:pt x="314" y="118"/>
                    </a:lnTo>
                    <a:lnTo>
                      <a:pt x="312" y="128"/>
                    </a:lnTo>
                    <a:lnTo>
                      <a:pt x="298" y="138"/>
                    </a:lnTo>
                    <a:lnTo>
                      <a:pt x="292" y="138"/>
                    </a:lnTo>
                    <a:lnTo>
                      <a:pt x="280" y="140"/>
                    </a:lnTo>
                    <a:lnTo>
                      <a:pt x="278" y="148"/>
                    </a:lnTo>
                    <a:lnTo>
                      <a:pt x="276" y="154"/>
                    </a:lnTo>
                    <a:lnTo>
                      <a:pt x="282" y="160"/>
                    </a:lnTo>
                    <a:lnTo>
                      <a:pt x="284" y="164"/>
                    </a:lnTo>
                    <a:lnTo>
                      <a:pt x="284" y="166"/>
                    </a:lnTo>
                    <a:lnTo>
                      <a:pt x="284" y="172"/>
                    </a:lnTo>
                    <a:lnTo>
                      <a:pt x="278" y="182"/>
                    </a:lnTo>
                    <a:lnTo>
                      <a:pt x="278" y="190"/>
                    </a:lnTo>
                    <a:lnTo>
                      <a:pt x="276" y="194"/>
                    </a:lnTo>
                    <a:lnTo>
                      <a:pt x="272" y="196"/>
                    </a:lnTo>
                    <a:lnTo>
                      <a:pt x="268" y="196"/>
                    </a:lnTo>
                    <a:lnTo>
                      <a:pt x="262" y="202"/>
                    </a:lnTo>
                    <a:lnTo>
                      <a:pt x="264" y="206"/>
                    </a:lnTo>
                    <a:lnTo>
                      <a:pt x="264" y="212"/>
                    </a:lnTo>
                    <a:lnTo>
                      <a:pt x="262" y="214"/>
                    </a:lnTo>
                    <a:lnTo>
                      <a:pt x="252" y="204"/>
                    </a:lnTo>
                    <a:lnTo>
                      <a:pt x="252" y="202"/>
                    </a:lnTo>
                    <a:lnTo>
                      <a:pt x="250" y="202"/>
                    </a:lnTo>
                    <a:lnTo>
                      <a:pt x="246" y="198"/>
                    </a:lnTo>
                    <a:lnTo>
                      <a:pt x="236" y="198"/>
                    </a:lnTo>
                    <a:lnTo>
                      <a:pt x="224" y="200"/>
                    </a:lnTo>
                    <a:lnTo>
                      <a:pt x="214" y="200"/>
                    </a:lnTo>
                    <a:lnTo>
                      <a:pt x="200" y="200"/>
                    </a:lnTo>
                    <a:lnTo>
                      <a:pt x="198" y="200"/>
                    </a:lnTo>
                    <a:lnTo>
                      <a:pt x="176" y="202"/>
                    </a:lnTo>
                    <a:lnTo>
                      <a:pt x="162" y="202"/>
                    </a:lnTo>
                    <a:lnTo>
                      <a:pt x="152" y="202"/>
                    </a:lnTo>
                    <a:lnTo>
                      <a:pt x="142" y="202"/>
                    </a:lnTo>
                    <a:lnTo>
                      <a:pt x="130" y="202"/>
                    </a:lnTo>
                    <a:lnTo>
                      <a:pt x="118" y="202"/>
                    </a:lnTo>
                    <a:lnTo>
                      <a:pt x="106" y="204"/>
                    </a:lnTo>
                    <a:lnTo>
                      <a:pt x="98" y="204"/>
                    </a:lnTo>
                    <a:lnTo>
                      <a:pt x="84" y="202"/>
                    </a:lnTo>
                    <a:lnTo>
                      <a:pt x="68" y="202"/>
                    </a:lnTo>
                    <a:lnTo>
                      <a:pt x="60" y="2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56" name="Freeform 165">
                <a:extLst>
                  <a:ext uri="{FF2B5EF4-FFF2-40B4-BE49-F238E27FC236}">
                    <a16:creationId xmlns:a16="http://schemas.microsoft.com/office/drawing/2014/main" id="{2D8C4305-5BA5-AFCE-F92F-E3B47DD09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946" y="4465702"/>
                <a:ext cx="289700" cy="497099"/>
              </a:xfrm>
              <a:custGeom>
                <a:avLst/>
                <a:gdLst>
                  <a:gd name="T0" fmla="*/ 2768 w 168"/>
                  <a:gd name="T1" fmla="*/ 199 h 288"/>
                  <a:gd name="T2" fmla="*/ 4064 w 168"/>
                  <a:gd name="T3" fmla="*/ 73 h 288"/>
                  <a:gd name="T4" fmla="*/ 4957 w 168"/>
                  <a:gd name="T5" fmla="*/ 128 h 288"/>
                  <a:gd name="T6" fmla="*/ 5020 w 168"/>
                  <a:gd name="T7" fmla="*/ 1098 h 288"/>
                  <a:gd name="T8" fmla="*/ 5085 w 168"/>
                  <a:gd name="T9" fmla="*/ 1985 h 288"/>
                  <a:gd name="T10" fmla="*/ 5211 w 168"/>
                  <a:gd name="T11" fmla="*/ 2823 h 288"/>
                  <a:gd name="T12" fmla="*/ 5284 w 168"/>
                  <a:gd name="T13" fmla="*/ 3444 h 288"/>
                  <a:gd name="T14" fmla="*/ 5441 w 168"/>
                  <a:gd name="T15" fmla="*/ 4735 h 288"/>
                  <a:gd name="T16" fmla="*/ 5493 w 168"/>
                  <a:gd name="T17" fmla="*/ 5754 h 288"/>
                  <a:gd name="T18" fmla="*/ 5493 w 168"/>
                  <a:gd name="T19" fmla="*/ 6376 h 288"/>
                  <a:gd name="T20" fmla="*/ 5691 w 168"/>
                  <a:gd name="T21" fmla="*/ 6787 h 288"/>
                  <a:gd name="T22" fmla="*/ 5493 w 168"/>
                  <a:gd name="T23" fmla="*/ 6986 h 288"/>
                  <a:gd name="T24" fmla="*/ 5020 w 168"/>
                  <a:gd name="T25" fmla="*/ 7264 h 288"/>
                  <a:gd name="T26" fmla="*/ 4613 w 168"/>
                  <a:gd name="T27" fmla="*/ 7264 h 288"/>
                  <a:gd name="T28" fmla="*/ 4613 w 168"/>
                  <a:gd name="T29" fmla="*/ 7670 h 288"/>
                  <a:gd name="T30" fmla="*/ 4272 w 168"/>
                  <a:gd name="T31" fmla="*/ 8084 h 288"/>
                  <a:gd name="T32" fmla="*/ 4064 w 168"/>
                  <a:gd name="T33" fmla="*/ 8293 h 288"/>
                  <a:gd name="T34" fmla="*/ 3862 w 168"/>
                  <a:gd name="T35" fmla="*/ 8702 h 288"/>
                  <a:gd name="T36" fmla="*/ 3738 w 168"/>
                  <a:gd name="T37" fmla="*/ 8999 h 288"/>
                  <a:gd name="T38" fmla="*/ 3387 w 168"/>
                  <a:gd name="T39" fmla="*/ 8999 h 288"/>
                  <a:gd name="T40" fmla="*/ 3191 w 168"/>
                  <a:gd name="T41" fmla="*/ 8643 h 288"/>
                  <a:gd name="T42" fmla="*/ 3070 w 168"/>
                  <a:gd name="T43" fmla="*/ 8769 h 288"/>
                  <a:gd name="T44" fmla="*/ 2925 w 168"/>
                  <a:gd name="T45" fmla="*/ 8769 h 288"/>
                  <a:gd name="T46" fmla="*/ 2865 w 168"/>
                  <a:gd name="T47" fmla="*/ 8999 h 288"/>
                  <a:gd name="T48" fmla="*/ 2768 w 168"/>
                  <a:gd name="T49" fmla="*/ 9329 h 288"/>
                  <a:gd name="T50" fmla="*/ 2643 w 168"/>
                  <a:gd name="T51" fmla="*/ 9456 h 288"/>
                  <a:gd name="T52" fmla="*/ 2316 w 168"/>
                  <a:gd name="T53" fmla="*/ 9200 h 288"/>
                  <a:gd name="T54" fmla="*/ 1844 w 168"/>
                  <a:gd name="T55" fmla="*/ 9742 h 288"/>
                  <a:gd name="T56" fmla="*/ 1549 w 168"/>
                  <a:gd name="T57" fmla="*/ 9609 h 288"/>
                  <a:gd name="T58" fmla="*/ 1294 w 168"/>
                  <a:gd name="T59" fmla="*/ 9456 h 288"/>
                  <a:gd name="T60" fmla="*/ 1024 w 168"/>
                  <a:gd name="T61" fmla="*/ 9456 h 288"/>
                  <a:gd name="T62" fmla="*/ 867 w 168"/>
                  <a:gd name="T63" fmla="*/ 9456 h 288"/>
                  <a:gd name="T64" fmla="*/ 867 w 168"/>
                  <a:gd name="T65" fmla="*/ 9742 h 288"/>
                  <a:gd name="T66" fmla="*/ 738 w 168"/>
                  <a:gd name="T67" fmla="*/ 9520 h 288"/>
                  <a:gd name="T68" fmla="*/ 357 w 168"/>
                  <a:gd name="T69" fmla="*/ 9609 h 288"/>
                  <a:gd name="T70" fmla="*/ 73 w 168"/>
                  <a:gd name="T71" fmla="*/ 9803 h 288"/>
                  <a:gd name="T72" fmla="*/ 127 w 168"/>
                  <a:gd name="T73" fmla="*/ 9609 h 288"/>
                  <a:gd name="T74" fmla="*/ 273 w 168"/>
                  <a:gd name="T75" fmla="*/ 8999 h 288"/>
                  <a:gd name="T76" fmla="*/ 197 w 168"/>
                  <a:gd name="T77" fmla="*/ 8702 h 288"/>
                  <a:gd name="T78" fmla="*/ 555 w 168"/>
                  <a:gd name="T79" fmla="*/ 8213 h 288"/>
                  <a:gd name="T80" fmla="*/ 802 w 168"/>
                  <a:gd name="T81" fmla="*/ 7758 h 288"/>
                  <a:gd name="T82" fmla="*/ 802 w 168"/>
                  <a:gd name="T83" fmla="*/ 7264 h 288"/>
                  <a:gd name="T84" fmla="*/ 738 w 168"/>
                  <a:gd name="T85" fmla="*/ 6986 h 288"/>
                  <a:gd name="T86" fmla="*/ 607 w 168"/>
                  <a:gd name="T87" fmla="*/ 6586 h 288"/>
                  <a:gd name="T88" fmla="*/ 607 w 168"/>
                  <a:gd name="T89" fmla="*/ 6228 h 288"/>
                  <a:gd name="T90" fmla="*/ 684 w 168"/>
                  <a:gd name="T91" fmla="*/ 5556 h 288"/>
                  <a:gd name="T92" fmla="*/ 555 w 168"/>
                  <a:gd name="T93" fmla="*/ 3497 h 288"/>
                  <a:gd name="T94" fmla="*/ 424 w 168"/>
                  <a:gd name="T95" fmla="*/ 2265 h 288"/>
                  <a:gd name="T96" fmla="*/ 357 w 168"/>
                  <a:gd name="T97" fmla="*/ 1167 h 288"/>
                  <a:gd name="T98" fmla="*/ 607 w 168"/>
                  <a:gd name="T99" fmla="*/ 820 h 288"/>
                  <a:gd name="T100" fmla="*/ 1491 w 168"/>
                  <a:gd name="T101" fmla="*/ 358 h 28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8"/>
                  <a:gd name="T154" fmla="*/ 0 h 288"/>
                  <a:gd name="T155" fmla="*/ 168 w 168"/>
                  <a:gd name="T156" fmla="*/ 288 h 28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8" h="288">
                    <a:moveTo>
                      <a:pt x="60" y="10"/>
                    </a:moveTo>
                    <a:lnTo>
                      <a:pt x="72" y="8"/>
                    </a:lnTo>
                    <a:lnTo>
                      <a:pt x="82" y="6"/>
                    </a:lnTo>
                    <a:lnTo>
                      <a:pt x="96" y="6"/>
                    </a:lnTo>
                    <a:lnTo>
                      <a:pt x="102" y="4"/>
                    </a:lnTo>
                    <a:lnTo>
                      <a:pt x="120" y="2"/>
                    </a:lnTo>
                    <a:lnTo>
                      <a:pt x="124" y="2"/>
                    </a:lnTo>
                    <a:lnTo>
                      <a:pt x="142" y="0"/>
                    </a:lnTo>
                    <a:lnTo>
                      <a:pt x="146" y="4"/>
                    </a:lnTo>
                    <a:lnTo>
                      <a:pt x="146" y="16"/>
                    </a:lnTo>
                    <a:lnTo>
                      <a:pt x="146" y="22"/>
                    </a:lnTo>
                    <a:lnTo>
                      <a:pt x="148" y="32"/>
                    </a:lnTo>
                    <a:lnTo>
                      <a:pt x="148" y="34"/>
                    </a:lnTo>
                    <a:lnTo>
                      <a:pt x="150" y="52"/>
                    </a:lnTo>
                    <a:lnTo>
                      <a:pt x="150" y="58"/>
                    </a:lnTo>
                    <a:lnTo>
                      <a:pt x="150" y="56"/>
                    </a:lnTo>
                    <a:lnTo>
                      <a:pt x="152" y="70"/>
                    </a:lnTo>
                    <a:lnTo>
                      <a:pt x="154" y="82"/>
                    </a:lnTo>
                    <a:lnTo>
                      <a:pt x="154" y="96"/>
                    </a:lnTo>
                    <a:lnTo>
                      <a:pt x="156" y="100"/>
                    </a:lnTo>
                    <a:lnTo>
                      <a:pt x="156" y="120"/>
                    </a:lnTo>
                    <a:lnTo>
                      <a:pt x="158" y="126"/>
                    </a:lnTo>
                    <a:lnTo>
                      <a:pt x="160" y="138"/>
                    </a:lnTo>
                    <a:lnTo>
                      <a:pt x="160" y="150"/>
                    </a:lnTo>
                    <a:lnTo>
                      <a:pt x="162" y="152"/>
                    </a:lnTo>
                    <a:lnTo>
                      <a:pt x="162" y="168"/>
                    </a:lnTo>
                    <a:lnTo>
                      <a:pt x="164" y="180"/>
                    </a:lnTo>
                    <a:lnTo>
                      <a:pt x="162" y="184"/>
                    </a:lnTo>
                    <a:lnTo>
                      <a:pt x="162" y="186"/>
                    </a:lnTo>
                    <a:lnTo>
                      <a:pt x="164" y="190"/>
                    </a:lnTo>
                    <a:lnTo>
                      <a:pt x="162" y="196"/>
                    </a:lnTo>
                    <a:lnTo>
                      <a:pt x="168" y="198"/>
                    </a:lnTo>
                    <a:lnTo>
                      <a:pt x="166" y="198"/>
                    </a:lnTo>
                    <a:lnTo>
                      <a:pt x="168" y="202"/>
                    </a:lnTo>
                    <a:lnTo>
                      <a:pt x="162" y="204"/>
                    </a:lnTo>
                    <a:lnTo>
                      <a:pt x="156" y="206"/>
                    </a:lnTo>
                    <a:lnTo>
                      <a:pt x="150" y="212"/>
                    </a:lnTo>
                    <a:lnTo>
                      <a:pt x="148" y="212"/>
                    </a:lnTo>
                    <a:lnTo>
                      <a:pt x="144" y="210"/>
                    </a:lnTo>
                    <a:lnTo>
                      <a:pt x="140" y="210"/>
                    </a:lnTo>
                    <a:lnTo>
                      <a:pt x="136" y="212"/>
                    </a:lnTo>
                    <a:lnTo>
                      <a:pt x="134" y="214"/>
                    </a:lnTo>
                    <a:lnTo>
                      <a:pt x="136" y="220"/>
                    </a:lnTo>
                    <a:lnTo>
                      <a:pt x="136" y="224"/>
                    </a:lnTo>
                    <a:lnTo>
                      <a:pt x="134" y="228"/>
                    </a:lnTo>
                    <a:lnTo>
                      <a:pt x="128" y="232"/>
                    </a:lnTo>
                    <a:lnTo>
                      <a:pt x="126" y="236"/>
                    </a:lnTo>
                    <a:lnTo>
                      <a:pt x="126" y="240"/>
                    </a:lnTo>
                    <a:lnTo>
                      <a:pt x="122" y="244"/>
                    </a:lnTo>
                    <a:lnTo>
                      <a:pt x="120" y="242"/>
                    </a:lnTo>
                    <a:lnTo>
                      <a:pt x="118" y="244"/>
                    </a:lnTo>
                    <a:lnTo>
                      <a:pt x="116" y="252"/>
                    </a:lnTo>
                    <a:lnTo>
                      <a:pt x="114" y="254"/>
                    </a:lnTo>
                    <a:lnTo>
                      <a:pt x="114" y="258"/>
                    </a:lnTo>
                    <a:lnTo>
                      <a:pt x="112" y="262"/>
                    </a:lnTo>
                    <a:lnTo>
                      <a:pt x="110" y="262"/>
                    </a:lnTo>
                    <a:lnTo>
                      <a:pt x="108" y="266"/>
                    </a:lnTo>
                    <a:lnTo>
                      <a:pt x="106" y="262"/>
                    </a:lnTo>
                    <a:lnTo>
                      <a:pt x="100" y="262"/>
                    </a:lnTo>
                    <a:lnTo>
                      <a:pt x="96" y="260"/>
                    </a:lnTo>
                    <a:lnTo>
                      <a:pt x="96" y="256"/>
                    </a:lnTo>
                    <a:lnTo>
                      <a:pt x="94" y="252"/>
                    </a:lnTo>
                    <a:lnTo>
                      <a:pt x="90" y="252"/>
                    </a:lnTo>
                    <a:lnTo>
                      <a:pt x="90" y="254"/>
                    </a:lnTo>
                    <a:lnTo>
                      <a:pt x="90" y="256"/>
                    </a:lnTo>
                    <a:lnTo>
                      <a:pt x="92" y="256"/>
                    </a:lnTo>
                    <a:lnTo>
                      <a:pt x="90" y="258"/>
                    </a:lnTo>
                    <a:lnTo>
                      <a:pt x="86" y="256"/>
                    </a:lnTo>
                    <a:lnTo>
                      <a:pt x="86" y="258"/>
                    </a:lnTo>
                    <a:lnTo>
                      <a:pt x="86" y="260"/>
                    </a:lnTo>
                    <a:lnTo>
                      <a:pt x="84" y="262"/>
                    </a:lnTo>
                    <a:lnTo>
                      <a:pt x="82" y="266"/>
                    </a:lnTo>
                    <a:lnTo>
                      <a:pt x="84" y="270"/>
                    </a:lnTo>
                    <a:lnTo>
                      <a:pt x="82" y="272"/>
                    </a:lnTo>
                    <a:lnTo>
                      <a:pt x="80" y="272"/>
                    </a:lnTo>
                    <a:lnTo>
                      <a:pt x="80" y="276"/>
                    </a:lnTo>
                    <a:lnTo>
                      <a:pt x="78" y="276"/>
                    </a:lnTo>
                    <a:lnTo>
                      <a:pt x="76" y="272"/>
                    </a:lnTo>
                    <a:lnTo>
                      <a:pt x="72" y="274"/>
                    </a:lnTo>
                    <a:lnTo>
                      <a:pt x="68" y="268"/>
                    </a:lnTo>
                    <a:lnTo>
                      <a:pt x="60" y="274"/>
                    </a:lnTo>
                    <a:lnTo>
                      <a:pt x="58" y="276"/>
                    </a:lnTo>
                    <a:lnTo>
                      <a:pt x="54" y="284"/>
                    </a:lnTo>
                    <a:lnTo>
                      <a:pt x="52" y="284"/>
                    </a:lnTo>
                    <a:lnTo>
                      <a:pt x="52" y="282"/>
                    </a:lnTo>
                    <a:lnTo>
                      <a:pt x="46" y="280"/>
                    </a:lnTo>
                    <a:lnTo>
                      <a:pt x="44" y="278"/>
                    </a:lnTo>
                    <a:lnTo>
                      <a:pt x="42" y="276"/>
                    </a:lnTo>
                    <a:lnTo>
                      <a:pt x="38" y="276"/>
                    </a:lnTo>
                    <a:lnTo>
                      <a:pt x="34" y="274"/>
                    </a:lnTo>
                    <a:lnTo>
                      <a:pt x="32" y="276"/>
                    </a:lnTo>
                    <a:lnTo>
                      <a:pt x="30" y="276"/>
                    </a:lnTo>
                    <a:lnTo>
                      <a:pt x="28" y="274"/>
                    </a:lnTo>
                    <a:lnTo>
                      <a:pt x="26" y="274"/>
                    </a:lnTo>
                    <a:lnTo>
                      <a:pt x="26" y="276"/>
                    </a:lnTo>
                    <a:lnTo>
                      <a:pt x="26" y="278"/>
                    </a:lnTo>
                    <a:lnTo>
                      <a:pt x="26" y="282"/>
                    </a:lnTo>
                    <a:lnTo>
                      <a:pt x="26" y="284"/>
                    </a:lnTo>
                    <a:lnTo>
                      <a:pt x="22" y="282"/>
                    </a:lnTo>
                    <a:lnTo>
                      <a:pt x="24" y="280"/>
                    </a:lnTo>
                    <a:lnTo>
                      <a:pt x="22" y="278"/>
                    </a:lnTo>
                    <a:lnTo>
                      <a:pt x="18" y="280"/>
                    </a:lnTo>
                    <a:lnTo>
                      <a:pt x="12" y="278"/>
                    </a:lnTo>
                    <a:lnTo>
                      <a:pt x="10" y="280"/>
                    </a:lnTo>
                    <a:lnTo>
                      <a:pt x="10" y="288"/>
                    </a:lnTo>
                    <a:lnTo>
                      <a:pt x="6" y="288"/>
                    </a:lnTo>
                    <a:lnTo>
                      <a:pt x="2" y="286"/>
                    </a:lnTo>
                    <a:lnTo>
                      <a:pt x="4" y="284"/>
                    </a:lnTo>
                    <a:lnTo>
                      <a:pt x="0" y="280"/>
                    </a:lnTo>
                    <a:lnTo>
                      <a:pt x="4" y="280"/>
                    </a:lnTo>
                    <a:lnTo>
                      <a:pt x="2" y="270"/>
                    </a:lnTo>
                    <a:lnTo>
                      <a:pt x="6" y="268"/>
                    </a:lnTo>
                    <a:lnTo>
                      <a:pt x="8" y="262"/>
                    </a:lnTo>
                    <a:lnTo>
                      <a:pt x="4" y="260"/>
                    </a:lnTo>
                    <a:lnTo>
                      <a:pt x="6" y="256"/>
                    </a:lnTo>
                    <a:lnTo>
                      <a:pt x="6" y="254"/>
                    </a:lnTo>
                    <a:lnTo>
                      <a:pt x="12" y="252"/>
                    </a:lnTo>
                    <a:lnTo>
                      <a:pt x="16" y="242"/>
                    </a:lnTo>
                    <a:lnTo>
                      <a:pt x="16" y="240"/>
                    </a:lnTo>
                    <a:lnTo>
                      <a:pt x="20" y="238"/>
                    </a:lnTo>
                    <a:lnTo>
                      <a:pt x="20" y="234"/>
                    </a:lnTo>
                    <a:lnTo>
                      <a:pt x="24" y="226"/>
                    </a:lnTo>
                    <a:lnTo>
                      <a:pt x="26" y="224"/>
                    </a:lnTo>
                    <a:lnTo>
                      <a:pt x="28" y="220"/>
                    </a:lnTo>
                    <a:lnTo>
                      <a:pt x="24" y="212"/>
                    </a:lnTo>
                    <a:lnTo>
                      <a:pt x="26" y="210"/>
                    </a:lnTo>
                    <a:lnTo>
                      <a:pt x="26" y="206"/>
                    </a:lnTo>
                    <a:lnTo>
                      <a:pt x="22" y="204"/>
                    </a:lnTo>
                    <a:lnTo>
                      <a:pt x="22" y="198"/>
                    </a:lnTo>
                    <a:lnTo>
                      <a:pt x="16" y="194"/>
                    </a:lnTo>
                    <a:lnTo>
                      <a:pt x="18" y="192"/>
                    </a:lnTo>
                    <a:lnTo>
                      <a:pt x="20" y="188"/>
                    </a:lnTo>
                    <a:lnTo>
                      <a:pt x="20" y="186"/>
                    </a:lnTo>
                    <a:lnTo>
                      <a:pt x="18" y="182"/>
                    </a:lnTo>
                    <a:lnTo>
                      <a:pt x="22" y="178"/>
                    </a:lnTo>
                    <a:lnTo>
                      <a:pt x="22" y="170"/>
                    </a:lnTo>
                    <a:lnTo>
                      <a:pt x="20" y="162"/>
                    </a:lnTo>
                    <a:lnTo>
                      <a:pt x="20" y="144"/>
                    </a:lnTo>
                    <a:lnTo>
                      <a:pt x="18" y="124"/>
                    </a:lnTo>
                    <a:lnTo>
                      <a:pt x="16" y="102"/>
                    </a:lnTo>
                    <a:lnTo>
                      <a:pt x="14" y="84"/>
                    </a:lnTo>
                    <a:lnTo>
                      <a:pt x="12" y="66"/>
                    </a:lnTo>
                    <a:lnTo>
                      <a:pt x="12" y="56"/>
                    </a:lnTo>
                    <a:lnTo>
                      <a:pt x="12" y="46"/>
                    </a:lnTo>
                    <a:lnTo>
                      <a:pt x="10" y="34"/>
                    </a:lnTo>
                    <a:lnTo>
                      <a:pt x="8" y="16"/>
                    </a:lnTo>
                    <a:lnTo>
                      <a:pt x="16" y="22"/>
                    </a:lnTo>
                    <a:lnTo>
                      <a:pt x="18" y="24"/>
                    </a:lnTo>
                    <a:lnTo>
                      <a:pt x="24" y="22"/>
                    </a:lnTo>
                    <a:lnTo>
                      <a:pt x="38" y="14"/>
                    </a:lnTo>
                    <a:lnTo>
                      <a:pt x="44" y="10"/>
                    </a:lnTo>
                    <a:lnTo>
                      <a:pt x="60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57" name="Freeform 166">
                <a:extLst>
                  <a:ext uri="{FF2B5EF4-FFF2-40B4-BE49-F238E27FC236}">
                    <a16:creationId xmlns:a16="http://schemas.microsoft.com/office/drawing/2014/main" id="{009D679E-1112-495A-D86F-1434804A2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4161" y="4700936"/>
                <a:ext cx="690396" cy="378372"/>
              </a:xfrm>
              <a:custGeom>
                <a:avLst/>
                <a:gdLst>
                  <a:gd name="T0" fmla="*/ 3765 w 400"/>
                  <a:gd name="T1" fmla="*/ 262 h 220"/>
                  <a:gd name="T2" fmla="*/ 4789 w 400"/>
                  <a:gd name="T3" fmla="*/ 346 h 220"/>
                  <a:gd name="T4" fmla="*/ 5550 w 400"/>
                  <a:gd name="T5" fmla="*/ 406 h 220"/>
                  <a:gd name="T6" fmla="*/ 6343 w 400"/>
                  <a:gd name="T7" fmla="*/ 406 h 220"/>
                  <a:gd name="T8" fmla="*/ 7099 w 400"/>
                  <a:gd name="T9" fmla="*/ 406 h 220"/>
                  <a:gd name="T10" fmla="*/ 7929 w 400"/>
                  <a:gd name="T11" fmla="*/ 473 h 220"/>
                  <a:gd name="T12" fmla="*/ 9554 w 400"/>
                  <a:gd name="T13" fmla="*/ 473 h 220"/>
                  <a:gd name="T14" fmla="*/ 10338 w 400"/>
                  <a:gd name="T15" fmla="*/ 536 h 220"/>
                  <a:gd name="T16" fmla="*/ 11084 w 400"/>
                  <a:gd name="T17" fmla="*/ 536 h 220"/>
                  <a:gd name="T18" fmla="*/ 12308 w 400"/>
                  <a:gd name="T19" fmla="*/ 536 h 220"/>
                  <a:gd name="T20" fmla="*/ 12634 w 400"/>
                  <a:gd name="T21" fmla="*/ 786 h 220"/>
                  <a:gd name="T22" fmla="*/ 12924 w 400"/>
                  <a:gd name="T23" fmla="*/ 733 h 220"/>
                  <a:gd name="T24" fmla="*/ 12992 w 400"/>
                  <a:gd name="T25" fmla="*/ 786 h 220"/>
                  <a:gd name="T26" fmla="*/ 13118 w 400"/>
                  <a:gd name="T27" fmla="*/ 930 h 220"/>
                  <a:gd name="T28" fmla="*/ 12992 w 400"/>
                  <a:gd name="T29" fmla="*/ 987 h 220"/>
                  <a:gd name="T30" fmla="*/ 12924 w 400"/>
                  <a:gd name="T31" fmla="*/ 1136 h 220"/>
                  <a:gd name="T32" fmla="*/ 12791 w 400"/>
                  <a:gd name="T33" fmla="*/ 1262 h 220"/>
                  <a:gd name="T34" fmla="*/ 12712 w 400"/>
                  <a:gd name="T35" fmla="*/ 1593 h 220"/>
                  <a:gd name="T36" fmla="*/ 12992 w 400"/>
                  <a:gd name="T37" fmla="*/ 1869 h 220"/>
                  <a:gd name="T38" fmla="*/ 13067 w 400"/>
                  <a:gd name="T39" fmla="*/ 2066 h 220"/>
                  <a:gd name="T40" fmla="*/ 13420 w 400"/>
                  <a:gd name="T41" fmla="*/ 2416 h 220"/>
                  <a:gd name="T42" fmla="*/ 13611 w 400"/>
                  <a:gd name="T43" fmla="*/ 2469 h 220"/>
                  <a:gd name="T44" fmla="*/ 13611 w 400"/>
                  <a:gd name="T45" fmla="*/ 2668 h 220"/>
                  <a:gd name="T46" fmla="*/ 13611 w 400"/>
                  <a:gd name="T47" fmla="*/ 3399 h 220"/>
                  <a:gd name="T48" fmla="*/ 13611 w 400"/>
                  <a:gd name="T49" fmla="*/ 4185 h 220"/>
                  <a:gd name="T50" fmla="*/ 13611 w 400"/>
                  <a:gd name="T51" fmla="*/ 5010 h 220"/>
                  <a:gd name="T52" fmla="*/ 13611 w 400"/>
                  <a:gd name="T53" fmla="*/ 5870 h 220"/>
                  <a:gd name="T54" fmla="*/ 13549 w 400"/>
                  <a:gd name="T55" fmla="*/ 6601 h 220"/>
                  <a:gd name="T56" fmla="*/ 13549 w 400"/>
                  <a:gd name="T57" fmla="*/ 7335 h 220"/>
                  <a:gd name="T58" fmla="*/ 12712 w 400"/>
                  <a:gd name="T59" fmla="*/ 7335 h 220"/>
                  <a:gd name="T60" fmla="*/ 11964 w 400"/>
                  <a:gd name="T61" fmla="*/ 7335 h 220"/>
                  <a:gd name="T62" fmla="*/ 11137 w 400"/>
                  <a:gd name="T63" fmla="*/ 7335 h 220"/>
                  <a:gd name="T64" fmla="*/ 10109 w 400"/>
                  <a:gd name="T65" fmla="*/ 7335 h 220"/>
                  <a:gd name="T66" fmla="*/ 8944 w 400"/>
                  <a:gd name="T67" fmla="*/ 7335 h 220"/>
                  <a:gd name="T68" fmla="*/ 7719 w 400"/>
                  <a:gd name="T69" fmla="*/ 7335 h 220"/>
                  <a:gd name="T70" fmla="*/ 6774 w 400"/>
                  <a:gd name="T71" fmla="*/ 7265 h 220"/>
                  <a:gd name="T72" fmla="*/ 5550 w 400"/>
                  <a:gd name="T73" fmla="*/ 7190 h 220"/>
                  <a:gd name="T74" fmla="*/ 4565 w 400"/>
                  <a:gd name="T75" fmla="*/ 7190 h 220"/>
                  <a:gd name="T76" fmla="*/ 3569 w 400"/>
                  <a:gd name="T77" fmla="*/ 7138 h 220"/>
                  <a:gd name="T78" fmla="*/ 2046 w 400"/>
                  <a:gd name="T79" fmla="*/ 7071 h 220"/>
                  <a:gd name="T80" fmla="*/ 872 w 400"/>
                  <a:gd name="T81" fmla="*/ 6915 h 220"/>
                  <a:gd name="T82" fmla="*/ 0 w 400"/>
                  <a:gd name="T83" fmla="*/ 6915 h 220"/>
                  <a:gd name="T84" fmla="*/ 128 w 400"/>
                  <a:gd name="T85" fmla="*/ 5465 h 220"/>
                  <a:gd name="T86" fmla="*/ 199 w 400"/>
                  <a:gd name="T87" fmla="*/ 4063 h 220"/>
                  <a:gd name="T88" fmla="*/ 275 w 400"/>
                  <a:gd name="T89" fmla="*/ 3202 h 220"/>
                  <a:gd name="T90" fmla="*/ 358 w 400"/>
                  <a:gd name="T91" fmla="*/ 2193 h 220"/>
                  <a:gd name="T92" fmla="*/ 480 w 400"/>
                  <a:gd name="T93" fmla="*/ 1083 h 220"/>
                  <a:gd name="T94" fmla="*/ 480 w 400"/>
                  <a:gd name="T95" fmla="*/ 70 h 220"/>
                  <a:gd name="T96" fmla="*/ 1655 w 400"/>
                  <a:gd name="T97" fmla="*/ 127 h 220"/>
                  <a:gd name="T98" fmla="*/ 2805 w 400"/>
                  <a:gd name="T99" fmla="*/ 197 h 22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00"/>
                  <a:gd name="T151" fmla="*/ 0 h 220"/>
                  <a:gd name="T152" fmla="*/ 400 w 400"/>
                  <a:gd name="T153" fmla="*/ 220 h 22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00" h="220">
                    <a:moveTo>
                      <a:pt x="82" y="6"/>
                    </a:moveTo>
                    <a:lnTo>
                      <a:pt x="110" y="8"/>
                    </a:lnTo>
                    <a:lnTo>
                      <a:pt x="140" y="10"/>
                    </a:lnTo>
                    <a:lnTo>
                      <a:pt x="162" y="12"/>
                    </a:lnTo>
                    <a:lnTo>
                      <a:pt x="168" y="12"/>
                    </a:lnTo>
                    <a:lnTo>
                      <a:pt x="186" y="12"/>
                    </a:lnTo>
                    <a:lnTo>
                      <a:pt x="196" y="12"/>
                    </a:lnTo>
                    <a:lnTo>
                      <a:pt x="208" y="12"/>
                    </a:lnTo>
                    <a:lnTo>
                      <a:pt x="226" y="14"/>
                    </a:lnTo>
                    <a:lnTo>
                      <a:pt x="232" y="14"/>
                    </a:lnTo>
                    <a:lnTo>
                      <a:pt x="256" y="14"/>
                    </a:lnTo>
                    <a:lnTo>
                      <a:pt x="280" y="14"/>
                    </a:lnTo>
                    <a:lnTo>
                      <a:pt x="284" y="14"/>
                    </a:lnTo>
                    <a:lnTo>
                      <a:pt x="302" y="16"/>
                    </a:lnTo>
                    <a:lnTo>
                      <a:pt x="314" y="16"/>
                    </a:lnTo>
                    <a:lnTo>
                      <a:pt x="324" y="16"/>
                    </a:lnTo>
                    <a:lnTo>
                      <a:pt x="336" y="16"/>
                    </a:lnTo>
                    <a:lnTo>
                      <a:pt x="360" y="16"/>
                    </a:lnTo>
                    <a:lnTo>
                      <a:pt x="360" y="14"/>
                    </a:lnTo>
                    <a:lnTo>
                      <a:pt x="370" y="24"/>
                    </a:lnTo>
                    <a:lnTo>
                      <a:pt x="374" y="24"/>
                    </a:lnTo>
                    <a:lnTo>
                      <a:pt x="378" y="22"/>
                    </a:lnTo>
                    <a:lnTo>
                      <a:pt x="378" y="20"/>
                    </a:lnTo>
                    <a:lnTo>
                      <a:pt x="380" y="24"/>
                    </a:lnTo>
                    <a:lnTo>
                      <a:pt x="382" y="24"/>
                    </a:lnTo>
                    <a:lnTo>
                      <a:pt x="384" y="28"/>
                    </a:lnTo>
                    <a:lnTo>
                      <a:pt x="382" y="30"/>
                    </a:lnTo>
                    <a:lnTo>
                      <a:pt x="380" y="30"/>
                    </a:lnTo>
                    <a:lnTo>
                      <a:pt x="384" y="32"/>
                    </a:lnTo>
                    <a:lnTo>
                      <a:pt x="378" y="34"/>
                    </a:lnTo>
                    <a:lnTo>
                      <a:pt x="378" y="36"/>
                    </a:lnTo>
                    <a:lnTo>
                      <a:pt x="374" y="38"/>
                    </a:lnTo>
                    <a:lnTo>
                      <a:pt x="374" y="44"/>
                    </a:lnTo>
                    <a:lnTo>
                      <a:pt x="372" y="48"/>
                    </a:lnTo>
                    <a:lnTo>
                      <a:pt x="378" y="52"/>
                    </a:lnTo>
                    <a:lnTo>
                      <a:pt x="380" y="56"/>
                    </a:lnTo>
                    <a:lnTo>
                      <a:pt x="382" y="58"/>
                    </a:lnTo>
                    <a:lnTo>
                      <a:pt x="382" y="62"/>
                    </a:lnTo>
                    <a:lnTo>
                      <a:pt x="388" y="70"/>
                    </a:lnTo>
                    <a:lnTo>
                      <a:pt x="392" y="72"/>
                    </a:lnTo>
                    <a:lnTo>
                      <a:pt x="394" y="70"/>
                    </a:lnTo>
                    <a:lnTo>
                      <a:pt x="398" y="74"/>
                    </a:lnTo>
                    <a:lnTo>
                      <a:pt x="400" y="74"/>
                    </a:lnTo>
                    <a:lnTo>
                      <a:pt x="398" y="80"/>
                    </a:lnTo>
                    <a:lnTo>
                      <a:pt x="398" y="94"/>
                    </a:lnTo>
                    <a:lnTo>
                      <a:pt x="398" y="102"/>
                    </a:lnTo>
                    <a:lnTo>
                      <a:pt x="398" y="120"/>
                    </a:lnTo>
                    <a:lnTo>
                      <a:pt x="398" y="126"/>
                    </a:lnTo>
                    <a:lnTo>
                      <a:pt x="398" y="148"/>
                    </a:lnTo>
                    <a:lnTo>
                      <a:pt x="398" y="150"/>
                    </a:lnTo>
                    <a:lnTo>
                      <a:pt x="398" y="176"/>
                    </a:lnTo>
                    <a:lnTo>
                      <a:pt x="398" y="196"/>
                    </a:lnTo>
                    <a:lnTo>
                      <a:pt x="396" y="198"/>
                    </a:lnTo>
                    <a:lnTo>
                      <a:pt x="396" y="216"/>
                    </a:lnTo>
                    <a:lnTo>
                      <a:pt x="396" y="220"/>
                    </a:lnTo>
                    <a:lnTo>
                      <a:pt x="378" y="220"/>
                    </a:lnTo>
                    <a:lnTo>
                      <a:pt x="372" y="220"/>
                    </a:lnTo>
                    <a:lnTo>
                      <a:pt x="356" y="220"/>
                    </a:lnTo>
                    <a:lnTo>
                      <a:pt x="350" y="220"/>
                    </a:lnTo>
                    <a:lnTo>
                      <a:pt x="334" y="220"/>
                    </a:lnTo>
                    <a:lnTo>
                      <a:pt x="326" y="220"/>
                    </a:lnTo>
                    <a:lnTo>
                      <a:pt x="324" y="220"/>
                    </a:lnTo>
                    <a:lnTo>
                      <a:pt x="296" y="220"/>
                    </a:lnTo>
                    <a:lnTo>
                      <a:pt x="284" y="220"/>
                    </a:lnTo>
                    <a:lnTo>
                      <a:pt x="262" y="220"/>
                    </a:lnTo>
                    <a:lnTo>
                      <a:pt x="246" y="220"/>
                    </a:lnTo>
                    <a:lnTo>
                      <a:pt x="226" y="220"/>
                    </a:lnTo>
                    <a:lnTo>
                      <a:pt x="210" y="218"/>
                    </a:lnTo>
                    <a:lnTo>
                      <a:pt x="198" y="218"/>
                    </a:lnTo>
                    <a:lnTo>
                      <a:pt x="188" y="218"/>
                    </a:lnTo>
                    <a:lnTo>
                      <a:pt x="162" y="216"/>
                    </a:lnTo>
                    <a:lnTo>
                      <a:pt x="138" y="216"/>
                    </a:lnTo>
                    <a:lnTo>
                      <a:pt x="134" y="216"/>
                    </a:lnTo>
                    <a:lnTo>
                      <a:pt x="110" y="214"/>
                    </a:lnTo>
                    <a:lnTo>
                      <a:pt x="104" y="214"/>
                    </a:lnTo>
                    <a:lnTo>
                      <a:pt x="76" y="212"/>
                    </a:lnTo>
                    <a:lnTo>
                      <a:pt x="60" y="212"/>
                    </a:lnTo>
                    <a:lnTo>
                      <a:pt x="52" y="212"/>
                    </a:lnTo>
                    <a:lnTo>
                      <a:pt x="26" y="208"/>
                    </a:lnTo>
                    <a:lnTo>
                      <a:pt x="2" y="208"/>
                    </a:lnTo>
                    <a:lnTo>
                      <a:pt x="0" y="208"/>
                    </a:lnTo>
                    <a:lnTo>
                      <a:pt x="2" y="180"/>
                    </a:lnTo>
                    <a:lnTo>
                      <a:pt x="4" y="164"/>
                    </a:lnTo>
                    <a:lnTo>
                      <a:pt x="4" y="156"/>
                    </a:lnTo>
                    <a:lnTo>
                      <a:pt x="6" y="122"/>
                    </a:lnTo>
                    <a:lnTo>
                      <a:pt x="6" y="120"/>
                    </a:lnTo>
                    <a:lnTo>
                      <a:pt x="8" y="96"/>
                    </a:lnTo>
                    <a:lnTo>
                      <a:pt x="8" y="92"/>
                    </a:lnTo>
                    <a:lnTo>
                      <a:pt x="10" y="66"/>
                    </a:lnTo>
                    <a:lnTo>
                      <a:pt x="10" y="62"/>
                    </a:lnTo>
                    <a:lnTo>
                      <a:pt x="14" y="32"/>
                    </a:lnTo>
                    <a:lnTo>
                      <a:pt x="12" y="30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8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58" name="Freeform 167">
                <a:extLst>
                  <a:ext uri="{FF2B5EF4-FFF2-40B4-BE49-F238E27FC236}">
                    <a16:creationId xmlns:a16="http://schemas.microsoft.com/office/drawing/2014/main" id="{D38D1561-BF4E-1E84-4D42-605DD2DA7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0484" y="4097316"/>
                <a:ext cx="310789" cy="162001"/>
              </a:xfrm>
              <a:custGeom>
                <a:avLst/>
                <a:gdLst>
                  <a:gd name="T0" fmla="*/ 73 w 180"/>
                  <a:gd name="T1" fmla="*/ 3043 h 94"/>
                  <a:gd name="T2" fmla="*/ 73 w 180"/>
                  <a:gd name="T3" fmla="*/ 1421 h 94"/>
                  <a:gd name="T4" fmla="*/ 428 w 180"/>
                  <a:gd name="T5" fmla="*/ 1294 h 94"/>
                  <a:gd name="T6" fmla="*/ 1360 w 180"/>
                  <a:gd name="T7" fmla="*/ 1024 h 94"/>
                  <a:gd name="T8" fmla="*/ 2214 w 180"/>
                  <a:gd name="T9" fmla="*/ 801 h 94"/>
                  <a:gd name="T10" fmla="*/ 3214 w 180"/>
                  <a:gd name="T11" fmla="*/ 607 h 94"/>
                  <a:gd name="T12" fmla="*/ 3444 w 180"/>
                  <a:gd name="T13" fmla="*/ 475 h 94"/>
                  <a:gd name="T14" fmla="*/ 3444 w 180"/>
                  <a:gd name="T15" fmla="*/ 273 h 94"/>
                  <a:gd name="T16" fmla="*/ 3572 w 180"/>
                  <a:gd name="T17" fmla="*/ 73 h 94"/>
                  <a:gd name="T18" fmla="*/ 3901 w 180"/>
                  <a:gd name="T19" fmla="*/ 0 h 94"/>
                  <a:gd name="T20" fmla="*/ 4250 w 180"/>
                  <a:gd name="T21" fmla="*/ 424 h 94"/>
                  <a:gd name="T22" fmla="*/ 4315 w 180"/>
                  <a:gd name="T23" fmla="*/ 607 h 94"/>
                  <a:gd name="T24" fmla="*/ 4051 w 180"/>
                  <a:gd name="T25" fmla="*/ 801 h 94"/>
                  <a:gd name="T26" fmla="*/ 3901 w 180"/>
                  <a:gd name="T27" fmla="*/ 1024 h 94"/>
                  <a:gd name="T28" fmla="*/ 3901 w 180"/>
                  <a:gd name="T29" fmla="*/ 1221 h 94"/>
                  <a:gd name="T30" fmla="*/ 4051 w 180"/>
                  <a:gd name="T31" fmla="*/ 1491 h 94"/>
                  <a:gd name="T32" fmla="*/ 4194 w 180"/>
                  <a:gd name="T33" fmla="*/ 1294 h 94"/>
                  <a:gd name="T34" fmla="*/ 4391 w 180"/>
                  <a:gd name="T35" fmla="*/ 1347 h 94"/>
                  <a:gd name="T36" fmla="*/ 4592 w 180"/>
                  <a:gd name="T37" fmla="*/ 1547 h 94"/>
                  <a:gd name="T38" fmla="*/ 4804 w 180"/>
                  <a:gd name="T39" fmla="*/ 1768 h 94"/>
                  <a:gd name="T40" fmla="*/ 4735 w 180"/>
                  <a:gd name="T41" fmla="*/ 1768 h 94"/>
                  <a:gd name="T42" fmla="*/ 4804 w 180"/>
                  <a:gd name="T43" fmla="*/ 1959 h 94"/>
                  <a:gd name="T44" fmla="*/ 5070 w 180"/>
                  <a:gd name="T45" fmla="*/ 2251 h 94"/>
                  <a:gd name="T46" fmla="*/ 5480 w 180"/>
                  <a:gd name="T47" fmla="*/ 2316 h 94"/>
                  <a:gd name="T48" fmla="*/ 5914 w 180"/>
                  <a:gd name="T49" fmla="*/ 1896 h 94"/>
                  <a:gd name="T50" fmla="*/ 5754 w 180"/>
                  <a:gd name="T51" fmla="*/ 1768 h 94"/>
                  <a:gd name="T52" fmla="*/ 5556 w 180"/>
                  <a:gd name="T53" fmla="*/ 1491 h 94"/>
                  <a:gd name="T54" fmla="*/ 5427 w 180"/>
                  <a:gd name="T55" fmla="*/ 1491 h 94"/>
                  <a:gd name="T56" fmla="*/ 5628 w 180"/>
                  <a:gd name="T57" fmla="*/ 1421 h 94"/>
                  <a:gd name="T58" fmla="*/ 6037 w 180"/>
                  <a:gd name="T59" fmla="*/ 1896 h 94"/>
                  <a:gd name="T60" fmla="*/ 6102 w 180"/>
                  <a:gd name="T61" fmla="*/ 2027 h 94"/>
                  <a:gd name="T62" fmla="*/ 6177 w 180"/>
                  <a:gd name="T63" fmla="*/ 2316 h 94"/>
                  <a:gd name="T64" fmla="*/ 6102 w 180"/>
                  <a:gd name="T65" fmla="*/ 2316 h 94"/>
                  <a:gd name="T66" fmla="*/ 5684 w 180"/>
                  <a:gd name="T67" fmla="*/ 2513 h 94"/>
                  <a:gd name="T68" fmla="*/ 5357 w 180"/>
                  <a:gd name="T69" fmla="*/ 2567 h 94"/>
                  <a:gd name="T70" fmla="*/ 5070 w 180"/>
                  <a:gd name="T71" fmla="*/ 2922 h 94"/>
                  <a:gd name="T72" fmla="*/ 4931 w 180"/>
                  <a:gd name="T73" fmla="*/ 2439 h 94"/>
                  <a:gd name="T74" fmla="*/ 4804 w 180"/>
                  <a:gd name="T75" fmla="*/ 2513 h 94"/>
                  <a:gd name="T76" fmla="*/ 4735 w 180"/>
                  <a:gd name="T77" fmla="*/ 2839 h 94"/>
                  <a:gd name="T78" fmla="*/ 4520 w 180"/>
                  <a:gd name="T79" fmla="*/ 2988 h 94"/>
                  <a:gd name="T80" fmla="*/ 4520 w 180"/>
                  <a:gd name="T81" fmla="*/ 3043 h 94"/>
                  <a:gd name="T82" fmla="*/ 4391 w 180"/>
                  <a:gd name="T83" fmla="*/ 3122 h 94"/>
                  <a:gd name="T84" fmla="*/ 4128 w 180"/>
                  <a:gd name="T85" fmla="*/ 2713 h 94"/>
                  <a:gd name="T86" fmla="*/ 3772 w 180"/>
                  <a:gd name="T87" fmla="*/ 2642 h 94"/>
                  <a:gd name="T88" fmla="*/ 3497 w 180"/>
                  <a:gd name="T89" fmla="*/ 2159 h 94"/>
                  <a:gd name="T90" fmla="*/ 2887 w 180"/>
                  <a:gd name="T91" fmla="*/ 2369 h 94"/>
                  <a:gd name="T92" fmla="*/ 2405 w 180"/>
                  <a:gd name="T93" fmla="*/ 2439 h 94"/>
                  <a:gd name="T94" fmla="*/ 1708 w 180"/>
                  <a:gd name="T95" fmla="*/ 2642 h 94"/>
                  <a:gd name="T96" fmla="*/ 1299 w 180"/>
                  <a:gd name="T97" fmla="*/ 2839 h 94"/>
                  <a:gd name="T98" fmla="*/ 1167 w 180"/>
                  <a:gd name="T99" fmla="*/ 2765 h 94"/>
                  <a:gd name="T100" fmla="*/ 820 w 180"/>
                  <a:gd name="T101" fmla="*/ 2839 h 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0"/>
                  <a:gd name="T154" fmla="*/ 0 h 94"/>
                  <a:gd name="T155" fmla="*/ 180 w 180"/>
                  <a:gd name="T156" fmla="*/ 94 h 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0" h="94">
                    <a:moveTo>
                      <a:pt x="24" y="84"/>
                    </a:moveTo>
                    <a:lnTo>
                      <a:pt x="2" y="90"/>
                    </a:lnTo>
                    <a:lnTo>
                      <a:pt x="0" y="56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2" y="38"/>
                    </a:lnTo>
                    <a:lnTo>
                      <a:pt x="18" y="36"/>
                    </a:lnTo>
                    <a:lnTo>
                      <a:pt x="40" y="30"/>
                    </a:lnTo>
                    <a:lnTo>
                      <a:pt x="48" y="28"/>
                    </a:lnTo>
                    <a:lnTo>
                      <a:pt x="64" y="24"/>
                    </a:lnTo>
                    <a:lnTo>
                      <a:pt x="66" y="24"/>
                    </a:lnTo>
                    <a:lnTo>
                      <a:pt x="94" y="18"/>
                    </a:lnTo>
                    <a:lnTo>
                      <a:pt x="98" y="14"/>
                    </a:lnTo>
                    <a:lnTo>
                      <a:pt x="100" y="14"/>
                    </a:lnTo>
                    <a:lnTo>
                      <a:pt x="98" y="10"/>
                    </a:lnTo>
                    <a:lnTo>
                      <a:pt x="100" y="8"/>
                    </a:lnTo>
                    <a:lnTo>
                      <a:pt x="104" y="6"/>
                    </a:lnTo>
                    <a:lnTo>
                      <a:pt x="104" y="2"/>
                    </a:lnTo>
                    <a:lnTo>
                      <a:pt x="110" y="0"/>
                    </a:lnTo>
                    <a:lnTo>
                      <a:pt x="114" y="0"/>
                    </a:lnTo>
                    <a:lnTo>
                      <a:pt x="118" y="10"/>
                    </a:lnTo>
                    <a:lnTo>
                      <a:pt x="124" y="12"/>
                    </a:lnTo>
                    <a:lnTo>
                      <a:pt x="126" y="16"/>
                    </a:lnTo>
                    <a:lnTo>
                      <a:pt x="126" y="18"/>
                    </a:lnTo>
                    <a:lnTo>
                      <a:pt x="118" y="22"/>
                    </a:lnTo>
                    <a:lnTo>
                      <a:pt x="118" y="24"/>
                    </a:lnTo>
                    <a:lnTo>
                      <a:pt x="120" y="24"/>
                    </a:lnTo>
                    <a:lnTo>
                      <a:pt x="114" y="30"/>
                    </a:lnTo>
                    <a:lnTo>
                      <a:pt x="114" y="34"/>
                    </a:lnTo>
                    <a:lnTo>
                      <a:pt x="114" y="36"/>
                    </a:lnTo>
                    <a:lnTo>
                      <a:pt x="116" y="42"/>
                    </a:lnTo>
                    <a:lnTo>
                      <a:pt x="118" y="44"/>
                    </a:lnTo>
                    <a:lnTo>
                      <a:pt x="122" y="44"/>
                    </a:lnTo>
                    <a:lnTo>
                      <a:pt x="122" y="38"/>
                    </a:lnTo>
                    <a:lnTo>
                      <a:pt x="124" y="40"/>
                    </a:lnTo>
                    <a:lnTo>
                      <a:pt x="128" y="40"/>
                    </a:lnTo>
                    <a:lnTo>
                      <a:pt x="132" y="42"/>
                    </a:lnTo>
                    <a:lnTo>
                      <a:pt x="134" y="46"/>
                    </a:lnTo>
                    <a:lnTo>
                      <a:pt x="138" y="48"/>
                    </a:lnTo>
                    <a:lnTo>
                      <a:pt x="140" y="52"/>
                    </a:lnTo>
                    <a:lnTo>
                      <a:pt x="140" y="54"/>
                    </a:lnTo>
                    <a:lnTo>
                      <a:pt x="138" y="52"/>
                    </a:lnTo>
                    <a:lnTo>
                      <a:pt x="136" y="56"/>
                    </a:lnTo>
                    <a:lnTo>
                      <a:pt x="140" y="58"/>
                    </a:lnTo>
                    <a:lnTo>
                      <a:pt x="144" y="58"/>
                    </a:lnTo>
                    <a:lnTo>
                      <a:pt x="148" y="66"/>
                    </a:lnTo>
                    <a:lnTo>
                      <a:pt x="152" y="68"/>
                    </a:lnTo>
                    <a:lnTo>
                      <a:pt x="160" y="68"/>
                    </a:lnTo>
                    <a:lnTo>
                      <a:pt x="172" y="60"/>
                    </a:lnTo>
                    <a:lnTo>
                      <a:pt x="172" y="56"/>
                    </a:lnTo>
                    <a:lnTo>
                      <a:pt x="170" y="52"/>
                    </a:lnTo>
                    <a:lnTo>
                      <a:pt x="168" y="52"/>
                    </a:lnTo>
                    <a:lnTo>
                      <a:pt x="166" y="46"/>
                    </a:lnTo>
                    <a:lnTo>
                      <a:pt x="162" y="44"/>
                    </a:lnTo>
                    <a:lnTo>
                      <a:pt x="160" y="46"/>
                    </a:lnTo>
                    <a:lnTo>
                      <a:pt x="158" y="44"/>
                    </a:lnTo>
                    <a:lnTo>
                      <a:pt x="158" y="42"/>
                    </a:lnTo>
                    <a:lnTo>
                      <a:pt x="164" y="42"/>
                    </a:lnTo>
                    <a:lnTo>
                      <a:pt x="168" y="46"/>
                    </a:lnTo>
                    <a:lnTo>
                      <a:pt x="176" y="56"/>
                    </a:lnTo>
                    <a:lnTo>
                      <a:pt x="176" y="58"/>
                    </a:lnTo>
                    <a:lnTo>
                      <a:pt x="178" y="60"/>
                    </a:lnTo>
                    <a:lnTo>
                      <a:pt x="176" y="64"/>
                    </a:lnTo>
                    <a:lnTo>
                      <a:pt x="180" y="68"/>
                    </a:lnTo>
                    <a:lnTo>
                      <a:pt x="180" y="72"/>
                    </a:lnTo>
                    <a:lnTo>
                      <a:pt x="178" y="68"/>
                    </a:lnTo>
                    <a:lnTo>
                      <a:pt x="168" y="70"/>
                    </a:lnTo>
                    <a:lnTo>
                      <a:pt x="166" y="74"/>
                    </a:lnTo>
                    <a:lnTo>
                      <a:pt x="164" y="74"/>
                    </a:lnTo>
                    <a:lnTo>
                      <a:pt x="156" y="76"/>
                    </a:lnTo>
                    <a:lnTo>
                      <a:pt x="156" y="82"/>
                    </a:lnTo>
                    <a:lnTo>
                      <a:pt x="148" y="86"/>
                    </a:lnTo>
                    <a:lnTo>
                      <a:pt x="146" y="72"/>
                    </a:lnTo>
                    <a:lnTo>
                      <a:pt x="144" y="72"/>
                    </a:lnTo>
                    <a:lnTo>
                      <a:pt x="142" y="72"/>
                    </a:lnTo>
                    <a:lnTo>
                      <a:pt x="140" y="74"/>
                    </a:lnTo>
                    <a:lnTo>
                      <a:pt x="138" y="82"/>
                    </a:lnTo>
                    <a:lnTo>
                      <a:pt x="138" y="84"/>
                    </a:lnTo>
                    <a:lnTo>
                      <a:pt x="134" y="84"/>
                    </a:lnTo>
                    <a:lnTo>
                      <a:pt x="132" y="88"/>
                    </a:lnTo>
                    <a:lnTo>
                      <a:pt x="134" y="90"/>
                    </a:lnTo>
                    <a:lnTo>
                      <a:pt x="132" y="90"/>
                    </a:lnTo>
                    <a:lnTo>
                      <a:pt x="130" y="94"/>
                    </a:lnTo>
                    <a:lnTo>
                      <a:pt x="128" y="92"/>
                    </a:lnTo>
                    <a:lnTo>
                      <a:pt x="126" y="92"/>
                    </a:lnTo>
                    <a:lnTo>
                      <a:pt x="120" y="80"/>
                    </a:lnTo>
                    <a:lnTo>
                      <a:pt x="110" y="78"/>
                    </a:lnTo>
                    <a:lnTo>
                      <a:pt x="104" y="66"/>
                    </a:lnTo>
                    <a:lnTo>
                      <a:pt x="102" y="64"/>
                    </a:lnTo>
                    <a:lnTo>
                      <a:pt x="98" y="64"/>
                    </a:lnTo>
                    <a:lnTo>
                      <a:pt x="84" y="70"/>
                    </a:lnTo>
                    <a:lnTo>
                      <a:pt x="84" y="68"/>
                    </a:lnTo>
                    <a:lnTo>
                      <a:pt x="70" y="72"/>
                    </a:lnTo>
                    <a:lnTo>
                      <a:pt x="68" y="72"/>
                    </a:lnTo>
                    <a:lnTo>
                      <a:pt x="50" y="78"/>
                    </a:lnTo>
                    <a:lnTo>
                      <a:pt x="38" y="80"/>
                    </a:lnTo>
                    <a:lnTo>
                      <a:pt x="38" y="84"/>
                    </a:lnTo>
                    <a:lnTo>
                      <a:pt x="36" y="84"/>
                    </a:lnTo>
                    <a:lnTo>
                      <a:pt x="34" y="82"/>
                    </a:lnTo>
                    <a:lnTo>
                      <a:pt x="26" y="84"/>
                    </a:lnTo>
                    <a:lnTo>
                      <a:pt x="24" y="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59" name="Freeform 168">
                <a:extLst>
                  <a:ext uri="{FF2B5EF4-FFF2-40B4-BE49-F238E27FC236}">
                    <a16:creationId xmlns:a16="http://schemas.microsoft.com/office/drawing/2014/main" id="{13D9098C-233D-F107-E19D-4B903AE43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7051" y="3513670"/>
                <a:ext cx="335208" cy="555907"/>
              </a:xfrm>
              <a:custGeom>
                <a:avLst/>
                <a:gdLst>
                  <a:gd name="T0" fmla="*/ 73 w 194"/>
                  <a:gd name="T1" fmla="*/ 5989 h 322"/>
                  <a:gd name="T2" fmla="*/ 1381 w 194"/>
                  <a:gd name="T3" fmla="*/ 10172 h 322"/>
                  <a:gd name="T4" fmla="*/ 1868 w 194"/>
                  <a:gd name="T5" fmla="*/ 10996 h 322"/>
                  <a:gd name="T6" fmla="*/ 2150 w 194"/>
                  <a:gd name="T7" fmla="*/ 10644 h 322"/>
                  <a:gd name="T8" fmla="*/ 2351 w 194"/>
                  <a:gd name="T9" fmla="*/ 9955 h 322"/>
                  <a:gd name="T10" fmla="*/ 2351 w 194"/>
                  <a:gd name="T11" fmla="*/ 9466 h 322"/>
                  <a:gd name="T12" fmla="*/ 2777 w 194"/>
                  <a:gd name="T13" fmla="*/ 9006 h 322"/>
                  <a:gd name="T14" fmla="*/ 3037 w 194"/>
                  <a:gd name="T15" fmla="*/ 9139 h 322"/>
                  <a:gd name="T16" fmla="*/ 3230 w 194"/>
                  <a:gd name="T17" fmla="*/ 8780 h 322"/>
                  <a:gd name="T18" fmla="*/ 3451 w 194"/>
                  <a:gd name="T19" fmla="*/ 8727 h 322"/>
                  <a:gd name="T20" fmla="*/ 3451 w 194"/>
                  <a:gd name="T21" fmla="*/ 8170 h 322"/>
                  <a:gd name="T22" fmla="*/ 3660 w 194"/>
                  <a:gd name="T23" fmla="*/ 8223 h 322"/>
                  <a:gd name="T24" fmla="*/ 3861 w 194"/>
                  <a:gd name="T25" fmla="*/ 8223 h 322"/>
                  <a:gd name="T26" fmla="*/ 3928 w 194"/>
                  <a:gd name="T27" fmla="*/ 7907 h 322"/>
                  <a:gd name="T28" fmla="*/ 3928 w 194"/>
                  <a:gd name="T29" fmla="*/ 7425 h 322"/>
                  <a:gd name="T30" fmla="*/ 4071 w 194"/>
                  <a:gd name="T31" fmla="*/ 6991 h 322"/>
                  <a:gd name="T32" fmla="*/ 4139 w 194"/>
                  <a:gd name="T33" fmla="*/ 6871 h 322"/>
                  <a:gd name="T34" fmla="*/ 4337 w 194"/>
                  <a:gd name="T35" fmla="*/ 6991 h 322"/>
                  <a:gd name="T36" fmla="*/ 4217 w 194"/>
                  <a:gd name="T37" fmla="*/ 7277 h 322"/>
                  <a:gd name="T38" fmla="*/ 4697 w 194"/>
                  <a:gd name="T39" fmla="*/ 7277 h 322"/>
                  <a:gd name="T40" fmla="*/ 4628 w 194"/>
                  <a:gd name="T41" fmla="*/ 6938 h 322"/>
                  <a:gd name="T42" fmla="*/ 4897 w 194"/>
                  <a:gd name="T43" fmla="*/ 6662 h 322"/>
                  <a:gd name="T44" fmla="*/ 5185 w 194"/>
                  <a:gd name="T45" fmla="*/ 6592 h 322"/>
                  <a:gd name="T46" fmla="*/ 5319 w 194"/>
                  <a:gd name="T47" fmla="*/ 6662 h 322"/>
                  <a:gd name="T48" fmla="*/ 5372 w 194"/>
                  <a:gd name="T49" fmla="*/ 6463 h 322"/>
                  <a:gd name="T50" fmla="*/ 5519 w 194"/>
                  <a:gd name="T51" fmla="*/ 6248 h 322"/>
                  <a:gd name="T52" fmla="*/ 5808 w 194"/>
                  <a:gd name="T53" fmla="*/ 6248 h 322"/>
                  <a:gd name="T54" fmla="*/ 5929 w 194"/>
                  <a:gd name="T55" fmla="*/ 5917 h 322"/>
                  <a:gd name="T56" fmla="*/ 6138 w 194"/>
                  <a:gd name="T57" fmla="*/ 5758 h 322"/>
                  <a:gd name="T58" fmla="*/ 6337 w 194"/>
                  <a:gd name="T59" fmla="*/ 5562 h 322"/>
                  <a:gd name="T60" fmla="*/ 6695 w 194"/>
                  <a:gd name="T61" fmla="*/ 5204 h 322"/>
                  <a:gd name="T62" fmla="*/ 6490 w 194"/>
                  <a:gd name="T63" fmla="*/ 5152 h 322"/>
                  <a:gd name="T64" fmla="*/ 6490 w 194"/>
                  <a:gd name="T65" fmla="*/ 4805 h 322"/>
                  <a:gd name="T66" fmla="*/ 6010 w 194"/>
                  <a:gd name="T67" fmla="*/ 4397 h 322"/>
                  <a:gd name="T68" fmla="*/ 5651 w 194"/>
                  <a:gd name="T69" fmla="*/ 4132 h 322"/>
                  <a:gd name="T70" fmla="*/ 5372 w 194"/>
                  <a:gd name="T71" fmla="*/ 3645 h 322"/>
                  <a:gd name="T72" fmla="*/ 4897 w 194"/>
                  <a:gd name="T73" fmla="*/ 3645 h 322"/>
                  <a:gd name="T74" fmla="*/ 4762 w 194"/>
                  <a:gd name="T75" fmla="*/ 3292 h 322"/>
                  <a:gd name="T76" fmla="*/ 3731 w 194"/>
                  <a:gd name="T77" fmla="*/ 482 h 322"/>
                  <a:gd name="T78" fmla="*/ 2615 w 194"/>
                  <a:gd name="T79" fmla="*/ 73 h 322"/>
                  <a:gd name="T80" fmla="*/ 2351 w 194"/>
                  <a:gd name="T81" fmla="*/ 428 h 322"/>
                  <a:gd name="T82" fmla="*/ 1510 w 194"/>
                  <a:gd name="T83" fmla="*/ 275 h 322"/>
                  <a:gd name="T84" fmla="*/ 758 w 194"/>
                  <a:gd name="T85" fmla="*/ 2738 h 322"/>
                  <a:gd name="T86" fmla="*/ 623 w 194"/>
                  <a:gd name="T87" fmla="*/ 3701 h 322"/>
                  <a:gd name="T88" fmla="*/ 822 w 194"/>
                  <a:gd name="T89" fmla="*/ 4202 h 322"/>
                  <a:gd name="T90" fmla="*/ 758 w 194"/>
                  <a:gd name="T91" fmla="*/ 4805 h 322"/>
                  <a:gd name="T92" fmla="*/ 430 w 194"/>
                  <a:gd name="T93" fmla="*/ 5432 h 322"/>
                  <a:gd name="T94" fmla="*/ 358 w 194"/>
                  <a:gd name="T95" fmla="*/ 5691 h 3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4"/>
                  <a:gd name="T145" fmla="*/ 0 h 322"/>
                  <a:gd name="T146" fmla="*/ 194 w 194"/>
                  <a:gd name="T147" fmla="*/ 322 h 32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4" h="322">
                    <a:moveTo>
                      <a:pt x="12" y="178"/>
                    </a:moveTo>
                    <a:lnTo>
                      <a:pt x="8" y="178"/>
                    </a:lnTo>
                    <a:lnTo>
                      <a:pt x="4" y="172"/>
                    </a:lnTo>
                    <a:lnTo>
                      <a:pt x="2" y="174"/>
                    </a:lnTo>
                    <a:lnTo>
                      <a:pt x="0" y="178"/>
                    </a:lnTo>
                    <a:lnTo>
                      <a:pt x="22" y="244"/>
                    </a:lnTo>
                    <a:lnTo>
                      <a:pt x="34" y="278"/>
                    </a:lnTo>
                    <a:lnTo>
                      <a:pt x="40" y="296"/>
                    </a:lnTo>
                    <a:lnTo>
                      <a:pt x="40" y="302"/>
                    </a:lnTo>
                    <a:lnTo>
                      <a:pt x="44" y="306"/>
                    </a:lnTo>
                    <a:lnTo>
                      <a:pt x="52" y="310"/>
                    </a:lnTo>
                    <a:lnTo>
                      <a:pt x="54" y="320"/>
                    </a:lnTo>
                    <a:lnTo>
                      <a:pt x="58" y="322"/>
                    </a:lnTo>
                    <a:lnTo>
                      <a:pt x="62" y="320"/>
                    </a:lnTo>
                    <a:lnTo>
                      <a:pt x="62" y="314"/>
                    </a:lnTo>
                    <a:lnTo>
                      <a:pt x="62" y="310"/>
                    </a:lnTo>
                    <a:lnTo>
                      <a:pt x="64" y="302"/>
                    </a:lnTo>
                    <a:lnTo>
                      <a:pt x="66" y="300"/>
                    </a:lnTo>
                    <a:lnTo>
                      <a:pt x="68" y="292"/>
                    </a:lnTo>
                    <a:lnTo>
                      <a:pt x="68" y="290"/>
                    </a:lnTo>
                    <a:lnTo>
                      <a:pt x="68" y="286"/>
                    </a:lnTo>
                    <a:lnTo>
                      <a:pt x="72" y="282"/>
                    </a:lnTo>
                    <a:lnTo>
                      <a:pt x="72" y="280"/>
                    </a:lnTo>
                    <a:lnTo>
                      <a:pt x="68" y="276"/>
                    </a:lnTo>
                    <a:lnTo>
                      <a:pt x="70" y="268"/>
                    </a:lnTo>
                    <a:lnTo>
                      <a:pt x="72" y="264"/>
                    </a:lnTo>
                    <a:lnTo>
                      <a:pt x="78" y="260"/>
                    </a:lnTo>
                    <a:lnTo>
                      <a:pt x="80" y="262"/>
                    </a:lnTo>
                    <a:lnTo>
                      <a:pt x="82" y="258"/>
                    </a:lnTo>
                    <a:lnTo>
                      <a:pt x="84" y="264"/>
                    </a:lnTo>
                    <a:lnTo>
                      <a:pt x="88" y="268"/>
                    </a:lnTo>
                    <a:lnTo>
                      <a:pt x="88" y="266"/>
                    </a:lnTo>
                    <a:lnTo>
                      <a:pt x="88" y="264"/>
                    </a:lnTo>
                    <a:lnTo>
                      <a:pt x="86" y="260"/>
                    </a:lnTo>
                    <a:lnTo>
                      <a:pt x="88" y="254"/>
                    </a:lnTo>
                    <a:lnTo>
                      <a:pt x="94" y="256"/>
                    </a:lnTo>
                    <a:lnTo>
                      <a:pt x="96" y="254"/>
                    </a:lnTo>
                    <a:lnTo>
                      <a:pt x="94" y="250"/>
                    </a:lnTo>
                    <a:lnTo>
                      <a:pt x="98" y="250"/>
                    </a:lnTo>
                    <a:lnTo>
                      <a:pt x="100" y="254"/>
                    </a:lnTo>
                    <a:lnTo>
                      <a:pt x="100" y="252"/>
                    </a:lnTo>
                    <a:lnTo>
                      <a:pt x="100" y="248"/>
                    </a:lnTo>
                    <a:lnTo>
                      <a:pt x="100" y="242"/>
                    </a:lnTo>
                    <a:lnTo>
                      <a:pt x="100" y="238"/>
                    </a:lnTo>
                    <a:lnTo>
                      <a:pt x="104" y="240"/>
                    </a:lnTo>
                    <a:lnTo>
                      <a:pt x="104" y="242"/>
                    </a:lnTo>
                    <a:lnTo>
                      <a:pt x="106" y="242"/>
                    </a:lnTo>
                    <a:lnTo>
                      <a:pt x="106" y="240"/>
                    </a:lnTo>
                    <a:lnTo>
                      <a:pt x="110" y="238"/>
                    </a:lnTo>
                    <a:lnTo>
                      <a:pt x="108" y="242"/>
                    </a:lnTo>
                    <a:lnTo>
                      <a:pt x="110" y="244"/>
                    </a:lnTo>
                    <a:lnTo>
                      <a:pt x="112" y="240"/>
                    </a:lnTo>
                    <a:lnTo>
                      <a:pt x="114" y="238"/>
                    </a:lnTo>
                    <a:lnTo>
                      <a:pt x="112" y="236"/>
                    </a:lnTo>
                    <a:lnTo>
                      <a:pt x="116" y="232"/>
                    </a:lnTo>
                    <a:lnTo>
                      <a:pt x="114" y="230"/>
                    </a:lnTo>
                    <a:lnTo>
                      <a:pt x="112" y="228"/>
                    </a:lnTo>
                    <a:lnTo>
                      <a:pt x="114" y="222"/>
                    </a:lnTo>
                    <a:lnTo>
                      <a:pt x="114" y="218"/>
                    </a:lnTo>
                    <a:lnTo>
                      <a:pt x="114" y="216"/>
                    </a:lnTo>
                    <a:lnTo>
                      <a:pt x="114" y="210"/>
                    </a:lnTo>
                    <a:lnTo>
                      <a:pt x="112" y="208"/>
                    </a:lnTo>
                    <a:lnTo>
                      <a:pt x="112" y="206"/>
                    </a:lnTo>
                    <a:lnTo>
                      <a:pt x="118" y="204"/>
                    </a:lnTo>
                    <a:lnTo>
                      <a:pt x="118" y="202"/>
                    </a:lnTo>
                    <a:lnTo>
                      <a:pt x="118" y="194"/>
                    </a:lnTo>
                    <a:lnTo>
                      <a:pt x="120" y="196"/>
                    </a:lnTo>
                    <a:lnTo>
                      <a:pt x="120" y="200"/>
                    </a:lnTo>
                    <a:lnTo>
                      <a:pt x="120" y="206"/>
                    </a:lnTo>
                    <a:lnTo>
                      <a:pt x="122" y="202"/>
                    </a:lnTo>
                    <a:lnTo>
                      <a:pt x="124" y="202"/>
                    </a:lnTo>
                    <a:lnTo>
                      <a:pt x="126" y="204"/>
                    </a:lnTo>
                    <a:lnTo>
                      <a:pt x="122" y="206"/>
                    </a:lnTo>
                    <a:lnTo>
                      <a:pt x="122" y="208"/>
                    </a:lnTo>
                    <a:lnTo>
                      <a:pt x="122" y="210"/>
                    </a:lnTo>
                    <a:lnTo>
                      <a:pt x="122" y="212"/>
                    </a:lnTo>
                    <a:lnTo>
                      <a:pt x="128" y="210"/>
                    </a:lnTo>
                    <a:lnTo>
                      <a:pt x="130" y="214"/>
                    </a:lnTo>
                    <a:lnTo>
                      <a:pt x="132" y="212"/>
                    </a:lnTo>
                    <a:lnTo>
                      <a:pt x="136" y="212"/>
                    </a:lnTo>
                    <a:lnTo>
                      <a:pt x="136" y="210"/>
                    </a:lnTo>
                    <a:lnTo>
                      <a:pt x="134" y="208"/>
                    </a:lnTo>
                    <a:lnTo>
                      <a:pt x="132" y="202"/>
                    </a:lnTo>
                    <a:lnTo>
                      <a:pt x="134" y="202"/>
                    </a:lnTo>
                    <a:lnTo>
                      <a:pt x="136" y="194"/>
                    </a:lnTo>
                    <a:lnTo>
                      <a:pt x="136" y="198"/>
                    </a:lnTo>
                    <a:lnTo>
                      <a:pt x="140" y="200"/>
                    </a:lnTo>
                    <a:lnTo>
                      <a:pt x="142" y="194"/>
                    </a:lnTo>
                    <a:lnTo>
                      <a:pt x="142" y="192"/>
                    </a:lnTo>
                    <a:lnTo>
                      <a:pt x="144" y="194"/>
                    </a:lnTo>
                    <a:lnTo>
                      <a:pt x="146" y="188"/>
                    </a:lnTo>
                    <a:lnTo>
                      <a:pt x="150" y="192"/>
                    </a:lnTo>
                    <a:lnTo>
                      <a:pt x="150" y="190"/>
                    </a:lnTo>
                    <a:lnTo>
                      <a:pt x="152" y="192"/>
                    </a:lnTo>
                    <a:lnTo>
                      <a:pt x="152" y="194"/>
                    </a:lnTo>
                    <a:lnTo>
                      <a:pt x="154" y="194"/>
                    </a:lnTo>
                    <a:lnTo>
                      <a:pt x="156" y="200"/>
                    </a:lnTo>
                    <a:lnTo>
                      <a:pt x="158" y="192"/>
                    </a:lnTo>
                    <a:lnTo>
                      <a:pt x="156" y="190"/>
                    </a:lnTo>
                    <a:lnTo>
                      <a:pt x="156" y="188"/>
                    </a:lnTo>
                    <a:lnTo>
                      <a:pt x="160" y="188"/>
                    </a:lnTo>
                    <a:lnTo>
                      <a:pt x="162" y="190"/>
                    </a:lnTo>
                    <a:lnTo>
                      <a:pt x="162" y="186"/>
                    </a:lnTo>
                    <a:lnTo>
                      <a:pt x="160" y="182"/>
                    </a:lnTo>
                    <a:lnTo>
                      <a:pt x="162" y="180"/>
                    </a:lnTo>
                    <a:lnTo>
                      <a:pt x="164" y="178"/>
                    </a:lnTo>
                    <a:lnTo>
                      <a:pt x="166" y="182"/>
                    </a:lnTo>
                    <a:lnTo>
                      <a:pt x="168" y="182"/>
                    </a:lnTo>
                    <a:lnTo>
                      <a:pt x="170" y="178"/>
                    </a:lnTo>
                    <a:lnTo>
                      <a:pt x="172" y="178"/>
                    </a:lnTo>
                    <a:lnTo>
                      <a:pt x="174" y="176"/>
                    </a:lnTo>
                    <a:lnTo>
                      <a:pt x="172" y="172"/>
                    </a:lnTo>
                    <a:lnTo>
                      <a:pt x="174" y="170"/>
                    </a:lnTo>
                    <a:lnTo>
                      <a:pt x="176" y="172"/>
                    </a:lnTo>
                    <a:lnTo>
                      <a:pt x="176" y="168"/>
                    </a:lnTo>
                    <a:lnTo>
                      <a:pt x="178" y="168"/>
                    </a:lnTo>
                    <a:lnTo>
                      <a:pt x="178" y="170"/>
                    </a:lnTo>
                    <a:lnTo>
                      <a:pt x="180" y="172"/>
                    </a:lnTo>
                    <a:lnTo>
                      <a:pt x="180" y="164"/>
                    </a:lnTo>
                    <a:lnTo>
                      <a:pt x="184" y="162"/>
                    </a:lnTo>
                    <a:lnTo>
                      <a:pt x="186" y="166"/>
                    </a:lnTo>
                    <a:lnTo>
                      <a:pt x="190" y="164"/>
                    </a:lnTo>
                    <a:lnTo>
                      <a:pt x="192" y="154"/>
                    </a:lnTo>
                    <a:lnTo>
                      <a:pt x="194" y="152"/>
                    </a:lnTo>
                    <a:lnTo>
                      <a:pt x="192" y="148"/>
                    </a:lnTo>
                    <a:lnTo>
                      <a:pt x="190" y="150"/>
                    </a:lnTo>
                    <a:lnTo>
                      <a:pt x="188" y="148"/>
                    </a:lnTo>
                    <a:lnTo>
                      <a:pt x="188" y="150"/>
                    </a:lnTo>
                    <a:lnTo>
                      <a:pt x="184" y="150"/>
                    </a:lnTo>
                    <a:lnTo>
                      <a:pt x="184" y="146"/>
                    </a:lnTo>
                    <a:lnTo>
                      <a:pt x="188" y="144"/>
                    </a:lnTo>
                    <a:lnTo>
                      <a:pt x="188" y="140"/>
                    </a:lnTo>
                    <a:lnTo>
                      <a:pt x="184" y="138"/>
                    </a:lnTo>
                    <a:lnTo>
                      <a:pt x="184" y="134"/>
                    </a:lnTo>
                    <a:lnTo>
                      <a:pt x="178" y="128"/>
                    </a:lnTo>
                    <a:lnTo>
                      <a:pt x="174" y="128"/>
                    </a:lnTo>
                    <a:lnTo>
                      <a:pt x="172" y="132"/>
                    </a:lnTo>
                    <a:lnTo>
                      <a:pt x="170" y="134"/>
                    </a:lnTo>
                    <a:lnTo>
                      <a:pt x="164" y="128"/>
                    </a:lnTo>
                    <a:lnTo>
                      <a:pt x="164" y="120"/>
                    </a:lnTo>
                    <a:lnTo>
                      <a:pt x="158" y="114"/>
                    </a:lnTo>
                    <a:lnTo>
                      <a:pt x="160" y="112"/>
                    </a:lnTo>
                    <a:lnTo>
                      <a:pt x="158" y="106"/>
                    </a:lnTo>
                    <a:lnTo>
                      <a:pt x="156" y="106"/>
                    </a:lnTo>
                    <a:lnTo>
                      <a:pt x="154" y="106"/>
                    </a:lnTo>
                    <a:lnTo>
                      <a:pt x="146" y="106"/>
                    </a:lnTo>
                    <a:lnTo>
                      <a:pt x="144" y="104"/>
                    </a:lnTo>
                    <a:lnTo>
                      <a:pt x="142" y="106"/>
                    </a:lnTo>
                    <a:lnTo>
                      <a:pt x="140" y="104"/>
                    </a:lnTo>
                    <a:lnTo>
                      <a:pt x="138" y="104"/>
                    </a:lnTo>
                    <a:lnTo>
                      <a:pt x="136" y="98"/>
                    </a:lnTo>
                    <a:lnTo>
                      <a:pt x="138" y="96"/>
                    </a:lnTo>
                    <a:lnTo>
                      <a:pt x="136" y="94"/>
                    </a:lnTo>
                    <a:lnTo>
                      <a:pt x="134" y="88"/>
                    </a:lnTo>
                    <a:lnTo>
                      <a:pt x="110" y="18"/>
                    </a:lnTo>
                    <a:lnTo>
                      <a:pt x="108" y="14"/>
                    </a:lnTo>
                    <a:lnTo>
                      <a:pt x="102" y="10"/>
                    </a:lnTo>
                    <a:lnTo>
                      <a:pt x="98" y="8"/>
                    </a:lnTo>
                    <a:lnTo>
                      <a:pt x="84" y="0"/>
                    </a:lnTo>
                    <a:lnTo>
                      <a:pt x="76" y="2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8" y="12"/>
                    </a:lnTo>
                    <a:lnTo>
                      <a:pt x="62" y="16"/>
                    </a:lnTo>
                    <a:lnTo>
                      <a:pt x="56" y="22"/>
                    </a:lnTo>
                    <a:lnTo>
                      <a:pt x="50" y="18"/>
                    </a:lnTo>
                    <a:lnTo>
                      <a:pt x="44" y="8"/>
                    </a:lnTo>
                    <a:lnTo>
                      <a:pt x="40" y="8"/>
                    </a:lnTo>
                    <a:lnTo>
                      <a:pt x="36" y="8"/>
                    </a:lnTo>
                    <a:lnTo>
                      <a:pt x="20" y="70"/>
                    </a:lnTo>
                    <a:lnTo>
                      <a:pt x="22" y="80"/>
                    </a:lnTo>
                    <a:lnTo>
                      <a:pt x="22" y="86"/>
                    </a:lnTo>
                    <a:lnTo>
                      <a:pt x="22" y="92"/>
                    </a:lnTo>
                    <a:lnTo>
                      <a:pt x="18" y="96"/>
                    </a:lnTo>
                    <a:lnTo>
                      <a:pt x="18" y="108"/>
                    </a:lnTo>
                    <a:lnTo>
                      <a:pt x="20" y="110"/>
                    </a:lnTo>
                    <a:lnTo>
                      <a:pt x="20" y="118"/>
                    </a:lnTo>
                    <a:lnTo>
                      <a:pt x="22" y="122"/>
                    </a:lnTo>
                    <a:lnTo>
                      <a:pt x="24" y="122"/>
                    </a:lnTo>
                    <a:lnTo>
                      <a:pt x="24" y="130"/>
                    </a:lnTo>
                    <a:lnTo>
                      <a:pt x="20" y="130"/>
                    </a:lnTo>
                    <a:lnTo>
                      <a:pt x="20" y="134"/>
                    </a:lnTo>
                    <a:lnTo>
                      <a:pt x="22" y="140"/>
                    </a:lnTo>
                    <a:lnTo>
                      <a:pt x="18" y="146"/>
                    </a:lnTo>
                    <a:lnTo>
                      <a:pt x="16" y="146"/>
                    </a:lnTo>
                    <a:lnTo>
                      <a:pt x="12" y="154"/>
                    </a:lnTo>
                    <a:lnTo>
                      <a:pt x="12" y="158"/>
                    </a:lnTo>
                    <a:lnTo>
                      <a:pt x="18" y="164"/>
                    </a:lnTo>
                    <a:lnTo>
                      <a:pt x="16" y="166"/>
                    </a:lnTo>
                    <a:lnTo>
                      <a:pt x="12" y="166"/>
                    </a:lnTo>
                    <a:lnTo>
                      <a:pt x="10" y="166"/>
                    </a:lnTo>
                    <a:lnTo>
                      <a:pt x="12" y="17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60" name="Freeform 169">
                <a:extLst>
                  <a:ext uri="{FF2B5EF4-FFF2-40B4-BE49-F238E27FC236}">
                    <a16:creationId xmlns:a16="http://schemas.microsoft.com/office/drawing/2014/main" id="{9D367258-E92B-B0DA-890F-47735884CC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5354" y="3627958"/>
                <a:ext cx="602709" cy="396126"/>
              </a:xfrm>
              <a:custGeom>
                <a:avLst/>
                <a:gdLst>
                  <a:gd name="T0" fmla="*/ 664 w 350"/>
                  <a:gd name="T1" fmla="*/ 865 h 230"/>
                  <a:gd name="T2" fmla="*/ 602 w 350"/>
                  <a:gd name="T3" fmla="*/ 1417 h 230"/>
                  <a:gd name="T4" fmla="*/ 549 w 350"/>
                  <a:gd name="T5" fmla="*/ 2364 h 230"/>
                  <a:gd name="T6" fmla="*/ 354 w 350"/>
                  <a:gd name="T7" fmla="*/ 3703 h 230"/>
                  <a:gd name="T8" fmla="*/ 354 w 350"/>
                  <a:gd name="T9" fmla="*/ 3848 h 230"/>
                  <a:gd name="T10" fmla="*/ 197 w 350"/>
                  <a:gd name="T11" fmla="*/ 5450 h 230"/>
                  <a:gd name="T12" fmla="*/ 127 w 350"/>
                  <a:gd name="T13" fmla="*/ 5667 h 230"/>
                  <a:gd name="T14" fmla="*/ 70 w 350"/>
                  <a:gd name="T15" fmla="*/ 6279 h 230"/>
                  <a:gd name="T16" fmla="*/ 0 w 350"/>
                  <a:gd name="T17" fmla="*/ 7072 h 230"/>
                  <a:gd name="T18" fmla="*/ 1693 w 350"/>
                  <a:gd name="T19" fmla="*/ 7199 h 230"/>
                  <a:gd name="T20" fmla="*/ 1755 w 350"/>
                  <a:gd name="T21" fmla="*/ 7199 h 230"/>
                  <a:gd name="T22" fmla="*/ 3216 w 350"/>
                  <a:gd name="T23" fmla="*/ 7343 h 230"/>
                  <a:gd name="T24" fmla="*/ 5579 w 350"/>
                  <a:gd name="T25" fmla="*/ 7551 h 230"/>
                  <a:gd name="T26" fmla="*/ 6581 w 350"/>
                  <a:gd name="T27" fmla="*/ 7621 h 230"/>
                  <a:gd name="T28" fmla="*/ 6778 w 350"/>
                  <a:gd name="T29" fmla="*/ 7621 h 230"/>
                  <a:gd name="T30" fmla="*/ 7922 w 350"/>
                  <a:gd name="T31" fmla="*/ 7674 h 230"/>
                  <a:gd name="T32" fmla="*/ 8323 w 350"/>
                  <a:gd name="T33" fmla="*/ 7674 h 230"/>
                  <a:gd name="T34" fmla="*/ 9485 w 350"/>
                  <a:gd name="T35" fmla="*/ 7748 h 230"/>
                  <a:gd name="T36" fmla="*/ 9537 w 350"/>
                  <a:gd name="T37" fmla="*/ 7748 h 230"/>
                  <a:gd name="T38" fmla="*/ 10672 w 350"/>
                  <a:gd name="T39" fmla="*/ 7748 h 230"/>
                  <a:gd name="T40" fmla="*/ 11737 w 350"/>
                  <a:gd name="T41" fmla="*/ 7748 h 230"/>
                  <a:gd name="T42" fmla="*/ 11737 w 350"/>
                  <a:gd name="T43" fmla="*/ 7551 h 230"/>
                  <a:gd name="T44" fmla="*/ 11684 w 350"/>
                  <a:gd name="T45" fmla="*/ 6885 h 230"/>
                  <a:gd name="T46" fmla="*/ 11553 w 350"/>
                  <a:gd name="T47" fmla="*/ 6605 h 230"/>
                  <a:gd name="T48" fmla="*/ 11409 w 350"/>
                  <a:gd name="T49" fmla="*/ 6204 h 230"/>
                  <a:gd name="T50" fmla="*/ 11485 w 350"/>
                  <a:gd name="T51" fmla="*/ 5541 h 230"/>
                  <a:gd name="T52" fmla="*/ 11335 w 350"/>
                  <a:gd name="T53" fmla="*/ 5318 h 230"/>
                  <a:gd name="T54" fmla="*/ 11409 w 350"/>
                  <a:gd name="T55" fmla="*/ 5119 h 230"/>
                  <a:gd name="T56" fmla="*/ 11409 w 350"/>
                  <a:gd name="T57" fmla="*/ 4992 h 230"/>
                  <a:gd name="T58" fmla="*/ 11335 w 350"/>
                  <a:gd name="T59" fmla="*/ 4764 h 230"/>
                  <a:gd name="T60" fmla="*/ 11409 w 350"/>
                  <a:gd name="T61" fmla="*/ 4388 h 230"/>
                  <a:gd name="T62" fmla="*/ 11335 w 350"/>
                  <a:gd name="T63" fmla="*/ 4172 h 230"/>
                  <a:gd name="T64" fmla="*/ 11335 w 350"/>
                  <a:gd name="T65" fmla="*/ 4045 h 230"/>
                  <a:gd name="T66" fmla="*/ 11335 w 350"/>
                  <a:gd name="T67" fmla="*/ 3773 h 230"/>
                  <a:gd name="T68" fmla="*/ 11073 w 350"/>
                  <a:gd name="T69" fmla="*/ 3111 h 230"/>
                  <a:gd name="T70" fmla="*/ 11073 w 350"/>
                  <a:gd name="T71" fmla="*/ 2827 h 230"/>
                  <a:gd name="T72" fmla="*/ 10948 w 350"/>
                  <a:gd name="T73" fmla="*/ 2688 h 230"/>
                  <a:gd name="T74" fmla="*/ 10948 w 350"/>
                  <a:gd name="T75" fmla="*/ 2628 h 230"/>
                  <a:gd name="T76" fmla="*/ 10948 w 350"/>
                  <a:gd name="T77" fmla="*/ 2561 h 230"/>
                  <a:gd name="T78" fmla="*/ 10948 w 350"/>
                  <a:gd name="T79" fmla="*/ 2207 h 230"/>
                  <a:gd name="T80" fmla="*/ 10948 w 350"/>
                  <a:gd name="T81" fmla="*/ 2154 h 230"/>
                  <a:gd name="T82" fmla="*/ 10948 w 350"/>
                  <a:gd name="T83" fmla="*/ 1956 h 230"/>
                  <a:gd name="T84" fmla="*/ 10948 w 350"/>
                  <a:gd name="T85" fmla="*/ 1766 h 230"/>
                  <a:gd name="T86" fmla="*/ 10948 w 350"/>
                  <a:gd name="T87" fmla="*/ 1693 h 230"/>
                  <a:gd name="T88" fmla="*/ 11073 w 350"/>
                  <a:gd name="T89" fmla="*/ 1484 h 230"/>
                  <a:gd name="T90" fmla="*/ 10948 w 350"/>
                  <a:gd name="T91" fmla="*/ 1144 h 230"/>
                  <a:gd name="T92" fmla="*/ 10874 w 350"/>
                  <a:gd name="T93" fmla="*/ 672 h 230"/>
                  <a:gd name="T94" fmla="*/ 9811 w 350"/>
                  <a:gd name="T95" fmla="*/ 672 h 230"/>
                  <a:gd name="T96" fmla="*/ 8268 w 350"/>
                  <a:gd name="T97" fmla="*/ 602 h 230"/>
                  <a:gd name="T98" fmla="*/ 7447 w 350"/>
                  <a:gd name="T99" fmla="*/ 549 h 230"/>
                  <a:gd name="T100" fmla="*/ 6442 w 350"/>
                  <a:gd name="T101" fmla="*/ 475 h 230"/>
                  <a:gd name="T102" fmla="*/ 4558 w 350"/>
                  <a:gd name="T103" fmla="*/ 354 h 230"/>
                  <a:gd name="T104" fmla="*/ 3764 w 350"/>
                  <a:gd name="T105" fmla="*/ 354 h 230"/>
                  <a:gd name="T106" fmla="*/ 2426 w 350"/>
                  <a:gd name="T107" fmla="*/ 197 h 230"/>
                  <a:gd name="T108" fmla="*/ 737 w 350"/>
                  <a:gd name="T109" fmla="*/ 0 h 230"/>
                  <a:gd name="T110" fmla="*/ 664 w 350"/>
                  <a:gd name="T111" fmla="*/ 865 h 23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50"/>
                  <a:gd name="T169" fmla="*/ 0 h 230"/>
                  <a:gd name="T170" fmla="*/ 350 w 350"/>
                  <a:gd name="T171" fmla="*/ 230 h 23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50" h="230">
                    <a:moveTo>
                      <a:pt x="20" y="26"/>
                    </a:moveTo>
                    <a:lnTo>
                      <a:pt x="18" y="42"/>
                    </a:lnTo>
                    <a:lnTo>
                      <a:pt x="16" y="70"/>
                    </a:lnTo>
                    <a:lnTo>
                      <a:pt x="10" y="110"/>
                    </a:lnTo>
                    <a:lnTo>
                      <a:pt x="10" y="114"/>
                    </a:lnTo>
                    <a:lnTo>
                      <a:pt x="6" y="162"/>
                    </a:lnTo>
                    <a:lnTo>
                      <a:pt x="4" y="168"/>
                    </a:lnTo>
                    <a:lnTo>
                      <a:pt x="2" y="186"/>
                    </a:lnTo>
                    <a:lnTo>
                      <a:pt x="0" y="210"/>
                    </a:lnTo>
                    <a:lnTo>
                      <a:pt x="50" y="214"/>
                    </a:lnTo>
                    <a:lnTo>
                      <a:pt x="52" y="214"/>
                    </a:lnTo>
                    <a:lnTo>
                      <a:pt x="96" y="218"/>
                    </a:lnTo>
                    <a:lnTo>
                      <a:pt x="166" y="224"/>
                    </a:lnTo>
                    <a:lnTo>
                      <a:pt x="196" y="226"/>
                    </a:lnTo>
                    <a:lnTo>
                      <a:pt x="202" y="226"/>
                    </a:lnTo>
                    <a:lnTo>
                      <a:pt x="236" y="228"/>
                    </a:lnTo>
                    <a:lnTo>
                      <a:pt x="248" y="228"/>
                    </a:lnTo>
                    <a:lnTo>
                      <a:pt x="282" y="230"/>
                    </a:lnTo>
                    <a:lnTo>
                      <a:pt x="284" y="230"/>
                    </a:lnTo>
                    <a:lnTo>
                      <a:pt x="318" y="230"/>
                    </a:lnTo>
                    <a:lnTo>
                      <a:pt x="350" y="230"/>
                    </a:lnTo>
                    <a:lnTo>
                      <a:pt x="350" y="224"/>
                    </a:lnTo>
                    <a:lnTo>
                      <a:pt x="348" y="204"/>
                    </a:lnTo>
                    <a:lnTo>
                      <a:pt x="344" y="196"/>
                    </a:lnTo>
                    <a:lnTo>
                      <a:pt x="340" y="184"/>
                    </a:lnTo>
                    <a:lnTo>
                      <a:pt x="342" y="164"/>
                    </a:lnTo>
                    <a:lnTo>
                      <a:pt x="338" y="158"/>
                    </a:lnTo>
                    <a:lnTo>
                      <a:pt x="340" y="152"/>
                    </a:lnTo>
                    <a:lnTo>
                      <a:pt x="340" y="148"/>
                    </a:lnTo>
                    <a:lnTo>
                      <a:pt x="338" y="142"/>
                    </a:lnTo>
                    <a:lnTo>
                      <a:pt x="340" y="130"/>
                    </a:lnTo>
                    <a:lnTo>
                      <a:pt x="338" y="124"/>
                    </a:lnTo>
                    <a:lnTo>
                      <a:pt x="338" y="120"/>
                    </a:lnTo>
                    <a:lnTo>
                      <a:pt x="338" y="112"/>
                    </a:lnTo>
                    <a:lnTo>
                      <a:pt x="330" y="92"/>
                    </a:lnTo>
                    <a:lnTo>
                      <a:pt x="330" y="84"/>
                    </a:lnTo>
                    <a:lnTo>
                      <a:pt x="326" y="80"/>
                    </a:lnTo>
                    <a:lnTo>
                      <a:pt x="326" y="78"/>
                    </a:lnTo>
                    <a:lnTo>
                      <a:pt x="326" y="76"/>
                    </a:lnTo>
                    <a:lnTo>
                      <a:pt x="326" y="66"/>
                    </a:lnTo>
                    <a:lnTo>
                      <a:pt x="326" y="64"/>
                    </a:lnTo>
                    <a:lnTo>
                      <a:pt x="326" y="58"/>
                    </a:lnTo>
                    <a:lnTo>
                      <a:pt x="326" y="52"/>
                    </a:lnTo>
                    <a:lnTo>
                      <a:pt x="326" y="50"/>
                    </a:lnTo>
                    <a:lnTo>
                      <a:pt x="330" y="44"/>
                    </a:lnTo>
                    <a:lnTo>
                      <a:pt x="326" y="34"/>
                    </a:lnTo>
                    <a:lnTo>
                      <a:pt x="324" y="20"/>
                    </a:lnTo>
                    <a:lnTo>
                      <a:pt x="292" y="20"/>
                    </a:lnTo>
                    <a:lnTo>
                      <a:pt x="246" y="18"/>
                    </a:lnTo>
                    <a:lnTo>
                      <a:pt x="222" y="16"/>
                    </a:lnTo>
                    <a:lnTo>
                      <a:pt x="192" y="14"/>
                    </a:lnTo>
                    <a:lnTo>
                      <a:pt x="136" y="10"/>
                    </a:lnTo>
                    <a:lnTo>
                      <a:pt x="112" y="10"/>
                    </a:lnTo>
                    <a:lnTo>
                      <a:pt x="72" y="6"/>
                    </a:lnTo>
                    <a:lnTo>
                      <a:pt x="22" y="0"/>
                    </a:lnTo>
                    <a:lnTo>
                      <a:pt x="20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61" name="Freeform 170">
                <a:extLst>
                  <a:ext uri="{FF2B5EF4-FFF2-40B4-BE49-F238E27FC236}">
                    <a16:creationId xmlns:a16="http://schemas.microsoft.com/office/drawing/2014/main" id="{01A72D60-3156-303B-F33D-5A64B5F9D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928" y="4355852"/>
                <a:ext cx="124316" cy="289605"/>
              </a:xfrm>
              <a:custGeom>
                <a:avLst/>
                <a:gdLst>
                  <a:gd name="T0" fmla="*/ 73 w 72"/>
                  <a:gd name="T1" fmla="*/ 1024 h 168"/>
                  <a:gd name="T2" fmla="*/ 199 w 72"/>
                  <a:gd name="T3" fmla="*/ 1221 h 168"/>
                  <a:gd name="T4" fmla="*/ 73 w 72"/>
                  <a:gd name="T5" fmla="*/ 1549 h 168"/>
                  <a:gd name="T6" fmla="*/ 128 w 72"/>
                  <a:gd name="T7" fmla="*/ 1976 h 168"/>
                  <a:gd name="T8" fmla="*/ 428 w 72"/>
                  <a:gd name="T9" fmla="*/ 2254 h 168"/>
                  <a:gd name="T10" fmla="*/ 750 w 72"/>
                  <a:gd name="T11" fmla="*/ 2441 h 168"/>
                  <a:gd name="T12" fmla="*/ 1167 w 72"/>
                  <a:gd name="T13" fmla="*/ 2768 h 168"/>
                  <a:gd name="T14" fmla="*/ 684 w 72"/>
                  <a:gd name="T15" fmla="*/ 3252 h 168"/>
                  <a:gd name="T16" fmla="*/ 557 w 72"/>
                  <a:gd name="T17" fmla="*/ 3598 h 168"/>
                  <a:gd name="T18" fmla="*/ 275 w 72"/>
                  <a:gd name="T19" fmla="*/ 3738 h 168"/>
                  <a:gd name="T20" fmla="*/ 128 w 72"/>
                  <a:gd name="T21" fmla="*/ 3862 h 168"/>
                  <a:gd name="T22" fmla="*/ 73 w 72"/>
                  <a:gd name="T23" fmla="*/ 4219 h 168"/>
                  <a:gd name="T24" fmla="*/ 128 w 72"/>
                  <a:gd name="T25" fmla="*/ 4417 h 168"/>
                  <a:gd name="T26" fmla="*/ 358 w 72"/>
                  <a:gd name="T27" fmla="*/ 4822 h 168"/>
                  <a:gd name="T28" fmla="*/ 557 w 72"/>
                  <a:gd name="T29" fmla="*/ 4892 h 168"/>
                  <a:gd name="T30" fmla="*/ 750 w 72"/>
                  <a:gd name="T31" fmla="*/ 5020 h 168"/>
                  <a:gd name="T32" fmla="*/ 968 w 72"/>
                  <a:gd name="T33" fmla="*/ 5161 h 168"/>
                  <a:gd name="T34" fmla="*/ 1232 w 72"/>
                  <a:gd name="T35" fmla="*/ 5161 h 168"/>
                  <a:gd name="T36" fmla="*/ 1430 w 72"/>
                  <a:gd name="T37" fmla="*/ 5161 h 168"/>
                  <a:gd name="T38" fmla="*/ 1430 w 72"/>
                  <a:gd name="T39" fmla="*/ 5691 h 168"/>
                  <a:gd name="T40" fmla="*/ 1655 w 72"/>
                  <a:gd name="T41" fmla="*/ 5441 h 168"/>
                  <a:gd name="T42" fmla="*/ 1856 w 72"/>
                  <a:gd name="T43" fmla="*/ 4769 h 168"/>
                  <a:gd name="T44" fmla="*/ 2116 w 72"/>
                  <a:gd name="T45" fmla="*/ 4417 h 168"/>
                  <a:gd name="T46" fmla="*/ 2061 w 72"/>
                  <a:gd name="T47" fmla="*/ 4064 h 168"/>
                  <a:gd name="T48" fmla="*/ 2214 w 72"/>
                  <a:gd name="T49" fmla="*/ 3990 h 168"/>
                  <a:gd name="T50" fmla="*/ 2343 w 72"/>
                  <a:gd name="T51" fmla="*/ 3598 h 168"/>
                  <a:gd name="T52" fmla="*/ 2343 w 72"/>
                  <a:gd name="T53" fmla="*/ 3252 h 168"/>
                  <a:gd name="T54" fmla="*/ 2343 w 72"/>
                  <a:gd name="T55" fmla="*/ 2865 h 168"/>
                  <a:gd name="T56" fmla="*/ 2405 w 72"/>
                  <a:gd name="T57" fmla="*/ 3252 h 168"/>
                  <a:gd name="T58" fmla="*/ 2469 w 72"/>
                  <a:gd name="T59" fmla="*/ 3322 h 168"/>
                  <a:gd name="T60" fmla="*/ 2405 w 72"/>
                  <a:gd name="T61" fmla="*/ 2441 h 168"/>
                  <a:gd name="T62" fmla="*/ 2343 w 72"/>
                  <a:gd name="T63" fmla="*/ 1844 h 168"/>
                  <a:gd name="T64" fmla="*/ 2265 w 72"/>
                  <a:gd name="T65" fmla="*/ 1897 h 168"/>
                  <a:gd name="T66" fmla="*/ 1916 w 72"/>
                  <a:gd name="T67" fmla="*/ 1976 h 168"/>
                  <a:gd name="T68" fmla="*/ 1783 w 72"/>
                  <a:gd name="T69" fmla="*/ 1897 h 168"/>
                  <a:gd name="T70" fmla="*/ 1708 w 72"/>
                  <a:gd name="T71" fmla="*/ 1770 h 168"/>
                  <a:gd name="T72" fmla="*/ 1783 w 72"/>
                  <a:gd name="T73" fmla="*/ 1549 h 168"/>
                  <a:gd name="T74" fmla="*/ 1856 w 72"/>
                  <a:gd name="T75" fmla="*/ 1422 h 168"/>
                  <a:gd name="T76" fmla="*/ 2061 w 72"/>
                  <a:gd name="T77" fmla="*/ 943 h 168"/>
                  <a:gd name="T78" fmla="*/ 2116 w 72"/>
                  <a:gd name="T79" fmla="*/ 738 h 168"/>
                  <a:gd name="T80" fmla="*/ 1506 w 72"/>
                  <a:gd name="T81" fmla="*/ 357 h 168"/>
                  <a:gd name="T82" fmla="*/ 1167 w 72"/>
                  <a:gd name="T83" fmla="*/ 273 h 168"/>
                  <a:gd name="T84" fmla="*/ 428 w 72"/>
                  <a:gd name="T85" fmla="*/ 197 h 168"/>
                  <a:gd name="T86" fmla="*/ 199 w 72"/>
                  <a:gd name="T87" fmla="*/ 738 h 16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2"/>
                  <a:gd name="T133" fmla="*/ 0 h 168"/>
                  <a:gd name="T134" fmla="*/ 72 w 72"/>
                  <a:gd name="T135" fmla="*/ 168 h 16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2" h="168">
                    <a:moveTo>
                      <a:pt x="6" y="22"/>
                    </a:moveTo>
                    <a:lnTo>
                      <a:pt x="2" y="30"/>
                    </a:lnTo>
                    <a:lnTo>
                      <a:pt x="2" y="34"/>
                    </a:lnTo>
                    <a:lnTo>
                      <a:pt x="6" y="36"/>
                    </a:lnTo>
                    <a:lnTo>
                      <a:pt x="4" y="44"/>
                    </a:lnTo>
                    <a:lnTo>
                      <a:pt x="2" y="46"/>
                    </a:lnTo>
                    <a:lnTo>
                      <a:pt x="4" y="58"/>
                    </a:lnTo>
                    <a:lnTo>
                      <a:pt x="10" y="58"/>
                    </a:lnTo>
                    <a:lnTo>
                      <a:pt x="12" y="66"/>
                    </a:lnTo>
                    <a:lnTo>
                      <a:pt x="18" y="68"/>
                    </a:lnTo>
                    <a:lnTo>
                      <a:pt x="22" y="72"/>
                    </a:lnTo>
                    <a:lnTo>
                      <a:pt x="30" y="78"/>
                    </a:lnTo>
                    <a:lnTo>
                      <a:pt x="34" y="82"/>
                    </a:lnTo>
                    <a:lnTo>
                      <a:pt x="24" y="92"/>
                    </a:lnTo>
                    <a:lnTo>
                      <a:pt x="20" y="96"/>
                    </a:lnTo>
                    <a:lnTo>
                      <a:pt x="18" y="100"/>
                    </a:lnTo>
                    <a:lnTo>
                      <a:pt x="16" y="106"/>
                    </a:lnTo>
                    <a:lnTo>
                      <a:pt x="12" y="108"/>
                    </a:lnTo>
                    <a:lnTo>
                      <a:pt x="8" y="110"/>
                    </a:lnTo>
                    <a:lnTo>
                      <a:pt x="4" y="114"/>
                    </a:lnTo>
                    <a:lnTo>
                      <a:pt x="4" y="116"/>
                    </a:lnTo>
                    <a:lnTo>
                      <a:pt x="2" y="124"/>
                    </a:lnTo>
                    <a:lnTo>
                      <a:pt x="0" y="130"/>
                    </a:lnTo>
                    <a:lnTo>
                      <a:pt x="4" y="130"/>
                    </a:lnTo>
                    <a:lnTo>
                      <a:pt x="4" y="136"/>
                    </a:lnTo>
                    <a:lnTo>
                      <a:pt x="10" y="142"/>
                    </a:lnTo>
                    <a:lnTo>
                      <a:pt x="12" y="144"/>
                    </a:lnTo>
                    <a:lnTo>
                      <a:pt x="16" y="144"/>
                    </a:lnTo>
                    <a:lnTo>
                      <a:pt x="18" y="148"/>
                    </a:lnTo>
                    <a:lnTo>
                      <a:pt x="22" y="148"/>
                    </a:lnTo>
                    <a:lnTo>
                      <a:pt x="26" y="150"/>
                    </a:lnTo>
                    <a:lnTo>
                      <a:pt x="28" y="152"/>
                    </a:lnTo>
                    <a:lnTo>
                      <a:pt x="32" y="150"/>
                    </a:lnTo>
                    <a:lnTo>
                      <a:pt x="36" y="152"/>
                    </a:lnTo>
                    <a:lnTo>
                      <a:pt x="40" y="152"/>
                    </a:lnTo>
                    <a:lnTo>
                      <a:pt x="42" y="152"/>
                    </a:lnTo>
                    <a:lnTo>
                      <a:pt x="40" y="166"/>
                    </a:lnTo>
                    <a:lnTo>
                      <a:pt x="42" y="168"/>
                    </a:lnTo>
                    <a:lnTo>
                      <a:pt x="46" y="164"/>
                    </a:lnTo>
                    <a:lnTo>
                      <a:pt x="48" y="160"/>
                    </a:lnTo>
                    <a:lnTo>
                      <a:pt x="50" y="150"/>
                    </a:lnTo>
                    <a:lnTo>
                      <a:pt x="54" y="140"/>
                    </a:lnTo>
                    <a:lnTo>
                      <a:pt x="60" y="132"/>
                    </a:lnTo>
                    <a:lnTo>
                      <a:pt x="62" y="130"/>
                    </a:lnTo>
                    <a:lnTo>
                      <a:pt x="62" y="124"/>
                    </a:lnTo>
                    <a:lnTo>
                      <a:pt x="60" y="120"/>
                    </a:lnTo>
                    <a:lnTo>
                      <a:pt x="64" y="120"/>
                    </a:lnTo>
                    <a:lnTo>
                      <a:pt x="64" y="118"/>
                    </a:lnTo>
                    <a:lnTo>
                      <a:pt x="66" y="110"/>
                    </a:lnTo>
                    <a:lnTo>
                      <a:pt x="68" y="106"/>
                    </a:lnTo>
                    <a:lnTo>
                      <a:pt x="68" y="100"/>
                    </a:lnTo>
                    <a:lnTo>
                      <a:pt x="68" y="96"/>
                    </a:lnTo>
                    <a:lnTo>
                      <a:pt x="66" y="88"/>
                    </a:lnTo>
                    <a:lnTo>
                      <a:pt x="68" y="84"/>
                    </a:lnTo>
                    <a:lnTo>
                      <a:pt x="70" y="92"/>
                    </a:lnTo>
                    <a:lnTo>
                      <a:pt x="70" y="96"/>
                    </a:lnTo>
                    <a:lnTo>
                      <a:pt x="72" y="98"/>
                    </a:lnTo>
                    <a:lnTo>
                      <a:pt x="70" y="76"/>
                    </a:lnTo>
                    <a:lnTo>
                      <a:pt x="70" y="72"/>
                    </a:lnTo>
                    <a:lnTo>
                      <a:pt x="70" y="66"/>
                    </a:lnTo>
                    <a:lnTo>
                      <a:pt x="68" y="54"/>
                    </a:lnTo>
                    <a:lnTo>
                      <a:pt x="64" y="52"/>
                    </a:lnTo>
                    <a:lnTo>
                      <a:pt x="66" y="56"/>
                    </a:lnTo>
                    <a:lnTo>
                      <a:pt x="60" y="56"/>
                    </a:lnTo>
                    <a:lnTo>
                      <a:pt x="56" y="58"/>
                    </a:lnTo>
                    <a:lnTo>
                      <a:pt x="54" y="56"/>
                    </a:lnTo>
                    <a:lnTo>
                      <a:pt x="52" y="56"/>
                    </a:lnTo>
                    <a:lnTo>
                      <a:pt x="50" y="54"/>
                    </a:lnTo>
                    <a:lnTo>
                      <a:pt x="50" y="52"/>
                    </a:lnTo>
                    <a:lnTo>
                      <a:pt x="52" y="52"/>
                    </a:lnTo>
                    <a:lnTo>
                      <a:pt x="52" y="46"/>
                    </a:lnTo>
                    <a:lnTo>
                      <a:pt x="54" y="42"/>
                    </a:lnTo>
                    <a:lnTo>
                      <a:pt x="56" y="40"/>
                    </a:lnTo>
                    <a:lnTo>
                      <a:pt x="60" y="28"/>
                    </a:lnTo>
                    <a:lnTo>
                      <a:pt x="60" y="24"/>
                    </a:lnTo>
                    <a:lnTo>
                      <a:pt x="62" y="22"/>
                    </a:lnTo>
                    <a:lnTo>
                      <a:pt x="62" y="16"/>
                    </a:lnTo>
                    <a:lnTo>
                      <a:pt x="44" y="10"/>
                    </a:lnTo>
                    <a:lnTo>
                      <a:pt x="42" y="10"/>
                    </a:lnTo>
                    <a:lnTo>
                      <a:pt x="34" y="8"/>
                    </a:lnTo>
                    <a:lnTo>
                      <a:pt x="16" y="0"/>
                    </a:lnTo>
                    <a:lnTo>
                      <a:pt x="12" y="6"/>
                    </a:lnTo>
                    <a:lnTo>
                      <a:pt x="8" y="18"/>
                    </a:lnTo>
                    <a:lnTo>
                      <a:pt x="6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62" name="Freeform 171">
                <a:extLst>
                  <a:ext uri="{FF2B5EF4-FFF2-40B4-BE49-F238E27FC236}">
                    <a16:creationId xmlns:a16="http://schemas.microsoft.com/office/drawing/2014/main" id="{A74043FB-2FFB-0373-C9D7-E5375E325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0119" y="5193597"/>
                <a:ext cx="468404" cy="361729"/>
              </a:xfrm>
              <a:custGeom>
                <a:avLst/>
                <a:gdLst>
                  <a:gd name="T0" fmla="*/ 5967 w 272"/>
                  <a:gd name="T1" fmla="*/ 5989 h 210"/>
                  <a:gd name="T2" fmla="*/ 6041 w 272"/>
                  <a:gd name="T3" fmla="*/ 6138 h 210"/>
                  <a:gd name="T4" fmla="*/ 5770 w 272"/>
                  <a:gd name="T5" fmla="*/ 6413 h 210"/>
                  <a:gd name="T6" fmla="*/ 5430 w 272"/>
                  <a:gd name="T7" fmla="*/ 6216 h 210"/>
                  <a:gd name="T8" fmla="*/ 5579 w 272"/>
                  <a:gd name="T9" fmla="*/ 6531 h 210"/>
                  <a:gd name="T10" fmla="*/ 5717 w 272"/>
                  <a:gd name="T11" fmla="*/ 6531 h 210"/>
                  <a:gd name="T12" fmla="*/ 5579 w 272"/>
                  <a:gd name="T13" fmla="*/ 6888 h 210"/>
                  <a:gd name="T14" fmla="*/ 5430 w 272"/>
                  <a:gd name="T15" fmla="*/ 7015 h 210"/>
                  <a:gd name="T16" fmla="*/ 5033 w 272"/>
                  <a:gd name="T17" fmla="*/ 7015 h 210"/>
                  <a:gd name="T18" fmla="*/ 4907 w 272"/>
                  <a:gd name="T19" fmla="*/ 6958 h 210"/>
                  <a:gd name="T20" fmla="*/ 4907 w 272"/>
                  <a:gd name="T21" fmla="*/ 6610 h 210"/>
                  <a:gd name="T22" fmla="*/ 4824 w 272"/>
                  <a:gd name="T23" fmla="*/ 6413 h 210"/>
                  <a:gd name="T24" fmla="*/ 4698 w 272"/>
                  <a:gd name="T25" fmla="*/ 6216 h 210"/>
                  <a:gd name="T26" fmla="*/ 4369 w 272"/>
                  <a:gd name="T27" fmla="*/ 5989 h 210"/>
                  <a:gd name="T28" fmla="*/ 4307 w 272"/>
                  <a:gd name="T29" fmla="*/ 5859 h 210"/>
                  <a:gd name="T30" fmla="*/ 4225 w 272"/>
                  <a:gd name="T31" fmla="*/ 5731 h 210"/>
                  <a:gd name="T32" fmla="*/ 4152 w 272"/>
                  <a:gd name="T33" fmla="*/ 5391 h 210"/>
                  <a:gd name="T34" fmla="*/ 4090 w 272"/>
                  <a:gd name="T35" fmla="*/ 5269 h 210"/>
                  <a:gd name="T36" fmla="*/ 3962 w 272"/>
                  <a:gd name="T37" fmla="*/ 5065 h 210"/>
                  <a:gd name="T38" fmla="*/ 3637 w 272"/>
                  <a:gd name="T39" fmla="*/ 4924 h 210"/>
                  <a:gd name="T40" fmla="*/ 3418 w 272"/>
                  <a:gd name="T41" fmla="*/ 4783 h 210"/>
                  <a:gd name="T42" fmla="*/ 3343 w 272"/>
                  <a:gd name="T43" fmla="*/ 4719 h 210"/>
                  <a:gd name="T44" fmla="*/ 3291 w 272"/>
                  <a:gd name="T45" fmla="*/ 4586 h 210"/>
                  <a:gd name="T46" fmla="*/ 3028 w 272"/>
                  <a:gd name="T47" fmla="*/ 4390 h 210"/>
                  <a:gd name="T48" fmla="*/ 3028 w 272"/>
                  <a:gd name="T49" fmla="*/ 4258 h 210"/>
                  <a:gd name="T50" fmla="*/ 2965 w 272"/>
                  <a:gd name="T51" fmla="*/ 4100 h 210"/>
                  <a:gd name="T52" fmla="*/ 2676 w 272"/>
                  <a:gd name="T53" fmla="*/ 3901 h 210"/>
                  <a:gd name="T54" fmla="*/ 2554 w 272"/>
                  <a:gd name="T55" fmla="*/ 3848 h 210"/>
                  <a:gd name="T56" fmla="*/ 2352 w 272"/>
                  <a:gd name="T57" fmla="*/ 3577 h 210"/>
                  <a:gd name="T58" fmla="*/ 1755 w 272"/>
                  <a:gd name="T59" fmla="*/ 3172 h 210"/>
                  <a:gd name="T60" fmla="*/ 1285 w 272"/>
                  <a:gd name="T61" fmla="*/ 2561 h 210"/>
                  <a:gd name="T62" fmla="*/ 1091 w 272"/>
                  <a:gd name="T63" fmla="*/ 2155 h 210"/>
                  <a:gd name="T64" fmla="*/ 664 w 272"/>
                  <a:gd name="T65" fmla="*/ 2085 h 210"/>
                  <a:gd name="T66" fmla="*/ 197 w 272"/>
                  <a:gd name="T67" fmla="*/ 1822 h 210"/>
                  <a:gd name="T68" fmla="*/ 70 w 272"/>
                  <a:gd name="T69" fmla="*/ 1417 h 210"/>
                  <a:gd name="T70" fmla="*/ 406 w 272"/>
                  <a:gd name="T71" fmla="*/ 935 h 210"/>
                  <a:gd name="T72" fmla="*/ 1016 w 272"/>
                  <a:gd name="T73" fmla="*/ 672 h 210"/>
                  <a:gd name="T74" fmla="*/ 1598 w 272"/>
                  <a:gd name="T75" fmla="*/ 354 h 210"/>
                  <a:gd name="T76" fmla="*/ 2004 w 272"/>
                  <a:gd name="T77" fmla="*/ 262 h 210"/>
                  <a:gd name="T78" fmla="*/ 2816 w 272"/>
                  <a:gd name="T79" fmla="*/ 127 h 210"/>
                  <a:gd name="T80" fmla="*/ 4152 w 272"/>
                  <a:gd name="T81" fmla="*/ 0 h 210"/>
                  <a:gd name="T82" fmla="*/ 4369 w 272"/>
                  <a:gd name="T83" fmla="*/ 70 h 210"/>
                  <a:gd name="T84" fmla="*/ 4698 w 272"/>
                  <a:gd name="T85" fmla="*/ 475 h 210"/>
                  <a:gd name="T86" fmla="*/ 5579 w 272"/>
                  <a:gd name="T87" fmla="*/ 602 h 210"/>
                  <a:gd name="T88" fmla="*/ 7253 w 272"/>
                  <a:gd name="T89" fmla="*/ 737 h 210"/>
                  <a:gd name="T90" fmla="*/ 8995 w 272"/>
                  <a:gd name="T91" fmla="*/ 2020 h 210"/>
                  <a:gd name="T92" fmla="*/ 8656 w 272"/>
                  <a:gd name="T93" fmla="*/ 2630 h 210"/>
                  <a:gd name="T94" fmla="*/ 8268 w 272"/>
                  <a:gd name="T95" fmla="*/ 3498 h 210"/>
                  <a:gd name="T96" fmla="*/ 8047 w 272"/>
                  <a:gd name="T97" fmla="*/ 3577 h 210"/>
                  <a:gd name="T98" fmla="*/ 8047 w 272"/>
                  <a:gd name="T99" fmla="*/ 3774 h 210"/>
                  <a:gd name="T100" fmla="*/ 8268 w 272"/>
                  <a:gd name="T101" fmla="*/ 3976 h 210"/>
                  <a:gd name="T102" fmla="*/ 8119 w 272"/>
                  <a:gd name="T103" fmla="*/ 4100 h 210"/>
                  <a:gd name="T104" fmla="*/ 7971 w 272"/>
                  <a:gd name="T105" fmla="*/ 4328 h 210"/>
                  <a:gd name="T106" fmla="*/ 7660 w 272"/>
                  <a:gd name="T107" fmla="*/ 4455 h 210"/>
                  <a:gd name="T108" fmla="*/ 7532 w 272"/>
                  <a:gd name="T109" fmla="*/ 4719 h 210"/>
                  <a:gd name="T110" fmla="*/ 7110 w 272"/>
                  <a:gd name="T111" fmla="*/ 5121 h 210"/>
                  <a:gd name="T112" fmla="*/ 7058 w 272"/>
                  <a:gd name="T113" fmla="*/ 5065 h 210"/>
                  <a:gd name="T114" fmla="*/ 7058 w 272"/>
                  <a:gd name="T115" fmla="*/ 5318 h 210"/>
                  <a:gd name="T116" fmla="*/ 6778 w 272"/>
                  <a:gd name="T117" fmla="*/ 5548 h 210"/>
                  <a:gd name="T118" fmla="*/ 6516 w 272"/>
                  <a:gd name="T119" fmla="*/ 5731 h 210"/>
                  <a:gd name="T120" fmla="*/ 6245 w 272"/>
                  <a:gd name="T121" fmla="*/ 5859 h 21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72"/>
                  <a:gd name="T184" fmla="*/ 0 h 210"/>
                  <a:gd name="T185" fmla="*/ 272 w 272"/>
                  <a:gd name="T186" fmla="*/ 210 h 21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72" h="210">
                    <a:moveTo>
                      <a:pt x="178" y="176"/>
                    </a:moveTo>
                    <a:lnTo>
                      <a:pt x="178" y="176"/>
                    </a:lnTo>
                    <a:lnTo>
                      <a:pt x="178" y="178"/>
                    </a:lnTo>
                    <a:lnTo>
                      <a:pt x="182" y="180"/>
                    </a:lnTo>
                    <a:lnTo>
                      <a:pt x="182" y="182"/>
                    </a:lnTo>
                    <a:lnTo>
                      <a:pt x="180" y="182"/>
                    </a:lnTo>
                    <a:lnTo>
                      <a:pt x="176" y="190"/>
                    </a:lnTo>
                    <a:lnTo>
                      <a:pt x="174" y="190"/>
                    </a:lnTo>
                    <a:lnTo>
                      <a:pt x="172" y="190"/>
                    </a:lnTo>
                    <a:lnTo>
                      <a:pt x="166" y="186"/>
                    </a:lnTo>
                    <a:lnTo>
                      <a:pt x="164" y="182"/>
                    </a:lnTo>
                    <a:lnTo>
                      <a:pt x="162" y="184"/>
                    </a:lnTo>
                    <a:lnTo>
                      <a:pt x="162" y="186"/>
                    </a:lnTo>
                    <a:lnTo>
                      <a:pt x="166" y="192"/>
                    </a:lnTo>
                    <a:lnTo>
                      <a:pt x="166" y="194"/>
                    </a:lnTo>
                    <a:lnTo>
                      <a:pt x="166" y="196"/>
                    </a:lnTo>
                    <a:lnTo>
                      <a:pt x="166" y="198"/>
                    </a:lnTo>
                    <a:lnTo>
                      <a:pt x="170" y="194"/>
                    </a:lnTo>
                    <a:lnTo>
                      <a:pt x="174" y="196"/>
                    </a:lnTo>
                    <a:lnTo>
                      <a:pt x="172" y="200"/>
                    </a:lnTo>
                    <a:lnTo>
                      <a:pt x="166" y="204"/>
                    </a:lnTo>
                    <a:lnTo>
                      <a:pt x="164" y="204"/>
                    </a:lnTo>
                    <a:lnTo>
                      <a:pt x="164" y="206"/>
                    </a:lnTo>
                    <a:lnTo>
                      <a:pt x="162" y="208"/>
                    </a:lnTo>
                    <a:lnTo>
                      <a:pt x="162" y="210"/>
                    </a:lnTo>
                    <a:lnTo>
                      <a:pt x="152" y="210"/>
                    </a:lnTo>
                    <a:lnTo>
                      <a:pt x="150" y="208"/>
                    </a:lnTo>
                    <a:lnTo>
                      <a:pt x="148" y="208"/>
                    </a:lnTo>
                    <a:lnTo>
                      <a:pt x="148" y="206"/>
                    </a:lnTo>
                    <a:lnTo>
                      <a:pt x="146" y="206"/>
                    </a:lnTo>
                    <a:lnTo>
                      <a:pt x="146" y="204"/>
                    </a:lnTo>
                    <a:lnTo>
                      <a:pt x="146" y="200"/>
                    </a:lnTo>
                    <a:lnTo>
                      <a:pt x="146" y="196"/>
                    </a:lnTo>
                    <a:lnTo>
                      <a:pt x="146" y="194"/>
                    </a:lnTo>
                    <a:lnTo>
                      <a:pt x="146" y="192"/>
                    </a:lnTo>
                    <a:lnTo>
                      <a:pt x="144" y="190"/>
                    </a:lnTo>
                    <a:lnTo>
                      <a:pt x="142" y="188"/>
                    </a:lnTo>
                    <a:lnTo>
                      <a:pt x="142" y="184"/>
                    </a:lnTo>
                    <a:lnTo>
                      <a:pt x="140" y="184"/>
                    </a:lnTo>
                    <a:lnTo>
                      <a:pt x="134" y="180"/>
                    </a:lnTo>
                    <a:lnTo>
                      <a:pt x="132" y="178"/>
                    </a:lnTo>
                    <a:lnTo>
                      <a:pt x="130" y="178"/>
                    </a:lnTo>
                    <a:lnTo>
                      <a:pt x="128" y="176"/>
                    </a:lnTo>
                    <a:lnTo>
                      <a:pt x="128" y="174"/>
                    </a:lnTo>
                    <a:lnTo>
                      <a:pt x="128" y="172"/>
                    </a:lnTo>
                    <a:lnTo>
                      <a:pt x="126" y="170"/>
                    </a:lnTo>
                    <a:lnTo>
                      <a:pt x="126" y="168"/>
                    </a:lnTo>
                    <a:lnTo>
                      <a:pt x="126" y="166"/>
                    </a:lnTo>
                    <a:lnTo>
                      <a:pt x="124" y="160"/>
                    </a:lnTo>
                    <a:lnTo>
                      <a:pt x="122" y="158"/>
                    </a:lnTo>
                    <a:lnTo>
                      <a:pt x="122" y="156"/>
                    </a:lnTo>
                    <a:lnTo>
                      <a:pt x="120" y="156"/>
                    </a:lnTo>
                    <a:lnTo>
                      <a:pt x="120" y="152"/>
                    </a:lnTo>
                    <a:lnTo>
                      <a:pt x="118" y="150"/>
                    </a:lnTo>
                    <a:lnTo>
                      <a:pt x="116" y="148"/>
                    </a:lnTo>
                    <a:lnTo>
                      <a:pt x="110" y="146"/>
                    </a:lnTo>
                    <a:lnTo>
                      <a:pt x="108" y="146"/>
                    </a:lnTo>
                    <a:lnTo>
                      <a:pt x="104" y="144"/>
                    </a:lnTo>
                    <a:lnTo>
                      <a:pt x="104" y="142"/>
                    </a:lnTo>
                    <a:lnTo>
                      <a:pt x="102" y="142"/>
                    </a:lnTo>
                    <a:lnTo>
                      <a:pt x="102" y="140"/>
                    </a:lnTo>
                    <a:lnTo>
                      <a:pt x="102" y="138"/>
                    </a:lnTo>
                    <a:lnTo>
                      <a:pt x="100" y="140"/>
                    </a:lnTo>
                    <a:lnTo>
                      <a:pt x="98" y="138"/>
                    </a:lnTo>
                    <a:lnTo>
                      <a:pt x="98" y="136"/>
                    </a:lnTo>
                    <a:lnTo>
                      <a:pt x="96" y="132"/>
                    </a:lnTo>
                    <a:lnTo>
                      <a:pt x="92" y="132"/>
                    </a:lnTo>
                    <a:lnTo>
                      <a:pt x="90" y="130"/>
                    </a:lnTo>
                    <a:lnTo>
                      <a:pt x="92" y="128"/>
                    </a:lnTo>
                    <a:lnTo>
                      <a:pt x="90" y="128"/>
                    </a:lnTo>
                    <a:lnTo>
                      <a:pt x="90" y="126"/>
                    </a:lnTo>
                    <a:lnTo>
                      <a:pt x="92" y="124"/>
                    </a:lnTo>
                    <a:lnTo>
                      <a:pt x="90" y="124"/>
                    </a:lnTo>
                    <a:lnTo>
                      <a:pt x="88" y="122"/>
                    </a:lnTo>
                    <a:lnTo>
                      <a:pt x="86" y="120"/>
                    </a:lnTo>
                    <a:lnTo>
                      <a:pt x="84" y="118"/>
                    </a:lnTo>
                    <a:lnTo>
                      <a:pt x="80" y="116"/>
                    </a:lnTo>
                    <a:lnTo>
                      <a:pt x="78" y="116"/>
                    </a:lnTo>
                    <a:lnTo>
                      <a:pt x="76" y="114"/>
                    </a:lnTo>
                    <a:lnTo>
                      <a:pt x="74" y="112"/>
                    </a:lnTo>
                    <a:lnTo>
                      <a:pt x="72" y="110"/>
                    </a:lnTo>
                    <a:lnTo>
                      <a:pt x="70" y="106"/>
                    </a:lnTo>
                    <a:lnTo>
                      <a:pt x="60" y="100"/>
                    </a:lnTo>
                    <a:lnTo>
                      <a:pt x="56" y="100"/>
                    </a:lnTo>
                    <a:lnTo>
                      <a:pt x="52" y="94"/>
                    </a:lnTo>
                    <a:lnTo>
                      <a:pt x="50" y="90"/>
                    </a:lnTo>
                    <a:lnTo>
                      <a:pt x="40" y="78"/>
                    </a:lnTo>
                    <a:lnTo>
                      <a:pt x="38" y="76"/>
                    </a:lnTo>
                    <a:lnTo>
                      <a:pt x="36" y="72"/>
                    </a:lnTo>
                    <a:lnTo>
                      <a:pt x="32" y="68"/>
                    </a:lnTo>
                    <a:lnTo>
                      <a:pt x="32" y="64"/>
                    </a:lnTo>
                    <a:lnTo>
                      <a:pt x="28" y="62"/>
                    </a:lnTo>
                    <a:lnTo>
                      <a:pt x="22" y="62"/>
                    </a:lnTo>
                    <a:lnTo>
                      <a:pt x="20" y="62"/>
                    </a:lnTo>
                    <a:lnTo>
                      <a:pt x="16" y="60"/>
                    </a:lnTo>
                    <a:lnTo>
                      <a:pt x="12" y="56"/>
                    </a:lnTo>
                    <a:lnTo>
                      <a:pt x="6" y="54"/>
                    </a:lnTo>
                    <a:lnTo>
                      <a:pt x="0" y="50"/>
                    </a:lnTo>
                    <a:lnTo>
                      <a:pt x="2" y="48"/>
                    </a:lnTo>
                    <a:lnTo>
                      <a:pt x="2" y="42"/>
                    </a:lnTo>
                    <a:lnTo>
                      <a:pt x="8" y="34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18" y="26"/>
                    </a:lnTo>
                    <a:lnTo>
                      <a:pt x="30" y="20"/>
                    </a:lnTo>
                    <a:lnTo>
                      <a:pt x="34" y="16"/>
                    </a:lnTo>
                    <a:lnTo>
                      <a:pt x="40" y="14"/>
                    </a:lnTo>
                    <a:lnTo>
                      <a:pt x="48" y="10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60" y="8"/>
                    </a:lnTo>
                    <a:lnTo>
                      <a:pt x="72" y="6"/>
                    </a:lnTo>
                    <a:lnTo>
                      <a:pt x="78" y="4"/>
                    </a:lnTo>
                    <a:lnTo>
                      <a:pt x="84" y="4"/>
                    </a:lnTo>
                    <a:lnTo>
                      <a:pt x="106" y="2"/>
                    </a:lnTo>
                    <a:lnTo>
                      <a:pt x="108" y="2"/>
                    </a:lnTo>
                    <a:lnTo>
                      <a:pt x="124" y="0"/>
                    </a:lnTo>
                    <a:lnTo>
                      <a:pt x="124" y="6"/>
                    </a:lnTo>
                    <a:lnTo>
                      <a:pt x="130" y="2"/>
                    </a:lnTo>
                    <a:lnTo>
                      <a:pt x="132" y="4"/>
                    </a:lnTo>
                    <a:lnTo>
                      <a:pt x="134" y="8"/>
                    </a:lnTo>
                    <a:lnTo>
                      <a:pt x="140" y="14"/>
                    </a:lnTo>
                    <a:lnTo>
                      <a:pt x="142" y="20"/>
                    </a:lnTo>
                    <a:lnTo>
                      <a:pt x="154" y="20"/>
                    </a:lnTo>
                    <a:lnTo>
                      <a:pt x="166" y="18"/>
                    </a:lnTo>
                    <a:lnTo>
                      <a:pt x="188" y="14"/>
                    </a:lnTo>
                    <a:lnTo>
                      <a:pt x="202" y="12"/>
                    </a:lnTo>
                    <a:lnTo>
                      <a:pt x="216" y="22"/>
                    </a:lnTo>
                    <a:lnTo>
                      <a:pt x="240" y="40"/>
                    </a:lnTo>
                    <a:lnTo>
                      <a:pt x="268" y="60"/>
                    </a:lnTo>
                    <a:lnTo>
                      <a:pt x="272" y="64"/>
                    </a:lnTo>
                    <a:lnTo>
                      <a:pt x="268" y="68"/>
                    </a:lnTo>
                    <a:lnTo>
                      <a:pt x="258" y="78"/>
                    </a:lnTo>
                    <a:lnTo>
                      <a:pt x="252" y="90"/>
                    </a:lnTo>
                    <a:lnTo>
                      <a:pt x="248" y="98"/>
                    </a:lnTo>
                    <a:lnTo>
                      <a:pt x="246" y="104"/>
                    </a:lnTo>
                    <a:lnTo>
                      <a:pt x="244" y="108"/>
                    </a:lnTo>
                    <a:lnTo>
                      <a:pt x="242" y="108"/>
                    </a:lnTo>
                    <a:lnTo>
                      <a:pt x="240" y="106"/>
                    </a:lnTo>
                    <a:lnTo>
                      <a:pt x="238" y="106"/>
                    </a:lnTo>
                    <a:lnTo>
                      <a:pt x="240" y="110"/>
                    </a:lnTo>
                    <a:lnTo>
                      <a:pt x="240" y="112"/>
                    </a:lnTo>
                    <a:lnTo>
                      <a:pt x="244" y="112"/>
                    </a:lnTo>
                    <a:lnTo>
                      <a:pt x="246" y="116"/>
                    </a:lnTo>
                    <a:lnTo>
                      <a:pt x="246" y="118"/>
                    </a:lnTo>
                    <a:lnTo>
                      <a:pt x="244" y="120"/>
                    </a:lnTo>
                    <a:lnTo>
                      <a:pt x="242" y="120"/>
                    </a:lnTo>
                    <a:lnTo>
                      <a:pt x="242" y="122"/>
                    </a:lnTo>
                    <a:lnTo>
                      <a:pt x="240" y="124"/>
                    </a:lnTo>
                    <a:lnTo>
                      <a:pt x="238" y="124"/>
                    </a:lnTo>
                    <a:lnTo>
                      <a:pt x="238" y="128"/>
                    </a:lnTo>
                    <a:lnTo>
                      <a:pt x="234" y="128"/>
                    </a:lnTo>
                    <a:lnTo>
                      <a:pt x="234" y="130"/>
                    </a:lnTo>
                    <a:lnTo>
                      <a:pt x="228" y="132"/>
                    </a:lnTo>
                    <a:lnTo>
                      <a:pt x="226" y="136"/>
                    </a:lnTo>
                    <a:lnTo>
                      <a:pt x="222" y="138"/>
                    </a:lnTo>
                    <a:lnTo>
                      <a:pt x="224" y="140"/>
                    </a:lnTo>
                    <a:lnTo>
                      <a:pt x="220" y="144"/>
                    </a:lnTo>
                    <a:lnTo>
                      <a:pt x="214" y="152"/>
                    </a:lnTo>
                    <a:lnTo>
                      <a:pt x="212" y="152"/>
                    </a:lnTo>
                    <a:lnTo>
                      <a:pt x="210" y="148"/>
                    </a:lnTo>
                    <a:lnTo>
                      <a:pt x="210" y="150"/>
                    </a:lnTo>
                    <a:lnTo>
                      <a:pt x="208" y="154"/>
                    </a:lnTo>
                    <a:lnTo>
                      <a:pt x="212" y="154"/>
                    </a:lnTo>
                    <a:lnTo>
                      <a:pt x="210" y="158"/>
                    </a:lnTo>
                    <a:lnTo>
                      <a:pt x="208" y="162"/>
                    </a:lnTo>
                    <a:lnTo>
                      <a:pt x="206" y="162"/>
                    </a:lnTo>
                    <a:lnTo>
                      <a:pt x="202" y="164"/>
                    </a:lnTo>
                    <a:lnTo>
                      <a:pt x="198" y="166"/>
                    </a:lnTo>
                    <a:lnTo>
                      <a:pt x="194" y="166"/>
                    </a:lnTo>
                    <a:lnTo>
                      <a:pt x="194" y="170"/>
                    </a:lnTo>
                    <a:lnTo>
                      <a:pt x="188" y="176"/>
                    </a:lnTo>
                    <a:lnTo>
                      <a:pt x="188" y="174"/>
                    </a:lnTo>
                    <a:lnTo>
                      <a:pt x="186" y="174"/>
                    </a:lnTo>
                    <a:lnTo>
                      <a:pt x="182" y="176"/>
                    </a:lnTo>
                    <a:lnTo>
                      <a:pt x="178" y="17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63" name="Freeform 172">
                <a:extLst>
                  <a:ext uri="{FF2B5EF4-FFF2-40B4-BE49-F238E27FC236}">
                    <a16:creationId xmlns:a16="http://schemas.microsoft.com/office/drawing/2014/main" id="{FCA62456-D9AE-E5FB-4E89-C0968C694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5786" y="4252660"/>
                <a:ext cx="31079" cy="23302"/>
              </a:xfrm>
              <a:custGeom>
                <a:avLst/>
                <a:gdLst>
                  <a:gd name="T0" fmla="*/ 622 w 18"/>
                  <a:gd name="T1" fmla="*/ 108 h 14"/>
                  <a:gd name="T2" fmla="*/ 622 w 18"/>
                  <a:gd name="T3" fmla="*/ 62 h 14"/>
                  <a:gd name="T4" fmla="*/ 622 w 18"/>
                  <a:gd name="T5" fmla="*/ 62 h 14"/>
                  <a:gd name="T6" fmla="*/ 482 w 18"/>
                  <a:gd name="T7" fmla="*/ 108 h 14"/>
                  <a:gd name="T8" fmla="*/ 428 w 18"/>
                  <a:gd name="T9" fmla="*/ 0 h 14"/>
                  <a:gd name="T10" fmla="*/ 358 w 18"/>
                  <a:gd name="T11" fmla="*/ 0 h 14"/>
                  <a:gd name="T12" fmla="*/ 275 w 18"/>
                  <a:gd name="T13" fmla="*/ 0 h 14"/>
                  <a:gd name="T14" fmla="*/ 199 w 18"/>
                  <a:gd name="T15" fmla="*/ 62 h 14"/>
                  <a:gd name="T16" fmla="*/ 128 w 18"/>
                  <a:gd name="T17" fmla="*/ 254 h 14"/>
                  <a:gd name="T18" fmla="*/ 73 w 18"/>
                  <a:gd name="T19" fmla="*/ 254 h 14"/>
                  <a:gd name="T20" fmla="*/ 0 w 18"/>
                  <a:gd name="T21" fmla="*/ 315 h 14"/>
                  <a:gd name="T22" fmla="*/ 73 w 18"/>
                  <a:gd name="T23" fmla="*/ 364 h 14"/>
                  <a:gd name="T24" fmla="*/ 128 w 18"/>
                  <a:gd name="T25" fmla="*/ 315 h 14"/>
                  <a:gd name="T26" fmla="*/ 275 w 18"/>
                  <a:gd name="T27" fmla="*/ 210 h 14"/>
                  <a:gd name="T28" fmla="*/ 482 w 18"/>
                  <a:gd name="T29" fmla="*/ 210 h 14"/>
                  <a:gd name="T30" fmla="*/ 622 w 18"/>
                  <a:gd name="T31" fmla="*/ 108 h 1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"/>
                  <a:gd name="T49" fmla="*/ 0 h 14"/>
                  <a:gd name="T50" fmla="*/ 18 w 18"/>
                  <a:gd name="T51" fmla="*/ 14 h 1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" h="14">
                    <a:moveTo>
                      <a:pt x="18" y="4"/>
                    </a:moveTo>
                    <a:lnTo>
                      <a:pt x="18" y="2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2"/>
                    </a:lnTo>
                    <a:lnTo>
                      <a:pt x="8" y="8"/>
                    </a:lnTo>
                    <a:lnTo>
                      <a:pt x="14" y="8"/>
                    </a:ln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24" name="Freeform 173">
                <a:extLst>
                  <a:ext uri="{FF2B5EF4-FFF2-40B4-BE49-F238E27FC236}">
                    <a16:creationId xmlns:a16="http://schemas.microsoft.com/office/drawing/2014/main" id="{1D65BB56-1F1E-78C1-789D-A0D15FC0D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614" y="4244893"/>
                <a:ext cx="16649" cy="21082"/>
              </a:xfrm>
              <a:custGeom>
                <a:avLst/>
                <a:gdLst>
                  <a:gd name="T0" fmla="*/ 253 w 10"/>
                  <a:gd name="T1" fmla="*/ 250 h 12"/>
                  <a:gd name="T2" fmla="*/ 156 w 10"/>
                  <a:gd name="T3" fmla="*/ 0 h 12"/>
                  <a:gd name="T4" fmla="*/ 104 w 10"/>
                  <a:gd name="T5" fmla="*/ 82 h 12"/>
                  <a:gd name="T6" fmla="*/ 104 w 10"/>
                  <a:gd name="T7" fmla="*/ 250 h 12"/>
                  <a:gd name="T8" fmla="*/ 203 w 10"/>
                  <a:gd name="T9" fmla="*/ 158 h 12"/>
                  <a:gd name="T10" fmla="*/ 156 w 10"/>
                  <a:gd name="T11" fmla="*/ 326 h 12"/>
                  <a:gd name="T12" fmla="*/ 46 w 10"/>
                  <a:gd name="T13" fmla="*/ 326 h 12"/>
                  <a:gd name="T14" fmla="*/ 0 w 10"/>
                  <a:gd name="T15" fmla="*/ 464 h 12"/>
                  <a:gd name="T16" fmla="*/ 104 w 10"/>
                  <a:gd name="T17" fmla="*/ 396 h 12"/>
                  <a:gd name="T18" fmla="*/ 253 w 10"/>
                  <a:gd name="T19" fmla="*/ 396 h 12"/>
                  <a:gd name="T20" fmla="*/ 253 w 10"/>
                  <a:gd name="T21" fmla="*/ 25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"/>
                  <a:gd name="T34" fmla="*/ 0 h 12"/>
                  <a:gd name="T35" fmla="*/ 10 w 10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" h="12">
                    <a:moveTo>
                      <a:pt x="10" y="6"/>
                    </a:moveTo>
                    <a:lnTo>
                      <a:pt x="6" y="0"/>
                    </a:lnTo>
                    <a:lnTo>
                      <a:pt x="4" y="2"/>
                    </a:lnTo>
                    <a:lnTo>
                      <a:pt x="4" y="6"/>
                    </a:lnTo>
                    <a:lnTo>
                      <a:pt x="8" y="4"/>
                    </a:lnTo>
                    <a:lnTo>
                      <a:pt x="6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4" y="10"/>
                    </a:lnTo>
                    <a:lnTo>
                      <a:pt x="10" y="10"/>
                    </a:lnTo>
                    <a:lnTo>
                      <a:pt x="1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25" name="Freeform 174">
                <a:extLst>
                  <a:ext uri="{FF2B5EF4-FFF2-40B4-BE49-F238E27FC236}">
                    <a16:creationId xmlns:a16="http://schemas.microsoft.com/office/drawing/2014/main" id="{F66B45EC-5AFF-E7C2-79D0-F1EDF8DA5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8730" y="4568895"/>
                <a:ext cx="417345" cy="214152"/>
              </a:xfrm>
              <a:custGeom>
                <a:avLst/>
                <a:gdLst>
                  <a:gd name="T0" fmla="*/ 5022 w 242"/>
                  <a:gd name="T1" fmla="*/ 275 h 124"/>
                  <a:gd name="T2" fmla="*/ 3449 w 242"/>
                  <a:gd name="T3" fmla="*/ 623 h 124"/>
                  <a:gd name="T4" fmla="*/ 960 w 242"/>
                  <a:gd name="T5" fmla="*/ 1105 h 124"/>
                  <a:gd name="T6" fmla="*/ 357 w 242"/>
                  <a:gd name="T7" fmla="*/ 2350 h 124"/>
                  <a:gd name="T8" fmla="*/ 802 w 242"/>
                  <a:gd name="T9" fmla="*/ 1790 h 124"/>
                  <a:gd name="T10" fmla="*/ 1350 w 242"/>
                  <a:gd name="T11" fmla="*/ 1432 h 124"/>
                  <a:gd name="T12" fmla="*/ 1849 w 242"/>
                  <a:gd name="T13" fmla="*/ 1233 h 124"/>
                  <a:gd name="T14" fmla="*/ 2318 w 242"/>
                  <a:gd name="T15" fmla="*/ 970 h 124"/>
                  <a:gd name="T16" fmla="*/ 2873 w 242"/>
                  <a:gd name="T17" fmla="*/ 1037 h 124"/>
                  <a:gd name="T18" fmla="*/ 3070 w 242"/>
                  <a:gd name="T19" fmla="*/ 1233 h 124"/>
                  <a:gd name="T20" fmla="*/ 3260 w 242"/>
                  <a:gd name="T21" fmla="*/ 1659 h 124"/>
                  <a:gd name="T22" fmla="*/ 3602 w 242"/>
                  <a:gd name="T23" fmla="*/ 1991 h 124"/>
                  <a:gd name="T24" fmla="*/ 4220 w 242"/>
                  <a:gd name="T25" fmla="*/ 2277 h 124"/>
                  <a:gd name="T26" fmla="*/ 4770 w 242"/>
                  <a:gd name="T27" fmla="*/ 2350 h 124"/>
                  <a:gd name="T28" fmla="*/ 4546 w 242"/>
                  <a:gd name="T29" fmla="*/ 2970 h 124"/>
                  <a:gd name="T30" fmla="*/ 4290 w 242"/>
                  <a:gd name="T31" fmla="*/ 3658 h 124"/>
                  <a:gd name="T32" fmla="*/ 4823 w 242"/>
                  <a:gd name="T33" fmla="*/ 3449 h 124"/>
                  <a:gd name="T34" fmla="*/ 5087 w 242"/>
                  <a:gd name="T35" fmla="*/ 3711 h 124"/>
                  <a:gd name="T36" fmla="*/ 5514 w 242"/>
                  <a:gd name="T37" fmla="*/ 3857 h 124"/>
                  <a:gd name="T38" fmla="*/ 5915 w 242"/>
                  <a:gd name="T39" fmla="*/ 3910 h 124"/>
                  <a:gd name="T40" fmla="*/ 6117 w 242"/>
                  <a:gd name="T41" fmla="*/ 4067 h 124"/>
                  <a:gd name="T42" fmla="*/ 5968 w 242"/>
                  <a:gd name="T43" fmla="*/ 3658 h 124"/>
                  <a:gd name="T44" fmla="*/ 5441 w 242"/>
                  <a:gd name="T45" fmla="*/ 3300 h 124"/>
                  <a:gd name="T46" fmla="*/ 5839 w 242"/>
                  <a:gd name="T47" fmla="*/ 3510 h 124"/>
                  <a:gd name="T48" fmla="*/ 5514 w 242"/>
                  <a:gd name="T49" fmla="*/ 2613 h 124"/>
                  <a:gd name="T50" fmla="*/ 5441 w 242"/>
                  <a:gd name="T51" fmla="*/ 2277 h 124"/>
                  <a:gd name="T52" fmla="*/ 5441 w 242"/>
                  <a:gd name="T53" fmla="*/ 1991 h 124"/>
                  <a:gd name="T54" fmla="*/ 5441 w 242"/>
                  <a:gd name="T55" fmla="*/ 1720 h 124"/>
                  <a:gd name="T56" fmla="*/ 5441 w 242"/>
                  <a:gd name="T57" fmla="*/ 1592 h 124"/>
                  <a:gd name="T58" fmla="*/ 5163 w 242"/>
                  <a:gd name="T59" fmla="*/ 1381 h 124"/>
                  <a:gd name="T60" fmla="*/ 5514 w 242"/>
                  <a:gd name="T61" fmla="*/ 1432 h 124"/>
                  <a:gd name="T62" fmla="*/ 5569 w 242"/>
                  <a:gd name="T63" fmla="*/ 1037 h 124"/>
                  <a:gd name="T64" fmla="*/ 5769 w 242"/>
                  <a:gd name="T65" fmla="*/ 1037 h 124"/>
                  <a:gd name="T66" fmla="*/ 5915 w 242"/>
                  <a:gd name="T67" fmla="*/ 483 h 124"/>
                  <a:gd name="T68" fmla="*/ 6316 w 242"/>
                  <a:gd name="T69" fmla="*/ 483 h 124"/>
                  <a:gd name="T70" fmla="*/ 6117 w 242"/>
                  <a:gd name="T71" fmla="*/ 822 h 124"/>
                  <a:gd name="T72" fmla="*/ 5915 w 242"/>
                  <a:gd name="T73" fmla="*/ 1105 h 124"/>
                  <a:gd name="T74" fmla="*/ 5915 w 242"/>
                  <a:gd name="T75" fmla="*/ 1720 h 124"/>
                  <a:gd name="T76" fmla="*/ 6050 w 242"/>
                  <a:gd name="T77" fmla="*/ 1720 h 124"/>
                  <a:gd name="T78" fmla="*/ 5968 w 242"/>
                  <a:gd name="T79" fmla="*/ 2277 h 124"/>
                  <a:gd name="T80" fmla="*/ 6050 w 242"/>
                  <a:gd name="T81" fmla="*/ 2478 h 124"/>
                  <a:gd name="T82" fmla="*/ 6380 w 242"/>
                  <a:gd name="T83" fmla="*/ 2834 h 124"/>
                  <a:gd name="T84" fmla="*/ 6196 w 242"/>
                  <a:gd name="T85" fmla="*/ 2834 h 124"/>
                  <a:gd name="T86" fmla="*/ 6316 w 242"/>
                  <a:gd name="T87" fmla="*/ 3382 h 124"/>
                  <a:gd name="T88" fmla="*/ 6665 w 242"/>
                  <a:gd name="T89" fmla="*/ 3449 h 124"/>
                  <a:gd name="T90" fmla="*/ 6863 w 242"/>
                  <a:gd name="T91" fmla="*/ 3510 h 124"/>
                  <a:gd name="T92" fmla="*/ 7133 w 242"/>
                  <a:gd name="T93" fmla="*/ 3658 h 124"/>
                  <a:gd name="T94" fmla="*/ 7189 w 242"/>
                  <a:gd name="T95" fmla="*/ 3857 h 124"/>
                  <a:gd name="T96" fmla="*/ 7472 w 242"/>
                  <a:gd name="T97" fmla="*/ 3910 h 124"/>
                  <a:gd name="T98" fmla="*/ 8082 w 242"/>
                  <a:gd name="T99" fmla="*/ 3711 h 124"/>
                  <a:gd name="T100" fmla="*/ 8210 w 242"/>
                  <a:gd name="T101" fmla="*/ 2834 h 124"/>
                  <a:gd name="T102" fmla="*/ 6989 w 242"/>
                  <a:gd name="T103" fmla="*/ 2478 h 124"/>
                  <a:gd name="T104" fmla="*/ 6510 w 242"/>
                  <a:gd name="T105" fmla="*/ 822 h 12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42"/>
                  <a:gd name="T160" fmla="*/ 0 h 124"/>
                  <a:gd name="T161" fmla="*/ 242 w 242"/>
                  <a:gd name="T162" fmla="*/ 124 h 12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42" h="124">
                    <a:moveTo>
                      <a:pt x="192" y="24"/>
                    </a:moveTo>
                    <a:lnTo>
                      <a:pt x="186" y="0"/>
                    </a:lnTo>
                    <a:lnTo>
                      <a:pt x="170" y="2"/>
                    </a:lnTo>
                    <a:lnTo>
                      <a:pt x="164" y="4"/>
                    </a:lnTo>
                    <a:lnTo>
                      <a:pt x="148" y="8"/>
                    </a:lnTo>
                    <a:lnTo>
                      <a:pt x="136" y="10"/>
                    </a:lnTo>
                    <a:lnTo>
                      <a:pt x="126" y="14"/>
                    </a:lnTo>
                    <a:lnTo>
                      <a:pt x="114" y="16"/>
                    </a:lnTo>
                    <a:lnTo>
                      <a:pt x="102" y="18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56" y="28"/>
                    </a:lnTo>
                    <a:lnTo>
                      <a:pt x="34" y="32"/>
                    </a:lnTo>
                    <a:lnTo>
                      <a:pt x="28" y="32"/>
                    </a:lnTo>
                    <a:lnTo>
                      <a:pt x="4" y="36"/>
                    </a:lnTo>
                    <a:lnTo>
                      <a:pt x="0" y="38"/>
                    </a:lnTo>
                    <a:lnTo>
                      <a:pt x="6" y="74"/>
                    </a:lnTo>
                    <a:lnTo>
                      <a:pt x="10" y="68"/>
                    </a:lnTo>
                    <a:lnTo>
                      <a:pt x="14" y="64"/>
                    </a:lnTo>
                    <a:lnTo>
                      <a:pt x="16" y="60"/>
                    </a:lnTo>
                    <a:lnTo>
                      <a:pt x="22" y="56"/>
                    </a:lnTo>
                    <a:lnTo>
                      <a:pt x="22" y="52"/>
                    </a:lnTo>
                    <a:lnTo>
                      <a:pt x="24" y="52"/>
                    </a:lnTo>
                    <a:lnTo>
                      <a:pt x="30" y="52"/>
                    </a:lnTo>
                    <a:lnTo>
                      <a:pt x="34" y="44"/>
                    </a:lnTo>
                    <a:lnTo>
                      <a:pt x="36" y="38"/>
                    </a:lnTo>
                    <a:lnTo>
                      <a:pt x="38" y="38"/>
                    </a:lnTo>
                    <a:lnTo>
                      <a:pt x="40" y="42"/>
                    </a:lnTo>
                    <a:lnTo>
                      <a:pt x="44" y="42"/>
                    </a:lnTo>
                    <a:lnTo>
                      <a:pt x="50" y="44"/>
                    </a:lnTo>
                    <a:lnTo>
                      <a:pt x="52" y="42"/>
                    </a:lnTo>
                    <a:lnTo>
                      <a:pt x="54" y="38"/>
                    </a:lnTo>
                    <a:lnTo>
                      <a:pt x="54" y="36"/>
                    </a:lnTo>
                    <a:lnTo>
                      <a:pt x="56" y="36"/>
                    </a:lnTo>
                    <a:lnTo>
                      <a:pt x="58" y="34"/>
                    </a:lnTo>
                    <a:lnTo>
                      <a:pt x="62" y="32"/>
                    </a:lnTo>
                    <a:lnTo>
                      <a:pt x="66" y="28"/>
                    </a:lnTo>
                    <a:lnTo>
                      <a:pt x="68" y="28"/>
                    </a:lnTo>
                    <a:lnTo>
                      <a:pt x="74" y="30"/>
                    </a:lnTo>
                    <a:lnTo>
                      <a:pt x="76" y="32"/>
                    </a:lnTo>
                    <a:lnTo>
                      <a:pt x="82" y="32"/>
                    </a:lnTo>
                    <a:lnTo>
                      <a:pt x="82" y="30"/>
                    </a:lnTo>
                    <a:lnTo>
                      <a:pt x="84" y="30"/>
                    </a:lnTo>
                    <a:lnTo>
                      <a:pt x="86" y="32"/>
                    </a:lnTo>
                    <a:lnTo>
                      <a:pt x="84" y="34"/>
                    </a:lnTo>
                    <a:lnTo>
                      <a:pt x="86" y="36"/>
                    </a:lnTo>
                    <a:lnTo>
                      <a:pt x="88" y="38"/>
                    </a:lnTo>
                    <a:lnTo>
                      <a:pt x="90" y="36"/>
                    </a:lnTo>
                    <a:lnTo>
                      <a:pt x="88" y="40"/>
                    </a:lnTo>
                    <a:lnTo>
                      <a:pt x="92" y="44"/>
                    </a:lnTo>
                    <a:lnTo>
                      <a:pt x="92" y="46"/>
                    </a:lnTo>
                    <a:lnTo>
                      <a:pt x="94" y="48"/>
                    </a:lnTo>
                    <a:lnTo>
                      <a:pt x="96" y="48"/>
                    </a:lnTo>
                    <a:lnTo>
                      <a:pt x="100" y="48"/>
                    </a:lnTo>
                    <a:lnTo>
                      <a:pt x="108" y="52"/>
                    </a:lnTo>
                    <a:lnTo>
                      <a:pt x="108" y="54"/>
                    </a:lnTo>
                    <a:lnTo>
                      <a:pt x="106" y="56"/>
                    </a:lnTo>
                    <a:lnTo>
                      <a:pt x="106" y="58"/>
                    </a:lnTo>
                    <a:lnTo>
                      <a:pt x="112" y="62"/>
                    </a:lnTo>
                    <a:lnTo>
                      <a:pt x="118" y="62"/>
                    </a:lnTo>
                    <a:lnTo>
                      <a:pt x="120" y="62"/>
                    </a:lnTo>
                    <a:lnTo>
                      <a:pt x="122" y="66"/>
                    </a:lnTo>
                    <a:lnTo>
                      <a:pt x="124" y="66"/>
                    </a:lnTo>
                    <a:lnTo>
                      <a:pt x="128" y="66"/>
                    </a:lnTo>
                    <a:lnTo>
                      <a:pt x="130" y="68"/>
                    </a:lnTo>
                    <a:lnTo>
                      <a:pt x="132" y="64"/>
                    </a:lnTo>
                    <a:lnTo>
                      <a:pt x="136" y="64"/>
                    </a:lnTo>
                    <a:lnTo>
                      <a:pt x="140" y="68"/>
                    </a:lnTo>
                    <a:lnTo>
                      <a:pt x="136" y="76"/>
                    </a:lnTo>
                    <a:lnTo>
                      <a:pt x="136" y="78"/>
                    </a:lnTo>
                    <a:lnTo>
                      <a:pt x="136" y="80"/>
                    </a:lnTo>
                    <a:lnTo>
                      <a:pt x="136" y="84"/>
                    </a:lnTo>
                    <a:lnTo>
                      <a:pt x="134" y="86"/>
                    </a:lnTo>
                    <a:lnTo>
                      <a:pt x="132" y="88"/>
                    </a:lnTo>
                    <a:lnTo>
                      <a:pt x="128" y="90"/>
                    </a:lnTo>
                    <a:lnTo>
                      <a:pt x="128" y="94"/>
                    </a:lnTo>
                    <a:lnTo>
                      <a:pt x="126" y="100"/>
                    </a:lnTo>
                    <a:lnTo>
                      <a:pt x="126" y="106"/>
                    </a:lnTo>
                    <a:lnTo>
                      <a:pt x="130" y="110"/>
                    </a:lnTo>
                    <a:lnTo>
                      <a:pt x="132" y="112"/>
                    </a:lnTo>
                    <a:lnTo>
                      <a:pt x="140" y="104"/>
                    </a:lnTo>
                    <a:lnTo>
                      <a:pt x="140" y="100"/>
                    </a:lnTo>
                    <a:lnTo>
                      <a:pt x="142" y="100"/>
                    </a:lnTo>
                    <a:lnTo>
                      <a:pt x="146" y="108"/>
                    </a:lnTo>
                    <a:lnTo>
                      <a:pt x="148" y="108"/>
                    </a:lnTo>
                    <a:lnTo>
                      <a:pt x="150" y="110"/>
                    </a:lnTo>
                    <a:lnTo>
                      <a:pt x="152" y="110"/>
                    </a:lnTo>
                    <a:lnTo>
                      <a:pt x="150" y="108"/>
                    </a:lnTo>
                    <a:lnTo>
                      <a:pt x="152" y="104"/>
                    </a:lnTo>
                    <a:lnTo>
                      <a:pt x="158" y="112"/>
                    </a:lnTo>
                    <a:lnTo>
                      <a:pt x="160" y="110"/>
                    </a:lnTo>
                    <a:lnTo>
                      <a:pt x="162" y="110"/>
                    </a:lnTo>
                    <a:lnTo>
                      <a:pt x="162" y="112"/>
                    </a:lnTo>
                    <a:lnTo>
                      <a:pt x="168" y="112"/>
                    </a:lnTo>
                    <a:lnTo>
                      <a:pt x="170" y="114"/>
                    </a:lnTo>
                    <a:lnTo>
                      <a:pt x="172" y="114"/>
                    </a:lnTo>
                    <a:lnTo>
                      <a:pt x="174" y="114"/>
                    </a:lnTo>
                    <a:lnTo>
                      <a:pt x="174" y="110"/>
                    </a:lnTo>
                    <a:lnTo>
                      <a:pt x="176" y="110"/>
                    </a:lnTo>
                    <a:lnTo>
                      <a:pt x="178" y="116"/>
                    </a:lnTo>
                    <a:lnTo>
                      <a:pt x="180" y="118"/>
                    </a:lnTo>
                    <a:lnTo>
                      <a:pt x="182" y="120"/>
                    </a:lnTo>
                    <a:lnTo>
                      <a:pt x="180" y="116"/>
                    </a:lnTo>
                    <a:lnTo>
                      <a:pt x="182" y="112"/>
                    </a:lnTo>
                    <a:lnTo>
                      <a:pt x="178" y="110"/>
                    </a:lnTo>
                    <a:lnTo>
                      <a:pt x="176" y="106"/>
                    </a:lnTo>
                    <a:lnTo>
                      <a:pt x="176" y="104"/>
                    </a:lnTo>
                    <a:lnTo>
                      <a:pt x="170" y="104"/>
                    </a:lnTo>
                    <a:lnTo>
                      <a:pt x="170" y="102"/>
                    </a:lnTo>
                    <a:lnTo>
                      <a:pt x="160" y="96"/>
                    </a:lnTo>
                    <a:lnTo>
                      <a:pt x="158" y="94"/>
                    </a:lnTo>
                    <a:lnTo>
                      <a:pt x="160" y="94"/>
                    </a:lnTo>
                    <a:lnTo>
                      <a:pt x="166" y="96"/>
                    </a:lnTo>
                    <a:lnTo>
                      <a:pt x="170" y="100"/>
                    </a:lnTo>
                    <a:lnTo>
                      <a:pt x="172" y="102"/>
                    </a:lnTo>
                    <a:lnTo>
                      <a:pt x="176" y="102"/>
                    </a:lnTo>
                    <a:lnTo>
                      <a:pt x="176" y="100"/>
                    </a:lnTo>
                    <a:lnTo>
                      <a:pt x="166" y="88"/>
                    </a:lnTo>
                    <a:lnTo>
                      <a:pt x="166" y="84"/>
                    </a:lnTo>
                    <a:lnTo>
                      <a:pt x="162" y="76"/>
                    </a:lnTo>
                    <a:lnTo>
                      <a:pt x="160" y="74"/>
                    </a:lnTo>
                    <a:lnTo>
                      <a:pt x="162" y="70"/>
                    </a:lnTo>
                    <a:lnTo>
                      <a:pt x="162" y="68"/>
                    </a:lnTo>
                    <a:lnTo>
                      <a:pt x="160" y="68"/>
                    </a:lnTo>
                    <a:lnTo>
                      <a:pt x="160" y="66"/>
                    </a:lnTo>
                    <a:lnTo>
                      <a:pt x="160" y="62"/>
                    </a:lnTo>
                    <a:lnTo>
                      <a:pt x="164" y="64"/>
                    </a:lnTo>
                    <a:lnTo>
                      <a:pt x="164" y="62"/>
                    </a:lnTo>
                    <a:lnTo>
                      <a:pt x="160" y="58"/>
                    </a:lnTo>
                    <a:lnTo>
                      <a:pt x="164" y="58"/>
                    </a:lnTo>
                    <a:lnTo>
                      <a:pt x="166" y="56"/>
                    </a:lnTo>
                    <a:lnTo>
                      <a:pt x="164" y="54"/>
                    </a:lnTo>
                    <a:lnTo>
                      <a:pt x="162" y="54"/>
                    </a:lnTo>
                    <a:lnTo>
                      <a:pt x="160" y="50"/>
                    </a:lnTo>
                    <a:lnTo>
                      <a:pt x="164" y="52"/>
                    </a:lnTo>
                    <a:lnTo>
                      <a:pt x="164" y="50"/>
                    </a:lnTo>
                    <a:lnTo>
                      <a:pt x="162" y="48"/>
                    </a:lnTo>
                    <a:lnTo>
                      <a:pt x="160" y="48"/>
                    </a:lnTo>
                    <a:lnTo>
                      <a:pt x="160" y="46"/>
                    </a:lnTo>
                    <a:lnTo>
                      <a:pt x="158" y="46"/>
                    </a:lnTo>
                    <a:lnTo>
                      <a:pt x="156" y="44"/>
                    </a:lnTo>
                    <a:lnTo>
                      <a:pt x="154" y="44"/>
                    </a:lnTo>
                    <a:lnTo>
                      <a:pt x="154" y="42"/>
                    </a:lnTo>
                    <a:lnTo>
                      <a:pt x="152" y="40"/>
                    </a:lnTo>
                    <a:lnTo>
                      <a:pt x="154" y="40"/>
                    </a:lnTo>
                    <a:lnTo>
                      <a:pt x="156" y="40"/>
                    </a:lnTo>
                    <a:lnTo>
                      <a:pt x="156" y="42"/>
                    </a:lnTo>
                    <a:lnTo>
                      <a:pt x="162" y="42"/>
                    </a:lnTo>
                    <a:lnTo>
                      <a:pt x="160" y="40"/>
                    </a:lnTo>
                    <a:lnTo>
                      <a:pt x="162" y="38"/>
                    </a:lnTo>
                    <a:lnTo>
                      <a:pt x="162" y="34"/>
                    </a:lnTo>
                    <a:lnTo>
                      <a:pt x="164" y="34"/>
                    </a:lnTo>
                    <a:lnTo>
                      <a:pt x="164" y="30"/>
                    </a:lnTo>
                    <a:lnTo>
                      <a:pt x="166" y="32"/>
                    </a:lnTo>
                    <a:lnTo>
                      <a:pt x="168" y="32"/>
                    </a:lnTo>
                    <a:lnTo>
                      <a:pt x="168" y="28"/>
                    </a:lnTo>
                    <a:lnTo>
                      <a:pt x="170" y="30"/>
                    </a:lnTo>
                    <a:lnTo>
                      <a:pt x="170" y="26"/>
                    </a:lnTo>
                    <a:lnTo>
                      <a:pt x="174" y="26"/>
                    </a:lnTo>
                    <a:lnTo>
                      <a:pt x="174" y="22"/>
                    </a:lnTo>
                    <a:lnTo>
                      <a:pt x="172" y="20"/>
                    </a:lnTo>
                    <a:lnTo>
                      <a:pt x="174" y="14"/>
                    </a:lnTo>
                    <a:lnTo>
                      <a:pt x="176" y="14"/>
                    </a:lnTo>
                    <a:lnTo>
                      <a:pt x="178" y="14"/>
                    </a:lnTo>
                    <a:lnTo>
                      <a:pt x="180" y="12"/>
                    </a:lnTo>
                    <a:lnTo>
                      <a:pt x="180" y="18"/>
                    </a:lnTo>
                    <a:lnTo>
                      <a:pt x="186" y="14"/>
                    </a:lnTo>
                    <a:lnTo>
                      <a:pt x="186" y="18"/>
                    </a:lnTo>
                    <a:lnTo>
                      <a:pt x="182" y="20"/>
                    </a:lnTo>
                    <a:lnTo>
                      <a:pt x="182" y="22"/>
                    </a:lnTo>
                    <a:lnTo>
                      <a:pt x="180" y="22"/>
                    </a:lnTo>
                    <a:lnTo>
                      <a:pt x="180" y="24"/>
                    </a:lnTo>
                    <a:lnTo>
                      <a:pt x="184" y="26"/>
                    </a:lnTo>
                    <a:lnTo>
                      <a:pt x="182" y="28"/>
                    </a:lnTo>
                    <a:lnTo>
                      <a:pt x="176" y="28"/>
                    </a:lnTo>
                    <a:lnTo>
                      <a:pt x="176" y="32"/>
                    </a:lnTo>
                    <a:lnTo>
                      <a:pt x="174" y="32"/>
                    </a:lnTo>
                    <a:lnTo>
                      <a:pt x="174" y="34"/>
                    </a:lnTo>
                    <a:lnTo>
                      <a:pt x="172" y="40"/>
                    </a:lnTo>
                    <a:lnTo>
                      <a:pt x="170" y="44"/>
                    </a:lnTo>
                    <a:lnTo>
                      <a:pt x="174" y="46"/>
                    </a:lnTo>
                    <a:lnTo>
                      <a:pt x="174" y="50"/>
                    </a:lnTo>
                    <a:lnTo>
                      <a:pt x="174" y="48"/>
                    </a:lnTo>
                    <a:lnTo>
                      <a:pt x="176" y="46"/>
                    </a:lnTo>
                    <a:lnTo>
                      <a:pt x="178" y="44"/>
                    </a:lnTo>
                    <a:lnTo>
                      <a:pt x="180" y="44"/>
                    </a:lnTo>
                    <a:lnTo>
                      <a:pt x="178" y="50"/>
                    </a:lnTo>
                    <a:lnTo>
                      <a:pt x="178" y="54"/>
                    </a:lnTo>
                    <a:lnTo>
                      <a:pt x="176" y="56"/>
                    </a:lnTo>
                    <a:lnTo>
                      <a:pt x="178" y="62"/>
                    </a:lnTo>
                    <a:lnTo>
                      <a:pt x="180" y="68"/>
                    </a:lnTo>
                    <a:lnTo>
                      <a:pt x="176" y="66"/>
                    </a:lnTo>
                    <a:lnTo>
                      <a:pt x="174" y="66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4" y="72"/>
                    </a:lnTo>
                    <a:lnTo>
                      <a:pt x="178" y="72"/>
                    </a:lnTo>
                    <a:lnTo>
                      <a:pt x="180" y="76"/>
                    </a:lnTo>
                    <a:lnTo>
                      <a:pt x="184" y="70"/>
                    </a:lnTo>
                    <a:lnTo>
                      <a:pt x="184" y="76"/>
                    </a:lnTo>
                    <a:lnTo>
                      <a:pt x="190" y="80"/>
                    </a:lnTo>
                    <a:lnTo>
                      <a:pt x="188" y="82"/>
                    </a:lnTo>
                    <a:lnTo>
                      <a:pt x="184" y="78"/>
                    </a:lnTo>
                    <a:lnTo>
                      <a:pt x="178" y="80"/>
                    </a:lnTo>
                    <a:lnTo>
                      <a:pt x="178" y="84"/>
                    </a:lnTo>
                    <a:lnTo>
                      <a:pt x="180" y="84"/>
                    </a:lnTo>
                    <a:lnTo>
                      <a:pt x="182" y="82"/>
                    </a:lnTo>
                    <a:lnTo>
                      <a:pt x="184" y="84"/>
                    </a:lnTo>
                    <a:lnTo>
                      <a:pt x="180" y="86"/>
                    </a:lnTo>
                    <a:lnTo>
                      <a:pt x="178" y="92"/>
                    </a:lnTo>
                    <a:lnTo>
                      <a:pt x="182" y="96"/>
                    </a:lnTo>
                    <a:lnTo>
                      <a:pt x="186" y="98"/>
                    </a:lnTo>
                    <a:lnTo>
                      <a:pt x="188" y="100"/>
                    </a:lnTo>
                    <a:lnTo>
                      <a:pt x="194" y="104"/>
                    </a:lnTo>
                    <a:lnTo>
                      <a:pt x="194" y="98"/>
                    </a:lnTo>
                    <a:lnTo>
                      <a:pt x="196" y="96"/>
                    </a:lnTo>
                    <a:lnTo>
                      <a:pt x="196" y="100"/>
                    </a:lnTo>
                    <a:lnTo>
                      <a:pt x="200" y="102"/>
                    </a:lnTo>
                    <a:lnTo>
                      <a:pt x="200" y="98"/>
                    </a:lnTo>
                    <a:lnTo>
                      <a:pt x="202" y="96"/>
                    </a:lnTo>
                    <a:lnTo>
                      <a:pt x="202" y="102"/>
                    </a:lnTo>
                    <a:lnTo>
                      <a:pt x="204" y="100"/>
                    </a:lnTo>
                    <a:lnTo>
                      <a:pt x="206" y="102"/>
                    </a:lnTo>
                    <a:lnTo>
                      <a:pt x="202" y="104"/>
                    </a:lnTo>
                    <a:lnTo>
                      <a:pt x="202" y="110"/>
                    </a:lnTo>
                    <a:lnTo>
                      <a:pt x="210" y="106"/>
                    </a:lnTo>
                    <a:lnTo>
                      <a:pt x="210" y="108"/>
                    </a:lnTo>
                    <a:lnTo>
                      <a:pt x="206" y="110"/>
                    </a:lnTo>
                    <a:lnTo>
                      <a:pt x="206" y="112"/>
                    </a:lnTo>
                    <a:lnTo>
                      <a:pt x="212" y="112"/>
                    </a:lnTo>
                    <a:lnTo>
                      <a:pt x="206" y="116"/>
                    </a:lnTo>
                    <a:lnTo>
                      <a:pt x="210" y="124"/>
                    </a:lnTo>
                    <a:lnTo>
                      <a:pt x="212" y="120"/>
                    </a:lnTo>
                    <a:lnTo>
                      <a:pt x="220" y="116"/>
                    </a:lnTo>
                    <a:lnTo>
                      <a:pt x="220" y="114"/>
                    </a:lnTo>
                    <a:lnTo>
                      <a:pt x="234" y="110"/>
                    </a:lnTo>
                    <a:lnTo>
                      <a:pt x="234" y="104"/>
                    </a:lnTo>
                    <a:lnTo>
                      <a:pt x="238" y="94"/>
                    </a:lnTo>
                    <a:lnTo>
                      <a:pt x="240" y="96"/>
                    </a:lnTo>
                    <a:lnTo>
                      <a:pt x="238" y="108"/>
                    </a:lnTo>
                    <a:lnTo>
                      <a:pt x="240" y="108"/>
                    </a:lnTo>
                    <a:lnTo>
                      <a:pt x="242" y="96"/>
                    </a:lnTo>
                    <a:lnTo>
                      <a:pt x="242" y="90"/>
                    </a:lnTo>
                    <a:lnTo>
                      <a:pt x="242" y="86"/>
                    </a:lnTo>
                    <a:lnTo>
                      <a:pt x="242" y="82"/>
                    </a:lnTo>
                    <a:lnTo>
                      <a:pt x="242" y="78"/>
                    </a:lnTo>
                    <a:lnTo>
                      <a:pt x="228" y="80"/>
                    </a:lnTo>
                    <a:lnTo>
                      <a:pt x="210" y="84"/>
                    </a:lnTo>
                    <a:lnTo>
                      <a:pt x="208" y="78"/>
                    </a:lnTo>
                    <a:lnTo>
                      <a:pt x="206" y="72"/>
                    </a:lnTo>
                    <a:lnTo>
                      <a:pt x="202" y="60"/>
                    </a:lnTo>
                    <a:lnTo>
                      <a:pt x="196" y="38"/>
                    </a:lnTo>
                    <a:lnTo>
                      <a:pt x="196" y="32"/>
                    </a:lnTo>
                    <a:lnTo>
                      <a:pt x="194" y="28"/>
                    </a:lnTo>
                    <a:lnTo>
                      <a:pt x="192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27" name="Freeform 175">
                <a:extLst>
                  <a:ext uri="{FF2B5EF4-FFF2-40B4-BE49-F238E27FC236}">
                    <a16:creationId xmlns:a16="http://schemas.microsoft.com/office/drawing/2014/main" id="{21C3F416-4F08-9183-37B9-AAA6DCB3C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002" y="3386066"/>
                <a:ext cx="19980" cy="62138"/>
              </a:xfrm>
              <a:custGeom>
                <a:avLst/>
                <a:gdLst>
                  <a:gd name="T0" fmla="*/ 0 w 12"/>
                  <a:gd name="T1" fmla="*/ 428 h 36"/>
                  <a:gd name="T2" fmla="*/ 60 w 12"/>
                  <a:gd name="T3" fmla="*/ 557 h 36"/>
                  <a:gd name="T4" fmla="*/ 108 w 12"/>
                  <a:gd name="T5" fmla="*/ 557 h 36"/>
                  <a:gd name="T6" fmla="*/ 60 w 12"/>
                  <a:gd name="T7" fmla="*/ 750 h 36"/>
                  <a:gd name="T8" fmla="*/ 60 w 12"/>
                  <a:gd name="T9" fmla="*/ 820 h 36"/>
                  <a:gd name="T10" fmla="*/ 108 w 12"/>
                  <a:gd name="T11" fmla="*/ 968 h 36"/>
                  <a:gd name="T12" fmla="*/ 108 w 12"/>
                  <a:gd name="T13" fmla="*/ 968 h 36"/>
                  <a:gd name="T14" fmla="*/ 108 w 12"/>
                  <a:gd name="T15" fmla="*/ 1036 h 36"/>
                  <a:gd name="T16" fmla="*/ 162 w 12"/>
                  <a:gd name="T17" fmla="*/ 968 h 36"/>
                  <a:gd name="T18" fmla="*/ 203 w 12"/>
                  <a:gd name="T19" fmla="*/ 1036 h 36"/>
                  <a:gd name="T20" fmla="*/ 162 w 12"/>
                  <a:gd name="T21" fmla="*/ 1167 h 36"/>
                  <a:gd name="T22" fmla="*/ 203 w 12"/>
                  <a:gd name="T23" fmla="*/ 1232 h 36"/>
                  <a:gd name="T24" fmla="*/ 304 w 12"/>
                  <a:gd name="T25" fmla="*/ 1036 h 36"/>
                  <a:gd name="T26" fmla="*/ 203 w 12"/>
                  <a:gd name="T27" fmla="*/ 750 h 36"/>
                  <a:gd name="T28" fmla="*/ 203 w 12"/>
                  <a:gd name="T29" fmla="*/ 750 h 36"/>
                  <a:gd name="T30" fmla="*/ 162 w 12"/>
                  <a:gd name="T31" fmla="*/ 820 h 36"/>
                  <a:gd name="T32" fmla="*/ 162 w 12"/>
                  <a:gd name="T33" fmla="*/ 684 h 36"/>
                  <a:gd name="T34" fmla="*/ 162 w 12"/>
                  <a:gd name="T35" fmla="*/ 482 h 36"/>
                  <a:gd name="T36" fmla="*/ 108 w 12"/>
                  <a:gd name="T37" fmla="*/ 428 h 36"/>
                  <a:gd name="T38" fmla="*/ 60 w 12"/>
                  <a:gd name="T39" fmla="*/ 358 h 36"/>
                  <a:gd name="T40" fmla="*/ 60 w 12"/>
                  <a:gd name="T41" fmla="*/ 275 h 36"/>
                  <a:gd name="T42" fmla="*/ 162 w 12"/>
                  <a:gd name="T43" fmla="*/ 275 h 36"/>
                  <a:gd name="T44" fmla="*/ 162 w 12"/>
                  <a:gd name="T45" fmla="*/ 199 h 36"/>
                  <a:gd name="T46" fmla="*/ 203 w 12"/>
                  <a:gd name="T47" fmla="*/ 275 h 36"/>
                  <a:gd name="T48" fmla="*/ 203 w 12"/>
                  <a:gd name="T49" fmla="*/ 199 h 36"/>
                  <a:gd name="T50" fmla="*/ 254 w 12"/>
                  <a:gd name="T51" fmla="*/ 275 h 36"/>
                  <a:gd name="T52" fmla="*/ 304 w 12"/>
                  <a:gd name="T53" fmla="*/ 275 h 36"/>
                  <a:gd name="T54" fmla="*/ 304 w 12"/>
                  <a:gd name="T55" fmla="*/ 128 h 36"/>
                  <a:gd name="T56" fmla="*/ 254 w 12"/>
                  <a:gd name="T57" fmla="*/ 73 h 36"/>
                  <a:gd name="T58" fmla="*/ 254 w 12"/>
                  <a:gd name="T59" fmla="*/ 0 h 36"/>
                  <a:gd name="T60" fmla="*/ 203 w 12"/>
                  <a:gd name="T61" fmla="*/ 0 h 36"/>
                  <a:gd name="T62" fmla="*/ 0 w 12"/>
                  <a:gd name="T63" fmla="*/ 275 h 36"/>
                  <a:gd name="T64" fmla="*/ 0 w 12"/>
                  <a:gd name="T65" fmla="*/ 428 h 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"/>
                  <a:gd name="T100" fmla="*/ 0 h 36"/>
                  <a:gd name="T101" fmla="*/ 12 w 12"/>
                  <a:gd name="T102" fmla="*/ 36 h 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" h="36">
                    <a:moveTo>
                      <a:pt x="0" y="12"/>
                    </a:moveTo>
                    <a:lnTo>
                      <a:pt x="2" y="16"/>
                    </a:lnTo>
                    <a:lnTo>
                      <a:pt x="4" y="16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4" y="28"/>
                    </a:lnTo>
                    <a:lnTo>
                      <a:pt x="4" y="30"/>
                    </a:lnTo>
                    <a:lnTo>
                      <a:pt x="6" y="28"/>
                    </a:lnTo>
                    <a:lnTo>
                      <a:pt x="8" y="30"/>
                    </a:lnTo>
                    <a:lnTo>
                      <a:pt x="6" y="34"/>
                    </a:lnTo>
                    <a:lnTo>
                      <a:pt x="8" y="36"/>
                    </a:lnTo>
                    <a:lnTo>
                      <a:pt x="12" y="30"/>
                    </a:lnTo>
                    <a:lnTo>
                      <a:pt x="8" y="22"/>
                    </a:lnTo>
                    <a:lnTo>
                      <a:pt x="6" y="24"/>
                    </a:lnTo>
                    <a:lnTo>
                      <a:pt x="6" y="20"/>
                    </a:lnTo>
                    <a:lnTo>
                      <a:pt x="6" y="14"/>
                    </a:lnTo>
                    <a:lnTo>
                      <a:pt x="4" y="12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29" name="Freeform 176">
                <a:extLst>
                  <a:ext uri="{FF2B5EF4-FFF2-40B4-BE49-F238E27FC236}">
                    <a16:creationId xmlns:a16="http://schemas.microsoft.com/office/drawing/2014/main" id="{48AD8DBD-9044-EDCF-4AF7-38A89C58B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377" y="4017426"/>
                <a:ext cx="654877" cy="551469"/>
              </a:xfrm>
              <a:custGeom>
                <a:avLst/>
                <a:gdLst>
                  <a:gd name="T0" fmla="*/ 3375 w 380"/>
                  <a:gd name="T1" fmla="*/ 273 h 320"/>
                  <a:gd name="T2" fmla="*/ 1695 w 380"/>
                  <a:gd name="T3" fmla="*/ 0 h 320"/>
                  <a:gd name="T4" fmla="*/ 1545 w 380"/>
                  <a:gd name="T5" fmla="*/ 801 h 320"/>
                  <a:gd name="T6" fmla="*/ 1484 w 380"/>
                  <a:gd name="T7" fmla="*/ 1146 h 320"/>
                  <a:gd name="T8" fmla="*/ 1343 w 380"/>
                  <a:gd name="T9" fmla="*/ 1896 h 320"/>
                  <a:gd name="T10" fmla="*/ 1292 w 380"/>
                  <a:gd name="T11" fmla="*/ 2316 h 320"/>
                  <a:gd name="T12" fmla="*/ 1092 w 380"/>
                  <a:gd name="T13" fmla="*/ 3380 h 320"/>
                  <a:gd name="T14" fmla="*/ 935 w 380"/>
                  <a:gd name="T15" fmla="*/ 3860 h 320"/>
                  <a:gd name="T16" fmla="*/ 798 w 380"/>
                  <a:gd name="T17" fmla="*/ 4462 h 320"/>
                  <a:gd name="T18" fmla="*/ 602 w 380"/>
                  <a:gd name="T19" fmla="*/ 5630 h 320"/>
                  <a:gd name="T20" fmla="*/ 422 w 380"/>
                  <a:gd name="T21" fmla="*/ 6848 h 320"/>
                  <a:gd name="T22" fmla="*/ 272 w 380"/>
                  <a:gd name="T23" fmla="*/ 7775 h 320"/>
                  <a:gd name="T24" fmla="*/ 127 w 380"/>
                  <a:gd name="T25" fmla="*/ 8595 h 320"/>
                  <a:gd name="T26" fmla="*/ 0 w 380"/>
                  <a:gd name="T27" fmla="*/ 9135 h 320"/>
                  <a:gd name="T28" fmla="*/ 1695 w 380"/>
                  <a:gd name="T29" fmla="*/ 9415 h 320"/>
                  <a:gd name="T30" fmla="*/ 1767 w 380"/>
                  <a:gd name="T31" fmla="*/ 9490 h 320"/>
                  <a:gd name="T32" fmla="*/ 3375 w 380"/>
                  <a:gd name="T33" fmla="*/ 9741 h 320"/>
                  <a:gd name="T34" fmla="*/ 3375 w 380"/>
                  <a:gd name="T35" fmla="*/ 9741 h 320"/>
                  <a:gd name="T36" fmla="*/ 5270 w 380"/>
                  <a:gd name="T37" fmla="*/ 9970 h 320"/>
                  <a:gd name="T38" fmla="*/ 6346 w 380"/>
                  <a:gd name="T39" fmla="*/ 10161 h 320"/>
                  <a:gd name="T40" fmla="*/ 7089 w 380"/>
                  <a:gd name="T41" fmla="*/ 10223 h 320"/>
                  <a:gd name="T42" fmla="*/ 7957 w 380"/>
                  <a:gd name="T43" fmla="*/ 10358 h 320"/>
                  <a:gd name="T44" fmla="*/ 8241 w 380"/>
                  <a:gd name="T45" fmla="*/ 10411 h 320"/>
                  <a:gd name="T46" fmla="*/ 8241 w 380"/>
                  <a:gd name="T47" fmla="*/ 10411 h 320"/>
                  <a:gd name="T48" fmla="*/ 9792 w 380"/>
                  <a:gd name="T49" fmla="*/ 10636 h 320"/>
                  <a:gd name="T50" fmla="*/ 10320 w 380"/>
                  <a:gd name="T51" fmla="*/ 10636 h 320"/>
                  <a:gd name="T52" fmla="*/ 11809 w 380"/>
                  <a:gd name="T53" fmla="*/ 10836 h 320"/>
                  <a:gd name="T54" fmla="*/ 11966 w 380"/>
                  <a:gd name="T55" fmla="*/ 9970 h 320"/>
                  <a:gd name="T56" fmla="*/ 11966 w 380"/>
                  <a:gd name="T57" fmla="*/ 9542 h 320"/>
                  <a:gd name="T58" fmla="*/ 12036 w 380"/>
                  <a:gd name="T59" fmla="*/ 9193 h 320"/>
                  <a:gd name="T60" fmla="*/ 12095 w 380"/>
                  <a:gd name="T61" fmla="*/ 8522 h 320"/>
                  <a:gd name="T62" fmla="*/ 12227 w 380"/>
                  <a:gd name="T63" fmla="*/ 7104 h 320"/>
                  <a:gd name="T64" fmla="*/ 12292 w 380"/>
                  <a:gd name="T65" fmla="*/ 6237 h 320"/>
                  <a:gd name="T66" fmla="*/ 12427 w 380"/>
                  <a:gd name="T67" fmla="*/ 5152 h 320"/>
                  <a:gd name="T68" fmla="*/ 12427 w 380"/>
                  <a:gd name="T69" fmla="*/ 5080 h 320"/>
                  <a:gd name="T70" fmla="*/ 12477 w 380"/>
                  <a:gd name="T71" fmla="*/ 4262 h 320"/>
                  <a:gd name="T72" fmla="*/ 12632 w 380"/>
                  <a:gd name="T73" fmla="*/ 3597 h 320"/>
                  <a:gd name="T74" fmla="*/ 12569 w 380"/>
                  <a:gd name="T75" fmla="*/ 3533 h 320"/>
                  <a:gd name="T76" fmla="*/ 12704 w 380"/>
                  <a:gd name="T77" fmla="*/ 2567 h 320"/>
                  <a:gd name="T78" fmla="*/ 12829 w 380"/>
                  <a:gd name="T79" fmla="*/ 1631 h 320"/>
                  <a:gd name="T80" fmla="*/ 11285 w 380"/>
                  <a:gd name="T81" fmla="*/ 1421 h 320"/>
                  <a:gd name="T82" fmla="*/ 11135 w 380"/>
                  <a:gd name="T83" fmla="*/ 1421 h 320"/>
                  <a:gd name="T84" fmla="*/ 9653 w 380"/>
                  <a:gd name="T85" fmla="*/ 1221 h 320"/>
                  <a:gd name="T86" fmla="*/ 9327 w 380"/>
                  <a:gd name="T87" fmla="*/ 1146 h 320"/>
                  <a:gd name="T88" fmla="*/ 6690 w 380"/>
                  <a:gd name="T89" fmla="*/ 801 h 320"/>
                  <a:gd name="T90" fmla="*/ 6060 w 380"/>
                  <a:gd name="T91" fmla="*/ 676 h 320"/>
                  <a:gd name="T92" fmla="*/ 5552 w 380"/>
                  <a:gd name="T93" fmla="*/ 676 h 320"/>
                  <a:gd name="T94" fmla="*/ 5552 w 380"/>
                  <a:gd name="T95" fmla="*/ 676 h 320"/>
                  <a:gd name="T96" fmla="*/ 3656 w 380"/>
                  <a:gd name="T97" fmla="*/ 357 h 320"/>
                  <a:gd name="T98" fmla="*/ 3375 w 380"/>
                  <a:gd name="T99" fmla="*/ 273 h 32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80"/>
                  <a:gd name="T151" fmla="*/ 0 h 320"/>
                  <a:gd name="T152" fmla="*/ 380 w 380"/>
                  <a:gd name="T153" fmla="*/ 320 h 32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80" h="320">
                    <a:moveTo>
                      <a:pt x="100" y="8"/>
                    </a:moveTo>
                    <a:lnTo>
                      <a:pt x="50" y="0"/>
                    </a:lnTo>
                    <a:lnTo>
                      <a:pt x="46" y="24"/>
                    </a:lnTo>
                    <a:lnTo>
                      <a:pt x="44" y="34"/>
                    </a:lnTo>
                    <a:lnTo>
                      <a:pt x="40" y="56"/>
                    </a:lnTo>
                    <a:lnTo>
                      <a:pt x="38" y="68"/>
                    </a:lnTo>
                    <a:lnTo>
                      <a:pt x="32" y="100"/>
                    </a:lnTo>
                    <a:lnTo>
                      <a:pt x="28" y="114"/>
                    </a:lnTo>
                    <a:lnTo>
                      <a:pt x="24" y="132"/>
                    </a:lnTo>
                    <a:lnTo>
                      <a:pt x="18" y="166"/>
                    </a:lnTo>
                    <a:lnTo>
                      <a:pt x="12" y="202"/>
                    </a:lnTo>
                    <a:lnTo>
                      <a:pt x="8" y="230"/>
                    </a:lnTo>
                    <a:lnTo>
                      <a:pt x="4" y="254"/>
                    </a:lnTo>
                    <a:lnTo>
                      <a:pt x="0" y="270"/>
                    </a:lnTo>
                    <a:lnTo>
                      <a:pt x="50" y="278"/>
                    </a:lnTo>
                    <a:lnTo>
                      <a:pt x="52" y="280"/>
                    </a:lnTo>
                    <a:lnTo>
                      <a:pt x="100" y="288"/>
                    </a:lnTo>
                    <a:lnTo>
                      <a:pt x="156" y="294"/>
                    </a:lnTo>
                    <a:lnTo>
                      <a:pt x="188" y="300"/>
                    </a:lnTo>
                    <a:lnTo>
                      <a:pt x="210" y="302"/>
                    </a:lnTo>
                    <a:lnTo>
                      <a:pt x="236" y="306"/>
                    </a:lnTo>
                    <a:lnTo>
                      <a:pt x="244" y="308"/>
                    </a:lnTo>
                    <a:lnTo>
                      <a:pt x="290" y="314"/>
                    </a:lnTo>
                    <a:lnTo>
                      <a:pt x="306" y="314"/>
                    </a:lnTo>
                    <a:lnTo>
                      <a:pt x="350" y="320"/>
                    </a:lnTo>
                    <a:lnTo>
                      <a:pt x="354" y="294"/>
                    </a:lnTo>
                    <a:lnTo>
                      <a:pt x="354" y="282"/>
                    </a:lnTo>
                    <a:lnTo>
                      <a:pt x="356" y="272"/>
                    </a:lnTo>
                    <a:lnTo>
                      <a:pt x="358" y="252"/>
                    </a:lnTo>
                    <a:lnTo>
                      <a:pt x="362" y="210"/>
                    </a:lnTo>
                    <a:lnTo>
                      <a:pt x="364" y="184"/>
                    </a:lnTo>
                    <a:lnTo>
                      <a:pt x="368" y="152"/>
                    </a:lnTo>
                    <a:lnTo>
                      <a:pt x="368" y="150"/>
                    </a:lnTo>
                    <a:lnTo>
                      <a:pt x="370" y="126"/>
                    </a:lnTo>
                    <a:lnTo>
                      <a:pt x="374" y="106"/>
                    </a:lnTo>
                    <a:lnTo>
                      <a:pt x="372" y="104"/>
                    </a:lnTo>
                    <a:lnTo>
                      <a:pt x="376" y="76"/>
                    </a:lnTo>
                    <a:lnTo>
                      <a:pt x="380" y="48"/>
                    </a:lnTo>
                    <a:lnTo>
                      <a:pt x="334" y="42"/>
                    </a:lnTo>
                    <a:lnTo>
                      <a:pt x="330" y="42"/>
                    </a:lnTo>
                    <a:lnTo>
                      <a:pt x="286" y="36"/>
                    </a:lnTo>
                    <a:lnTo>
                      <a:pt x="276" y="34"/>
                    </a:lnTo>
                    <a:lnTo>
                      <a:pt x="198" y="24"/>
                    </a:lnTo>
                    <a:lnTo>
                      <a:pt x="180" y="20"/>
                    </a:lnTo>
                    <a:lnTo>
                      <a:pt x="164" y="20"/>
                    </a:lnTo>
                    <a:lnTo>
                      <a:pt x="108" y="10"/>
                    </a:lnTo>
                    <a:lnTo>
                      <a:pt x="100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31" name="Freeform 177">
                <a:extLst>
                  <a:ext uri="{FF2B5EF4-FFF2-40B4-BE49-F238E27FC236}">
                    <a16:creationId xmlns:a16="http://schemas.microsoft.com/office/drawing/2014/main" id="{8C2786C5-8D97-B255-159C-A37DA62C7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676" y="4182756"/>
                <a:ext cx="593829" cy="935389"/>
              </a:xfrm>
              <a:custGeom>
                <a:avLst/>
                <a:gdLst>
                  <a:gd name="T0" fmla="*/ 5902 w 344"/>
                  <a:gd name="T1" fmla="*/ 16221 h 542"/>
                  <a:gd name="T2" fmla="*/ 7397 w 344"/>
                  <a:gd name="T3" fmla="*/ 18557 h 542"/>
                  <a:gd name="T4" fmla="*/ 7650 w 344"/>
                  <a:gd name="T5" fmla="*/ 15964 h 542"/>
                  <a:gd name="T6" fmla="*/ 8437 w 344"/>
                  <a:gd name="T7" fmla="*/ 16092 h 542"/>
                  <a:gd name="T8" fmla="*/ 8437 w 344"/>
                  <a:gd name="T9" fmla="*/ 16292 h 542"/>
                  <a:gd name="T10" fmla="*/ 8490 w 344"/>
                  <a:gd name="T11" fmla="*/ 16369 h 542"/>
                  <a:gd name="T12" fmla="*/ 8638 w 344"/>
                  <a:gd name="T13" fmla="*/ 16369 h 542"/>
                  <a:gd name="T14" fmla="*/ 8765 w 344"/>
                  <a:gd name="T15" fmla="*/ 16369 h 542"/>
                  <a:gd name="T16" fmla="*/ 8829 w 344"/>
                  <a:gd name="T17" fmla="*/ 16221 h 542"/>
                  <a:gd name="T18" fmla="*/ 8883 w 344"/>
                  <a:gd name="T19" fmla="*/ 16165 h 542"/>
                  <a:gd name="T20" fmla="*/ 8952 w 344"/>
                  <a:gd name="T21" fmla="*/ 16029 h 542"/>
                  <a:gd name="T22" fmla="*/ 9308 w 344"/>
                  <a:gd name="T23" fmla="*/ 14602 h 542"/>
                  <a:gd name="T24" fmla="*/ 9378 w 344"/>
                  <a:gd name="T25" fmla="*/ 14180 h 542"/>
                  <a:gd name="T26" fmla="*/ 9663 w 344"/>
                  <a:gd name="T27" fmla="*/ 12751 h 542"/>
                  <a:gd name="T28" fmla="*/ 9916 w 344"/>
                  <a:gd name="T29" fmla="*/ 11505 h 542"/>
                  <a:gd name="T30" fmla="*/ 10115 w 344"/>
                  <a:gd name="T31" fmla="*/ 10475 h 542"/>
                  <a:gd name="T32" fmla="*/ 10115 w 344"/>
                  <a:gd name="T33" fmla="*/ 10276 h 542"/>
                  <a:gd name="T34" fmla="*/ 10608 w 344"/>
                  <a:gd name="T35" fmla="*/ 8281 h 542"/>
                  <a:gd name="T36" fmla="*/ 10737 w 344"/>
                  <a:gd name="T37" fmla="*/ 7461 h 542"/>
                  <a:gd name="T38" fmla="*/ 10899 w 344"/>
                  <a:gd name="T39" fmla="*/ 6912 h 542"/>
                  <a:gd name="T40" fmla="*/ 11293 w 344"/>
                  <a:gd name="T41" fmla="*/ 4870 h 542"/>
                  <a:gd name="T42" fmla="*/ 11770 w 344"/>
                  <a:gd name="T43" fmla="*/ 2604 h 542"/>
                  <a:gd name="T44" fmla="*/ 11361 w 344"/>
                  <a:gd name="T45" fmla="*/ 2467 h 542"/>
                  <a:gd name="T46" fmla="*/ 10115 w 344"/>
                  <a:gd name="T47" fmla="*/ 2213 h 542"/>
                  <a:gd name="T48" fmla="*/ 6849 w 344"/>
                  <a:gd name="T49" fmla="*/ 1358 h 542"/>
                  <a:gd name="T50" fmla="*/ 4919 w 344"/>
                  <a:gd name="T51" fmla="*/ 820 h 542"/>
                  <a:gd name="T52" fmla="*/ 3084 w 344"/>
                  <a:gd name="T53" fmla="*/ 358 h 542"/>
                  <a:gd name="T54" fmla="*/ 3014 w 344"/>
                  <a:gd name="T55" fmla="*/ 275 h 542"/>
                  <a:gd name="T56" fmla="*/ 1916 w 344"/>
                  <a:gd name="T57" fmla="*/ 0 h 542"/>
                  <a:gd name="T58" fmla="*/ 1425 w 344"/>
                  <a:gd name="T59" fmla="*/ 1856 h 542"/>
                  <a:gd name="T60" fmla="*/ 428 w 344"/>
                  <a:gd name="T61" fmla="*/ 5279 h 542"/>
                  <a:gd name="T62" fmla="*/ 275 w 344"/>
                  <a:gd name="T63" fmla="*/ 5903 h 542"/>
                  <a:gd name="T64" fmla="*/ 199 w 344"/>
                  <a:gd name="T65" fmla="*/ 6164 h 542"/>
                  <a:gd name="T66" fmla="*/ 128 w 344"/>
                  <a:gd name="T67" fmla="*/ 6509 h 542"/>
                  <a:gd name="T68" fmla="*/ 73 w 344"/>
                  <a:gd name="T69" fmla="*/ 6652 h 542"/>
                  <a:gd name="T70" fmla="*/ 73 w 344"/>
                  <a:gd name="T71" fmla="*/ 6705 h 542"/>
                  <a:gd name="T72" fmla="*/ 0 w 344"/>
                  <a:gd name="T73" fmla="*/ 6912 h 542"/>
                  <a:gd name="T74" fmla="*/ 199 w 344"/>
                  <a:gd name="T75" fmla="*/ 7209 h 542"/>
                  <a:gd name="T76" fmla="*/ 557 w 344"/>
                  <a:gd name="T77" fmla="*/ 7819 h 542"/>
                  <a:gd name="T78" fmla="*/ 872 w 344"/>
                  <a:gd name="T79" fmla="*/ 8281 h 542"/>
                  <a:gd name="T80" fmla="*/ 1098 w 344"/>
                  <a:gd name="T81" fmla="*/ 8691 h 542"/>
                  <a:gd name="T82" fmla="*/ 2053 w 344"/>
                  <a:gd name="T83" fmla="*/ 10192 h 542"/>
                  <a:gd name="T84" fmla="*/ 2813 w 344"/>
                  <a:gd name="T85" fmla="*/ 11422 h 542"/>
                  <a:gd name="T86" fmla="*/ 3768 w 344"/>
                  <a:gd name="T87" fmla="*/ 12880 h 542"/>
                  <a:gd name="T88" fmla="*/ 5554 w 344"/>
                  <a:gd name="T89" fmla="*/ 15672 h 542"/>
                  <a:gd name="T90" fmla="*/ 5902 w 344"/>
                  <a:gd name="T91" fmla="*/ 16221 h 54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44"/>
                  <a:gd name="T139" fmla="*/ 0 h 542"/>
                  <a:gd name="T140" fmla="*/ 344 w 344"/>
                  <a:gd name="T141" fmla="*/ 542 h 54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44" h="542">
                    <a:moveTo>
                      <a:pt x="172" y="474"/>
                    </a:moveTo>
                    <a:lnTo>
                      <a:pt x="216" y="542"/>
                    </a:lnTo>
                    <a:lnTo>
                      <a:pt x="224" y="466"/>
                    </a:lnTo>
                    <a:lnTo>
                      <a:pt x="246" y="470"/>
                    </a:lnTo>
                    <a:lnTo>
                      <a:pt x="246" y="476"/>
                    </a:lnTo>
                    <a:lnTo>
                      <a:pt x="248" y="478"/>
                    </a:lnTo>
                    <a:lnTo>
                      <a:pt x="252" y="478"/>
                    </a:lnTo>
                    <a:lnTo>
                      <a:pt x="256" y="478"/>
                    </a:lnTo>
                    <a:lnTo>
                      <a:pt x="258" y="474"/>
                    </a:lnTo>
                    <a:lnTo>
                      <a:pt x="260" y="472"/>
                    </a:lnTo>
                    <a:lnTo>
                      <a:pt x="262" y="468"/>
                    </a:lnTo>
                    <a:lnTo>
                      <a:pt x="272" y="426"/>
                    </a:lnTo>
                    <a:lnTo>
                      <a:pt x="274" y="414"/>
                    </a:lnTo>
                    <a:lnTo>
                      <a:pt x="282" y="372"/>
                    </a:lnTo>
                    <a:lnTo>
                      <a:pt x="290" y="336"/>
                    </a:lnTo>
                    <a:lnTo>
                      <a:pt x="296" y="306"/>
                    </a:lnTo>
                    <a:lnTo>
                      <a:pt x="296" y="300"/>
                    </a:lnTo>
                    <a:lnTo>
                      <a:pt x="310" y="242"/>
                    </a:lnTo>
                    <a:lnTo>
                      <a:pt x="314" y="218"/>
                    </a:lnTo>
                    <a:lnTo>
                      <a:pt x="318" y="202"/>
                    </a:lnTo>
                    <a:lnTo>
                      <a:pt x="330" y="142"/>
                    </a:lnTo>
                    <a:lnTo>
                      <a:pt x="344" y="76"/>
                    </a:lnTo>
                    <a:lnTo>
                      <a:pt x="332" y="72"/>
                    </a:lnTo>
                    <a:lnTo>
                      <a:pt x="296" y="64"/>
                    </a:lnTo>
                    <a:lnTo>
                      <a:pt x="200" y="40"/>
                    </a:lnTo>
                    <a:lnTo>
                      <a:pt x="144" y="24"/>
                    </a:lnTo>
                    <a:lnTo>
                      <a:pt x="90" y="10"/>
                    </a:lnTo>
                    <a:lnTo>
                      <a:pt x="88" y="8"/>
                    </a:lnTo>
                    <a:lnTo>
                      <a:pt x="56" y="0"/>
                    </a:lnTo>
                    <a:lnTo>
                      <a:pt x="42" y="54"/>
                    </a:lnTo>
                    <a:lnTo>
                      <a:pt x="12" y="154"/>
                    </a:lnTo>
                    <a:lnTo>
                      <a:pt x="8" y="172"/>
                    </a:lnTo>
                    <a:lnTo>
                      <a:pt x="6" y="180"/>
                    </a:lnTo>
                    <a:lnTo>
                      <a:pt x="4" y="190"/>
                    </a:lnTo>
                    <a:lnTo>
                      <a:pt x="2" y="194"/>
                    </a:lnTo>
                    <a:lnTo>
                      <a:pt x="2" y="196"/>
                    </a:lnTo>
                    <a:lnTo>
                      <a:pt x="0" y="202"/>
                    </a:lnTo>
                    <a:lnTo>
                      <a:pt x="6" y="210"/>
                    </a:lnTo>
                    <a:lnTo>
                      <a:pt x="16" y="228"/>
                    </a:lnTo>
                    <a:lnTo>
                      <a:pt x="26" y="242"/>
                    </a:lnTo>
                    <a:lnTo>
                      <a:pt x="32" y="254"/>
                    </a:lnTo>
                    <a:lnTo>
                      <a:pt x="60" y="298"/>
                    </a:lnTo>
                    <a:lnTo>
                      <a:pt x="82" y="334"/>
                    </a:lnTo>
                    <a:lnTo>
                      <a:pt x="110" y="376"/>
                    </a:lnTo>
                    <a:lnTo>
                      <a:pt x="162" y="458"/>
                    </a:lnTo>
                    <a:lnTo>
                      <a:pt x="172" y="47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33" name="Freeform 180">
                <a:extLst>
                  <a:ext uri="{FF2B5EF4-FFF2-40B4-BE49-F238E27FC236}">
                    <a16:creationId xmlns:a16="http://schemas.microsoft.com/office/drawing/2014/main" id="{BB1E3760-C94C-DD83-B6FD-D07001BF2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036" y="4897335"/>
                <a:ext cx="631568" cy="747867"/>
              </a:xfrm>
              <a:custGeom>
                <a:avLst/>
                <a:gdLst>
                  <a:gd name="T0" fmla="*/ 2588 w 366"/>
                  <a:gd name="T1" fmla="*/ 11570 h 434"/>
                  <a:gd name="T2" fmla="*/ 127 w 366"/>
                  <a:gd name="T3" fmla="*/ 9611 h 434"/>
                  <a:gd name="T4" fmla="*/ 557 w 366"/>
                  <a:gd name="T5" fmla="*/ 9538 h 434"/>
                  <a:gd name="T6" fmla="*/ 684 w 366"/>
                  <a:gd name="T7" fmla="*/ 9341 h 434"/>
                  <a:gd name="T8" fmla="*/ 819 w 366"/>
                  <a:gd name="T9" fmla="*/ 8986 h 434"/>
                  <a:gd name="T10" fmla="*/ 557 w 366"/>
                  <a:gd name="T11" fmla="*/ 8802 h 434"/>
                  <a:gd name="T12" fmla="*/ 476 w 366"/>
                  <a:gd name="T13" fmla="*/ 8582 h 434"/>
                  <a:gd name="T14" fmla="*/ 476 w 366"/>
                  <a:gd name="T15" fmla="*/ 8195 h 434"/>
                  <a:gd name="T16" fmla="*/ 557 w 366"/>
                  <a:gd name="T17" fmla="*/ 7993 h 434"/>
                  <a:gd name="T18" fmla="*/ 819 w 366"/>
                  <a:gd name="T19" fmla="*/ 7771 h 434"/>
                  <a:gd name="T20" fmla="*/ 872 w 366"/>
                  <a:gd name="T21" fmla="*/ 7712 h 434"/>
                  <a:gd name="T22" fmla="*/ 1029 w 366"/>
                  <a:gd name="T23" fmla="*/ 7383 h 434"/>
                  <a:gd name="T24" fmla="*/ 1150 w 366"/>
                  <a:gd name="T25" fmla="*/ 6847 h 434"/>
                  <a:gd name="T26" fmla="*/ 1356 w 366"/>
                  <a:gd name="T27" fmla="*/ 6693 h 434"/>
                  <a:gd name="T28" fmla="*/ 1979 w 366"/>
                  <a:gd name="T29" fmla="*/ 6237 h 434"/>
                  <a:gd name="T30" fmla="*/ 2044 w 366"/>
                  <a:gd name="T31" fmla="*/ 6162 h 434"/>
                  <a:gd name="T32" fmla="*/ 1653 w 366"/>
                  <a:gd name="T33" fmla="*/ 5080 h 434"/>
                  <a:gd name="T34" fmla="*/ 1583 w 366"/>
                  <a:gd name="T35" fmla="*/ 4723 h 434"/>
                  <a:gd name="T36" fmla="*/ 1424 w 366"/>
                  <a:gd name="T37" fmla="*/ 4409 h 434"/>
                  <a:gd name="T38" fmla="*/ 1782 w 366"/>
                  <a:gd name="T39" fmla="*/ 1767 h 434"/>
                  <a:gd name="T40" fmla="*/ 2526 w 366"/>
                  <a:gd name="T41" fmla="*/ 2090 h 434"/>
                  <a:gd name="T42" fmla="*/ 2722 w 366"/>
                  <a:gd name="T43" fmla="*/ 2159 h 434"/>
                  <a:gd name="T44" fmla="*/ 2932 w 366"/>
                  <a:gd name="T45" fmla="*/ 2024 h 434"/>
                  <a:gd name="T46" fmla="*/ 3077 w 366"/>
                  <a:gd name="T47" fmla="*/ 1828 h 434"/>
                  <a:gd name="T48" fmla="*/ 3487 w 366"/>
                  <a:gd name="T49" fmla="*/ 0 h 434"/>
                  <a:gd name="T50" fmla="*/ 6139 w 366"/>
                  <a:gd name="T51" fmla="*/ 554 h 434"/>
                  <a:gd name="T52" fmla="*/ 9343 w 366"/>
                  <a:gd name="T53" fmla="*/ 1146 h 434"/>
                  <a:gd name="T54" fmla="*/ 12493 w 366"/>
                  <a:gd name="T55" fmla="*/ 1697 h 434"/>
                  <a:gd name="T56" fmla="*/ 11806 w 366"/>
                  <a:gd name="T57" fmla="*/ 6355 h 434"/>
                  <a:gd name="T58" fmla="*/ 11396 w 366"/>
                  <a:gd name="T59" fmla="*/ 9063 h 434"/>
                  <a:gd name="T60" fmla="*/ 11069 w 366"/>
                  <a:gd name="T61" fmla="*/ 11371 h 434"/>
                  <a:gd name="T62" fmla="*/ 10575 w 366"/>
                  <a:gd name="T63" fmla="*/ 14685 h 434"/>
                  <a:gd name="T64" fmla="*/ 6637 w 366"/>
                  <a:gd name="T65" fmla="*/ 14013 h 43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6"/>
                  <a:gd name="T100" fmla="*/ 0 h 434"/>
                  <a:gd name="T101" fmla="*/ 366 w 366"/>
                  <a:gd name="T102" fmla="*/ 434 h 43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6" h="434">
                    <a:moveTo>
                      <a:pt x="180" y="406"/>
                    </a:moveTo>
                    <a:lnTo>
                      <a:pt x="76" y="342"/>
                    </a:lnTo>
                    <a:lnTo>
                      <a:pt x="0" y="294"/>
                    </a:lnTo>
                    <a:lnTo>
                      <a:pt x="4" y="284"/>
                    </a:lnTo>
                    <a:lnTo>
                      <a:pt x="8" y="280"/>
                    </a:lnTo>
                    <a:lnTo>
                      <a:pt x="16" y="282"/>
                    </a:lnTo>
                    <a:lnTo>
                      <a:pt x="18" y="282"/>
                    </a:lnTo>
                    <a:lnTo>
                      <a:pt x="20" y="276"/>
                    </a:lnTo>
                    <a:lnTo>
                      <a:pt x="24" y="274"/>
                    </a:lnTo>
                    <a:lnTo>
                      <a:pt x="24" y="266"/>
                    </a:lnTo>
                    <a:lnTo>
                      <a:pt x="22" y="262"/>
                    </a:lnTo>
                    <a:lnTo>
                      <a:pt x="16" y="260"/>
                    </a:lnTo>
                    <a:lnTo>
                      <a:pt x="14" y="258"/>
                    </a:lnTo>
                    <a:lnTo>
                      <a:pt x="14" y="254"/>
                    </a:lnTo>
                    <a:lnTo>
                      <a:pt x="16" y="246"/>
                    </a:lnTo>
                    <a:lnTo>
                      <a:pt x="14" y="242"/>
                    </a:lnTo>
                    <a:lnTo>
                      <a:pt x="16" y="238"/>
                    </a:lnTo>
                    <a:lnTo>
                      <a:pt x="16" y="236"/>
                    </a:lnTo>
                    <a:lnTo>
                      <a:pt x="18" y="234"/>
                    </a:lnTo>
                    <a:lnTo>
                      <a:pt x="24" y="230"/>
                    </a:lnTo>
                    <a:lnTo>
                      <a:pt x="24" y="228"/>
                    </a:lnTo>
                    <a:lnTo>
                      <a:pt x="26" y="228"/>
                    </a:lnTo>
                    <a:lnTo>
                      <a:pt x="30" y="222"/>
                    </a:lnTo>
                    <a:lnTo>
                      <a:pt x="30" y="218"/>
                    </a:lnTo>
                    <a:lnTo>
                      <a:pt x="32" y="216"/>
                    </a:lnTo>
                    <a:lnTo>
                      <a:pt x="34" y="202"/>
                    </a:lnTo>
                    <a:lnTo>
                      <a:pt x="40" y="198"/>
                    </a:lnTo>
                    <a:lnTo>
                      <a:pt x="42" y="194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2"/>
                    </a:lnTo>
                    <a:lnTo>
                      <a:pt x="50" y="168"/>
                    </a:lnTo>
                    <a:lnTo>
                      <a:pt x="48" y="150"/>
                    </a:lnTo>
                    <a:lnTo>
                      <a:pt x="44" y="142"/>
                    </a:lnTo>
                    <a:lnTo>
                      <a:pt x="46" y="140"/>
                    </a:lnTo>
                    <a:lnTo>
                      <a:pt x="42" y="136"/>
                    </a:lnTo>
                    <a:lnTo>
                      <a:pt x="42" y="130"/>
                    </a:lnTo>
                    <a:lnTo>
                      <a:pt x="44" y="128"/>
                    </a:lnTo>
                    <a:lnTo>
                      <a:pt x="52" y="52"/>
                    </a:lnTo>
                    <a:lnTo>
                      <a:pt x="74" y="56"/>
                    </a:lnTo>
                    <a:lnTo>
                      <a:pt x="74" y="62"/>
                    </a:lnTo>
                    <a:lnTo>
                      <a:pt x="76" y="64"/>
                    </a:lnTo>
                    <a:lnTo>
                      <a:pt x="80" y="64"/>
                    </a:lnTo>
                    <a:lnTo>
                      <a:pt x="84" y="64"/>
                    </a:lnTo>
                    <a:lnTo>
                      <a:pt x="86" y="60"/>
                    </a:lnTo>
                    <a:lnTo>
                      <a:pt x="88" y="58"/>
                    </a:lnTo>
                    <a:lnTo>
                      <a:pt x="90" y="54"/>
                    </a:lnTo>
                    <a:lnTo>
                      <a:pt x="100" y="12"/>
                    </a:lnTo>
                    <a:lnTo>
                      <a:pt x="102" y="0"/>
                    </a:lnTo>
                    <a:lnTo>
                      <a:pt x="162" y="12"/>
                    </a:lnTo>
                    <a:lnTo>
                      <a:pt x="180" y="16"/>
                    </a:lnTo>
                    <a:lnTo>
                      <a:pt x="244" y="28"/>
                    </a:lnTo>
                    <a:lnTo>
                      <a:pt x="274" y="34"/>
                    </a:lnTo>
                    <a:lnTo>
                      <a:pt x="314" y="40"/>
                    </a:lnTo>
                    <a:lnTo>
                      <a:pt x="366" y="50"/>
                    </a:lnTo>
                    <a:lnTo>
                      <a:pt x="356" y="118"/>
                    </a:lnTo>
                    <a:lnTo>
                      <a:pt x="346" y="188"/>
                    </a:lnTo>
                    <a:lnTo>
                      <a:pt x="342" y="214"/>
                    </a:lnTo>
                    <a:lnTo>
                      <a:pt x="334" y="268"/>
                    </a:lnTo>
                    <a:lnTo>
                      <a:pt x="328" y="308"/>
                    </a:lnTo>
                    <a:lnTo>
                      <a:pt x="324" y="336"/>
                    </a:lnTo>
                    <a:lnTo>
                      <a:pt x="320" y="360"/>
                    </a:lnTo>
                    <a:lnTo>
                      <a:pt x="310" y="434"/>
                    </a:lnTo>
                    <a:lnTo>
                      <a:pt x="230" y="420"/>
                    </a:lnTo>
                    <a:lnTo>
                      <a:pt x="194" y="414"/>
                    </a:lnTo>
                    <a:lnTo>
                      <a:pt x="180" y="40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35" name="Freeform 181">
                <a:extLst>
                  <a:ext uri="{FF2B5EF4-FFF2-40B4-BE49-F238E27FC236}">
                    <a16:creationId xmlns:a16="http://schemas.microsoft.com/office/drawing/2014/main" id="{D9CC43BC-C2C0-B860-65B2-43A7764D7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502" y="5713998"/>
                <a:ext cx="828031" cy="659100"/>
              </a:xfrm>
              <a:custGeom>
                <a:avLst/>
                <a:gdLst>
                  <a:gd name="T0" fmla="*/ 426 w 480"/>
                  <a:gd name="T1" fmla="*/ 1504 h 382"/>
                  <a:gd name="T2" fmla="*/ 426 w 480"/>
                  <a:gd name="T3" fmla="*/ 2339 h 382"/>
                  <a:gd name="T4" fmla="*/ 962 w 480"/>
                  <a:gd name="T5" fmla="*/ 1981 h 382"/>
                  <a:gd name="T6" fmla="*/ 1295 w 480"/>
                  <a:gd name="T7" fmla="*/ 1910 h 382"/>
                  <a:gd name="T8" fmla="*/ 1150 w 480"/>
                  <a:gd name="T9" fmla="*/ 2193 h 382"/>
                  <a:gd name="T10" fmla="*/ 2519 w 480"/>
                  <a:gd name="T11" fmla="*/ 1855 h 382"/>
                  <a:gd name="T12" fmla="*/ 2650 w 480"/>
                  <a:gd name="T13" fmla="*/ 1910 h 382"/>
                  <a:gd name="T14" fmla="*/ 3809 w 480"/>
                  <a:gd name="T15" fmla="*/ 2527 h 382"/>
                  <a:gd name="T16" fmla="*/ 3809 w 480"/>
                  <a:gd name="T17" fmla="*/ 2109 h 382"/>
                  <a:gd name="T18" fmla="*/ 4350 w 480"/>
                  <a:gd name="T19" fmla="*/ 2654 h 382"/>
                  <a:gd name="T20" fmla="*/ 4551 w 480"/>
                  <a:gd name="T21" fmla="*/ 2884 h 382"/>
                  <a:gd name="T22" fmla="*/ 4695 w 480"/>
                  <a:gd name="T23" fmla="*/ 3489 h 382"/>
                  <a:gd name="T24" fmla="*/ 4498 w 480"/>
                  <a:gd name="T25" fmla="*/ 3080 h 382"/>
                  <a:gd name="T26" fmla="*/ 4695 w 480"/>
                  <a:gd name="T27" fmla="*/ 3489 h 382"/>
                  <a:gd name="T28" fmla="*/ 5107 w 480"/>
                  <a:gd name="T29" fmla="*/ 3339 h 382"/>
                  <a:gd name="T30" fmla="*/ 5519 w 480"/>
                  <a:gd name="T31" fmla="*/ 3211 h 382"/>
                  <a:gd name="T32" fmla="*/ 5645 w 480"/>
                  <a:gd name="T33" fmla="*/ 3279 h 382"/>
                  <a:gd name="T34" fmla="*/ 6329 w 480"/>
                  <a:gd name="T35" fmla="*/ 2805 h 382"/>
                  <a:gd name="T36" fmla="*/ 6681 w 480"/>
                  <a:gd name="T37" fmla="*/ 2724 h 382"/>
                  <a:gd name="T38" fmla="*/ 6611 w 480"/>
                  <a:gd name="T39" fmla="*/ 2589 h 382"/>
                  <a:gd name="T40" fmla="*/ 6747 w 480"/>
                  <a:gd name="T41" fmla="*/ 2339 h 382"/>
                  <a:gd name="T42" fmla="*/ 7073 w 480"/>
                  <a:gd name="T43" fmla="*/ 2262 h 382"/>
                  <a:gd name="T44" fmla="*/ 7981 w 480"/>
                  <a:gd name="T45" fmla="*/ 2527 h 382"/>
                  <a:gd name="T46" fmla="*/ 8577 w 480"/>
                  <a:gd name="T47" fmla="*/ 3080 h 382"/>
                  <a:gd name="T48" fmla="*/ 9131 w 480"/>
                  <a:gd name="T49" fmla="*/ 3765 h 382"/>
                  <a:gd name="T50" fmla="*/ 9950 w 480"/>
                  <a:gd name="T51" fmla="*/ 4309 h 382"/>
                  <a:gd name="T52" fmla="*/ 10200 w 480"/>
                  <a:gd name="T53" fmla="*/ 4789 h 382"/>
                  <a:gd name="T54" fmla="*/ 10345 w 480"/>
                  <a:gd name="T55" fmla="*/ 5550 h 382"/>
                  <a:gd name="T56" fmla="*/ 10200 w 480"/>
                  <a:gd name="T57" fmla="*/ 6700 h 382"/>
                  <a:gd name="T58" fmla="*/ 10623 w 480"/>
                  <a:gd name="T59" fmla="*/ 7181 h 382"/>
                  <a:gd name="T60" fmla="*/ 10553 w 480"/>
                  <a:gd name="T61" fmla="*/ 6772 h 382"/>
                  <a:gd name="T62" fmla="*/ 10952 w 480"/>
                  <a:gd name="T63" fmla="*/ 6848 h 382"/>
                  <a:gd name="T64" fmla="*/ 10831 w 480"/>
                  <a:gd name="T65" fmla="*/ 7573 h 382"/>
                  <a:gd name="T66" fmla="*/ 11171 w 480"/>
                  <a:gd name="T67" fmla="*/ 8753 h 382"/>
                  <a:gd name="T68" fmla="*/ 11852 w 480"/>
                  <a:gd name="T69" fmla="*/ 9429 h 382"/>
                  <a:gd name="T70" fmla="*/ 11908 w 480"/>
                  <a:gd name="T71" fmla="*/ 9162 h 382"/>
                  <a:gd name="T72" fmla="*/ 12335 w 480"/>
                  <a:gd name="T73" fmla="*/ 9978 h 382"/>
                  <a:gd name="T74" fmla="*/ 12662 w 480"/>
                  <a:gd name="T75" fmla="*/ 10652 h 382"/>
                  <a:gd name="T76" fmla="*/ 13759 w 480"/>
                  <a:gd name="T77" fmla="*/ 11564 h 382"/>
                  <a:gd name="T78" fmla="*/ 14625 w 480"/>
                  <a:gd name="T79" fmla="*/ 12434 h 382"/>
                  <a:gd name="T80" fmla="*/ 14370 w 480"/>
                  <a:gd name="T81" fmla="*/ 12566 h 382"/>
                  <a:gd name="T82" fmla="*/ 14978 w 480"/>
                  <a:gd name="T83" fmla="*/ 12863 h 382"/>
                  <a:gd name="T84" fmla="*/ 15853 w 480"/>
                  <a:gd name="T85" fmla="*/ 12566 h 382"/>
                  <a:gd name="T86" fmla="*/ 16078 w 480"/>
                  <a:gd name="T87" fmla="*/ 11633 h 382"/>
                  <a:gd name="T88" fmla="*/ 16278 w 480"/>
                  <a:gd name="T89" fmla="*/ 11009 h 382"/>
                  <a:gd name="T90" fmla="*/ 16202 w 480"/>
                  <a:gd name="T91" fmla="*/ 8880 h 382"/>
                  <a:gd name="T92" fmla="*/ 15254 w 480"/>
                  <a:gd name="T93" fmla="*/ 6898 h 382"/>
                  <a:gd name="T94" fmla="*/ 14084 w 480"/>
                  <a:gd name="T95" fmla="*/ 4506 h 382"/>
                  <a:gd name="T96" fmla="*/ 13005 w 480"/>
                  <a:gd name="T97" fmla="*/ 2527 h 382"/>
                  <a:gd name="T98" fmla="*/ 12256 w 480"/>
                  <a:gd name="T99" fmla="*/ 967 h 382"/>
                  <a:gd name="T100" fmla="*/ 12178 w 480"/>
                  <a:gd name="T101" fmla="*/ 275 h 382"/>
                  <a:gd name="T102" fmla="*/ 11717 w 480"/>
                  <a:gd name="T103" fmla="*/ 128 h 382"/>
                  <a:gd name="T104" fmla="*/ 11237 w 480"/>
                  <a:gd name="T105" fmla="*/ 0 h 382"/>
                  <a:gd name="T106" fmla="*/ 11033 w 480"/>
                  <a:gd name="T107" fmla="*/ 199 h 382"/>
                  <a:gd name="T108" fmla="*/ 11109 w 480"/>
                  <a:gd name="T109" fmla="*/ 967 h 382"/>
                  <a:gd name="T110" fmla="*/ 10752 w 480"/>
                  <a:gd name="T111" fmla="*/ 967 h 382"/>
                  <a:gd name="T112" fmla="*/ 9720 w 480"/>
                  <a:gd name="T113" fmla="*/ 746 h 382"/>
                  <a:gd name="T114" fmla="*/ 6529 w 480"/>
                  <a:gd name="T115" fmla="*/ 967 h 382"/>
                  <a:gd name="T116" fmla="*/ 5234 w 480"/>
                  <a:gd name="T117" fmla="*/ 622 h 382"/>
                  <a:gd name="T118" fmla="*/ 2387 w 480"/>
                  <a:gd name="T119" fmla="*/ 622 h 38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80"/>
                  <a:gd name="T181" fmla="*/ 0 h 382"/>
                  <a:gd name="T182" fmla="*/ 480 w 480"/>
                  <a:gd name="T183" fmla="*/ 382 h 38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80" h="382">
                    <a:moveTo>
                      <a:pt x="26" y="22"/>
                    </a:moveTo>
                    <a:lnTo>
                      <a:pt x="0" y="26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8" y="44"/>
                    </a:lnTo>
                    <a:lnTo>
                      <a:pt x="12" y="44"/>
                    </a:lnTo>
                    <a:lnTo>
                      <a:pt x="14" y="48"/>
                    </a:lnTo>
                    <a:lnTo>
                      <a:pt x="14" y="50"/>
                    </a:lnTo>
                    <a:lnTo>
                      <a:pt x="12" y="56"/>
                    </a:lnTo>
                    <a:lnTo>
                      <a:pt x="14" y="60"/>
                    </a:lnTo>
                    <a:lnTo>
                      <a:pt x="16" y="60"/>
                    </a:lnTo>
                    <a:lnTo>
                      <a:pt x="16" y="64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0" y="70"/>
                    </a:lnTo>
                    <a:lnTo>
                      <a:pt x="10" y="72"/>
                    </a:lnTo>
                    <a:lnTo>
                      <a:pt x="16" y="70"/>
                    </a:lnTo>
                    <a:lnTo>
                      <a:pt x="16" y="68"/>
                    </a:lnTo>
                    <a:lnTo>
                      <a:pt x="20" y="66"/>
                    </a:lnTo>
                    <a:lnTo>
                      <a:pt x="22" y="64"/>
                    </a:lnTo>
                    <a:lnTo>
                      <a:pt x="26" y="62"/>
                    </a:lnTo>
                    <a:lnTo>
                      <a:pt x="28" y="58"/>
                    </a:lnTo>
                    <a:lnTo>
                      <a:pt x="26" y="52"/>
                    </a:lnTo>
                    <a:lnTo>
                      <a:pt x="28" y="50"/>
                    </a:lnTo>
                    <a:lnTo>
                      <a:pt x="32" y="54"/>
                    </a:lnTo>
                    <a:lnTo>
                      <a:pt x="32" y="58"/>
                    </a:lnTo>
                    <a:lnTo>
                      <a:pt x="34" y="58"/>
                    </a:lnTo>
                    <a:lnTo>
                      <a:pt x="36" y="52"/>
                    </a:lnTo>
                    <a:lnTo>
                      <a:pt x="38" y="56"/>
                    </a:lnTo>
                    <a:lnTo>
                      <a:pt x="40" y="56"/>
                    </a:lnTo>
                    <a:lnTo>
                      <a:pt x="40" y="58"/>
                    </a:lnTo>
                    <a:lnTo>
                      <a:pt x="38" y="60"/>
                    </a:lnTo>
                    <a:lnTo>
                      <a:pt x="32" y="62"/>
                    </a:lnTo>
                    <a:lnTo>
                      <a:pt x="30" y="64"/>
                    </a:lnTo>
                    <a:lnTo>
                      <a:pt x="28" y="64"/>
                    </a:lnTo>
                    <a:lnTo>
                      <a:pt x="30" y="66"/>
                    </a:lnTo>
                    <a:lnTo>
                      <a:pt x="34" y="64"/>
                    </a:lnTo>
                    <a:lnTo>
                      <a:pt x="50" y="60"/>
                    </a:lnTo>
                    <a:lnTo>
                      <a:pt x="64" y="58"/>
                    </a:lnTo>
                    <a:lnTo>
                      <a:pt x="64" y="56"/>
                    </a:lnTo>
                    <a:lnTo>
                      <a:pt x="66" y="54"/>
                    </a:lnTo>
                    <a:lnTo>
                      <a:pt x="66" y="52"/>
                    </a:lnTo>
                    <a:lnTo>
                      <a:pt x="68" y="52"/>
                    </a:lnTo>
                    <a:lnTo>
                      <a:pt x="70" y="54"/>
                    </a:lnTo>
                    <a:lnTo>
                      <a:pt x="74" y="54"/>
                    </a:lnTo>
                    <a:lnTo>
                      <a:pt x="76" y="52"/>
                    </a:lnTo>
                    <a:lnTo>
                      <a:pt x="78" y="52"/>
                    </a:lnTo>
                    <a:lnTo>
                      <a:pt x="82" y="52"/>
                    </a:lnTo>
                    <a:lnTo>
                      <a:pt x="88" y="54"/>
                    </a:lnTo>
                    <a:lnTo>
                      <a:pt x="88" y="56"/>
                    </a:lnTo>
                    <a:lnTo>
                      <a:pt x="88" y="58"/>
                    </a:lnTo>
                    <a:lnTo>
                      <a:pt x="82" y="56"/>
                    </a:lnTo>
                    <a:lnTo>
                      <a:pt x="78" y="56"/>
                    </a:lnTo>
                    <a:lnTo>
                      <a:pt x="76" y="56"/>
                    </a:lnTo>
                    <a:lnTo>
                      <a:pt x="74" y="58"/>
                    </a:lnTo>
                    <a:lnTo>
                      <a:pt x="66" y="58"/>
                    </a:lnTo>
                    <a:lnTo>
                      <a:pt x="68" y="60"/>
                    </a:lnTo>
                    <a:lnTo>
                      <a:pt x="74" y="60"/>
                    </a:lnTo>
                    <a:lnTo>
                      <a:pt x="96" y="64"/>
                    </a:lnTo>
                    <a:lnTo>
                      <a:pt x="98" y="66"/>
                    </a:lnTo>
                    <a:lnTo>
                      <a:pt x="112" y="74"/>
                    </a:lnTo>
                    <a:lnTo>
                      <a:pt x="112" y="70"/>
                    </a:lnTo>
                    <a:lnTo>
                      <a:pt x="112" y="68"/>
                    </a:lnTo>
                    <a:lnTo>
                      <a:pt x="110" y="66"/>
                    </a:lnTo>
                    <a:lnTo>
                      <a:pt x="106" y="68"/>
                    </a:lnTo>
                    <a:lnTo>
                      <a:pt x="106" y="66"/>
                    </a:lnTo>
                    <a:lnTo>
                      <a:pt x="110" y="62"/>
                    </a:lnTo>
                    <a:lnTo>
                      <a:pt x="112" y="62"/>
                    </a:lnTo>
                    <a:lnTo>
                      <a:pt x="114" y="66"/>
                    </a:lnTo>
                    <a:lnTo>
                      <a:pt x="116" y="66"/>
                    </a:lnTo>
                    <a:lnTo>
                      <a:pt x="114" y="68"/>
                    </a:lnTo>
                    <a:lnTo>
                      <a:pt x="116" y="70"/>
                    </a:lnTo>
                    <a:lnTo>
                      <a:pt x="122" y="74"/>
                    </a:lnTo>
                    <a:lnTo>
                      <a:pt x="124" y="72"/>
                    </a:lnTo>
                    <a:lnTo>
                      <a:pt x="126" y="72"/>
                    </a:lnTo>
                    <a:lnTo>
                      <a:pt x="128" y="78"/>
                    </a:lnTo>
                    <a:lnTo>
                      <a:pt x="126" y="78"/>
                    </a:lnTo>
                    <a:lnTo>
                      <a:pt x="118" y="74"/>
                    </a:lnTo>
                    <a:lnTo>
                      <a:pt x="116" y="74"/>
                    </a:lnTo>
                    <a:lnTo>
                      <a:pt x="118" y="76"/>
                    </a:lnTo>
                    <a:lnTo>
                      <a:pt x="126" y="80"/>
                    </a:lnTo>
                    <a:lnTo>
                      <a:pt x="128" y="82"/>
                    </a:lnTo>
                    <a:lnTo>
                      <a:pt x="134" y="84"/>
                    </a:lnTo>
                    <a:lnTo>
                      <a:pt x="134" y="86"/>
                    </a:lnTo>
                    <a:lnTo>
                      <a:pt x="136" y="88"/>
                    </a:lnTo>
                    <a:lnTo>
                      <a:pt x="138" y="90"/>
                    </a:lnTo>
                    <a:lnTo>
                      <a:pt x="140" y="92"/>
                    </a:lnTo>
                    <a:lnTo>
                      <a:pt x="140" y="94"/>
                    </a:lnTo>
                    <a:lnTo>
                      <a:pt x="140" y="98"/>
                    </a:lnTo>
                    <a:lnTo>
                      <a:pt x="140" y="100"/>
                    </a:lnTo>
                    <a:lnTo>
                      <a:pt x="138" y="102"/>
                    </a:lnTo>
                    <a:lnTo>
                      <a:pt x="138" y="100"/>
                    </a:lnTo>
                    <a:lnTo>
                      <a:pt x="136" y="98"/>
                    </a:lnTo>
                    <a:lnTo>
                      <a:pt x="134" y="96"/>
                    </a:lnTo>
                    <a:lnTo>
                      <a:pt x="134" y="94"/>
                    </a:lnTo>
                    <a:lnTo>
                      <a:pt x="134" y="88"/>
                    </a:lnTo>
                    <a:lnTo>
                      <a:pt x="132" y="90"/>
                    </a:lnTo>
                    <a:lnTo>
                      <a:pt x="132" y="92"/>
                    </a:lnTo>
                    <a:lnTo>
                      <a:pt x="132" y="94"/>
                    </a:lnTo>
                    <a:lnTo>
                      <a:pt x="134" y="96"/>
                    </a:lnTo>
                    <a:lnTo>
                      <a:pt x="134" y="100"/>
                    </a:lnTo>
                    <a:lnTo>
                      <a:pt x="136" y="102"/>
                    </a:lnTo>
                    <a:lnTo>
                      <a:pt x="138" y="104"/>
                    </a:lnTo>
                    <a:lnTo>
                      <a:pt x="138" y="102"/>
                    </a:lnTo>
                    <a:lnTo>
                      <a:pt x="140" y="102"/>
                    </a:lnTo>
                    <a:lnTo>
                      <a:pt x="142" y="100"/>
                    </a:lnTo>
                    <a:lnTo>
                      <a:pt x="144" y="100"/>
                    </a:lnTo>
                    <a:lnTo>
                      <a:pt x="146" y="100"/>
                    </a:lnTo>
                    <a:lnTo>
                      <a:pt x="148" y="98"/>
                    </a:lnTo>
                    <a:lnTo>
                      <a:pt x="150" y="98"/>
                    </a:lnTo>
                    <a:lnTo>
                      <a:pt x="152" y="98"/>
                    </a:lnTo>
                    <a:lnTo>
                      <a:pt x="156" y="98"/>
                    </a:lnTo>
                    <a:lnTo>
                      <a:pt x="158" y="98"/>
                    </a:lnTo>
                    <a:lnTo>
                      <a:pt x="160" y="96"/>
                    </a:lnTo>
                    <a:lnTo>
                      <a:pt x="158" y="94"/>
                    </a:lnTo>
                    <a:lnTo>
                      <a:pt x="160" y="94"/>
                    </a:lnTo>
                    <a:lnTo>
                      <a:pt x="162" y="94"/>
                    </a:lnTo>
                    <a:lnTo>
                      <a:pt x="162" y="92"/>
                    </a:lnTo>
                    <a:lnTo>
                      <a:pt x="164" y="92"/>
                    </a:lnTo>
                    <a:lnTo>
                      <a:pt x="166" y="92"/>
                    </a:lnTo>
                    <a:lnTo>
                      <a:pt x="164" y="92"/>
                    </a:lnTo>
                    <a:lnTo>
                      <a:pt x="164" y="94"/>
                    </a:lnTo>
                    <a:lnTo>
                      <a:pt x="166" y="96"/>
                    </a:lnTo>
                    <a:lnTo>
                      <a:pt x="168" y="94"/>
                    </a:lnTo>
                    <a:lnTo>
                      <a:pt x="170" y="92"/>
                    </a:lnTo>
                    <a:lnTo>
                      <a:pt x="174" y="88"/>
                    </a:lnTo>
                    <a:lnTo>
                      <a:pt x="180" y="84"/>
                    </a:lnTo>
                    <a:lnTo>
                      <a:pt x="184" y="82"/>
                    </a:lnTo>
                    <a:lnTo>
                      <a:pt x="186" y="82"/>
                    </a:lnTo>
                    <a:lnTo>
                      <a:pt x="188" y="80"/>
                    </a:lnTo>
                    <a:lnTo>
                      <a:pt x="190" y="80"/>
                    </a:lnTo>
                    <a:lnTo>
                      <a:pt x="192" y="82"/>
                    </a:lnTo>
                    <a:lnTo>
                      <a:pt x="194" y="82"/>
                    </a:lnTo>
                    <a:lnTo>
                      <a:pt x="196" y="80"/>
                    </a:lnTo>
                    <a:lnTo>
                      <a:pt x="196" y="78"/>
                    </a:lnTo>
                    <a:lnTo>
                      <a:pt x="194" y="78"/>
                    </a:lnTo>
                    <a:lnTo>
                      <a:pt x="192" y="78"/>
                    </a:lnTo>
                    <a:lnTo>
                      <a:pt x="190" y="76"/>
                    </a:lnTo>
                    <a:lnTo>
                      <a:pt x="192" y="76"/>
                    </a:lnTo>
                    <a:lnTo>
                      <a:pt x="194" y="76"/>
                    </a:lnTo>
                    <a:lnTo>
                      <a:pt x="194" y="74"/>
                    </a:lnTo>
                    <a:lnTo>
                      <a:pt x="192" y="72"/>
                    </a:lnTo>
                    <a:lnTo>
                      <a:pt x="194" y="70"/>
                    </a:lnTo>
                    <a:lnTo>
                      <a:pt x="196" y="70"/>
                    </a:lnTo>
                    <a:lnTo>
                      <a:pt x="198" y="70"/>
                    </a:lnTo>
                    <a:lnTo>
                      <a:pt x="198" y="68"/>
                    </a:lnTo>
                    <a:lnTo>
                      <a:pt x="198" y="66"/>
                    </a:lnTo>
                    <a:lnTo>
                      <a:pt x="200" y="66"/>
                    </a:lnTo>
                    <a:lnTo>
                      <a:pt x="202" y="66"/>
                    </a:lnTo>
                    <a:lnTo>
                      <a:pt x="206" y="68"/>
                    </a:lnTo>
                    <a:lnTo>
                      <a:pt x="208" y="66"/>
                    </a:lnTo>
                    <a:lnTo>
                      <a:pt x="210" y="66"/>
                    </a:lnTo>
                    <a:lnTo>
                      <a:pt x="212" y="66"/>
                    </a:lnTo>
                    <a:lnTo>
                      <a:pt x="216" y="66"/>
                    </a:lnTo>
                    <a:lnTo>
                      <a:pt x="218" y="66"/>
                    </a:lnTo>
                    <a:lnTo>
                      <a:pt x="226" y="72"/>
                    </a:lnTo>
                    <a:lnTo>
                      <a:pt x="228" y="72"/>
                    </a:lnTo>
                    <a:lnTo>
                      <a:pt x="234" y="74"/>
                    </a:lnTo>
                    <a:lnTo>
                      <a:pt x="238" y="80"/>
                    </a:lnTo>
                    <a:lnTo>
                      <a:pt x="242" y="80"/>
                    </a:lnTo>
                    <a:lnTo>
                      <a:pt x="240" y="82"/>
                    </a:lnTo>
                    <a:lnTo>
                      <a:pt x="240" y="86"/>
                    </a:lnTo>
                    <a:lnTo>
                      <a:pt x="244" y="88"/>
                    </a:lnTo>
                    <a:lnTo>
                      <a:pt x="248" y="88"/>
                    </a:lnTo>
                    <a:lnTo>
                      <a:pt x="248" y="90"/>
                    </a:lnTo>
                    <a:lnTo>
                      <a:pt x="252" y="90"/>
                    </a:lnTo>
                    <a:lnTo>
                      <a:pt x="254" y="96"/>
                    </a:lnTo>
                    <a:lnTo>
                      <a:pt x="254" y="100"/>
                    </a:lnTo>
                    <a:lnTo>
                      <a:pt x="258" y="102"/>
                    </a:lnTo>
                    <a:lnTo>
                      <a:pt x="260" y="104"/>
                    </a:lnTo>
                    <a:lnTo>
                      <a:pt x="260" y="106"/>
                    </a:lnTo>
                    <a:lnTo>
                      <a:pt x="262" y="106"/>
                    </a:lnTo>
                    <a:lnTo>
                      <a:pt x="266" y="106"/>
                    </a:lnTo>
                    <a:lnTo>
                      <a:pt x="268" y="110"/>
                    </a:lnTo>
                    <a:lnTo>
                      <a:pt x="270" y="114"/>
                    </a:lnTo>
                    <a:lnTo>
                      <a:pt x="274" y="114"/>
                    </a:lnTo>
                    <a:lnTo>
                      <a:pt x="276" y="118"/>
                    </a:lnTo>
                    <a:lnTo>
                      <a:pt x="276" y="120"/>
                    </a:lnTo>
                    <a:lnTo>
                      <a:pt x="290" y="120"/>
                    </a:lnTo>
                    <a:lnTo>
                      <a:pt x="292" y="122"/>
                    </a:lnTo>
                    <a:lnTo>
                      <a:pt x="292" y="124"/>
                    </a:lnTo>
                    <a:lnTo>
                      <a:pt x="292" y="126"/>
                    </a:lnTo>
                    <a:lnTo>
                      <a:pt x="296" y="126"/>
                    </a:lnTo>
                    <a:lnTo>
                      <a:pt x="296" y="130"/>
                    </a:lnTo>
                    <a:lnTo>
                      <a:pt x="298" y="130"/>
                    </a:lnTo>
                    <a:lnTo>
                      <a:pt x="298" y="134"/>
                    </a:lnTo>
                    <a:lnTo>
                      <a:pt x="300" y="134"/>
                    </a:lnTo>
                    <a:lnTo>
                      <a:pt x="304" y="138"/>
                    </a:lnTo>
                    <a:lnTo>
                      <a:pt x="304" y="140"/>
                    </a:lnTo>
                    <a:lnTo>
                      <a:pt x="300" y="140"/>
                    </a:lnTo>
                    <a:lnTo>
                      <a:pt x="300" y="142"/>
                    </a:lnTo>
                    <a:lnTo>
                      <a:pt x="302" y="144"/>
                    </a:lnTo>
                    <a:lnTo>
                      <a:pt x="304" y="144"/>
                    </a:lnTo>
                    <a:lnTo>
                      <a:pt x="304" y="148"/>
                    </a:lnTo>
                    <a:lnTo>
                      <a:pt x="306" y="150"/>
                    </a:lnTo>
                    <a:lnTo>
                      <a:pt x="304" y="156"/>
                    </a:lnTo>
                    <a:lnTo>
                      <a:pt x="304" y="158"/>
                    </a:lnTo>
                    <a:lnTo>
                      <a:pt x="304" y="162"/>
                    </a:lnTo>
                    <a:lnTo>
                      <a:pt x="304" y="166"/>
                    </a:lnTo>
                    <a:lnTo>
                      <a:pt x="304" y="168"/>
                    </a:lnTo>
                    <a:lnTo>
                      <a:pt x="304" y="172"/>
                    </a:lnTo>
                    <a:lnTo>
                      <a:pt x="302" y="176"/>
                    </a:lnTo>
                    <a:lnTo>
                      <a:pt x="302" y="180"/>
                    </a:lnTo>
                    <a:lnTo>
                      <a:pt x="300" y="184"/>
                    </a:lnTo>
                    <a:lnTo>
                      <a:pt x="300" y="188"/>
                    </a:lnTo>
                    <a:lnTo>
                      <a:pt x="300" y="196"/>
                    </a:lnTo>
                    <a:lnTo>
                      <a:pt x="298" y="202"/>
                    </a:lnTo>
                    <a:lnTo>
                      <a:pt x="298" y="206"/>
                    </a:lnTo>
                    <a:lnTo>
                      <a:pt x="300" y="210"/>
                    </a:lnTo>
                    <a:lnTo>
                      <a:pt x="304" y="210"/>
                    </a:lnTo>
                    <a:lnTo>
                      <a:pt x="306" y="216"/>
                    </a:lnTo>
                    <a:lnTo>
                      <a:pt x="312" y="218"/>
                    </a:lnTo>
                    <a:lnTo>
                      <a:pt x="312" y="212"/>
                    </a:lnTo>
                    <a:lnTo>
                      <a:pt x="312" y="210"/>
                    </a:lnTo>
                    <a:lnTo>
                      <a:pt x="312" y="208"/>
                    </a:lnTo>
                    <a:lnTo>
                      <a:pt x="308" y="204"/>
                    </a:lnTo>
                    <a:lnTo>
                      <a:pt x="306" y="204"/>
                    </a:lnTo>
                    <a:lnTo>
                      <a:pt x="306" y="200"/>
                    </a:lnTo>
                    <a:lnTo>
                      <a:pt x="306" y="196"/>
                    </a:lnTo>
                    <a:lnTo>
                      <a:pt x="308" y="196"/>
                    </a:lnTo>
                    <a:lnTo>
                      <a:pt x="310" y="198"/>
                    </a:lnTo>
                    <a:lnTo>
                      <a:pt x="312" y="198"/>
                    </a:lnTo>
                    <a:lnTo>
                      <a:pt x="316" y="200"/>
                    </a:lnTo>
                    <a:lnTo>
                      <a:pt x="318" y="202"/>
                    </a:lnTo>
                    <a:lnTo>
                      <a:pt x="318" y="206"/>
                    </a:lnTo>
                    <a:lnTo>
                      <a:pt x="320" y="208"/>
                    </a:lnTo>
                    <a:lnTo>
                      <a:pt x="322" y="206"/>
                    </a:lnTo>
                    <a:lnTo>
                      <a:pt x="320" y="204"/>
                    </a:lnTo>
                    <a:lnTo>
                      <a:pt x="322" y="200"/>
                    </a:lnTo>
                    <a:lnTo>
                      <a:pt x="324" y="200"/>
                    </a:lnTo>
                    <a:lnTo>
                      <a:pt x="324" y="202"/>
                    </a:lnTo>
                    <a:lnTo>
                      <a:pt x="326" y="206"/>
                    </a:lnTo>
                    <a:lnTo>
                      <a:pt x="324" y="212"/>
                    </a:lnTo>
                    <a:lnTo>
                      <a:pt x="322" y="214"/>
                    </a:lnTo>
                    <a:lnTo>
                      <a:pt x="322" y="216"/>
                    </a:lnTo>
                    <a:lnTo>
                      <a:pt x="318" y="220"/>
                    </a:lnTo>
                    <a:lnTo>
                      <a:pt x="318" y="222"/>
                    </a:lnTo>
                    <a:lnTo>
                      <a:pt x="316" y="226"/>
                    </a:lnTo>
                    <a:lnTo>
                      <a:pt x="318" y="230"/>
                    </a:lnTo>
                    <a:lnTo>
                      <a:pt x="312" y="230"/>
                    </a:lnTo>
                    <a:lnTo>
                      <a:pt x="312" y="236"/>
                    </a:lnTo>
                    <a:lnTo>
                      <a:pt x="316" y="236"/>
                    </a:lnTo>
                    <a:lnTo>
                      <a:pt x="320" y="240"/>
                    </a:lnTo>
                    <a:lnTo>
                      <a:pt x="320" y="242"/>
                    </a:lnTo>
                    <a:lnTo>
                      <a:pt x="328" y="256"/>
                    </a:lnTo>
                    <a:lnTo>
                      <a:pt x="326" y="258"/>
                    </a:lnTo>
                    <a:lnTo>
                      <a:pt x="330" y="262"/>
                    </a:lnTo>
                    <a:lnTo>
                      <a:pt x="332" y="266"/>
                    </a:lnTo>
                    <a:lnTo>
                      <a:pt x="336" y="268"/>
                    </a:lnTo>
                    <a:lnTo>
                      <a:pt x="338" y="272"/>
                    </a:lnTo>
                    <a:lnTo>
                      <a:pt x="340" y="274"/>
                    </a:lnTo>
                    <a:lnTo>
                      <a:pt x="344" y="276"/>
                    </a:lnTo>
                    <a:lnTo>
                      <a:pt x="348" y="276"/>
                    </a:lnTo>
                    <a:lnTo>
                      <a:pt x="348" y="272"/>
                    </a:lnTo>
                    <a:lnTo>
                      <a:pt x="342" y="266"/>
                    </a:lnTo>
                    <a:lnTo>
                      <a:pt x="342" y="264"/>
                    </a:lnTo>
                    <a:lnTo>
                      <a:pt x="346" y="266"/>
                    </a:lnTo>
                    <a:lnTo>
                      <a:pt x="354" y="264"/>
                    </a:lnTo>
                    <a:lnTo>
                      <a:pt x="354" y="266"/>
                    </a:lnTo>
                    <a:lnTo>
                      <a:pt x="350" y="268"/>
                    </a:lnTo>
                    <a:lnTo>
                      <a:pt x="354" y="276"/>
                    </a:lnTo>
                    <a:lnTo>
                      <a:pt x="354" y="278"/>
                    </a:lnTo>
                    <a:lnTo>
                      <a:pt x="352" y="280"/>
                    </a:lnTo>
                    <a:lnTo>
                      <a:pt x="354" y="284"/>
                    </a:lnTo>
                    <a:lnTo>
                      <a:pt x="356" y="288"/>
                    </a:lnTo>
                    <a:lnTo>
                      <a:pt x="356" y="290"/>
                    </a:lnTo>
                    <a:lnTo>
                      <a:pt x="358" y="292"/>
                    </a:lnTo>
                    <a:lnTo>
                      <a:pt x="362" y="292"/>
                    </a:lnTo>
                    <a:lnTo>
                      <a:pt x="360" y="294"/>
                    </a:lnTo>
                    <a:lnTo>
                      <a:pt x="362" y="296"/>
                    </a:lnTo>
                    <a:lnTo>
                      <a:pt x="366" y="300"/>
                    </a:lnTo>
                    <a:lnTo>
                      <a:pt x="368" y="298"/>
                    </a:lnTo>
                    <a:lnTo>
                      <a:pt x="368" y="300"/>
                    </a:lnTo>
                    <a:lnTo>
                      <a:pt x="370" y="302"/>
                    </a:lnTo>
                    <a:lnTo>
                      <a:pt x="370" y="306"/>
                    </a:lnTo>
                    <a:lnTo>
                      <a:pt x="372" y="312"/>
                    </a:lnTo>
                    <a:lnTo>
                      <a:pt x="378" y="328"/>
                    </a:lnTo>
                    <a:lnTo>
                      <a:pt x="382" y="334"/>
                    </a:lnTo>
                    <a:lnTo>
                      <a:pt x="386" y="332"/>
                    </a:lnTo>
                    <a:lnTo>
                      <a:pt x="390" y="334"/>
                    </a:lnTo>
                    <a:lnTo>
                      <a:pt x="394" y="332"/>
                    </a:lnTo>
                    <a:lnTo>
                      <a:pt x="394" y="334"/>
                    </a:lnTo>
                    <a:lnTo>
                      <a:pt x="402" y="336"/>
                    </a:lnTo>
                    <a:lnTo>
                      <a:pt x="404" y="338"/>
                    </a:lnTo>
                    <a:lnTo>
                      <a:pt x="408" y="344"/>
                    </a:lnTo>
                    <a:lnTo>
                      <a:pt x="414" y="352"/>
                    </a:lnTo>
                    <a:lnTo>
                      <a:pt x="416" y="354"/>
                    </a:lnTo>
                    <a:lnTo>
                      <a:pt x="416" y="356"/>
                    </a:lnTo>
                    <a:lnTo>
                      <a:pt x="418" y="358"/>
                    </a:lnTo>
                    <a:lnTo>
                      <a:pt x="420" y="362"/>
                    </a:lnTo>
                    <a:lnTo>
                      <a:pt x="424" y="364"/>
                    </a:lnTo>
                    <a:lnTo>
                      <a:pt x="430" y="364"/>
                    </a:lnTo>
                    <a:lnTo>
                      <a:pt x="432" y="368"/>
                    </a:lnTo>
                    <a:lnTo>
                      <a:pt x="436" y="366"/>
                    </a:lnTo>
                    <a:lnTo>
                      <a:pt x="436" y="370"/>
                    </a:lnTo>
                    <a:lnTo>
                      <a:pt x="434" y="374"/>
                    </a:lnTo>
                    <a:lnTo>
                      <a:pt x="430" y="374"/>
                    </a:lnTo>
                    <a:lnTo>
                      <a:pt x="426" y="370"/>
                    </a:lnTo>
                    <a:lnTo>
                      <a:pt x="422" y="368"/>
                    </a:lnTo>
                    <a:lnTo>
                      <a:pt x="420" y="372"/>
                    </a:lnTo>
                    <a:lnTo>
                      <a:pt x="420" y="374"/>
                    </a:lnTo>
                    <a:lnTo>
                      <a:pt x="424" y="380"/>
                    </a:lnTo>
                    <a:lnTo>
                      <a:pt x="428" y="382"/>
                    </a:lnTo>
                    <a:lnTo>
                      <a:pt x="430" y="380"/>
                    </a:lnTo>
                    <a:lnTo>
                      <a:pt x="436" y="378"/>
                    </a:lnTo>
                    <a:lnTo>
                      <a:pt x="438" y="376"/>
                    </a:lnTo>
                    <a:lnTo>
                      <a:pt x="440" y="376"/>
                    </a:lnTo>
                    <a:lnTo>
                      <a:pt x="444" y="376"/>
                    </a:lnTo>
                    <a:lnTo>
                      <a:pt x="450" y="376"/>
                    </a:lnTo>
                    <a:lnTo>
                      <a:pt x="454" y="372"/>
                    </a:lnTo>
                    <a:lnTo>
                      <a:pt x="456" y="372"/>
                    </a:lnTo>
                    <a:lnTo>
                      <a:pt x="456" y="370"/>
                    </a:lnTo>
                    <a:lnTo>
                      <a:pt x="462" y="370"/>
                    </a:lnTo>
                    <a:lnTo>
                      <a:pt x="462" y="368"/>
                    </a:lnTo>
                    <a:lnTo>
                      <a:pt x="466" y="368"/>
                    </a:lnTo>
                    <a:lnTo>
                      <a:pt x="466" y="364"/>
                    </a:lnTo>
                    <a:lnTo>
                      <a:pt x="468" y="362"/>
                    </a:lnTo>
                    <a:lnTo>
                      <a:pt x="472" y="358"/>
                    </a:lnTo>
                    <a:lnTo>
                      <a:pt x="468" y="350"/>
                    </a:lnTo>
                    <a:lnTo>
                      <a:pt x="470" y="346"/>
                    </a:lnTo>
                    <a:lnTo>
                      <a:pt x="470" y="342"/>
                    </a:lnTo>
                    <a:lnTo>
                      <a:pt x="470" y="340"/>
                    </a:lnTo>
                    <a:lnTo>
                      <a:pt x="472" y="340"/>
                    </a:lnTo>
                    <a:lnTo>
                      <a:pt x="472" y="334"/>
                    </a:lnTo>
                    <a:lnTo>
                      <a:pt x="474" y="330"/>
                    </a:lnTo>
                    <a:lnTo>
                      <a:pt x="476" y="324"/>
                    </a:lnTo>
                    <a:lnTo>
                      <a:pt x="478" y="326"/>
                    </a:lnTo>
                    <a:lnTo>
                      <a:pt x="478" y="328"/>
                    </a:lnTo>
                    <a:lnTo>
                      <a:pt x="480" y="328"/>
                    </a:lnTo>
                    <a:lnTo>
                      <a:pt x="478" y="322"/>
                    </a:lnTo>
                    <a:lnTo>
                      <a:pt x="478" y="320"/>
                    </a:lnTo>
                    <a:lnTo>
                      <a:pt x="478" y="316"/>
                    </a:lnTo>
                    <a:lnTo>
                      <a:pt x="478" y="310"/>
                    </a:lnTo>
                    <a:lnTo>
                      <a:pt x="478" y="302"/>
                    </a:lnTo>
                    <a:lnTo>
                      <a:pt x="478" y="294"/>
                    </a:lnTo>
                    <a:lnTo>
                      <a:pt x="478" y="290"/>
                    </a:lnTo>
                    <a:lnTo>
                      <a:pt x="476" y="272"/>
                    </a:lnTo>
                    <a:lnTo>
                      <a:pt x="476" y="260"/>
                    </a:lnTo>
                    <a:lnTo>
                      <a:pt x="472" y="248"/>
                    </a:lnTo>
                    <a:lnTo>
                      <a:pt x="466" y="236"/>
                    </a:lnTo>
                    <a:lnTo>
                      <a:pt x="462" y="234"/>
                    </a:lnTo>
                    <a:lnTo>
                      <a:pt x="462" y="232"/>
                    </a:lnTo>
                    <a:lnTo>
                      <a:pt x="460" y="228"/>
                    </a:lnTo>
                    <a:lnTo>
                      <a:pt x="452" y="218"/>
                    </a:lnTo>
                    <a:lnTo>
                      <a:pt x="450" y="210"/>
                    </a:lnTo>
                    <a:lnTo>
                      <a:pt x="448" y="202"/>
                    </a:lnTo>
                    <a:lnTo>
                      <a:pt x="442" y="194"/>
                    </a:lnTo>
                    <a:lnTo>
                      <a:pt x="440" y="190"/>
                    </a:lnTo>
                    <a:lnTo>
                      <a:pt x="428" y="170"/>
                    </a:lnTo>
                    <a:lnTo>
                      <a:pt x="416" y="148"/>
                    </a:lnTo>
                    <a:lnTo>
                      <a:pt x="410" y="132"/>
                    </a:lnTo>
                    <a:lnTo>
                      <a:pt x="410" y="130"/>
                    </a:lnTo>
                    <a:lnTo>
                      <a:pt x="414" y="132"/>
                    </a:lnTo>
                    <a:lnTo>
                      <a:pt x="412" y="128"/>
                    </a:lnTo>
                    <a:lnTo>
                      <a:pt x="404" y="118"/>
                    </a:lnTo>
                    <a:lnTo>
                      <a:pt x="404" y="114"/>
                    </a:lnTo>
                    <a:lnTo>
                      <a:pt x="400" y="112"/>
                    </a:lnTo>
                    <a:lnTo>
                      <a:pt x="400" y="108"/>
                    </a:lnTo>
                    <a:lnTo>
                      <a:pt x="390" y="92"/>
                    </a:lnTo>
                    <a:lnTo>
                      <a:pt x="388" y="88"/>
                    </a:lnTo>
                    <a:lnTo>
                      <a:pt x="382" y="74"/>
                    </a:lnTo>
                    <a:lnTo>
                      <a:pt x="378" y="70"/>
                    </a:lnTo>
                    <a:lnTo>
                      <a:pt x="376" y="62"/>
                    </a:lnTo>
                    <a:lnTo>
                      <a:pt x="374" y="60"/>
                    </a:lnTo>
                    <a:lnTo>
                      <a:pt x="374" y="58"/>
                    </a:lnTo>
                    <a:lnTo>
                      <a:pt x="368" y="38"/>
                    </a:lnTo>
                    <a:lnTo>
                      <a:pt x="366" y="36"/>
                    </a:lnTo>
                    <a:lnTo>
                      <a:pt x="364" y="26"/>
                    </a:lnTo>
                    <a:lnTo>
                      <a:pt x="360" y="28"/>
                    </a:lnTo>
                    <a:lnTo>
                      <a:pt x="360" y="26"/>
                    </a:lnTo>
                    <a:lnTo>
                      <a:pt x="360" y="24"/>
                    </a:lnTo>
                    <a:lnTo>
                      <a:pt x="360" y="20"/>
                    </a:lnTo>
                    <a:lnTo>
                      <a:pt x="358" y="16"/>
                    </a:lnTo>
                    <a:lnTo>
                      <a:pt x="358" y="14"/>
                    </a:lnTo>
                    <a:lnTo>
                      <a:pt x="358" y="10"/>
                    </a:lnTo>
                    <a:lnTo>
                      <a:pt x="358" y="8"/>
                    </a:lnTo>
                    <a:lnTo>
                      <a:pt x="356" y="6"/>
                    </a:lnTo>
                    <a:lnTo>
                      <a:pt x="354" y="8"/>
                    </a:lnTo>
                    <a:lnTo>
                      <a:pt x="352" y="8"/>
                    </a:lnTo>
                    <a:lnTo>
                      <a:pt x="352" y="4"/>
                    </a:lnTo>
                    <a:lnTo>
                      <a:pt x="348" y="6"/>
                    </a:lnTo>
                    <a:lnTo>
                      <a:pt x="346" y="4"/>
                    </a:lnTo>
                    <a:lnTo>
                      <a:pt x="344" y="4"/>
                    </a:lnTo>
                    <a:lnTo>
                      <a:pt x="342" y="6"/>
                    </a:lnTo>
                    <a:lnTo>
                      <a:pt x="340" y="4"/>
                    </a:lnTo>
                    <a:lnTo>
                      <a:pt x="340" y="2"/>
                    </a:lnTo>
                    <a:lnTo>
                      <a:pt x="338" y="4"/>
                    </a:lnTo>
                    <a:lnTo>
                      <a:pt x="336" y="2"/>
                    </a:lnTo>
                    <a:lnTo>
                      <a:pt x="334" y="2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8" y="0"/>
                    </a:lnTo>
                    <a:lnTo>
                      <a:pt x="326" y="2"/>
                    </a:lnTo>
                    <a:lnTo>
                      <a:pt x="326" y="4"/>
                    </a:lnTo>
                    <a:lnTo>
                      <a:pt x="324" y="2"/>
                    </a:lnTo>
                    <a:lnTo>
                      <a:pt x="324" y="4"/>
                    </a:lnTo>
                    <a:lnTo>
                      <a:pt x="324" y="6"/>
                    </a:lnTo>
                    <a:lnTo>
                      <a:pt x="322" y="6"/>
                    </a:lnTo>
                    <a:lnTo>
                      <a:pt x="322" y="8"/>
                    </a:lnTo>
                    <a:lnTo>
                      <a:pt x="322" y="10"/>
                    </a:lnTo>
                    <a:lnTo>
                      <a:pt x="324" y="16"/>
                    </a:lnTo>
                    <a:lnTo>
                      <a:pt x="324" y="18"/>
                    </a:lnTo>
                    <a:lnTo>
                      <a:pt x="326" y="20"/>
                    </a:lnTo>
                    <a:lnTo>
                      <a:pt x="326" y="22"/>
                    </a:lnTo>
                    <a:lnTo>
                      <a:pt x="326" y="28"/>
                    </a:lnTo>
                    <a:lnTo>
                      <a:pt x="326" y="32"/>
                    </a:lnTo>
                    <a:lnTo>
                      <a:pt x="326" y="34"/>
                    </a:lnTo>
                    <a:lnTo>
                      <a:pt x="324" y="34"/>
                    </a:lnTo>
                    <a:lnTo>
                      <a:pt x="322" y="34"/>
                    </a:lnTo>
                    <a:lnTo>
                      <a:pt x="320" y="34"/>
                    </a:lnTo>
                    <a:lnTo>
                      <a:pt x="318" y="34"/>
                    </a:lnTo>
                    <a:lnTo>
                      <a:pt x="316" y="32"/>
                    </a:lnTo>
                    <a:lnTo>
                      <a:pt x="316" y="28"/>
                    </a:lnTo>
                    <a:lnTo>
                      <a:pt x="314" y="26"/>
                    </a:lnTo>
                    <a:lnTo>
                      <a:pt x="314" y="24"/>
                    </a:lnTo>
                    <a:lnTo>
                      <a:pt x="314" y="22"/>
                    </a:lnTo>
                    <a:lnTo>
                      <a:pt x="314" y="20"/>
                    </a:lnTo>
                    <a:lnTo>
                      <a:pt x="300" y="22"/>
                    </a:lnTo>
                    <a:lnTo>
                      <a:pt x="292" y="22"/>
                    </a:lnTo>
                    <a:lnTo>
                      <a:pt x="286" y="22"/>
                    </a:lnTo>
                    <a:lnTo>
                      <a:pt x="262" y="24"/>
                    </a:lnTo>
                    <a:lnTo>
                      <a:pt x="252" y="24"/>
                    </a:lnTo>
                    <a:lnTo>
                      <a:pt x="246" y="24"/>
                    </a:lnTo>
                    <a:lnTo>
                      <a:pt x="234" y="26"/>
                    </a:lnTo>
                    <a:lnTo>
                      <a:pt x="224" y="26"/>
                    </a:lnTo>
                    <a:lnTo>
                      <a:pt x="210" y="28"/>
                    </a:lnTo>
                    <a:lnTo>
                      <a:pt x="206" y="28"/>
                    </a:lnTo>
                    <a:lnTo>
                      <a:pt x="192" y="28"/>
                    </a:lnTo>
                    <a:lnTo>
                      <a:pt x="188" y="28"/>
                    </a:lnTo>
                    <a:lnTo>
                      <a:pt x="160" y="30"/>
                    </a:lnTo>
                    <a:lnTo>
                      <a:pt x="160" y="28"/>
                    </a:lnTo>
                    <a:lnTo>
                      <a:pt x="158" y="28"/>
                    </a:lnTo>
                    <a:lnTo>
                      <a:pt x="156" y="26"/>
                    </a:lnTo>
                    <a:lnTo>
                      <a:pt x="156" y="20"/>
                    </a:lnTo>
                    <a:lnTo>
                      <a:pt x="154" y="18"/>
                    </a:lnTo>
                    <a:lnTo>
                      <a:pt x="152" y="16"/>
                    </a:lnTo>
                    <a:lnTo>
                      <a:pt x="152" y="14"/>
                    </a:lnTo>
                    <a:lnTo>
                      <a:pt x="150" y="12"/>
                    </a:lnTo>
                    <a:lnTo>
                      <a:pt x="122" y="14"/>
                    </a:lnTo>
                    <a:lnTo>
                      <a:pt x="120" y="14"/>
                    </a:lnTo>
                    <a:lnTo>
                      <a:pt x="90" y="18"/>
                    </a:lnTo>
                    <a:lnTo>
                      <a:pt x="82" y="18"/>
                    </a:lnTo>
                    <a:lnTo>
                      <a:pt x="70" y="18"/>
                    </a:lnTo>
                    <a:lnTo>
                      <a:pt x="52" y="20"/>
                    </a:lnTo>
                    <a:lnTo>
                      <a:pt x="48" y="20"/>
                    </a:lnTo>
                    <a:lnTo>
                      <a:pt x="26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37" name="Freeform 182">
                <a:extLst>
                  <a:ext uri="{FF2B5EF4-FFF2-40B4-BE49-F238E27FC236}">
                    <a16:creationId xmlns:a16="http://schemas.microsoft.com/office/drawing/2014/main" id="{48AD122D-FFE6-21BE-AB6B-C2D87A0EC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167" y="4406894"/>
                <a:ext cx="368507" cy="655771"/>
              </a:xfrm>
              <a:custGeom>
                <a:avLst/>
                <a:gdLst>
                  <a:gd name="T0" fmla="*/ 3291 w 214"/>
                  <a:gd name="T1" fmla="*/ 199 h 380"/>
                  <a:gd name="T2" fmla="*/ 4305 w 214"/>
                  <a:gd name="T3" fmla="*/ 128 h 380"/>
                  <a:gd name="T4" fmla="*/ 5303 w 214"/>
                  <a:gd name="T5" fmla="*/ 0 h 380"/>
                  <a:gd name="T6" fmla="*/ 5914 w 214"/>
                  <a:gd name="T7" fmla="*/ 481 h 380"/>
                  <a:gd name="T8" fmla="*/ 6324 w 214"/>
                  <a:gd name="T9" fmla="*/ 1098 h 380"/>
                  <a:gd name="T10" fmla="*/ 6516 w 214"/>
                  <a:gd name="T11" fmla="*/ 1708 h 380"/>
                  <a:gd name="T12" fmla="*/ 6631 w 214"/>
                  <a:gd name="T13" fmla="*/ 3084 h 380"/>
                  <a:gd name="T14" fmla="*/ 6778 w 214"/>
                  <a:gd name="T15" fmla="*/ 4669 h 380"/>
                  <a:gd name="T16" fmla="*/ 6913 w 214"/>
                  <a:gd name="T17" fmla="*/ 6098 h 380"/>
                  <a:gd name="T18" fmla="*/ 6980 w 214"/>
                  <a:gd name="T19" fmla="*/ 7262 h 380"/>
                  <a:gd name="T20" fmla="*/ 6913 w 214"/>
                  <a:gd name="T21" fmla="*/ 7601 h 380"/>
                  <a:gd name="T22" fmla="*/ 6980 w 214"/>
                  <a:gd name="T23" fmla="*/ 7946 h 380"/>
                  <a:gd name="T24" fmla="*/ 7110 w 214"/>
                  <a:gd name="T25" fmla="*/ 8335 h 380"/>
                  <a:gd name="T26" fmla="*/ 7110 w 214"/>
                  <a:gd name="T27" fmla="*/ 8829 h 380"/>
                  <a:gd name="T28" fmla="*/ 6913 w 214"/>
                  <a:gd name="T29" fmla="*/ 9308 h 380"/>
                  <a:gd name="T30" fmla="*/ 6631 w 214"/>
                  <a:gd name="T31" fmla="*/ 9789 h 380"/>
                  <a:gd name="T32" fmla="*/ 6387 w 214"/>
                  <a:gd name="T33" fmla="*/ 10063 h 380"/>
                  <a:gd name="T34" fmla="*/ 6324 w 214"/>
                  <a:gd name="T35" fmla="*/ 10420 h 380"/>
                  <a:gd name="T36" fmla="*/ 6387 w 214"/>
                  <a:gd name="T37" fmla="*/ 10899 h 380"/>
                  <a:gd name="T38" fmla="*/ 6164 w 214"/>
                  <a:gd name="T39" fmla="*/ 11221 h 380"/>
                  <a:gd name="T40" fmla="*/ 6387 w 214"/>
                  <a:gd name="T41" fmla="*/ 11652 h 380"/>
                  <a:gd name="T42" fmla="*/ 5839 w 214"/>
                  <a:gd name="T43" fmla="*/ 11898 h 380"/>
                  <a:gd name="T44" fmla="*/ 5717 w 214"/>
                  <a:gd name="T45" fmla="*/ 11979 h 380"/>
                  <a:gd name="T46" fmla="*/ 5641 w 214"/>
                  <a:gd name="T47" fmla="*/ 12203 h 380"/>
                  <a:gd name="T48" fmla="*/ 5770 w 214"/>
                  <a:gd name="T49" fmla="*/ 12455 h 380"/>
                  <a:gd name="T50" fmla="*/ 5717 w 214"/>
                  <a:gd name="T51" fmla="*/ 12738 h 380"/>
                  <a:gd name="T52" fmla="*/ 5579 w 214"/>
                  <a:gd name="T53" fmla="*/ 12738 h 380"/>
                  <a:gd name="T54" fmla="*/ 5233 w 214"/>
                  <a:gd name="T55" fmla="*/ 12590 h 380"/>
                  <a:gd name="T56" fmla="*/ 4907 w 214"/>
                  <a:gd name="T57" fmla="*/ 12455 h 380"/>
                  <a:gd name="T58" fmla="*/ 4499 w 214"/>
                  <a:gd name="T59" fmla="*/ 12878 h 380"/>
                  <a:gd name="T60" fmla="*/ 4305 w 214"/>
                  <a:gd name="T61" fmla="*/ 12941 h 380"/>
                  <a:gd name="T62" fmla="*/ 4024 w 214"/>
                  <a:gd name="T63" fmla="*/ 12738 h 380"/>
                  <a:gd name="T64" fmla="*/ 3894 w 214"/>
                  <a:gd name="T65" fmla="*/ 12392 h 380"/>
                  <a:gd name="T66" fmla="*/ 3962 w 214"/>
                  <a:gd name="T67" fmla="*/ 12203 h 380"/>
                  <a:gd name="T68" fmla="*/ 3834 w 214"/>
                  <a:gd name="T69" fmla="*/ 11571 h 380"/>
                  <a:gd name="T70" fmla="*/ 3343 w 214"/>
                  <a:gd name="T71" fmla="*/ 11161 h 380"/>
                  <a:gd name="T72" fmla="*/ 3028 w 214"/>
                  <a:gd name="T73" fmla="*/ 11030 h 380"/>
                  <a:gd name="T74" fmla="*/ 2965 w 214"/>
                  <a:gd name="T75" fmla="*/ 10812 h 380"/>
                  <a:gd name="T76" fmla="*/ 2426 w 214"/>
                  <a:gd name="T77" fmla="*/ 10549 h 380"/>
                  <a:gd name="T78" fmla="*/ 2203 w 214"/>
                  <a:gd name="T79" fmla="*/ 9863 h 380"/>
                  <a:gd name="T80" fmla="*/ 2479 w 214"/>
                  <a:gd name="T81" fmla="*/ 9439 h 380"/>
                  <a:gd name="T82" fmla="*/ 2554 w 214"/>
                  <a:gd name="T83" fmla="*/ 8887 h 380"/>
                  <a:gd name="T84" fmla="*/ 2277 w 214"/>
                  <a:gd name="T85" fmla="*/ 8638 h 380"/>
                  <a:gd name="T86" fmla="*/ 1598 w 214"/>
                  <a:gd name="T87" fmla="*/ 8638 h 380"/>
                  <a:gd name="T88" fmla="*/ 1468 w 214"/>
                  <a:gd name="T89" fmla="*/ 8081 h 380"/>
                  <a:gd name="T90" fmla="*/ 1091 w 214"/>
                  <a:gd name="T91" fmla="*/ 7601 h 380"/>
                  <a:gd name="T92" fmla="*/ 602 w 214"/>
                  <a:gd name="T93" fmla="*/ 7209 h 380"/>
                  <a:gd name="T94" fmla="*/ 127 w 214"/>
                  <a:gd name="T95" fmla="*/ 6504 h 380"/>
                  <a:gd name="T96" fmla="*/ 0 w 214"/>
                  <a:gd name="T97" fmla="*/ 5740 h 380"/>
                  <a:gd name="T98" fmla="*/ 197 w 214"/>
                  <a:gd name="T99" fmla="*/ 5279 h 380"/>
                  <a:gd name="T100" fmla="*/ 354 w 214"/>
                  <a:gd name="T101" fmla="*/ 4722 h 380"/>
                  <a:gd name="T102" fmla="*/ 664 w 214"/>
                  <a:gd name="T103" fmla="*/ 4512 h 380"/>
                  <a:gd name="T104" fmla="*/ 861 w 214"/>
                  <a:gd name="T105" fmla="*/ 3691 h 380"/>
                  <a:gd name="T106" fmla="*/ 602 w 214"/>
                  <a:gd name="T107" fmla="*/ 3285 h 380"/>
                  <a:gd name="T108" fmla="*/ 737 w 214"/>
                  <a:gd name="T109" fmla="*/ 2813 h 380"/>
                  <a:gd name="T110" fmla="*/ 1815 w 214"/>
                  <a:gd name="T111" fmla="*/ 2404 h 380"/>
                  <a:gd name="T112" fmla="*/ 1952 w 214"/>
                  <a:gd name="T113" fmla="*/ 1916 h 380"/>
                  <a:gd name="T114" fmla="*/ 2073 w 214"/>
                  <a:gd name="T115" fmla="*/ 1358 h 380"/>
                  <a:gd name="T116" fmla="*/ 1693 w 214"/>
                  <a:gd name="T117" fmla="*/ 873 h 380"/>
                  <a:gd name="T118" fmla="*/ 1210 w 214"/>
                  <a:gd name="T119" fmla="*/ 358 h 380"/>
                  <a:gd name="T120" fmla="*/ 2426 w 214"/>
                  <a:gd name="T121" fmla="*/ 199 h 3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14"/>
                  <a:gd name="T184" fmla="*/ 0 h 380"/>
                  <a:gd name="T185" fmla="*/ 214 w 214"/>
                  <a:gd name="T186" fmla="*/ 380 h 38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14" h="380">
                    <a:moveTo>
                      <a:pt x="72" y="6"/>
                    </a:moveTo>
                    <a:lnTo>
                      <a:pt x="76" y="6"/>
                    </a:lnTo>
                    <a:lnTo>
                      <a:pt x="98" y="6"/>
                    </a:lnTo>
                    <a:lnTo>
                      <a:pt x="100" y="6"/>
                    </a:lnTo>
                    <a:lnTo>
                      <a:pt x="120" y="4"/>
                    </a:lnTo>
                    <a:lnTo>
                      <a:pt x="128" y="4"/>
                    </a:lnTo>
                    <a:lnTo>
                      <a:pt x="132" y="2"/>
                    </a:lnTo>
                    <a:lnTo>
                      <a:pt x="152" y="0"/>
                    </a:lnTo>
                    <a:lnTo>
                      <a:pt x="158" y="0"/>
                    </a:lnTo>
                    <a:lnTo>
                      <a:pt x="176" y="0"/>
                    </a:lnTo>
                    <a:lnTo>
                      <a:pt x="178" y="4"/>
                    </a:lnTo>
                    <a:lnTo>
                      <a:pt x="176" y="14"/>
                    </a:lnTo>
                    <a:lnTo>
                      <a:pt x="180" y="22"/>
                    </a:lnTo>
                    <a:lnTo>
                      <a:pt x="186" y="28"/>
                    </a:lnTo>
                    <a:lnTo>
                      <a:pt x="188" y="32"/>
                    </a:lnTo>
                    <a:lnTo>
                      <a:pt x="190" y="42"/>
                    </a:lnTo>
                    <a:lnTo>
                      <a:pt x="192" y="46"/>
                    </a:lnTo>
                    <a:lnTo>
                      <a:pt x="194" y="50"/>
                    </a:lnTo>
                    <a:lnTo>
                      <a:pt x="196" y="68"/>
                    </a:lnTo>
                    <a:lnTo>
                      <a:pt x="198" y="80"/>
                    </a:lnTo>
                    <a:lnTo>
                      <a:pt x="198" y="90"/>
                    </a:lnTo>
                    <a:lnTo>
                      <a:pt x="198" y="100"/>
                    </a:lnTo>
                    <a:lnTo>
                      <a:pt x="200" y="118"/>
                    </a:lnTo>
                    <a:lnTo>
                      <a:pt x="202" y="136"/>
                    </a:lnTo>
                    <a:lnTo>
                      <a:pt x="204" y="158"/>
                    </a:lnTo>
                    <a:lnTo>
                      <a:pt x="206" y="178"/>
                    </a:lnTo>
                    <a:lnTo>
                      <a:pt x="206" y="196"/>
                    </a:lnTo>
                    <a:lnTo>
                      <a:pt x="208" y="204"/>
                    </a:lnTo>
                    <a:lnTo>
                      <a:pt x="208" y="212"/>
                    </a:lnTo>
                    <a:lnTo>
                      <a:pt x="204" y="216"/>
                    </a:lnTo>
                    <a:lnTo>
                      <a:pt x="206" y="220"/>
                    </a:lnTo>
                    <a:lnTo>
                      <a:pt x="206" y="222"/>
                    </a:lnTo>
                    <a:lnTo>
                      <a:pt x="204" y="226"/>
                    </a:lnTo>
                    <a:lnTo>
                      <a:pt x="202" y="228"/>
                    </a:lnTo>
                    <a:lnTo>
                      <a:pt x="208" y="232"/>
                    </a:lnTo>
                    <a:lnTo>
                      <a:pt x="208" y="238"/>
                    </a:lnTo>
                    <a:lnTo>
                      <a:pt x="212" y="240"/>
                    </a:lnTo>
                    <a:lnTo>
                      <a:pt x="212" y="244"/>
                    </a:lnTo>
                    <a:lnTo>
                      <a:pt x="210" y="246"/>
                    </a:lnTo>
                    <a:lnTo>
                      <a:pt x="214" y="254"/>
                    </a:lnTo>
                    <a:lnTo>
                      <a:pt x="212" y="258"/>
                    </a:lnTo>
                    <a:lnTo>
                      <a:pt x="210" y="260"/>
                    </a:lnTo>
                    <a:lnTo>
                      <a:pt x="206" y="268"/>
                    </a:lnTo>
                    <a:lnTo>
                      <a:pt x="206" y="272"/>
                    </a:lnTo>
                    <a:lnTo>
                      <a:pt x="202" y="274"/>
                    </a:lnTo>
                    <a:lnTo>
                      <a:pt x="202" y="276"/>
                    </a:lnTo>
                    <a:lnTo>
                      <a:pt x="198" y="286"/>
                    </a:lnTo>
                    <a:lnTo>
                      <a:pt x="192" y="288"/>
                    </a:lnTo>
                    <a:lnTo>
                      <a:pt x="192" y="290"/>
                    </a:lnTo>
                    <a:lnTo>
                      <a:pt x="190" y="294"/>
                    </a:lnTo>
                    <a:lnTo>
                      <a:pt x="194" y="296"/>
                    </a:lnTo>
                    <a:lnTo>
                      <a:pt x="192" y="302"/>
                    </a:lnTo>
                    <a:lnTo>
                      <a:pt x="188" y="304"/>
                    </a:lnTo>
                    <a:lnTo>
                      <a:pt x="190" y="314"/>
                    </a:lnTo>
                    <a:lnTo>
                      <a:pt x="186" y="314"/>
                    </a:lnTo>
                    <a:lnTo>
                      <a:pt x="190" y="318"/>
                    </a:lnTo>
                    <a:lnTo>
                      <a:pt x="188" y="320"/>
                    </a:lnTo>
                    <a:lnTo>
                      <a:pt x="192" y="322"/>
                    </a:lnTo>
                    <a:lnTo>
                      <a:pt x="184" y="328"/>
                    </a:lnTo>
                    <a:lnTo>
                      <a:pt x="184" y="332"/>
                    </a:lnTo>
                    <a:lnTo>
                      <a:pt x="186" y="336"/>
                    </a:lnTo>
                    <a:lnTo>
                      <a:pt x="190" y="340"/>
                    </a:lnTo>
                    <a:lnTo>
                      <a:pt x="188" y="344"/>
                    </a:lnTo>
                    <a:lnTo>
                      <a:pt x="184" y="344"/>
                    </a:lnTo>
                    <a:lnTo>
                      <a:pt x="174" y="348"/>
                    </a:lnTo>
                    <a:lnTo>
                      <a:pt x="170" y="348"/>
                    </a:lnTo>
                    <a:lnTo>
                      <a:pt x="170" y="350"/>
                    </a:lnTo>
                    <a:lnTo>
                      <a:pt x="168" y="352"/>
                    </a:lnTo>
                    <a:lnTo>
                      <a:pt x="168" y="354"/>
                    </a:lnTo>
                    <a:lnTo>
                      <a:pt x="168" y="356"/>
                    </a:lnTo>
                    <a:lnTo>
                      <a:pt x="168" y="358"/>
                    </a:lnTo>
                    <a:lnTo>
                      <a:pt x="168" y="360"/>
                    </a:lnTo>
                    <a:lnTo>
                      <a:pt x="172" y="364"/>
                    </a:lnTo>
                    <a:lnTo>
                      <a:pt x="172" y="366"/>
                    </a:lnTo>
                    <a:lnTo>
                      <a:pt x="172" y="368"/>
                    </a:lnTo>
                    <a:lnTo>
                      <a:pt x="170" y="372"/>
                    </a:lnTo>
                    <a:lnTo>
                      <a:pt x="166" y="372"/>
                    </a:lnTo>
                    <a:lnTo>
                      <a:pt x="162" y="370"/>
                    </a:lnTo>
                    <a:lnTo>
                      <a:pt x="156" y="368"/>
                    </a:lnTo>
                    <a:lnTo>
                      <a:pt x="152" y="366"/>
                    </a:lnTo>
                    <a:lnTo>
                      <a:pt x="150" y="364"/>
                    </a:lnTo>
                    <a:lnTo>
                      <a:pt x="146" y="364"/>
                    </a:lnTo>
                    <a:lnTo>
                      <a:pt x="142" y="364"/>
                    </a:lnTo>
                    <a:lnTo>
                      <a:pt x="138" y="366"/>
                    </a:lnTo>
                    <a:lnTo>
                      <a:pt x="134" y="376"/>
                    </a:lnTo>
                    <a:lnTo>
                      <a:pt x="134" y="380"/>
                    </a:lnTo>
                    <a:lnTo>
                      <a:pt x="128" y="374"/>
                    </a:lnTo>
                    <a:lnTo>
                      <a:pt x="128" y="378"/>
                    </a:lnTo>
                    <a:lnTo>
                      <a:pt x="126" y="380"/>
                    </a:lnTo>
                    <a:lnTo>
                      <a:pt x="122" y="376"/>
                    </a:lnTo>
                    <a:lnTo>
                      <a:pt x="120" y="372"/>
                    </a:lnTo>
                    <a:lnTo>
                      <a:pt x="118" y="370"/>
                    </a:lnTo>
                    <a:lnTo>
                      <a:pt x="118" y="364"/>
                    </a:lnTo>
                    <a:lnTo>
                      <a:pt x="116" y="362"/>
                    </a:lnTo>
                    <a:lnTo>
                      <a:pt x="114" y="360"/>
                    </a:lnTo>
                    <a:lnTo>
                      <a:pt x="116" y="358"/>
                    </a:lnTo>
                    <a:lnTo>
                      <a:pt x="118" y="356"/>
                    </a:lnTo>
                    <a:lnTo>
                      <a:pt x="112" y="342"/>
                    </a:lnTo>
                    <a:lnTo>
                      <a:pt x="114" y="338"/>
                    </a:lnTo>
                    <a:lnTo>
                      <a:pt x="106" y="332"/>
                    </a:lnTo>
                    <a:lnTo>
                      <a:pt x="104" y="328"/>
                    </a:lnTo>
                    <a:lnTo>
                      <a:pt x="100" y="326"/>
                    </a:lnTo>
                    <a:lnTo>
                      <a:pt x="94" y="322"/>
                    </a:lnTo>
                    <a:lnTo>
                      <a:pt x="92" y="322"/>
                    </a:lnTo>
                    <a:lnTo>
                      <a:pt x="90" y="322"/>
                    </a:lnTo>
                    <a:lnTo>
                      <a:pt x="88" y="318"/>
                    </a:lnTo>
                    <a:lnTo>
                      <a:pt x="90" y="318"/>
                    </a:lnTo>
                    <a:lnTo>
                      <a:pt x="88" y="316"/>
                    </a:lnTo>
                    <a:lnTo>
                      <a:pt x="86" y="318"/>
                    </a:lnTo>
                    <a:lnTo>
                      <a:pt x="74" y="310"/>
                    </a:lnTo>
                    <a:lnTo>
                      <a:pt x="72" y="308"/>
                    </a:lnTo>
                    <a:lnTo>
                      <a:pt x="66" y="302"/>
                    </a:lnTo>
                    <a:lnTo>
                      <a:pt x="64" y="294"/>
                    </a:lnTo>
                    <a:lnTo>
                      <a:pt x="66" y="288"/>
                    </a:lnTo>
                    <a:lnTo>
                      <a:pt x="68" y="286"/>
                    </a:lnTo>
                    <a:lnTo>
                      <a:pt x="70" y="282"/>
                    </a:lnTo>
                    <a:lnTo>
                      <a:pt x="74" y="276"/>
                    </a:lnTo>
                    <a:lnTo>
                      <a:pt x="74" y="272"/>
                    </a:lnTo>
                    <a:lnTo>
                      <a:pt x="74" y="262"/>
                    </a:lnTo>
                    <a:lnTo>
                      <a:pt x="76" y="260"/>
                    </a:lnTo>
                    <a:lnTo>
                      <a:pt x="76" y="258"/>
                    </a:lnTo>
                    <a:lnTo>
                      <a:pt x="70" y="252"/>
                    </a:lnTo>
                    <a:lnTo>
                      <a:pt x="68" y="252"/>
                    </a:lnTo>
                    <a:lnTo>
                      <a:pt x="58" y="250"/>
                    </a:lnTo>
                    <a:lnTo>
                      <a:pt x="52" y="258"/>
                    </a:lnTo>
                    <a:lnTo>
                      <a:pt x="48" y="252"/>
                    </a:lnTo>
                    <a:lnTo>
                      <a:pt x="44" y="244"/>
                    </a:lnTo>
                    <a:lnTo>
                      <a:pt x="46" y="240"/>
                    </a:lnTo>
                    <a:lnTo>
                      <a:pt x="44" y="236"/>
                    </a:lnTo>
                    <a:lnTo>
                      <a:pt x="44" y="234"/>
                    </a:lnTo>
                    <a:lnTo>
                      <a:pt x="42" y="230"/>
                    </a:lnTo>
                    <a:lnTo>
                      <a:pt x="32" y="222"/>
                    </a:lnTo>
                    <a:lnTo>
                      <a:pt x="30" y="220"/>
                    </a:lnTo>
                    <a:lnTo>
                      <a:pt x="18" y="210"/>
                    </a:lnTo>
                    <a:lnTo>
                      <a:pt x="14" y="204"/>
                    </a:lnTo>
                    <a:lnTo>
                      <a:pt x="8" y="198"/>
                    </a:lnTo>
                    <a:lnTo>
                      <a:pt x="4" y="190"/>
                    </a:lnTo>
                    <a:lnTo>
                      <a:pt x="4" y="186"/>
                    </a:lnTo>
                    <a:lnTo>
                      <a:pt x="2" y="180"/>
                    </a:lnTo>
                    <a:lnTo>
                      <a:pt x="0" y="168"/>
                    </a:lnTo>
                    <a:lnTo>
                      <a:pt x="0" y="164"/>
                    </a:lnTo>
                    <a:lnTo>
                      <a:pt x="4" y="156"/>
                    </a:lnTo>
                    <a:lnTo>
                      <a:pt x="6" y="154"/>
                    </a:lnTo>
                    <a:lnTo>
                      <a:pt x="6" y="148"/>
                    </a:lnTo>
                    <a:lnTo>
                      <a:pt x="4" y="144"/>
                    </a:lnTo>
                    <a:lnTo>
                      <a:pt x="10" y="138"/>
                    </a:lnTo>
                    <a:lnTo>
                      <a:pt x="14" y="138"/>
                    </a:lnTo>
                    <a:lnTo>
                      <a:pt x="18" y="136"/>
                    </a:lnTo>
                    <a:lnTo>
                      <a:pt x="20" y="132"/>
                    </a:lnTo>
                    <a:lnTo>
                      <a:pt x="20" y="124"/>
                    </a:lnTo>
                    <a:lnTo>
                      <a:pt x="26" y="114"/>
                    </a:lnTo>
                    <a:lnTo>
                      <a:pt x="26" y="108"/>
                    </a:lnTo>
                    <a:lnTo>
                      <a:pt x="26" y="106"/>
                    </a:lnTo>
                    <a:lnTo>
                      <a:pt x="24" y="102"/>
                    </a:lnTo>
                    <a:lnTo>
                      <a:pt x="18" y="96"/>
                    </a:lnTo>
                    <a:lnTo>
                      <a:pt x="20" y="90"/>
                    </a:lnTo>
                    <a:lnTo>
                      <a:pt x="22" y="82"/>
                    </a:lnTo>
                    <a:lnTo>
                      <a:pt x="34" y="80"/>
                    </a:lnTo>
                    <a:lnTo>
                      <a:pt x="40" y="80"/>
                    </a:lnTo>
                    <a:lnTo>
                      <a:pt x="54" y="70"/>
                    </a:lnTo>
                    <a:lnTo>
                      <a:pt x="56" y="60"/>
                    </a:lnTo>
                    <a:lnTo>
                      <a:pt x="56" y="58"/>
                    </a:lnTo>
                    <a:lnTo>
                      <a:pt x="58" y="56"/>
                    </a:lnTo>
                    <a:lnTo>
                      <a:pt x="62" y="52"/>
                    </a:lnTo>
                    <a:lnTo>
                      <a:pt x="62" y="46"/>
                    </a:lnTo>
                    <a:lnTo>
                      <a:pt x="62" y="40"/>
                    </a:lnTo>
                    <a:lnTo>
                      <a:pt x="62" y="32"/>
                    </a:lnTo>
                    <a:lnTo>
                      <a:pt x="54" y="28"/>
                    </a:lnTo>
                    <a:lnTo>
                      <a:pt x="50" y="26"/>
                    </a:lnTo>
                    <a:lnTo>
                      <a:pt x="48" y="20"/>
                    </a:lnTo>
                    <a:lnTo>
                      <a:pt x="44" y="16"/>
                    </a:lnTo>
                    <a:lnTo>
                      <a:pt x="36" y="10"/>
                    </a:lnTo>
                    <a:lnTo>
                      <a:pt x="36" y="8"/>
                    </a:lnTo>
                    <a:lnTo>
                      <a:pt x="48" y="8"/>
                    </a:lnTo>
                    <a:lnTo>
                      <a:pt x="7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39" name="Freeform 183">
                <a:extLst>
                  <a:ext uri="{FF2B5EF4-FFF2-40B4-BE49-F238E27FC236}">
                    <a16:creationId xmlns:a16="http://schemas.microsoft.com/office/drawing/2014/main" id="{D3660D67-0FFF-3E24-2134-1976BDAAA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8945" y="5545339"/>
                <a:ext cx="513912" cy="461592"/>
              </a:xfrm>
              <a:custGeom>
                <a:avLst/>
                <a:gdLst>
                  <a:gd name="T0" fmla="*/ 0 w 298"/>
                  <a:gd name="T1" fmla="*/ 1956 h 268"/>
                  <a:gd name="T2" fmla="*/ 357 w 298"/>
                  <a:gd name="T3" fmla="*/ 2757 h 268"/>
                  <a:gd name="T4" fmla="*/ 475 w 298"/>
                  <a:gd name="T5" fmla="*/ 3036 h 268"/>
                  <a:gd name="T6" fmla="*/ 475 w 298"/>
                  <a:gd name="T7" fmla="*/ 3236 h 268"/>
                  <a:gd name="T8" fmla="*/ 475 w 298"/>
                  <a:gd name="T9" fmla="*/ 3426 h 268"/>
                  <a:gd name="T10" fmla="*/ 618 w 298"/>
                  <a:gd name="T11" fmla="*/ 3576 h 268"/>
                  <a:gd name="T12" fmla="*/ 802 w 298"/>
                  <a:gd name="T13" fmla="*/ 3901 h 268"/>
                  <a:gd name="T14" fmla="*/ 802 w 298"/>
                  <a:gd name="T15" fmla="*/ 4048 h 268"/>
                  <a:gd name="T16" fmla="*/ 1095 w 298"/>
                  <a:gd name="T17" fmla="*/ 4638 h 268"/>
                  <a:gd name="T18" fmla="*/ 1024 w 298"/>
                  <a:gd name="T19" fmla="*/ 4765 h 268"/>
                  <a:gd name="T20" fmla="*/ 1024 w 298"/>
                  <a:gd name="T21" fmla="*/ 4992 h 268"/>
                  <a:gd name="T22" fmla="*/ 802 w 298"/>
                  <a:gd name="T23" fmla="*/ 5453 h 268"/>
                  <a:gd name="T24" fmla="*/ 684 w 298"/>
                  <a:gd name="T25" fmla="*/ 5729 h 268"/>
                  <a:gd name="T26" fmla="*/ 684 w 298"/>
                  <a:gd name="T27" fmla="*/ 6055 h 268"/>
                  <a:gd name="T28" fmla="*/ 555 w 298"/>
                  <a:gd name="T29" fmla="*/ 7147 h 268"/>
                  <a:gd name="T30" fmla="*/ 1422 w 298"/>
                  <a:gd name="T31" fmla="*/ 7496 h 268"/>
                  <a:gd name="T32" fmla="*/ 2926 w 298"/>
                  <a:gd name="T33" fmla="*/ 7949 h 268"/>
                  <a:gd name="T34" fmla="*/ 3990 w 298"/>
                  <a:gd name="T35" fmla="*/ 7749 h 268"/>
                  <a:gd name="T36" fmla="*/ 3862 w 298"/>
                  <a:gd name="T37" fmla="*/ 7496 h 268"/>
                  <a:gd name="T38" fmla="*/ 4417 w 298"/>
                  <a:gd name="T39" fmla="*/ 7274 h 268"/>
                  <a:gd name="T40" fmla="*/ 4903 w 298"/>
                  <a:gd name="T41" fmla="*/ 7396 h 268"/>
                  <a:gd name="T42" fmla="*/ 5087 w 298"/>
                  <a:gd name="T43" fmla="*/ 7876 h 268"/>
                  <a:gd name="T44" fmla="*/ 5568 w 298"/>
                  <a:gd name="T45" fmla="*/ 8011 h 268"/>
                  <a:gd name="T46" fmla="*/ 5968 w 298"/>
                  <a:gd name="T47" fmla="*/ 8683 h 268"/>
                  <a:gd name="T48" fmla="*/ 6863 w 298"/>
                  <a:gd name="T49" fmla="*/ 8683 h 268"/>
                  <a:gd name="T50" fmla="*/ 7262 w 298"/>
                  <a:gd name="T51" fmla="*/ 8616 h 268"/>
                  <a:gd name="T52" fmla="*/ 8022 w 298"/>
                  <a:gd name="T53" fmla="*/ 8616 h 268"/>
                  <a:gd name="T54" fmla="*/ 8357 w 298"/>
                  <a:gd name="T55" fmla="*/ 8011 h 268"/>
                  <a:gd name="T56" fmla="*/ 8893 w 298"/>
                  <a:gd name="T57" fmla="*/ 8419 h 268"/>
                  <a:gd name="T58" fmla="*/ 9448 w 298"/>
                  <a:gd name="T59" fmla="*/ 8683 h 268"/>
                  <a:gd name="T60" fmla="*/ 9631 w 298"/>
                  <a:gd name="T61" fmla="*/ 8765 h 268"/>
                  <a:gd name="T62" fmla="*/ 9911 w 298"/>
                  <a:gd name="T63" fmla="*/ 8683 h 268"/>
                  <a:gd name="T64" fmla="*/ 10111 w 298"/>
                  <a:gd name="T65" fmla="*/ 8565 h 268"/>
                  <a:gd name="T66" fmla="*/ 9760 w 298"/>
                  <a:gd name="T67" fmla="*/ 8291 h 268"/>
                  <a:gd name="T68" fmla="*/ 9241 w 298"/>
                  <a:gd name="T69" fmla="*/ 8098 h 268"/>
                  <a:gd name="T70" fmla="*/ 8893 w 298"/>
                  <a:gd name="T71" fmla="*/ 7621 h 268"/>
                  <a:gd name="T72" fmla="*/ 9448 w 298"/>
                  <a:gd name="T73" fmla="*/ 7147 h 268"/>
                  <a:gd name="T74" fmla="*/ 9579 w 298"/>
                  <a:gd name="T75" fmla="*/ 6476 h 268"/>
                  <a:gd name="T76" fmla="*/ 9028 w 298"/>
                  <a:gd name="T77" fmla="*/ 6605 h 268"/>
                  <a:gd name="T78" fmla="*/ 8409 w 298"/>
                  <a:gd name="T79" fmla="*/ 6811 h 268"/>
                  <a:gd name="T80" fmla="*/ 8637 w 298"/>
                  <a:gd name="T81" fmla="*/ 6476 h 268"/>
                  <a:gd name="T82" fmla="*/ 8157 w 298"/>
                  <a:gd name="T83" fmla="*/ 6605 h 268"/>
                  <a:gd name="T84" fmla="*/ 7262 w 298"/>
                  <a:gd name="T85" fmla="*/ 6332 h 268"/>
                  <a:gd name="T86" fmla="*/ 8210 w 298"/>
                  <a:gd name="T87" fmla="*/ 6138 h 268"/>
                  <a:gd name="T88" fmla="*/ 8637 w 298"/>
                  <a:gd name="T89" fmla="*/ 5667 h 268"/>
                  <a:gd name="T90" fmla="*/ 8483 w 298"/>
                  <a:gd name="T91" fmla="*/ 4455 h 268"/>
                  <a:gd name="T92" fmla="*/ 6863 w 298"/>
                  <a:gd name="T93" fmla="*/ 4517 h 268"/>
                  <a:gd name="T94" fmla="*/ 4823 w 298"/>
                  <a:gd name="T95" fmla="*/ 4585 h 268"/>
                  <a:gd name="T96" fmla="*/ 4958 w 298"/>
                  <a:gd name="T97" fmla="*/ 3975 h 268"/>
                  <a:gd name="T98" fmla="*/ 4958 w 298"/>
                  <a:gd name="T99" fmla="*/ 3373 h 268"/>
                  <a:gd name="T100" fmla="*/ 5163 w 298"/>
                  <a:gd name="T101" fmla="*/ 3171 h 268"/>
                  <a:gd name="T102" fmla="*/ 5284 w 298"/>
                  <a:gd name="T103" fmla="*/ 2688 h 268"/>
                  <a:gd name="T104" fmla="*/ 5711 w 298"/>
                  <a:gd name="T105" fmla="*/ 2085 h 268"/>
                  <a:gd name="T106" fmla="*/ 5711 w 298"/>
                  <a:gd name="T107" fmla="*/ 2019 h 268"/>
                  <a:gd name="T108" fmla="*/ 6050 w 298"/>
                  <a:gd name="T109" fmla="*/ 1484 h 268"/>
                  <a:gd name="T110" fmla="*/ 5711 w 298"/>
                  <a:gd name="T111" fmla="*/ 1091 h 268"/>
                  <a:gd name="T112" fmla="*/ 5839 w 298"/>
                  <a:gd name="T113" fmla="*/ 865 h 268"/>
                  <a:gd name="T114" fmla="*/ 5711 w 298"/>
                  <a:gd name="T115" fmla="*/ 602 h 268"/>
                  <a:gd name="T116" fmla="*/ 5568 w 298"/>
                  <a:gd name="T117" fmla="*/ 197 h 268"/>
                  <a:gd name="T118" fmla="*/ 4958 w 298"/>
                  <a:gd name="T119" fmla="*/ 0 h 268"/>
                  <a:gd name="T120" fmla="*/ 1549 w 298"/>
                  <a:gd name="T121" fmla="*/ 70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98"/>
                  <a:gd name="T184" fmla="*/ 0 h 268"/>
                  <a:gd name="T185" fmla="*/ 298 w 298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98" h="268">
                    <a:moveTo>
                      <a:pt x="0" y="2"/>
                    </a:moveTo>
                    <a:lnTo>
                      <a:pt x="0" y="12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58"/>
                    </a:lnTo>
                    <a:lnTo>
                      <a:pt x="0" y="72"/>
                    </a:lnTo>
                    <a:lnTo>
                      <a:pt x="4" y="72"/>
                    </a:lnTo>
                    <a:lnTo>
                      <a:pt x="6" y="76"/>
                    </a:lnTo>
                    <a:lnTo>
                      <a:pt x="8" y="80"/>
                    </a:lnTo>
                    <a:lnTo>
                      <a:pt x="10" y="82"/>
                    </a:lnTo>
                    <a:lnTo>
                      <a:pt x="10" y="84"/>
                    </a:lnTo>
                    <a:lnTo>
                      <a:pt x="12" y="86"/>
                    </a:lnTo>
                    <a:lnTo>
                      <a:pt x="12" y="88"/>
                    </a:lnTo>
                    <a:lnTo>
                      <a:pt x="14" y="90"/>
                    </a:lnTo>
                    <a:lnTo>
                      <a:pt x="16" y="92"/>
                    </a:lnTo>
                    <a:lnTo>
                      <a:pt x="16" y="94"/>
                    </a:lnTo>
                    <a:lnTo>
                      <a:pt x="14" y="94"/>
                    </a:lnTo>
                    <a:lnTo>
                      <a:pt x="14" y="96"/>
                    </a:lnTo>
                    <a:lnTo>
                      <a:pt x="14" y="98"/>
                    </a:lnTo>
                    <a:lnTo>
                      <a:pt x="12" y="100"/>
                    </a:lnTo>
                    <a:lnTo>
                      <a:pt x="14" y="102"/>
                    </a:lnTo>
                    <a:lnTo>
                      <a:pt x="16" y="104"/>
                    </a:lnTo>
                    <a:lnTo>
                      <a:pt x="18" y="104"/>
                    </a:lnTo>
                    <a:lnTo>
                      <a:pt x="20" y="104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20" y="108"/>
                    </a:lnTo>
                    <a:lnTo>
                      <a:pt x="20" y="112"/>
                    </a:lnTo>
                    <a:lnTo>
                      <a:pt x="24" y="114"/>
                    </a:lnTo>
                    <a:lnTo>
                      <a:pt x="24" y="116"/>
                    </a:lnTo>
                    <a:lnTo>
                      <a:pt x="22" y="118"/>
                    </a:lnTo>
                    <a:lnTo>
                      <a:pt x="22" y="120"/>
                    </a:lnTo>
                    <a:lnTo>
                      <a:pt x="24" y="120"/>
                    </a:lnTo>
                    <a:lnTo>
                      <a:pt x="26" y="122"/>
                    </a:lnTo>
                    <a:lnTo>
                      <a:pt x="26" y="124"/>
                    </a:lnTo>
                    <a:lnTo>
                      <a:pt x="26" y="126"/>
                    </a:lnTo>
                    <a:lnTo>
                      <a:pt x="28" y="126"/>
                    </a:lnTo>
                    <a:lnTo>
                      <a:pt x="32" y="138"/>
                    </a:lnTo>
                    <a:lnTo>
                      <a:pt x="30" y="138"/>
                    </a:lnTo>
                    <a:lnTo>
                      <a:pt x="30" y="140"/>
                    </a:lnTo>
                    <a:lnTo>
                      <a:pt x="28" y="142"/>
                    </a:lnTo>
                    <a:lnTo>
                      <a:pt x="30" y="142"/>
                    </a:lnTo>
                    <a:lnTo>
                      <a:pt x="30" y="144"/>
                    </a:lnTo>
                    <a:lnTo>
                      <a:pt x="30" y="146"/>
                    </a:lnTo>
                    <a:lnTo>
                      <a:pt x="28" y="148"/>
                    </a:lnTo>
                    <a:lnTo>
                      <a:pt x="30" y="148"/>
                    </a:lnTo>
                    <a:lnTo>
                      <a:pt x="28" y="150"/>
                    </a:lnTo>
                    <a:lnTo>
                      <a:pt x="28" y="152"/>
                    </a:lnTo>
                    <a:lnTo>
                      <a:pt x="28" y="154"/>
                    </a:lnTo>
                    <a:lnTo>
                      <a:pt x="24" y="160"/>
                    </a:lnTo>
                    <a:lnTo>
                      <a:pt x="24" y="162"/>
                    </a:lnTo>
                    <a:lnTo>
                      <a:pt x="22" y="164"/>
                    </a:lnTo>
                    <a:lnTo>
                      <a:pt x="22" y="166"/>
                    </a:lnTo>
                    <a:lnTo>
                      <a:pt x="22" y="168"/>
                    </a:lnTo>
                    <a:lnTo>
                      <a:pt x="20" y="170"/>
                    </a:lnTo>
                    <a:lnTo>
                      <a:pt x="20" y="172"/>
                    </a:lnTo>
                    <a:lnTo>
                      <a:pt x="20" y="174"/>
                    </a:lnTo>
                    <a:lnTo>
                      <a:pt x="20" y="178"/>
                    </a:lnTo>
                    <a:lnTo>
                      <a:pt x="20" y="180"/>
                    </a:lnTo>
                    <a:lnTo>
                      <a:pt x="18" y="180"/>
                    </a:lnTo>
                    <a:lnTo>
                      <a:pt x="18" y="186"/>
                    </a:lnTo>
                    <a:lnTo>
                      <a:pt x="24" y="192"/>
                    </a:lnTo>
                    <a:lnTo>
                      <a:pt x="22" y="204"/>
                    </a:lnTo>
                    <a:lnTo>
                      <a:pt x="16" y="212"/>
                    </a:lnTo>
                    <a:lnTo>
                      <a:pt x="10" y="220"/>
                    </a:lnTo>
                    <a:lnTo>
                      <a:pt x="14" y="226"/>
                    </a:lnTo>
                    <a:lnTo>
                      <a:pt x="16" y="226"/>
                    </a:lnTo>
                    <a:lnTo>
                      <a:pt x="30" y="222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50" y="222"/>
                    </a:lnTo>
                    <a:lnTo>
                      <a:pt x="64" y="226"/>
                    </a:lnTo>
                    <a:lnTo>
                      <a:pt x="70" y="228"/>
                    </a:lnTo>
                    <a:lnTo>
                      <a:pt x="86" y="236"/>
                    </a:lnTo>
                    <a:lnTo>
                      <a:pt x="106" y="236"/>
                    </a:lnTo>
                    <a:lnTo>
                      <a:pt x="108" y="236"/>
                    </a:lnTo>
                    <a:lnTo>
                      <a:pt x="118" y="234"/>
                    </a:lnTo>
                    <a:lnTo>
                      <a:pt x="120" y="230"/>
                    </a:lnTo>
                    <a:lnTo>
                      <a:pt x="118" y="230"/>
                    </a:lnTo>
                    <a:lnTo>
                      <a:pt x="116" y="230"/>
                    </a:lnTo>
                    <a:lnTo>
                      <a:pt x="114" y="226"/>
                    </a:lnTo>
                    <a:lnTo>
                      <a:pt x="112" y="226"/>
                    </a:lnTo>
                    <a:lnTo>
                      <a:pt x="110" y="224"/>
                    </a:lnTo>
                    <a:lnTo>
                      <a:pt x="114" y="222"/>
                    </a:lnTo>
                    <a:lnTo>
                      <a:pt x="114" y="224"/>
                    </a:lnTo>
                    <a:lnTo>
                      <a:pt x="116" y="222"/>
                    </a:lnTo>
                    <a:lnTo>
                      <a:pt x="120" y="220"/>
                    </a:lnTo>
                    <a:lnTo>
                      <a:pt x="124" y="216"/>
                    </a:lnTo>
                    <a:lnTo>
                      <a:pt x="130" y="216"/>
                    </a:lnTo>
                    <a:lnTo>
                      <a:pt x="130" y="218"/>
                    </a:lnTo>
                    <a:lnTo>
                      <a:pt x="128" y="220"/>
                    </a:lnTo>
                    <a:lnTo>
                      <a:pt x="128" y="224"/>
                    </a:lnTo>
                    <a:lnTo>
                      <a:pt x="132" y="222"/>
                    </a:lnTo>
                    <a:lnTo>
                      <a:pt x="144" y="220"/>
                    </a:lnTo>
                    <a:lnTo>
                      <a:pt x="146" y="222"/>
                    </a:lnTo>
                    <a:lnTo>
                      <a:pt x="142" y="228"/>
                    </a:lnTo>
                    <a:lnTo>
                      <a:pt x="142" y="230"/>
                    </a:lnTo>
                    <a:lnTo>
                      <a:pt x="148" y="230"/>
                    </a:lnTo>
                    <a:lnTo>
                      <a:pt x="150" y="234"/>
                    </a:lnTo>
                    <a:lnTo>
                      <a:pt x="148" y="236"/>
                    </a:lnTo>
                    <a:lnTo>
                      <a:pt x="156" y="234"/>
                    </a:lnTo>
                    <a:lnTo>
                      <a:pt x="158" y="238"/>
                    </a:lnTo>
                    <a:lnTo>
                      <a:pt x="162" y="240"/>
                    </a:lnTo>
                    <a:lnTo>
                      <a:pt x="164" y="238"/>
                    </a:lnTo>
                    <a:lnTo>
                      <a:pt x="166" y="242"/>
                    </a:lnTo>
                    <a:lnTo>
                      <a:pt x="168" y="242"/>
                    </a:lnTo>
                    <a:lnTo>
                      <a:pt x="170" y="246"/>
                    </a:lnTo>
                    <a:lnTo>
                      <a:pt x="172" y="246"/>
                    </a:lnTo>
                    <a:lnTo>
                      <a:pt x="176" y="258"/>
                    </a:lnTo>
                    <a:lnTo>
                      <a:pt x="184" y="258"/>
                    </a:lnTo>
                    <a:lnTo>
                      <a:pt x="190" y="264"/>
                    </a:lnTo>
                    <a:lnTo>
                      <a:pt x="194" y="264"/>
                    </a:lnTo>
                    <a:lnTo>
                      <a:pt x="202" y="262"/>
                    </a:lnTo>
                    <a:lnTo>
                      <a:pt x="202" y="258"/>
                    </a:lnTo>
                    <a:lnTo>
                      <a:pt x="204" y="256"/>
                    </a:lnTo>
                    <a:lnTo>
                      <a:pt x="208" y="254"/>
                    </a:lnTo>
                    <a:lnTo>
                      <a:pt x="206" y="248"/>
                    </a:lnTo>
                    <a:lnTo>
                      <a:pt x="214" y="252"/>
                    </a:lnTo>
                    <a:lnTo>
                      <a:pt x="214" y="256"/>
                    </a:lnTo>
                    <a:lnTo>
                      <a:pt x="216" y="256"/>
                    </a:lnTo>
                    <a:lnTo>
                      <a:pt x="220" y="250"/>
                    </a:lnTo>
                    <a:lnTo>
                      <a:pt x="218" y="246"/>
                    </a:lnTo>
                    <a:lnTo>
                      <a:pt x="226" y="264"/>
                    </a:lnTo>
                    <a:lnTo>
                      <a:pt x="236" y="256"/>
                    </a:lnTo>
                    <a:lnTo>
                      <a:pt x="240" y="254"/>
                    </a:lnTo>
                    <a:lnTo>
                      <a:pt x="238" y="234"/>
                    </a:lnTo>
                    <a:lnTo>
                      <a:pt x="240" y="236"/>
                    </a:lnTo>
                    <a:lnTo>
                      <a:pt x="244" y="236"/>
                    </a:lnTo>
                    <a:lnTo>
                      <a:pt x="246" y="238"/>
                    </a:lnTo>
                    <a:lnTo>
                      <a:pt x="250" y="238"/>
                    </a:lnTo>
                    <a:lnTo>
                      <a:pt x="250" y="246"/>
                    </a:lnTo>
                    <a:lnTo>
                      <a:pt x="258" y="246"/>
                    </a:lnTo>
                    <a:lnTo>
                      <a:pt x="260" y="246"/>
                    </a:lnTo>
                    <a:lnTo>
                      <a:pt x="262" y="250"/>
                    </a:lnTo>
                    <a:lnTo>
                      <a:pt x="266" y="250"/>
                    </a:lnTo>
                    <a:lnTo>
                      <a:pt x="268" y="250"/>
                    </a:lnTo>
                    <a:lnTo>
                      <a:pt x="270" y="250"/>
                    </a:lnTo>
                    <a:lnTo>
                      <a:pt x="274" y="256"/>
                    </a:lnTo>
                    <a:lnTo>
                      <a:pt x="278" y="258"/>
                    </a:lnTo>
                    <a:lnTo>
                      <a:pt x="280" y="262"/>
                    </a:lnTo>
                    <a:lnTo>
                      <a:pt x="276" y="268"/>
                    </a:lnTo>
                    <a:lnTo>
                      <a:pt x="278" y="268"/>
                    </a:lnTo>
                    <a:lnTo>
                      <a:pt x="280" y="266"/>
                    </a:lnTo>
                    <a:lnTo>
                      <a:pt x="284" y="260"/>
                    </a:lnTo>
                    <a:lnTo>
                      <a:pt x="286" y="260"/>
                    </a:lnTo>
                    <a:lnTo>
                      <a:pt x="290" y="266"/>
                    </a:lnTo>
                    <a:lnTo>
                      <a:pt x="292" y="264"/>
                    </a:lnTo>
                    <a:lnTo>
                      <a:pt x="290" y="262"/>
                    </a:lnTo>
                    <a:lnTo>
                      <a:pt x="292" y="258"/>
                    </a:lnTo>
                    <a:lnTo>
                      <a:pt x="294" y="258"/>
                    </a:lnTo>
                    <a:lnTo>
                      <a:pt x="296" y="260"/>
                    </a:lnTo>
                    <a:lnTo>
                      <a:pt x="298" y="256"/>
                    </a:lnTo>
                    <a:lnTo>
                      <a:pt x="296" y="254"/>
                    </a:lnTo>
                    <a:lnTo>
                      <a:pt x="298" y="254"/>
                    </a:lnTo>
                    <a:lnTo>
                      <a:pt x="298" y="250"/>
                    </a:lnTo>
                    <a:lnTo>
                      <a:pt x="290" y="252"/>
                    </a:lnTo>
                    <a:lnTo>
                      <a:pt x="290" y="248"/>
                    </a:lnTo>
                    <a:lnTo>
                      <a:pt x="288" y="248"/>
                    </a:lnTo>
                    <a:lnTo>
                      <a:pt x="288" y="246"/>
                    </a:lnTo>
                    <a:lnTo>
                      <a:pt x="284" y="246"/>
                    </a:lnTo>
                    <a:lnTo>
                      <a:pt x="280" y="246"/>
                    </a:lnTo>
                    <a:lnTo>
                      <a:pt x="280" y="242"/>
                    </a:lnTo>
                    <a:lnTo>
                      <a:pt x="276" y="240"/>
                    </a:lnTo>
                    <a:lnTo>
                      <a:pt x="272" y="240"/>
                    </a:lnTo>
                    <a:lnTo>
                      <a:pt x="268" y="240"/>
                    </a:lnTo>
                    <a:lnTo>
                      <a:pt x="268" y="236"/>
                    </a:lnTo>
                    <a:lnTo>
                      <a:pt x="264" y="232"/>
                    </a:lnTo>
                    <a:lnTo>
                      <a:pt x="264" y="228"/>
                    </a:lnTo>
                    <a:lnTo>
                      <a:pt x="262" y="226"/>
                    </a:lnTo>
                    <a:lnTo>
                      <a:pt x="264" y="224"/>
                    </a:lnTo>
                    <a:lnTo>
                      <a:pt x="266" y="224"/>
                    </a:lnTo>
                    <a:lnTo>
                      <a:pt x="272" y="220"/>
                    </a:lnTo>
                    <a:lnTo>
                      <a:pt x="274" y="212"/>
                    </a:lnTo>
                    <a:lnTo>
                      <a:pt x="278" y="212"/>
                    </a:lnTo>
                    <a:lnTo>
                      <a:pt x="288" y="202"/>
                    </a:lnTo>
                    <a:lnTo>
                      <a:pt x="284" y="202"/>
                    </a:lnTo>
                    <a:lnTo>
                      <a:pt x="284" y="198"/>
                    </a:lnTo>
                    <a:lnTo>
                      <a:pt x="286" y="194"/>
                    </a:lnTo>
                    <a:lnTo>
                      <a:pt x="282" y="192"/>
                    </a:lnTo>
                    <a:lnTo>
                      <a:pt x="286" y="188"/>
                    </a:lnTo>
                    <a:lnTo>
                      <a:pt x="284" y="186"/>
                    </a:lnTo>
                    <a:lnTo>
                      <a:pt x="276" y="194"/>
                    </a:lnTo>
                    <a:lnTo>
                      <a:pt x="268" y="194"/>
                    </a:lnTo>
                    <a:lnTo>
                      <a:pt x="266" y="196"/>
                    </a:lnTo>
                    <a:lnTo>
                      <a:pt x="262" y="206"/>
                    </a:lnTo>
                    <a:lnTo>
                      <a:pt x="256" y="208"/>
                    </a:lnTo>
                    <a:lnTo>
                      <a:pt x="254" y="204"/>
                    </a:lnTo>
                    <a:lnTo>
                      <a:pt x="250" y="204"/>
                    </a:lnTo>
                    <a:lnTo>
                      <a:pt x="248" y="202"/>
                    </a:lnTo>
                    <a:lnTo>
                      <a:pt x="252" y="196"/>
                    </a:lnTo>
                    <a:lnTo>
                      <a:pt x="254" y="196"/>
                    </a:lnTo>
                    <a:lnTo>
                      <a:pt x="256" y="194"/>
                    </a:lnTo>
                    <a:lnTo>
                      <a:pt x="254" y="192"/>
                    </a:lnTo>
                    <a:lnTo>
                      <a:pt x="250" y="192"/>
                    </a:lnTo>
                    <a:lnTo>
                      <a:pt x="248" y="192"/>
                    </a:lnTo>
                    <a:lnTo>
                      <a:pt x="246" y="188"/>
                    </a:lnTo>
                    <a:lnTo>
                      <a:pt x="244" y="190"/>
                    </a:lnTo>
                    <a:lnTo>
                      <a:pt x="240" y="196"/>
                    </a:lnTo>
                    <a:lnTo>
                      <a:pt x="230" y="198"/>
                    </a:lnTo>
                    <a:lnTo>
                      <a:pt x="222" y="198"/>
                    </a:lnTo>
                    <a:lnTo>
                      <a:pt x="218" y="196"/>
                    </a:lnTo>
                    <a:lnTo>
                      <a:pt x="214" y="194"/>
                    </a:lnTo>
                    <a:lnTo>
                      <a:pt x="214" y="188"/>
                    </a:lnTo>
                    <a:lnTo>
                      <a:pt x="218" y="182"/>
                    </a:lnTo>
                    <a:lnTo>
                      <a:pt x="222" y="174"/>
                    </a:lnTo>
                    <a:lnTo>
                      <a:pt x="232" y="176"/>
                    </a:lnTo>
                    <a:lnTo>
                      <a:pt x="238" y="182"/>
                    </a:lnTo>
                    <a:lnTo>
                      <a:pt x="242" y="182"/>
                    </a:lnTo>
                    <a:lnTo>
                      <a:pt x="250" y="186"/>
                    </a:lnTo>
                    <a:lnTo>
                      <a:pt x="264" y="188"/>
                    </a:lnTo>
                    <a:lnTo>
                      <a:pt x="260" y="184"/>
                    </a:lnTo>
                    <a:lnTo>
                      <a:pt x="258" y="176"/>
                    </a:lnTo>
                    <a:lnTo>
                      <a:pt x="254" y="168"/>
                    </a:lnTo>
                    <a:lnTo>
                      <a:pt x="250" y="162"/>
                    </a:lnTo>
                    <a:lnTo>
                      <a:pt x="246" y="154"/>
                    </a:lnTo>
                    <a:lnTo>
                      <a:pt x="246" y="150"/>
                    </a:lnTo>
                    <a:lnTo>
                      <a:pt x="252" y="134"/>
                    </a:lnTo>
                    <a:lnTo>
                      <a:pt x="250" y="132"/>
                    </a:lnTo>
                    <a:lnTo>
                      <a:pt x="244" y="132"/>
                    </a:lnTo>
                    <a:lnTo>
                      <a:pt x="220" y="134"/>
                    </a:lnTo>
                    <a:lnTo>
                      <a:pt x="214" y="134"/>
                    </a:lnTo>
                    <a:lnTo>
                      <a:pt x="202" y="134"/>
                    </a:lnTo>
                    <a:lnTo>
                      <a:pt x="186" y="136"/>
                    </a:lnTo>
                    <a:lnTo>
                      <a:pt x="174" y="136"/>
                    </a:lnTo>
                    <a:lnTo>
                      <a:pt x="166" y="136"/>
                    </a:lnTo>
                    <a:lnTo>
                      <a:pt x="142" y="138"/>
                    </a:lnTo>
                    <a:lnTo>
                      <a:pt x="142" y="136"/>
                    </a:lnTo>
                    <a:lnTo>
                      <a:pt x="144" y="132"/>
                    </a:lnTo>
                    <a:lnTo>
                      <a:pt x="142" y="128"/>
                    </a:lnTo>
                    <a:lnTo>
                      <a:pt x="142" y="124"/>
                    </a:lnTo>
                    <a:lnTo>
                      <a:pt x="140" y="120"/>
                    </a:lnTo>
                    <a:lnTo>
                      <a:pt x="146" y="118"/>
                    </a:lnTo>
                    <a:lnTo>
                      <a:pt x="146" y="114"/>
                    </a:lnTo>
                    <a:lnTo>
                      <a:pt x="144" y="112"/>
                    </a:lnTo>
                    <a:lnTo>
                      <a:pt x="146" y="108"/>
                    </a:lnTo>
                    <a:lnTo>
                      <a:pt x="150" y="110"/>
                    </a:lnTo>
                    <a:lnTo>
                      <a:pt x="146" y="100"/>
                    </a:lnTo>
                    <a:lnTo>
                      <a:pt x="150" y="100"/>
                    </a:lnTo>
                    <a:lnTo>
                      <a:pt x="152" y="96"/>
                    </a:lnTo>
                    <a:lnTo>
                      <a:pt x="148" y="96"/>
                    </a:lnTo>
                    <a:lnTo>
                      <a:pt x="148" y="92"/>
                    </a:lnTo>
                    <a:lnTo>
                      <a:pt x="152" y="94"/>
                    </a:lnTo>
                    <a:lnTo>
                      <a:pt x="154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54" y="82"/>
                    </a:lnTo>
                    <a:lnTo>
                      <a:pt x="156" y="80"/>
                    </a:lnTo>
                    <a:lnTo>
                      <a:pt x="158" y="78"/>
                    </a:lnTo>
                    <a:lnTo>
                      <a:pt x="162" y="78"/>
                    </a:lnTo>
                    <a:lnTo>
                      <a:pt x="162" y="76"/>
                    </a:lnTo>
                    <a:lnTo>
                      <a:pt x="168" y="66"/>
                    </a:lnTo>
                    <a:lnTo>
                      <a:pt x="168" y="62"/>
                    </a:lnTo>
                    <a:lnTo>
                      <a:pt x="172" y="62"/>
                    </a:lnTo>
                    <a:lnTo>
                      <a:pt x="174" y="60"/>
                    </a:lnTo>
                    <a:lnTo>
                      <a:pt x="176" y="56"/>
                    </a:lnTo>
                    <a:lnTo>
                      <a:pt x="174" y="54"/>
                    </a:lnTo>
                    <a:lnTo>
                      <a:pt x="168" y="60"/>
                    </a:lnTo>
                    <a:lnTo>
                      <a:pt x="164" y="58"/>
                    </a:lnTo>
                    <a:lnTo>
                      <a:pt x="164" y="54"/>
                    </a:lnTo>
                    <a:lnTo>
                      <a:pt x="168" y="52"/>
                    </a:lnTo>
                    <a:lnTo>
                      <a:pt x="176" y="52"/>
                    </a:lnTo>
                    <a:lnTo>
                      <a:pt x="178" y="44"/>
                    </a:lnTo>
                    <a:lnTo>
                      <a:pt x="172" y="42"/>
                    </a:lnTo>
                    <a:lnTo>
                      <a:pt x="172" y="36"/>
                    </a:lnTo>
                    <a:lnTo>
                      <a:pt x="170" y="36"/>
                    </a:lnTo>
                    <a:lnTo>
                      <a:pt x="166" y="32"/>
                    </a:lnTo>
                    <a:lnTo>
                      <a:pt x="168" y="32"/>
                    </a:lnTo>
                    <a:lnTo>
                      <a:pt x="172" y="34"/>
                    </a:lnTo>
                    <a:lnTo>
                      <a:pt x="174" y="32"/>
                    </a:lnTo>
                    <a:lnTo>
                      <a:pt x="170" y="30"/>
                    </a:lnTo>
                    <a:lnTo>
                      <a:pt x="170" y="28"/>
                    </a:lnTo>
                    <a:lnTo>
                      <a:pt x="172" y="26"/>
                    </a:lnTo>
                    <a:lnTo>
                      <a:pt x="170" y="24"/>
                    </a:lnTo>
                    <a:lnTo>
                      <a:pt x="164" y="26"/>
                    </a:lnTo>
                    <a:lnTo>
                      <a:pt x="164" y="22"/>
                    </a:lnTo>
                    <a:lnTo>
                      <a:pt x="168" y="20"/>
                    </a:lnTo>
                    <a:lnTo>
                      <a:pt x="168" y="18"/>
                    </a:lnTo>
                    <a:lnTo>
                      <a:pt x="166" y="16"/>
                    </a:lnTo>
                    <a:lnTo>
                      <a:pt x="164" y="14"/>
                    </a:lnTo>
                    <a:lnTo>
                      <a:pt x="168" y="4"/>
                    </a:lnTo>
                    <a:lnTo>
                      <a:pt x="164" y="2"/>
                    </a:lnTo>
                    <a:lnTo>
                      <a:pt x="164" y="6"/>
                    </a:lnTo>
                    <a:lnTo>
                      <a:pt x="160" y="6"/>
                    </a:lnTo>
                    <a:lnTo>
                      <a:pt x="162" y="0"/>
                    </a:lnTo>
                    <a:lnTo>
                      <a:pt x="156" y="0"/>
                    </a:lnTo>
                    <a:lnTo>
                      <a:pt x="146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74" y="2"/>
                    </a:lnTo>
                    <a:lnTo>
                      <a:pt x="60" y="2"/>
                    </a:lnTo>
                    <a:lnTo>
                      <a:pt x="46" y="2"/>
                    </a:lnTo>
                    <a:lnTo>
                      <a:pt x="32" y="2"/>
                    </a:lnTo>
                    <a:lnTo>
                      <a:pt x="30" y="2"/>
                    </a:lnTo>
                    <a:lnTo>
                      <a:pt x="12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40" name="Freeform 184">
                <a:extLst>
                  <a:ext uri="{FF2B5EF4-FFF2-40B4-BE49-F238E27FC236}">
                    <a16:creationId xmlns:a16="http://schemas.microsoft.com/office/drawing/2014/main" id="{5EBDE1E3-94DE-0845-9CE9-AC4C907A9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2943" y="4679854"/>
                <a:ext cx="17759" cy="21082"/>
              </a:xfrm>
              <a:custGeom>
                <a:avLst/>
                <a:gdLst>
                  <a:gd name="T0" fmla="*/ 0 w 10"/>
                  <a:gd name="T1" fmla="*/ 158 h 12"/>
                  <a:gd name="T2" fmla="*/ 86 w 10"/>
                  <a:gd name="T3" fmla="*/ 0 h 12"/>
                  <a:gd name="T4" fmla="*/ 274 w 10"/>
                  <a:gd name="T5" fmla="*/ 0 h 12"/>
                  <a:gd name="T6" fmla="*/ 438 w 10"/>
                  <a:gd name="T7" fmla="*/ 158 h 12"/>
                  <a:gd name="T8" fmla="*/ 274 w 10"/>
                  <a:gd name="T9" fmla="*/ 464 h 12"/>
                  <a:gd name="T10" fmla="*/ 171 w 10"/>
                  <a:gd name="T11" fmla="*/ 250 h 12"/>
                  <a:gd name="T12" fmla="*/ 0 w 10"/>
                  <a:gd name="T13" fmla="*/ 158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12"/>
                  <a:gd name="T23" fmla="*/ 10 w 10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12">
                    <a:moveTo>
                      <a:pt x="0" y="4"/>
                    </a:moveTo>
                    <a:lnTo>
                      <a:pt x="2" y="0"/>
                    </a:lnTo>
                    <a:lnTo>
                      <a:pt x="6" y="0"/>
                    </a:lnTo>
                    <a:lnTo>
                      <a:pt x="10" y="4"/>
                    </a:lnTo>
                    <a:lnTo>
                      <a:pt x="6" y="12"/>
                    </a:lnTo>
                    <a:lnTo>
                      <a:pt x="4" y="6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41" name="Freeform 185">
                <a:extLst>
                  <a:ext uri="{FF2B5EF4-FFF2-40B4-BE49-F238E27FC236}">
                    <a16:creationId xmlns:a16="http://schemas.microsoft.com/office/drawing/2014/main" id="{499C7A35-2189-8C5D-7195-C480C4C1B9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165" y="3462628"/>
                <a:ext cx="927927" cy="638018"/>
              </a:xfrm>
              <a:custGeom>
                <a:avLst/>
                <a:gdLst>
                  <a:gd name="T0" fmla="*/ 1422 w 538"/>
                  <a:gd name="T1" fmla="*/ 7071 h 370"/>
                  <a:gd name="T2" fmla="*/ 1355 w 538"/>
                  <a:gd name="T3" fmla="*/ 7750 h 370"/>
                  <a:gd name="T4" fmla="*/ 1024 w 538"/>
                  <a:gd name="T5" fmla="*/ 8230 h 370"/>
                  <a:gd name="T6" fmla="*/ 872 w 538"/>
                  <a:gd name="T7" fmla="*/ 8421 h 370"/>
                  <a:gd name="T8" fmla="*/ 1224 w 538"/>
                  <a:gd name="T9" fmla="*/ 8771 h 370"/>
                  <a:gd name="T10" fmla="*/ 2318 w 538"/>
                  <a:gd name="T11" fmla="*/ 9803 h 370"/>
                  <a:gd name="T12" fmla="*/ 2318 w 538"/>
                  <a:gd name="T13" fmla="*/ 10195 h 370"/>
                  <a:gd name="T14" fmla="*/ 2451 w 538"/>
                  <a:gd name="T15" fmla="*/ 10622 h 370"/>
                  <a:gd name="T16" fmla="*/ 2716 w 538"/>
                  <a:gd name="T17" fmla="*/ 10749 h 370"/>
                  <a:gd name="T18" fmla="*/ 2716 w 538"/>
                  <a:gd name="T19" fmla="*/ 11171 h 370"/>
                  <a:gd name="T20" fmla="*/ 3273 w 538"/>
                  <a:gd name="T21" fmla="*/ 11495 h 370"/>
                  <a:gd name="T22" fmla="*/ 3809 w 538"/>
                  <a:gd name="T23" fmla="*/ 11699 h 370"/>
                  <a:gd name="T24" fmla="*/ 4071 w 538"/>
                  <a:gd name="T25" fmla="*/ 11495 h 370"/>
                  <a:gd name="T26" fmla="*/ 4620 w 538"/>
                  <a:gd name="T27" fmla="*/ 11620 h 370"/>
                  <a:gd name="T28" fmla="*/ 5025 w 538"/>
                  <a:gd name="T29" fmla="*/ 11699 h 370"/>
                  <a:gd name="T30" fmla="*/ 5218 w 538"/>
                  <a:gd name="T31" fmla="*/ 11620 h 370"/>
                  <a:gd name="T32" fmla="*/ 5285 w 538"/>
                  <a:gd name="T33" fmla="*/ 11368 h 370"/>
                  <a:gd name="T34" fmla="*/ 5841 w 538"/>
                  <a:gd name="T35" fmla="*/ 12044 h 370"/>
                  <a:gd name="T36" fmla="*/ 5969 w 538"/>
                  <a:gd name="T37" fmla="*/ 11778 h 370"/>
                  <a:gd name="T38" fmla="*/ 7808 w 538"/>
                  <a:gd name="T39" fmla="*/ 11230 h 370"/>
                  <a:gd name="T40" fmla="*/ 9992 w 538"/>
                  <a:gd name="T41" fmla="*/ 11620 h 370"/>
                  <a:gd name="T42" fmla="*/ 11155 w 538"/>
                  <a:gd name="T43" fmla="*/ 11778 h 370"/>
                  <a:gd name="T44" fmla="*/ 14136 w 538"/>
                  <a:gd name="T45" fmla="*/ 12171 h 370"/>
                  <a:gd name="T46" fmla="*/ 15767 w 538"/>
                  <a:gd name="T47" fmla="*/ 12401 h 370"/>
                  <a:gd name="T48" fmla="*/ 17334 w 538"/>
                  <a:gd name="T49" fmla="*/ 12105 h 370"/>
                  <a:gd name="T50" fmla="*/ 17537 w 538"/>
                  <a:gd name="T51" fmla="*/ 10423 h 370"/>
                  <a:gd name="T52" fmla="*/ 17685 w 538"/>
                  <a:gd name="T53" fmla="*/ 8976 h 370"/>
                  <a:gd name="T54" fmla="*/ 17876 w 538"/>
                  <a:gd name="T55" fmla="*/ 7146 h 370"/>
                  <a:gd name="T56" fmla="*/ 18092 w 538"/>
                  <a:gd name="T57" fmla="*/ 5644 h 370"/>
                  <a:gd name="T58" fmla="*/ 18221 w 538"/>
                  <a:gd name="T59" fmla="*/ 4151 h 370"/>
                  <a:gd name="T60" fmla="*/ 16799 w 538"/>
                  <a:gd name="T61" fmla="*/ 3128 h 370"/>
                  <a:gd name="T62" fmla="*/ 13671 w 538"/>
                  <a:gd name="T63" fmla="*/ 2650 h 370"/>
                  <a:gd name="T64" fmla="*/ 10265 w 538"/>
                  <a:gd name="T65" fmla="*/ 2166 h 370"/>
                  <a:gd name="T66" fmla="*/ 7620 w 538"/>
                  <a:gd name="T67" fmla="*/ 1652 h 370"/>
                  <a:gd name="T68" fmla="*/ 3462 w 538"/>
                  <a:gd name="T69" fmla="*/ 740 h 370"/>
                  <a:gd name="T70" fmla="*/ 618 w 538"/>
                  <a:gd name="T71" fmla="*/ 0 h 370"/>
                  <a:gd name="T72" fmla="*/ 127 w 538"/>
                  <a:gd name="T73" fmla="*/ 1779 h 370"/>
                  <a:gd name="T74" fmla="*/ 0 w 538"/>
                  <a:gd name="T75" fmla="*/ 2385 h 370"/>
                  <a:gd name="T76" fmla="*/ 197 w 538"/>
                  <a:gd name="T77" fmla="*/ 3483 h 370"/>
                  <a:gd name="T78" fmla="*/ 273 w 538"/>
                  <a:gd name="T79" fmla="*/ 3683 h 370"/>
                  <a:gd name="T80" fmla="*/ 618 w 538"/>
                  <a:gd name="T81" fmla="*/ 4297 h 370"/>
                  <a:gd name="T82" fmla="*/ 1147 w 538"/>
                  <a:gd name="T83" fmla="*/ 5724 h 370"/>
                  <a:gd name="T84" fmla="*/ 1355 w 538"/>
                  <a:gd name="T85" fmla="*/ 5724 h 370"/>
                  <a:gd name="T86" fmla="*/ 1355 w 538"/>
                  <a:gd name="T87" fmla="*/ 5845 h 370"/>
                  <a:gd name="T88" fmla="*/ 1422 w 538"/>
                  <a:gd name="T89" fmla="*/ 6002 h 370"/>
                  <a:gd name="T90" fmla="*/ 1849 w 538"/>
                  <a:gd name="T91" fmla="*/ 6055 h 3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8"/>
                  <a:gd name="T139" fmla="*/ 0 h 370"/>
                  <a:gd name="T140" fmla="*/ 538 w 538"/>
                  <a:gd name="T141" fmla="*/ 370 h 3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8" h="370">
                    <a:moveTo>
                      <a:pt x="54" y="178"/>
                    </a:moveTo>
                    <a:lnTo>
                      <a:pt x="42" y="208"/>
                    </a:lnTo>
                    <a:lnTo>
                      <a:pt x="38" y="208"/>
                    </a:lnTo>
                    <a:lnTo>
                      <a:pt x="40" y="228"/>
                    </a:lnTo>
                    <a:lnTo>
                      <a:pt x="32" y="232"/>
                    </a:lnTo>
                    <a:lnTo>
                      <a:pt x="30" y="242"/>
                    </a:lnTo>
                    <a:lnTo>
                      <a:pt x="26" y="244"/>
                    </a:lnTo>
                    <a:lnTo>
                      <a:pt x="26" y="248"/>
                    </a:lnTo>
                    <a:lnTo>
                      <a:pt x="30" y="248"/>
                    </a:lnTo>
                    <a:lnTo>
                      <a:pt x="36" y="258"/>
                    </a:lnTo>
                    <a:lnTo>
                      <a:pt x="58" y="246"/>
                    </a:lnTo>
                    <a:lnTo>
                      <a:pt x="68" y="288"/>
                    </a:lnTo>
                    <a:lnTo>
                      <a:pt x="70" y="294"/>
                    </a:lnTo>
                    <a:lnTo>
                      <a:pt x="68" y="300"/>
                    </a:lnTo>
                    <a:lnTo>
                      <a:pt x="66" y="302"/>
                    </a:lnTo>
                    <a:lnTo>
                      <a:pt x="72" y="312"/>
                    </a:lnTo>
                    <a:lnTo>
                      <a:pt x="76" y="312"/>
                    </a:lnTo>
                    <a:lnTo>
                      <a:pt x="80" y="316"/>
                    </a:lnTo>
                    <a:lnTo>
                      <a:pt x="82" y="326"/>
                    </a:lnTo>
                    <a:lnTo>
                      <a:pt x="80" y="328"/>
                    </a:lnTo>
                    <a:lnTo>
                      <a:pt x="90" y="342"/>
                    </a:lnTo>
                    <a:lnTo>
                      <a:pt x="96" y="338"/>
                    </a:lnTo>
                    <a:lnTo>
                      <a:pt x="108" y="342"/>
                    </a:lnTo>
                    <a:lnTo>
                      <a:pt x="112" y="344"/>
                    </a:lnTo>
                    <a:lnTo>
                      <a:pt x="114" y="340"/>
                    </a:lnTo>
                    <a:lnTo>
                      <a:pt x="120" y="338"/>
                    </a:lnTo>
                    <a:lnTo>
                      <a:pt x="122" y="342"/>
                    </a:lnTo>
                    <a:lnTo>
                      <a:pt x="136" y="342"/>
                    </a:lnTo>
                    <a:lnTo>
                      <a:pt x="140" y="346"/>
                    </a:lnTo>
                    <a:lnTo>
                      <a:pt x="148" y="344"/>
                    </a:lnTo>
                    <a:lnTo>
                      <a:pt x="154" y="348"/>
                    </a:lnTo>
                    <a:lnTo>
                      <a:pt x="154" y="342"/>
                    </a:lnTo>
                    <a:lnTo>
                      <a:pt x="156" y="336"/>
                    </a:lnTo>
                    <a:lnTo>
                      <a:pt x="156" y="334"/>
                    </a:lnTo>
                    <a:lnTo>
                      <a:pt x="162" y="334"/>
                    </a:lnTo>
                    <a:lnTo>
                      <a:pt x="172" y="354"/>
                    </a:lnTo>
                    <a:lnTo>
                      <a:pt x="174" y="356"/>
                    </a:lnTo>
                    <a:lnTo>
                      <a:pt x="176" y="346"/>
                    </a:lnTo>
                    <a:lnTo>
                      <a:pt x="180" y="322"/>
                    </a:lnTo>
                    <a:lnTo>
                      <a:pt x="230" y="330"/>
                    </a:lnTo>
                    <a:lnTo>
                      <a:pt x="238" y="332"/>
                    </a:lnTo>
                    <a:lnTo>
                      <a:pt x="294" y="342"/>
                    </a:lnTo>
                    <a:lnTo>
                      <a:pt x="310" y="342"/>
                    </a:lnTo>
                    <a:lnTo>
                      <a:pt x="328" y="346"/>
                    </a:lnTo>
                    <a:lnTo>
                      <a:pt x="406" y="356"/>
                    </a:lnTo>
                    <a:lnTo>
                      <a:pt x="416" y="358"/>
                    </a:lnTo>
                    <a:lnTo>
                      <a:pt x="460" y="364"/>
                    </a:lnTo>
                    <a:lnTo>
                      <a:pt x="464" y="364"/>
                    </a:lnTo>
                    <a:lnTo>
                      <a:pt x="510" y="370"/>
                    </a:lnTo>
                    <a:lnTo>
                      <a:pt x="510" y="356"/>
                    </a:lnTo>
                    <a:lnTo>
                      <a:pt x="516" y="310"/>
                    </a:lnTo>
                    <a:lnTo>
                      <a:pt x="516" y="306"/>
                    </a:lnTo>
                    <a:lnTo>
                      <a:pt x="518" y="282"/>
                    </a:lnTo>
                    <a:lnTo>
                      <a:pt x="520" y="264"/>
                    </a:lnTo>
                    <a:lnTo>
                      <a:pt x="522" y="258"/>
                    </a:lnTo>
                    <a:lnTo>
                      <a:pt x="526" y="210"/>
                    </a:lnTo>
                    <a:lnTo>
                      <a:pt x="526" y="206"/>
                    </a:lnTo>
                    <a:lnTo>
                      <a:pt x="532" y="166"/>
                    </a:lnTo>
                    <a:lnTo>
                      <a:pt x="534" y="138"/>
                    </a:lnTo>
                    <a:lnTo>
                      <a:pt x="536" y="122"/>
                    </a:lnTo>
                    <a:lnTo>
                      <a:pt x="538" y="96"/>
                    </a:lnTo>
                    <a:lnTo>
                      <a:pt x="494" y="92"/>
                    </a:lnTo>
                    <a:lnTo>
                      <a:pt x="448" y="86"/>
                    </a:lnTo>
                    <a:lnTo>
                      <a:pt x="402" y="78"/>
                    </a:lnTo>
                    <a:lnTo>
                      <a:pt x="356" y="72"/>
                    </a:lnTo>
                    <a:lnTo>
                      <a:pt x="302" y="64"/>
                    </a:lnTo>
                    <a:lnTo>
                      <a:pt x="246" y="52"/>
                    </a:lnTo>
                    <a:lnTo>
                      <a:pt x="224" y="48"/>
                    </a:lnTo>
                    <a:lnTo>
                      <a:pt x="184" y="40"/>
                    </a:lnTo>
                    <a:lnTo>
                      <a:pt x="102" y="22"/>
                    </a:lnTo>
                    <a:lnTo>
                      <a:pt x="74" y="14"/>
                    </a:lnTo>
                    <a:lnTo>
                      <a:pt x="18" y="0"/>
                    </a:lnTo>
                    <a:lnTo>
                      <a:pt x="8" y="34"/>
                    </a:lnTo>
                    <a:lnTo>
                      <a:pt x="4" y="52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8" y="98"/>
                    </a:lnTo>
                    <a:lnTo>
                      <a:pt x="6" y="102"/>
                    </a:lnTo>
                    <a:lnTo>
                      <a:pt x="8" y="106"/>
                    </a:lnTo>
                    <a:lnTo>
                      <a:pt x="8" y="108"/>
                    </a:lnTo>
                    <a:lnTo>
                      <a:pt x="4" y="110"/>
                    </a:lnTo>
                    <a:lnTo>
                      <a:pt x="18" y="126"/>
                    </a:lnTo>
                    <a:lnTo>
                      <a:pt x="30" y="152"/>
                    </a:lnTo>
                    <a:lnTo>
                      <a:pt x="34" y="168"/>
                    </a:lnTo>
                    <a:lnTo>
                      <a:pt x="36" y="170"/>
                    </a:lnTo>
                    <a:lnTo>
                      <a:pt x="40" y="168"/>
                    </a:lnTo>
                    <a:lnTo>
                      <a:pt x="40" y="172"/>
                    </a:lnTo>
                    <a:lnTo>
                      <a:pt x="42" y="176"/>
                    </a:lnTo>
                    <a:lnTo>
                      <a:pt x="52" y="176"/>
                    </a:lnTo>
                    <a:lnTo>
                      <a:pt x="54" y="17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42" name="Freeform 186">
                <a:extLst>
                  <a:ext uri="{FF2B5EF4-FFF2-40B4-BE49-F238E27FC236}">
                    <a16:creationId xmlns:a16="http://schemas.microsoft.com/office/drawing/2014/main" id="{30BD3AD5-F75D-3C84-B690-97F707DCB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9323" y="3821027"/>
                <a:ext cx="150955" cy="327331"/>
              </a:xfrm>
              <a:custGeom>
                <a:avLst/>
                <a:gdLst>
                  <a:gd name="T0" fmla="*/ 1620 w 88"/>
                  <a:gd name="T1" fmla="*/ 2208 h 190"/>
                  <a:gd name="T2" fmla="*/ 901 w 88"/>
                  <a:gd name="T3" fmla="*/ 0 h 190"/>
                  <a:gd name="T4" fmla="*/ 776 w 88"/>
                  <a:gd name="T5" fmla="*/ 127 h 190"/>
                  <a:gd name="T6" fmla="*/ 583 w 88"/>
                  <a:gd name="T7" fmla="*/ 73 h 190"/>
                  <a:gd name="T8" fmla="*/ 533 w 88"/>
                  <a:gd name="T9" fmla="*/ 197 h 190"/>
                  <a:gd name="T10" fmla="*/ 399 w 88"/>
                  <a:gd name="T11" fmla="*/ 272 h 190"/>
                  <a:gd name="T12" fmla="*/ 533 w 88"/>
                  <a:gd name="T13" fmla="*/ 422 h 190"/>
                  <a:gd name="T14" fmla="*/ 468 w 88"/>
                  <a:gd name="T15" fmla="*/ 798 h 190"/>
                  <a:gd name="T16" fmla="*/ 399 w 88"/>
                  <a:gd name="T17" fmla="*/ 865 h 190"/>
                  <a:gd name="T18" fmla="*/ 533 w 88"/>
                  <a:gd name="T19" fmla="*/ 1144 h 190"/>
                  <a:gd name="T20" fmla="*/ 468 w 88"/>
                  <a:gd name="T21" fmla="*/ 1484 h 190"/>
                  <a:gd name="T22" fmla="*/ 649 w 88"/>
                  <a:gd name="T23" fmla="*/ 1767 h 190"/>
                  <a:gd name="T24" fmla="*/ 649 w 88"/>
                  <a:gd name="T25" fmla="*/ 2020 h 190"/>
                  <a:gd name="T26" fmla="*/ 468 w 88"/>
                  <a:gd name="T27" fmla="*/ 2365 h 190"/>
                  <a:gd name="T28" fmla="*/ 399 w 88"/>
                  <a:gd name="T29" fmla="*/ 2512 h 190"/>
                  <a:gd name="T30" fmla="*/ 196 w 88"/>
                  <a:gd name="T31" fmla="*/ 2565 h 190"/>
                  <a:gd name="T32" fmla="*/ 127 w 88"/>
                  <a:gd name="T33" fmla="*/ 2757 h 190"/>
                  <a:gd name="T34" fmla="*/ 127 w 88"/>
                  <a:gd name="T35" fmla="*/ 2987 h 190"/>
                  <a:gd name="T36" fmla="*/ 196 w 88"/>
                  <a:gd name="T37" fmla="*/ 3237 h 190"/>
                  <a:gd name="T38" fmla="*/ 127 w 88"/>
                  <a:gd name="T39" fmla="*/ 3983 h 190"/>
                  <a:gd name="T40" fmla="*/ 70 w 88"/>
                  <a:gd name="T41" fmla="*/ 4405 h 190"/>
                  <a:gd name="T42" fmla="*/ 0 w 88"/>
                  <a:gd name="T43" fmla="*/ 4524 h 190"/>
                  <a:gd name="T44" fmla="*/ 127 w 88"/>
                  <a:gd name="T45" fmla="*/ 5322 h 190"/>
                  <a:gd name="T46" fmla="*/ 196 w 88"/>
                  <a:gd name="T47" fmla="*/ 5552 h 190"/>
                  <a:gd name="T48" fmla="*/ 127 w 88"/>
                  <a:gd name="T49" fmla="*/ 6155 h 190"/>
                  <a:gd name="T50" fmla="*/ 399 w 88"/>
                  <a:gd name="T51" fmla="*/ 6415 h 190"/>
                  <a:gd name="T52" fmla="*/ 649 w 88"/>
                  <a:gd name="T53" fmla="*/ 6346 h 190"/>
                  <a:gd name="T54" fmla="*/ 1182 w 88"/>
                  <a:gd name="T55" fmla="*/ 6217 h 190"/>
                  <a:gd name="T56" fmla="*/ 1244 w 88"/>
                  <a:gd name="T57" fmla="*/ 6217 h 190"/>
                  <a:gd name="T58" fmla="*/ 2151 w 88"/>
                  <a:gd name="T59" fmla="*/ 6007 h 190"/>
                  <a:gd name="T60" fmla="*/ 2278 w 88"/>
                  <a:gd name="T61" fmla="*/ 5877 h 190"/>
                  <a:gd name="T62" fmla="*/ 2343 w 88"/>
                  <a:gd name="T63" fmla="*/ 5877 h 190"/>
                  <a:gd name="T64" fmla="*/ 2278 w 88"/>
                  <a:gd name="T65" fmla="*/ 5749 h 190"/>
                  <a:gd name="T66" fmla="*/ 2343 w 88"/>
                  <a:gd name="T67" fmla="*/ 5676 h 190"/>
                  <a:gd name="T68" fmla="*/ 2470 w 88"/>
                  <a:gd name="T69" fmla="*/ 5619 h 190"/>
                  <a:gd name="T70" fmla="*/ 2470 w 88"/>
                  <a:gd name="T71" fmla="*/ 5478 h 190"/>
                  <a:gd name="T72" fmla="*/ 2667 w 88"/>
                  <a:gd name="T73" fmla="*/ 5392 h 190"/>
                  <a:gd name="T74" fmla="*/ 2802 w 88"/>
                  <a:gd name="T75" fmla="*/ 5392 h 190"/>
                  <a:gd name="T76" fmla="*/ 2864 w 88"/>
                  <a:gd name="T77" fmla="*/ 4998 h 190"/>
                  <a:gd name="T78" fmla="*/ 2802 w 88"/>
                  <a:gd name="T79" fmla="*/ 4933 h 190"/>
                  <a:gd name="T80" fmla="*/ 2802 w 88"/>
                  <a:gd name="T81" fmla="*/ 4869 h 190"/>
                  <a:gd name="T82" fmla="*/ 2667 w 88"/>
                  <a:gd name="T83" fmla="*/ 4788 h 190"/>
                  <a:gd name="T84" fmla="*/ 2618 w 88"/>
                  <a:gd name="T85" fmla="*/ 4458 h 190"/>
                  <a:gd name="T86" fmla="*/ 2343 w 88"/>
                  <a:gd name="T87" fmla="*/ 4330 h 190"/>
                  <a:gd name="T88" fmla="*/ 2204 w 88"/>
                  <a:gd name="T89" fmla="*/ 4206 h 190"/>
                  <a:gd name="T90" fmla="*/ 2204 w 88"/>
                  <a:gd name="T91" fmla="*/ 3983 h 190"/>
                  <a:gd name="T92" fmla="*/ 2018 w 88"/>
                  <a:gd name="T93" fmla="*/ 3375 h 190"/>
                  <a:gd name="T94" fmla="*/ 1620 w 88"/>
                  <a:gd name="T95" fmla="*/ 2208 h 19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8"/>
                  <a:gd name="T145" fmla="*/ 0 h 190"/>
                  <a:gd name="T146" fmla="*/ 88 w 88"/>
                  <a:gd name="T147" fmla="*/ 190 h 19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8" h="190">
                    <a:moveTo>
                      <a:pt x="50" y="66"/>
                    </a:moveTo>
                    <a:lnTo>
                      <a:pt x="28" y="0"/>
                    </a:lnTo>
                    <a:lnTo>
                      <a:pt x="24" y="4"/>
                    </a:lnTo>
                    <a:lnTo>
                      <a:pt x="18" y="2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16" y="12"/>
                    </a:lnTo>
                    <a:lnTo>
                      <a:pt x="14" y="24"/>
                    </a:lnTo>
                    <a:lnTo>
                      <a:pt x="12" y="26"/>
                    </a:lnTo>
                    <a:lnTo>
                      <a:pt x="16" y="34"/>
                    </a:lnTo>
                    <a:lnTo>
                      <a:pt x="14" y="44"/>
                    </a:lnTo>
                    <a:lnTo>
                      <a:pt x="20" y="52"/>
                    </a:lnTo>
                    <a:lnTo>
                      <a:pt x="20" y="60"/>
                    </a:lnTo>
                    <a:lnTo>
                      <a:pt x="14" y="70"/>
                    </a:lnTo>
                    <a:lnTo>
                      <a:pt x="12" y="74"/>
                    </a:lnTo>
                    <a:lnTo>
                      <a:pt x="6" y="76"/>
                    </a:lnTo>
                    <a:lnTo>
                      <a:pt x="4" y="82"/>
                    </a:lnTo>
                    <a:lnTo>
                      <a:pt x="4" y="88"/>
                    </a:lnTo>
                    <a:lnTo>
                      <a:pt x="6" y="96"/>
                    </a:lnTo>
                    <a:lnTo>
                      <a:pt x="4" y="118"/>
                    </a:lnTo>
                    <a:lnTo>
                      <a:pt x="2" y="130"/>
                    </a:lnTo>
                    <a:lnTo>
                      <a:pt x="0" y="134"/>
                    </a:lnTo>
                    <a:lnTo>
                      <a:pt x="4" y="158"/>
                    </a:lnTo>
                    <a:lnTo>
                      <a:pt x="6" y="164"/>
                    </a:lnTo>
                    <a:lnTo>
                      <a:pt x="4" y="182"/>
                    </a:lnTo>
                    <a:lnTo>
                      <a:pt x="12" y="190"/>
                    </a:lnTo>
                    <a:lnTo>
                      <a:pt x="20" y="188"/>
                    </a:lnTo>
                    <a:lnTo>
                      <a:pt x="36" y="184"/>
                    </a:lnTo>
                    <a:lnTo>
                      <a:pt x="38" y="184"/>
                    </a:lnTo>
                    <a:lnTo>
                      <a:pt x="66" y="178"/>
                    </a:lnTo>
                    <a:lnTo>
                      <a:pt x="70" y="174"/>
                    </a:lnTo>
                    <a:lnTo>
                      <a:pt x="72" y="174"/>
                    </a:lnTo>
                    <a:lnTo>
                      <a:pt x="70" y="170"/>
                    </a:lnTo>
                    <a:lnTo>
                      <a:pt x="72" y="168"/>
                    </a:lnTo>
                    <a:lnTo>
                      <a:pt x="76" y="166"/>
                    </a:lnTo>
                    <a:lnTo>
                      <a:pt x="76" y="162"/>
                    </a:lnTo>
                    <a:lnTo>
                      <a:pt x="82" y="160"/>
                    </a:lnTo>
                    <a:lnTo>
                      <a:pt x="86" y="160"/>
                    </a:lnTo>
                    <a:lnTo>
                      <a:pt x="88" y="148"/>
                    </a:lnTo>
                    <a:lnTo>
                      <a:pt x="86" y="146"/>
                    </a:lnTo>
                    <a:lnTo>
                      <a:pt x="86" y="144"/>
                    </a:lnTo>
                    <a:lnTo>
                      <a:pt x="82" y="142"/>
                    </a:lnTo>
                    <a:lnTo>
                      <a:pt x="80" y="132"/>
                    </a:lnTo>
                    <a:lnTo>
                      <a:pt x="72" y="128"/>
                    </a:lnTo>
                    <a:lnTo>
                      <a:pt x="68" y="124"/>
                    </a:lnTo>
                    <a:lnTo>
                      <a:pt x="68" y="118"/>
                    </a:lnTo>
                    <a:lnTo>
                      <a:pt x="62" y="100"/>
                    </a:lnTo>
                    <a:lnTo>
                      <a:pt x="50" y="6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43" name="Freeform 187">
                <a:extLst>
                  <a:ext uri="{FF2B5EF4-FFF2-40B4-BE49-F238E27FC236}">
                    <a16:creationId xmlns:a16="http://schemas.microsoft.com/office/drawing/2014/main" id="{AC17DBF6-2859-3820-E71D-369CC8E0F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7154" y="4400236"/>
                <a:ext cx="3330" cy="17754"/>
              </a:xfrm>
              <a:custGeom>
                <a:avLst/>
                <a:gdLst>
                  <a:gd name="T0" fmla="*/ 42 w 2"/>
                  <a:gd name="T1" fmla="*/ 171 h 10"/>
                  <a:gd name="T2" fmla="*/ 42 w 2"/>
                  <a:gd name="T3" fmla="*/ 0 h 10"/>
                  <a:gd name="T4" fmla="*/ 0 w 2"/>
                  <a:gd name="T5" fmla="*/ 274 h 10"/>
                  <a:gd name="T6" fmla="*/ 0 w 2"/>
                  <a:gd name="T7" fmla="*/ 438 h 10"/>
                  <a:gd name="T8" fmla="*/ 42 w 2"/>
                  <a:gd name="T9" fmla="*/ 438 h 10"/>
                  <a:gd name="T10" fmla="*/ 42 w 2"/>
                  <a:gd name="T11" fmla="*/ 171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0"/>
                  <a:gd name="T20" fmla="*/ 2 w 2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0">
                    <a:moveTo>
                      <a:pt x="2" y="4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44" name="Freeform 188">
                <a:extLst>
                  <a:ext uri="{FF2B5EF4-FFF2-40B4-BE49-F238E27FC236}">
                    <a16:creationId xmlns:a16="http://schemas.microsoft.com/office/drawing/2014/main" id="{EC4D9549-57C5-71C0-1138-17156ED3B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7154" y="4328112"/>
                <a:ext cx="172044" cy="106522"/>
              </a:xfrm>
              <a:custGeom>
                <a:avLst/>
                <a:gdLst>
                  <a:gd name="T0" fmla="*/ 0 w 100"/>
                  <a:gd name="T1" fmla="*/ 1863 h 62"/>
                  <a:gd name="T2" fmla="*/ 197 w 100"/>
                  <a:gd name="T3" fmla="*/ 1983 h 62"/>
                  <a:gd name="T4" fmla="*/ 406 w 100"/>
                  <a:gd name="T5" fmla="*/ 1788 h 62"/>
                  <a:gd name="T6" fmla="*/ 262 w 100"/>
                  <a:gd name="T7" fmla="*/ 2058 h 62"/>
                  <a:gd name="T8" fmla="*/ 600 w 100"/>
                  <a:gd name="T9" fmla="*/ 1915 h 62"/>
                  <a:gd name="T10" fmla="*/ 1083 w 100"/>
                  <a:gd name="T11" fmla="*/ 1584 h 62"/>
                  <a:gd name="T12" fmla="*/ 1403 w 100"/>
                  <a:gd name="T13" fmla="*/ 1394 h 62"/>
                  <a:gd name="T14" fmla="*/ 1679 w 100"/>
                  <a:gd name="T15" fmla="*/ 1254 h 62"/>
                  <a:gd name="T16" fmla="*/ 2193 w 100"/>
                  <a:gd name="T17" fmla="*/ 975 h 62"/>
                  <a:gd name="T18" fmla="*/ 1333 w 100"/>
                  <a:gd name="T19" fmla="*/ 1510 h 62"/>
                  <a:gd name="T20" fmla="*/ 1460 w 100"/>
                  <a:gd name="T21" fmla="*/ 1584 h 62"/>
                  <a:gd name="T22" fmla="*/ 3272 w 100"/>
                  <a:gd name="T23" fmla="*/ 127 h 62"/>
                  <a:gd name="T24" fmla="*/ 3272 w 100"/>
                  <a:gd name="T25" fmla="*/ 0 h 62"/>
                  <a:gd name="T26" fmla="*/ 3009 w 100"/>
                  <a:gd name="T27" fmla="*/ 259 h 62"/>
                  <a:gd name="T28" fmla="*/ 2801 w 100"/>
                  <a:gd name="T29" fmla="*/ 259 h 62"/>
                  <a:gd name="T30" fmla="*/ 2668 w 100"/>
                  <a:gd name="T31" fmla="*/ 324 h 62"/>
                  <a:gd name="T32" fmla="*/ 2602 w 100"/>
                  <a:gd name="T33" fmla="*/ 401 h 62"/>
                  <a:gd name="T34" fmla="*/ 2469 w 100"/>
                  <a:gd name="T35" fmla="*/ 598 h 62"/>
                  <a:gd name="T36" fmla="*/ 2469 w 100"/>
                  <a:gd name="T37" fmla="*/ 731 h 62"/>
                  <a:gd name="T38" fmla="*/ 2342 w 100"/>
                  <a:gd name="T39" fmla="*/ 783 h 62"/>
                  <a:gd name="T40" fmla="*/ 2119 w 100"/>
                  <a:gd name="T41" fmla="*/ 661 h 62"/>
                  <a:gd name="T42" fmla="*/ 2263 w 100"/>
                  <a:gd name="T43" fmla="*/ 472 h 62"/>
                  <a:gd name="T44" fmla="*/ 2469 w 100"/>
                  <a:gd name="T45" fmla="*/ 324 h 62"/>
                  <a:gd name="T46" fmla="*/ 2668 w 100"/>
                  <a:gd name="T47" fmla="*/ 0 h 62"/>
                  <a:gd name="T48" fmla="*/ 2539 w 100"/>
                  <a:gd name="T49" fmla="*/ 0 h 62"/>
                  <a:gd name="T50" fmla="*/ 1996 w 100"/>
                  <a:gd name="T51" fmla="*/ 598 h 62"/>
                  <a:gd name="T52" fmla="*/ 1333 w 100"/>
                  <a:gd name="T53" fmla="*/ 783 h 62"/>
                  <a:gd name="T54" fmla="*/ 930 w 100"/>
                  <a:gd name="T55" fmla="*/ 926 h 62"/>
                  <a:gd name="T56" fmla="*/ 733 w 100"/>
                  <a:gd name="T57" fmla="*/ 975 h 62"/>
                  <a:gd name="T58" fmla="*/ 733 w 100"/>
                  <a:gd name="T59" fmla="*/ 1132 h 62"/>
                  <a:gd name="T60" fmla="*/ 663 w 100"/>
                  <a:gd name="T61" fmla="*/ 1132 h 62"/>
                  <a:gd name="T62" fmla="*/ 536 w 100"/>
                  <a:gd name="T63" fmla="*/ 1254 h 62"/>
                  <a:gd name="T64" fmla="*/ 473 w 100"/>
                  <a:gd name="T65" fmla="*/ 1329 h 62"/>
                  <a:gd name="T66" fmla="*/ 262 w 100"/>
                  <a:gd name="T67" fmla="*/ 1448 h 62"/>
                  <a:gd name="T68" fmla="*/ 127 w 100"/>
                  <a:gd name="T69" fmla="*/ 1510 h 6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0"/>
                  <a:gd name="T106" fmla="*/ 0 h 62"/>
                  <a:gd name="T107" fmla="*/ 100 w 100"/>
                  <a:gd name="T108" fmla="*/ 62 h 6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0" h="62">
                    <a:moveTo>
                      <a:pt x="4" y="50"/>
                    </a:moveTo>
                    <a:lnTo>
                      <a:pt x="0" y="56"/>
                    </a:lnTo>
                    <a:lnTo>
                      <a:pt x="4" y="60"/>
                    </a:lnTo>
                    <a:lnTo>
                      <a:pt x="6" y="60"/>
                    </a:lnTo>
                    <a:lnTo>
                      <a:pt x="8" y="56"/>
                    </a:lnTo>
                    <a:lnTo>
                      <a:pt x="12" y="54"/>
                    </a:lnTo>
                    <a:lnTo>
                      <a:pt x="14" y="56"/>
                    </a:lnTo>
                    <a:lnTo>
                      <a:pt x="8" y="62"/>
                    </a:lnTo>
                    <a:lnTo>
                      <a:pt x="10" y="62"/>
                    </a:lnTo>
                    <a:lnTo>
                      <a:pt x="18" y="58"/>
                    </a:lnTo>
                    <a:lnTo>
                      <a:pt x="26" y="52"/>
                    </a:lnTo>
                    <a:lnTo>
                      <a:pt x="32" y="48"/>
                    </a:lnTo>
                    <a:lnTo>
                      <a:pt x="38" y="42"/>
                    </a:lnTo>
                    <a:lnTo>
                      <a:pt x="42" y="42"/>
                    </a:lnTo>
                    <a:lnTo>
                      <a:pt x="42" y="40"/>
                    </a:lnTo>
                    <a:lnTo>
                      <a:pt x="50" y="38"/>
                    </a:lnTo>
                    <a:lnTo>
                      <a:pt x="66" y="28"/>
                    </a:lnTo>
                    <a:lnTo>
                      <a:pt x="66" y="30"/>
                    </a:lnTo>
                    <a:lnTo>
                      <a:pt x="44" y="44"/>
                    </a:lnTo>
                    <a:lnTo>
                      <a:pt x="40" y="46"/>
                    </a:lnTo>
                    <a:lnTo>
                      <a:pt x="40" y="48"/>
                    </a:lnTo>
                    <a:lnTo>
                      <a:pt x="44" y="48"/>
                    </a:lnTo>
                    <a:lnTo>
                      <a:pt x="80" y="20"/>
                    </a:lnTo>
                    <a:lnTo>
                      <a:pt x="98" y="4"/>
                    </a:lnTo>
                    <a:lnTo>
                      <a:pt x="100" y="2"/>
                    </a:lnTo>
                    <a:lnTo>
                      <a:pt x="98" y="0"/>
                    </a:lnTo>
                    <a:lnTo>
                      <a:pt x="94" y="2"/>
                    </a:lnTo>
                    <a:lnTo>
                      <a:pt x="90" y="8"/>
                    </a:lnTo>
                    <a:lnTo>
                      <a:pt x="84" y="6"/>
                    </a:lnTo>
                    <a:lnTo>
                      <a:pt x="84" y="8"/>
                    </a:lnTo>
                    <a:lnTo>
                      <a:pt x="82" y="8"/>
                    </a:lnTo>
                    <a:lnTo>
                      <a:pt x="80" y="10"/>
                    </a:lnTo>
                    <a:lnTo>
                      <a:pt x="78" y="10"/>
                    </a:lnTo>
                    <a:lnTo>
                      <a:pt x="78" y="12"/>
                    </a:lnTo>
                    <a:lnTo>
                      <a:pt x="74" y="16"/>
                    </a:lnTo>
                    <a:lnTo>
                      <a:pt x="74" y="18"/>
                    </a:lnTo>
                    <a:lnTo>
                      <a:pt x="72" y="20"/>
                    </a:lnTo>
                    <a:lnTo>
                      <a:pt x="74" y="22"/>
                    </a:lnTo>
                    <a:lnTo>
                      <a:pt x="72" y="24"/>
                    </a:lnTo>
                    <a:lnTo>
                      <a:pt x="70" y="24"/>
                    </a:lnTo>
                    <a:lnTo>
                      <a:pt x="68" y="20"/>
                    </a:lnTo>
                    <a:lnTo>
                      <a:pt x="64" y="20"/>
                    </a:lnTo>
                    <a:lnTo>
                      <a:pt x="68" y="18"/>
                    </a:lnTo>
                    <a:lnTo>
                      <a:pt x="68" y="14"/>
                    </a:lnTo>
                    <a:lnTo>
                      <a:pt x="72" y="14"/>
                    </a:lnTo>
                    <a:lnTo>
                      <a:pt x="74" y="10"/>
                    </a:lnTo>
                    <a:lnTo>
                      <a:pt x="72" y="8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66" y="14"/>
                    </a:lnTo>
                    <a:lnTo>
                      <a:pt x="60" y="18"/>
                    </a:lnTo>
                    <a:lnTo>
                      <a:pt x="48" y="22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28"/>
                    </a:lnTo>
                    <a:lnTo>
                      <a:pt x="28" y="30"/>
                    </a:lnTo>
                    <a:lnTo>
                      <a:pt x="22" y="30"/>
                    </a:lnTo>
                    <a:lnTo>
                      <a:pt x="24" y="32"/>
                    </a:lnTo>
                    <a:lnTo>
                      <a:pt x="22" y="34"/>
                    </a:lnTo>
                    <a:lnTo>
                      <a:pt x="20" y="34"/>
                    </a:lnTo>
                    <a:lnTo>
                      <a:pt x="16" y="36"/>
                    </a:lnTo>
                    <a:lnTo>
                      <a:pt x="16" y="38"/>
                    </a:lnTo>
                    <a:lnTo>
                      <a:pt x="16" y="40"/>
                    </a:lnTo>
                    <a:lnTo>
                      <a:pt x="14" y="40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8" y="46"/>
                    </a:lnTo>
                    <a:lnTo>
                      <a:pt x="4" y="46"/>
                    </a:lnTo>
                    <a:lnTo>
                      <a:pt x="4" y="5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45" name="Freeform 189">
                <a:extLst>
                  <a:ext uri="{FF2B5EF4-FFF2-40B4-BE49-F238E27FC236}">
                    <a16:creationId xmlns:a16="http://schemas.microsoft.com/office/drawing/2014/main" id="{A2F2CC61-2393-0C53-7029-34C3DA558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3253" y="3907576"/>
                <a:ext cx="554981" cy="495989"/>
              </a:xfrm>
              <a:custGeom>
                <a:avLst/>
                <a:gdLst>
                  <a:gd name="T0" fmla="*/ 8981 w 322"/>
                  <a:gd name="T1" fmla="*/ 475 h 288"/>
                  <a:gd name="T2" fmla="*/ 8929 w 322"/>
                  <a:gd name="T3" fmla="*/ 0 h 288"/>
                  <a:gd name="T4" fmla="*/ 6616 w 322"/>
                  <a:gd name="T5" fmla="*/ 549 h 288"/>
                  <a:gd name="T6" fmla="*/ 5404 w 322"/>
                  <a:gd name="T7" fmla="*/ 2084 h 288"/>
                  <a:gd name="T8" fmla="*/ 5129 w 322"/>
                  <a:gd name="T9" fmla="*/ 2688 h 288"/>
                  <a:gd name="T10" fmla="*/ 4720 w 322"/>
                  <a:gd name="T11" fmla="*/ 3235 h 288"/>
                  <a:gd name="T12" fmla="*/ 4877 w 322"/>
                  <a:gd name="T13" fmla="*/ 3494 h 288"/>
                  <a:gd name="T14" fmla="*/ 4877 w 322"/>
                  <a:gd name="T15" fmla="*/ 3235 h 288"/>
                  <a:gd name="T16" fmla="*/ 5078 w 322"/>
                  <a:gd name="T17" fmla="*/ 3425 h 288"/>
                  <a:gd name="T18" fmla="*/ 4936 w 322"/>
                  <a:gd name="T19" fmla="*/ 3649 h 288"/>
                  <a:gd name="T20" fmla="*/ 5078 w 322"/>
                  <a:gd name="T21" fmla="*/ 3900 h 288"/>
                  <a:gd name="T22" fmla="*/ 5078 w 322"/>
                  <a:gd name="T23" fmla="*/ 4517 h 288"/>
                  <a:gd name="T24" fmla="*/ 4720 w 322"/>
                  <a:gd name="T25" fmla="*/ 4712 h 288"/>
                  <a:gd name="T26" fmla="*/ 4533 w 322"/>
                  <a:gd name="T27" fmla="*/ 4991 h 288"/>
                  <a:gd name="T28" fmla="*/ 4208 w 322"/>
                  <a:gd name="T29" fmla="*/ 5189 h 288"/>
                  <a:gd name="T30" fmla="*/ 3725 w 322"/>
                  <a:gd name="T31" fmla="*/ 5316 h 288"/>
                  <a:gd name="T32" fmla="*/ 3238 w 322"/>
                  <a:gd name="T33" fmla="*/ 5594 h 288"/>
                  <a:gd name="T34" fmla="*/ 2839 w 322"/>
                  <a:gd name="T35" fmla="*/ 5384 h 288"/>
                  <a:gd name="T36" fmla="*/ 1627 w 322"/>
                  <a:gd name="T37" fmla="*/ 5594 h 288"/>
                  <a:gd name="T38" fmla="*/ 1092 w 322"/>
                  <a:gd name="T39" fmla="*/ 5791 h 288"/>
                  <a:gd name="T40" fmla="*/ 801 w 322"/>
                  <a:gd name="T41" fmla="*/ 6278 h 288"/>
                  <a:gd name="T42" fmla="*/ 865 w 322"/>
                  <a:gd name="T43" fmla="*/ 6528 h 288"/>
                  <a:gd name="T44" fmla="*/ 1146 w 322"/>
                  <a:gd name="T45" fmla="*/ 6807 h 288"/>
                  <a:gd name="T46" fmla="*/ 1092 w 322"/>
                  <a:gd name="T47" fmla="*/ 7199 h 288"/>
                  <a:gd name="T48" fmla="*/ 675 w 322"/>
                  <a:gd name="T49" fmla="*/ 7818 h 288"/>
                  <a:gd name="T50" fmla="*/ 0 w 322"/>
                  <a:gd name="T51" fmla="*/ 8484 h 288"/>
                  <a:gd name="T52" fmla="*/ 1292 w 322"/>
                  <a:gd name="T53" fmla="*/ 8892 h 288"/>
                  <a:gd name="T54" fmla="*/ 2710 w 322"/>
                  <a:gd name="T55" fmla="*/ 8609 h 288"/>
                  <a:gd name="T56" fmla="*/ 4720 w 322"/>
                  <a:gd name="T57" fmla="*/ 8159 h 288"/>
                  <a:gd name="T58" fmla="*/ 6090 w 322"/>
                  <a:gd name="T59" fmla="*/ 7875 h 288"/>
                  <a:gd name="T60" fmla="*/ 7287 w 322"/>
                  <a:gd name="T61" fmla="*/ 7619 h 288"/>
                  <a:gd name="T62" fmla="*/ 7573 w 322"/>
                  <a:gd name="T63" fmla="*/ 7818 h 288"/>
                  <a:gd name="T64" fmla="*/ 8116 w 322"/>
                  <a:gd name="T65" fmla="*/ 8356 h 288"/>
                  <a:gd name="T66" fmla="*/ 8668 w 322"/>
                  <a:gd name="T67" fmla="*/ 8609 h 288"/>
                  <a:gd name="T68" fmla="*/ 9657 w 322"/>
                  <a:gd name="T69" fmla="*/ 9089 h 288"/>
                  <a:gd name="T70" fmla="*/ 10349 w 322"/>
                  <a:gd name="T71" fmla="*/ 9500 h 288"/>
                  <a:gd name="T72" fmla="*/ 10472 w 322"/>
                  <a:gd name="T73" fmla="*/ 9629 h 288"/>
                  <a:gd name="T74" fmla="*/ 10679 w 322"/>
                  <a:gd name="T75" fmla="*/ 9219 h 288"/>
                  <a:gd name="T76" fmla="*/ 10823 w 322"/>
                  <a:gd name="T77" fmla="*/ 8682 h 288"/>
                  <a:gd name="T78" fmla="*/ 10679 w 322"/>
                  <a:gd name="T79" fmla="*/ 8285 h 288"/>
                  <a:gd name="T80" fmla="*/ 10402 w 322"/>
                  <a:gd name="T81" fmla="*/ 6725 h 288"/>
                  <a:gd name="T82" fmla="*/ 10349 w 322"/>
                  <a:gd name="T83" fmla="*/ 5058 h 288"/>
                  <a:gd name="T84" fmla="*/ 9949 w 322"/>
                  <a:gd name="T85" fmla="*/ 3235 h 288"/>
                  <a:gd name="T86" fmla="*/ 9604 w 322"/>
                  <a:gd name="T87" fmla="*/ 3036 h 288"/>
                  <a:gd name="T88" fmla="*/ 9339 w 322"/>
                  <a:gd name="T89" fmla="*/ 2154 h 288"/>
                  <a:gd name="T90" fmla="*/ 9129 w 322"/>
                  <a:gd name="T91" fmla="*/ 1017 h 28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22"/>
                  <a:gd name="T139" fmla="*/ 0 h 288"/>
                  <a:gd name="T140" fmla="*/ 322 w 322"/>
                  <a:gd name="T141" fmla="*/ 288 h 28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22" h="288">
                    <a:moveTo>
                      <a:pt x="270" y="30"/>
                    </a:moveTo>
                    <a:lnTo>
                      <a:pt x="270" y="30"/>
                    </a:lnTo>
                    <a:lnTo>
                      <a:pt x="266" y="14"/>
                    </a:lnTo>
                    <a:lnTo>
                      <a:pt x="264" y="12"/>
                    </a:lnTo>
                    <a:lnTo>
                      <a:pt x="266" y="4"/>
                    </a:lnTo>
                    <a:lnTo>
                      <a:pt x="264" y="0"/>
                    </a:lnTo>
                    <a:lnTo>
                      <a:pt x="232" y="8"/>
                    </a:lnTo>
                    <a:lnTo>
                      <a:pt x="200" y="16"/>
                    </a:lnTo>
                    <a:lnTo>
                      <a:pt x="196" y="16"/>
                    </a:lnTo>
                    <a:lnTo>
                      <a:pt x="188" y="20"/>
                    </a:lnTo>
                    <a:lnTo>
                      <a:pt x="176" y="32"/>
                    </a:lnTo>
                    <a:lnTo>
                      <a:pt x="160" y="62"/>
                    </a:lnTo>
                    <a:lnTo>
                      <a:pt x="160" y="66"/>
                    </a:lnTo>
                    <a:lnTo>
                      <a:pt x="158" y="70"/>
                    </a:lnTo>
                    <a:lnTo>
                      <a:pt x="152" y="80"/>
                    </a:lnTo>
                    <a:lnTo>
                      <a:pt x="138" y="94"/>
                    </a:lnTo>
                    <a:lnTo>
                      <a:pt x="138" y="96"/>
                    </a:lnTo>
                    <a:lnTo>
                      <a:pt x="140" y="96"/>
                    </a:lnTo>
                    <a:lnTo>
                      <a:pt x="144" y="102"/>
                    </a:lnTo>
                    <a:lnTo>
                      <a:pt x="144" y="104"/>
                    </a:lnTo>
                    <a:lnTo>
                      <a:pt x="146" y="100"/>
                    </a:lnTo>
                    <a:lnTo>
                      <a:pt x="144" y="98"/>
                    </a:lnTo>
                    <a:lnTo>
                      <a:pt x="144" y="96"/>
                    </a:lnTo>
                    <a:lnTo>
                      <a:pt x="150" y="98"/>
                    </a:lnTo>
                    <a:lnTo>
                      <a:pt x="148" y="102"/>
                    </a:lnTo>
                    <a:lnTo>
                      <a:pt x="150" y="102"/>
                    </a:lnTo>
                    <a:lnTo>
                      <a:pt x="150" y="106"/>
                    </a:lnTo>
                    <a:lnTo>
                      <a:pt x="148" y="110"/>
                    </a:lnTo>
                    <a:lnTo>
                      <a:pt x="146" y="108"/>
                    </a:lnTo>
                    <a:lnTo>
                      <a:pt x="144" y="110"/>
                    </a:lnTo>
                    <a:lnTo>
                      <a:pt x="146" y="114"/>
                    </a:lnTo>
                    <a:lnTo>
                      <a:pt x="150" y="116"/>
                    </a:lnTo>
                    <a:lnTo>
                      <a:pt x="152" y="122"/>
                    </a:lnTo>
                    <a:lnTo>
                      <a:pt x="152" y="130"/>
                    </a:lnTo>
                    <a:lnTo>
                      <a:pt x="150" y="134"/>
                    </a:lnTo>
                    <a:lnTo>
                      <a:pt x="146" y="134"/>
                    </a:lnTo>
                    <a:lnTo>
                      <a:pt x="142" y="136"/>
                    </a:lnTo>
                    <a:lnTo>
                      <a:pt x="140" y="140"/>
                    </a:lnTo>
                    <a:lnTo>
                      <a:pt x="138" y="142"/>
                    </a:lnTo>
                    <a:lnTo>
                      <a:pt x="136" y="144"/>
                    </a:lnTo>
                    <a:lnTo>
                      <a:pt x="134" y="148"/>
                    </a:lnTo>
                    <a:lnTo>
                      <a:pt x="132" y="150"/>
                    </a:lnTo>
                    <a:lnTo>
                      <a:pt x="128" y="154"/>
                    </a:lnTo>
                    <a:lnTo>
                      <a:pt x="124" y="154"/>
                    </a:lnTo>
                    <a:lnTo>
                      <a:pt x="122" y="158"/>
                    </a:lnTo>
                    <a:lnTo>
                      <a:pt x="120" y="156"/>
                    </a:lnTo>
                    <a:lnTo>
                      <a:pt x="110" y="158"/>
                    </a:lnTo>
                    <a:lnTo>
                      <a:pt x="102" y="160"/>
                    </a:lnTo>
                    <a:lnTo>
                      <a:pt x="96" y="164"/>
                    </a:lnTo>
                    <a:lnTo>
                      <a:pt x="96" y="166"/>
                    </a:lnTo>
                    <a:lnTo>
                      <a:pt x="94" y="164"/>
                    </a:lnTo>
                    <a:lnTo>
                      <a:pt x="90" y="164"/>
                    </a:lnTo>
                    <a:lnTo>
                      <a:pt x="84" y="160"/>
                    </a:lnTo>
                    <a:lnTo>
                      <a:pt x="72" y="162"/>
                    </a:lnTo>
                    <a:lnTo>
                      <a:pt x="66" y="162"/>
                    </a:lnTo>
                    <a:lnTo>
                      <a:pt x="48" y="166"/>
                    </a:lnTo>
                    <a:lnTo>
                      <a:pt x="46" y="166"/>
                    </a:lnTo>
                    <a:lnTo>
                      <a:pt x="40" y="170"/>
                    </a:lnTo>
                    <a:lnTo>
                      <a:pt x="32" y="172"/>
                    </a:lnTo>
                    <a:lnTo>
                      <a:pt x="26" y="174"/>
                    </a:lnTo>
                    <a:lnTo>
                      <a:pt x="24" y="176"/>
                    </a:lnTo>
                    <a:lnTo>
                      <a:pt x="24" y="186"/>
                    </a:lnTo>
                    <a:lnTo>
                      <a:pt x="24" y="188"/>
                    </a:lnTo>
                    <a:lnTo>
                      <a:pt x="26" y="190"/>
                    </a:lnTo>
                    <a:lnTo>
                      <a:pt x="26" y="194"/>
                    </a:lnTo>
                    <a:lnTo>
                      <a:pt x="30" y="198"/>
                    </a:lnTo>
                    <a:lnTo>
                      <a:pt x="32" y="198"/>
                    </a:lnTo>
                    <a:lnTo>
                      <a:pt x="34" y="202"/>
                    </a:lnTo>
                    <a:lnTo>
                      <a:pt x="36" y="206"/>
                    </a:lnTo>
                    <a:lnTo>
                      <a:pt x="36" y="212"/>
                    </a:lnTo>
                    <a:lnTo>
                      <a:pt x="32" y="214"/>
                    </a:lnTo>
                    <a:lnTo>
                      <a:pt x="30" y="216"/>
                    </a:lnTo>
                    <a:lnTo>
                      <a:pt x="26" y="226"/>
                    </a:lnTo>
                    <a:lnTo>
                      <a:pt x="20" y="232"/>
                    </a:lnTo>
                    <a:lnTo>
                      <a:pt x="18" y="234"/>
                    </a:lnTo>
                    <a:lnTo>
                      <a:pt x="14" y="238"/>
                    </a:lnTo>
                    <a:lnTo>
                      <a:pt x="0" y="252"/>
                    </a:lnTo>
                    <a:lnTo>
                      <a:pt x="2" y="270"/>
                    </a:lnTo>
                    <a:lnTo>
                      <a:pt x="10" y="270"/>
                    </a:lnTo>
                    <a:lnTo>
                      <a:pt x="38" y="264"/>
                    </a:lnTo>
                    <a:lnTo>
                      <a:pt x="44" y="262"/>
                    </a:lnTo>
                    <a:lnTo>
                      <a:pt x="74" y="256"/>
                    </a:lnTo>
                    <a:lnTo>
                      <a:pt x="80" y="256"/>
                    </a:lnTo>
                    <a:lnTo>
                      <a:pt x="102" y="250"/>
                    </a:lnTo>
                    <a:lnTo>
                      <a:pt x="108" y="250"/>
                    </a:lnTo>
                    <a:lnTo>
                      <a:pt x="140" y="242"/>
                    </a:lnTo>
                    <a:lnTo>
                      <a:pt x="142" y="242"/>
                    </a:lnTo>
                    <a:lnTo>
                      <a:pt x="160" y="238"/>
                    </a:lnTo>
                    <a:lnTo>
                      <a:pt x="180" y="234"/>
                    </a:lnTo>
                    <a:lnTo>
                      <a:pt x="182" y="234"/>
                    </a:lnTo>
                    <a:lnTo>
                      <a:pt x="212" y="226"/>
                    </a:lnTo>
                    <a:lnTo>
                      <a:pt x="216" y="226"/>
                    </a:lnTo>
                    <a:lnTo>
                      <a:pt x="218" y="226"/>
                    </a:lnTo>
                    <a:lnTo>
                      <a:pt x="222" y="228"/>
                    </a:lnTo>
                    <a:lnTo>
                      <a:pt x="224" y="232"/>
                    </a:lnTo>
                    <a:lnTo>
                      <a:pt x="230" y="234"/>
                    </a:lnTo>
                    <a:lnTo>
                      <a:pt x="238" y="240"/>
                    </a:lnTo>
                    <a:lnTo>
                      <a:pt x="240" y="248"/>
                    </a:lnTo>
                    <a:lnTo>
                      <a:pt x="244" y="254"/>
                    </a:lnTo>
                    <a:lnTo>
                      <a:pt x="252" y="258"/>
                    </a:lnTo>
                    <a:lnTo>
                      <a:pt x="256" y="256"/>
                    </a:lnTo>
                    <a:lnTo>
                      <a:pt x="260" y="260"/>
                    </a:lnTo>
                    <a:lnTo>
                      <a:pt x="278" y="268"/>
                    </a:lnTo>
                    <a:lnTo>
                      <a:pt x="286" y="270"/>
                    </a:lnTo>
                    <a:lnTo>
                      <a:pt x="288" y="270"/>
                    </a:lnTo>
                    <a:lnTo>
                      <a:pt x="306" y="276"/>
                    </a:lnTo>
                    <a:lnTo>
                      <a:pt x="306" y="282"/>
                    </a:lnTo>
                    <a:lnTo>
                      <a:pt x="308" y="288"/>
                    </a:lnTo>
                    <a:lnTo>
                      <a:pt x="310" y="288"/>
                    </a:lnTo>
                    <a:lnTo>
                      <a:pt x="310" y="286"/>
                    </a:lnTo>
                    <a:lnTo>
                      <a:pt x="312" y="286"/>
                    </a:lnTo>
                    <a:lnTo>
                      <a:pt x="312" y="282"/>
                    </a:lnTo>
                    <a:lnTo>
                      <a:pt x="316" y="274"/>
                    </a:lnTo>
                    <a:lnTo>
                      <a:pt x="316" y="270"/>
                    </a:lnTo>
                    <a:lnTo>
                      <a:pt x="312" y="266"/>
                    </a:lnTo>
                    <a:lnTo>
                      <a:pt x="320" y="258"/>
                    </a:lnTo>
                    <a:lnTo>
                      <a:pt x="322" y="256"/>
                    </a:lnTo>
                    <a:lnTo>
                      <a:pt x="316" y="250"/>
                    </a:lnTo>
                    <a:lnTo>
                      <a:pt x="316" y="246"/>
                    </a:lnTo>
                    <a:lnTo>
                      <a:pt x="314" y="234"/>
                    </a:lnTo>
                    <a:lnTo>
                      <a:pt x="312" y="224"/>
                    </a:lnTo>
                    <a:lnTo>
                      <a:pt x="308" y="200"/>
                    </a:lnTo>
                    <a:lnTo>
                      <a:pt x="306" y="166"/>
                    </a:lnTo>
                    <a:lnTo>
                      <a:pt x="308" y="152"/>
                    </a:lnTo>
                    <a:lnTo>
                      <a:pt x="306" y="150"/>
                    </a:lnTo>
                    <a:lnTo>
                      <a:pt x="302" y="136"/>
                    </a:lnTo>
                    <a:lnTo>
                      <a:pt x="296" y="112"/>
                    </a:lnTo>
                    <a:lnTo>
                      <a:pt x="294" y="96"/>
                    </a:lnTo>
                    <a:lnTo>
                      <a:pt x="288" y="92"/>
                    </a:lnTo>
                    <a:lnTo>
                      <a:pt x="286" y="96"/>
                    </a:lnTo>
                    <a:lnTo>
                      <a:pt x="284" y="90"/>
                    </a:lnTo>
                    <a:lnTo>
                      <a:pt x="284" y="84"/>
                    </a:lnTo>
                    <a:lnTo>
                      <a:pt x="282" y="80"/>
                    </a:lnTo>
                    <a:lnTo>
                      <a:pt x="276" y="64"/>
                    </a:lnTo>
                    <a:lnTo>
                      <a:pt x="278" y="48"/>
                    </a:lnTo>
                    <a:lnTo>
                      <a:pt x="274" y="34"/>
                    </a:lnTo>
                    <a:lnTo>
                      <a:pt x="27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46" name="Freeform 190">
                <a:extLst>
                  <a:ext uri="{FF2B5EF4-FFF2-40B4-BE49-F238E27FC236}">
                    <a16:creationId xmlns:a16="http://schemas.microsoft.com/office/drawing/2014/main" id="{E3B0F764-C662-10A3-091C-732CB1A40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0924" y="5052679"/>
                <a:ext cx="796952" cy="423865"/>
              </a:xfrm>
              <a:custGeom>
                <a:avLst/>
                <a:gdLst>
                  <a:gd name="T0" fmla="*/ 1705 w 462"/>
                  <a:gd name="T1" fmla="*/ 127 h 246"/>
                  <a:gd name="T2" fmla="*/ 555 w 462"/>
                  <a:gd name="T3" fmla="*/ 0 h 246"/>
                  <a:gd name="T4" fmla="*/ 0 w 462"/>
                  <a:gd name="T5" fmla="*/ 1146 h 246"/>
                  <a:gd name="T6" fmla="*/ 2519 w 462"/>
                  <a:gd name="T7" fmla="*/ 1343 h 246"/>
                  <a:gd name="T8" fmla="*/ 4498 w 462"/>
                  <a:gd name="T9" fmla="*/ 1491 h 246"/>
                  <a:gd name="T10" fmla="*/ 5452 w 462"/>
                  <a:gd name="T11" fmla="*/ 2919 h 246"/>
                  <a:gd name="T12" fmla="*/ 5383 w 462"/>
                  <a:gd name="T13" fmla="*/ 4533 h 246"/>
                  <a:gd name="T14" fmla="*/ 5296 w 462"/>
                  <a:gd name="T15" fmla="*/ 5941 h 246"/>
                  <a:gd name="T16" fmla="*/ 5645 w 462"/>
                  <a:gd name="T17" fmla="*/ 6155 h 246"/>
                  <a:gd name="T18" fmla="*/ 6129 w 462"/>
                  <a:gd name="T19" fmla="*/ 6351 h 246"/>
                  <a:gd name="T20" fmla="*/ 6400 w 462"/>
                  <a:gd name="T21" fmla="*/ 6291 h 246"/>
                  <a:gd name="T22" fmla="*/ 6809 w 462"/>
                  <a:gd name="T23" fmla="*/ 6550 h 246"/>
                  <a:gd name="T24" fmla="*/ 7349 w 462"/>
                  <a:gd name="T25" fmla="*/ 7039 h 246"/>
                  <a:gd name="T26" fmla="*/ 7676 w 462"/>
                  <a:gd name="T27" fmla="*/ 7039 h 246"/>
                  <a:gd name="T28" fmla="*/ 8033 w 462"/>
                  <a:gd name="T29" fmla="*/ 7235 h 246"/>
                  <a:gd name="T30" fmla="*/ 8422 w 462"/>
                  <a:gd name="T31" fmla="*/ 7039 h 246"/>
                  <a:gd name="T32" fmla="*/ 8773 w 462"/>
                  <a:gd name="T33" fmla="*/ 7100 h 246"/>
                  <a:gd name="T34" fmla="*/ 8919 w 462"/>
                  <a:gd name="T35" fmla="*/ 7449 h 246"/>
                  <a:gd name="T36" fmla="*/ 9045 w 462"/>
                  <a:gd name="T37" fmla="*/ 7638 h 246"/>
                  <a:gd name="T38" fmla="*/ 9719 w 462"/>
                  <a:gd name="T39" fmla="*/ 7511 h 246"/>
                  <a:gd name="T40" fmla="*/ 10074 w 462"/>
                  <a:gd name="T41" fmla="*/ 7837 h 246"/>
                  <a:gd name="T42" fmla="*/ 10343 w 462"/>
                  <a:gd name="T43" fmla="*/ 7763 h 246"/>
                  <a:gd name="T44" fmla="*/ 10552 w 462"/>
                  <a:gd name="T45" fmla="*/ 7909 h 246"/>
                  <a:gd name="T46" fmla="*/ 10683 w 462"/>
                  <a:gd name="T47" fmla="*/ 7837 h 246"/>
                  <a:gd name="T48" fmla="*/ 11033 w 462"/>
                  <a:gd name="T49" fmla="*/ 7573 h 246"/>
                  <a:gd name="T50" fmla="*/ 11294 w 462"/>
                  <a:gd name="T51" fmla="*/ 7837 h 246"/>
                  <a:gd name="T52" fmla="*/ 11704 w 462"/>
                  <a:gd name="T53" fmla="*/ 7708 h 246"/>
                  <a:gd name="T54" fmla="*/ 11978 w 462"/>
                  <a:gd name="T55" fmla="*/ 8065 h 246"/>
                  <a:gd name="T56" fmla="*/ 12173 w 462"/>
                  <a:gd name="T57" fmla="*/ 8118 h 246"/>
                  <a:gd name="T58" fmla="*/ 13073 w 462"/>
                  <a:gd name="T59" fmla="*/ 7763 h 246"/>
                  <a:gd name="T60" fmla="*/ 13625 w 462"/>
                  <a:gd name="T61" fmla="*/ 7638 h 246"/>
                  <a:gd name="T62" fmla="*/ 14083 w 462"/>
                  <a:gd name="T63" fmla="*/ 7708 h 246"/>
                  <a:gd name="T64" fmla="*/ 14904 w 462"/>
                  <a:gd name="T65" fmla="*/ 7965 h 246"/>
                  <a:gd name="T66" fmla="*/ 15592 w 462"/>
                  <a:gd name="T67" fmla="*/ 8317 h 246"/>
                  <a:gd name="T68" fmla="*/ 15656 w 462"/>
                  <a:gd name="T69" fmla="*/ 7039 h 246"/>
                  <a:gd name="T70" fmla="*/ 15721 w 462"/>
                  <a:gd name="T71" fmla="*/ 5196 h 246"/>
                  <a:gd name="T72" fmla="*/ 15656 w 462"/>
                  <a:gd name="T73" fmla="*/ 3659 h 246"/>
                  <a:gd name="T74" fmla="*/ 15527 w 462"/>
                  <a:gd name="T75" fmla="*/ 2513 h 246"/>
                  <a:gd name="T76" fmla="*/ 15378 w 462"/>
                  <a:gd name="T77" fmla="*/ 1092 h 246"/>
                  <a:gd name="T78" fmla="*/ 14694 w 462"/>
                  <a:gd name="T79" fmla="*/ 554 h 246"/>
                  <a:gd name="T80" fmla="*/ 13757 w 462"/>
                  <a:gd name="T81" fmla="*/ 554 h 246"/>
                  <a:gd name="T82" fmla="*/ 12845 w 462"/>
                  <a:gd name="T83" fmla="*/ 554 h 246"/>
                  <a:gd name="T84" fmla="*/ 10750 w 462"/>
                  <a:gd name="T85" fmla="*/ 554 h 246"/>
                  <a:gd name="T86" fmla="*/ 8978 w 462"/>
                  <a:gd name="T87" fmla="*/ 475 h 246"/>
                  <a:gd name="T88" fmla="*/ 7349 w 462"/>
                  <a:gd name="T89" fmla="*/ 422 h 246"/>
                  <a:gd name="T90" fmla="*/ 5576 w 462"/>
                  <a:gd name="T91" fmla="*/ 357 h 246"/>
                  <a:gd name="T92" fmla="*/ 3874 w 462"/>
                  <a:gd name="T93" fmla="*/ 272 h 246"/>
                  <a:gd name="T94" fmla="*/ 1904 w 462"/>
                  <a:gd name="T95" fmla="*/ 127 h 24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62"/>
                  <a:gd name="T145" fmla="*/ 0 h 246"/>
                  <a:gd name="T146" fmla="*/ 462 w 462"/>
                  <a:gd name="T147" fmla="*/ 246 h 24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62" h="246">
                    <a:moveTo>
                      <a:pt x="56" y="4"/>
                    </a:moveTo>
                    <a:lnTo>
                      <a:pt x="54" y="4"/>
                    </a:lnTo>
                    <a:lnTo>
                      <a:pt x="50" y="4"/>
                    </a:lnTo>
                    <a:lnTo>
                      <a:pt x="42" y="2"/>
                    </a:lnTo>
                    <a:lnTo>
                      <a:pt x="3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2" y="0"/>
                    </a:lnTo>
                    <a:lnTo>
                      <a:pt x="0" y="34"/>
                    </a:lnTo>
                    <a:lnTo>
                      <a:pt x="46" y="38"/>
                    </a:lnTo>
                    <a:lnTo>
                      <a:pt x="54" y="38"/>
                    </a:lnTo>
                    <a:lnTo>
                      <a:pt x="74" y="40"/>
                    </a:lnTo>
                    <a:lnTo>
                      <a:pt x="104" y="42"/>
                    </a:lnTo>
                    <a:lnTo>
                      <a:pt x="112" y="42"/>
                    </a:lnTo>
                    <a:lnTo>
                      <a:pt x="132" y="44"/>
                    </a:lnTo>
                    <a:lnTo>
                      <a:pt x="162" y="46"/>
                    </a:lnTo>
                    <a:lnTo>
                      <a:pt x="160" y="76"/>
                    </a:lnTo>
                    <a:lnTo>
                      <a:pt x="160" y="86"/>
                    </a:lnTo>
                    <a:lnTo>
                      <a:pt x="158" y="104"/>
                    </a:lnTo>
                    <a:lnTo>
                      <a:pt x="158" y="120"/>
                    </a:lnTo>
                    <a:lnTo>
                      <a:pt x="158" y="134"/>
                    </a:lnTo>
                    <a:lnTo>
                      <a:pt x="156" y="144"/>
                    </a:lnTo>
                    <a:lnTo>
                      <a:pt x="156" y="164"/>
                    </a:lnTo>
                    <a:lnTo>
                      <a:pt x="156" y="176"/>
                    </a:lnTo>
                    <a:lnTo>
                      <a:pt x="160" y="176"/>
                    </a:lnTo>
                    <a:lnTo>
                      <a:pt x="166" y="182"/>
                    </a:lnTo>
                    <a:lnTo>
                      <a:pt x="172" y="190"/>
                    </a:lnTo>
                    <a:lnTo>
                      <a:pt x="178" y="190"/>
                    </a:lnTo>
                    <a:lnTo>
                      <a:pt x="180" y="188"/>
                    </a:lnTo>
                    <a:lnTo>
                      <a:pt x="184" y="188"/>
                    </a:lnTo>
                    <a:lnTo>
                      <a:pt x="188" y="192"/>
                    </a:lnTo>
                    <a:lnTo>
                      <a:pt x="188" y="186"/>
                    </a:lnTo>
                    <a:lnTo>
                      <a:pt x="192" y="186"/>
                    </a:lnTo>
                    <a:lnTo>
                      <a:pt x="194" y="188"/>
                    </a:lnTo>
                    <a:lnTo>
                      <a:pt x="200" y="194"/>
                    </a:lnTo>
                    <a:lnTo>
                      <a:pt x="200" y="202"/>
                    </a:lnTo>
                    <a:lnTo>
                      <a:pt x="212" y="204"/>
                    </a:lnTo>
                    <a:lnTo>
                      <a:pt x="216" y="208"/>
                    </a:lnTo>
                    <a:lnTo>
                      <a:pt x="220" y="208"/>
                    </a:lnTo>
                    <a:lnTo>
                      <a:pt x="224" y="210"/>
                    </a:lnTo>
                    <a:lnTo>
                      <a:pt x="226" y="208"/>
                    </a:lnTo>
                    <a:lnTo>
                      <a:pt x="232" y="206"/>
                    </a:lnTo>
                    <a:lnTo>
                      <a:pt x="234" y="208"/>
                    </a:lnTo>
                    <a:lnTo>
                      <a:pt x="236" y="214"/>
                    </a:lnTo>
                    <a:lnTo>
                      <a:pt x="242" y="214"/>
                    </a:lnTo>
                    <a:lnTo>
                      <a:pt x="244" y="208"/>
                    </a:lnTo>
                    <a:lnTo>
                      <a:pt x="248" y="208"/>
                    </a:lnTo>
                    <a:lnTo>
                      <a:pt x="250" y="210"/>
                    </a:lnTo>
                    <a:lnTo>
                      <a:pt x="254" y="212"/>
                    </a:lnTo>
                    <a:lnTo>
                      <a:pt x="258" y="210"/>
                    </a:lnTo>
                    <a:lnTo>
                      <a:pt x="260" y="212"/>
                    </a:lnTo>
                    <a:lnTo>
                      <a:pt x="260" y="214"/>
                    </a:lnTo>
                    <a:lnTo>
                      <a:pt x="262" y="220"/>
                    </a:lnTo>
                    <a:lnTo>
                      <a:pt x="264" y="220"/>
                    </a:lnTo>
                    <a:lnTo>
                      <a:pt x="268" y="222"/>
                    </a:lnTo>
                    <a:lnTo>
                      <a:pt x="266" y="226"/>
                    </a:lnTo>
                    <a:lnTo>
                      <a:pt x="272" y="232"/>
                    </a:lnTo>
                    <a:lnTo>
                      <a:pt x="282" y="222"/>
                    </a:lnTo>
                    <a:lnTo>
                      <a:pt x="286" y="222"/>
                    </a:lnTo>
                    <a:lnTo>
                      <a:pt x="290" y="226"/>
                    </a:lnTo>
                    <a:lnTo>
                      <a:pt x="294" y="226"/>
                    </a:lnTo>
                    <a:lnTo>
                      <a:pt x="296" y="232"/>
                    </a:lnTo>
                    <a:lnTo>
                      <a:pt x="298" y="234"/>
                    </a:lnTo>
                    <a:lnTo>
                      <a:pt x="302" y="230"/>
                    </a:lnTo>
                    <a:lnTo>
                      <a:pt x="304" y="230"/>
                    </a:lnTo>
                    <a:lnTo>
                      <a:pt x="308" y="226"/>
                    </a:lnTo>
                    <a:lnTo>
                      <a:pt x="310" y="230"/>
                    </a:lnTo>
                    <a:lnTo>
                      <a:pt x="310" y="234"/>
                    </a:lnTo>
                    <a:lnTo>
                      <a:pt x="310" y="240"/>
                    </a:lnTo>
                    <a:lnTo>
                      <a:pt x="314" y="240"/>
                    </a:lnTo>
                    <a:lnTo>
                      <a:pt x="314" y="232"/>
                    </a:lnTo>
                    <a:lnTo>
                      <a:pt x="318" y="232"/>
                    </a:lnTo>
                    <a:lnTo>
                      <a:pt x="322" y="230"/>
                    </a:lnTo>
                    <a:lnTo>
                      <a:pt x="324" y="224"/>
                    </a:lnTo>
                    <a:lnTo>
                      <a:pt x="326" y="224"/>
                    </a:lnTo>
                    <a:lnTo>
                      <a:pt x="328" y="232"/>
                    </a:lnTo>
                    <a:lnTo>
                      <a:pt x="332" y="232"/>
                    </a:lnTo>
                    <a:lnTo>
                      <a:pt x="336" y="234"/>
                    </a:lnTo>
                    <a:lnTo>
                      <a:pt x="340" y="228"/>
                    </a:lnTo>
                    <a:lnTo>
                      <a:pt x="344" y="228"/>
                    </a:lnTo>
                    <a:lnTo>
                      <a:pt x="344" y="230"/>
                    </a:lnTo>
                    <a:lnTo>
                      <a:pt x="342" y="234"/>
                    </a:lnTo>
                    <a:lnTo>
                      <a:pt x="352" y="238"/>
                    </a:lnTo>
                    <a:lnTo>
                      <a:pt x="354" y="240"/>
                    </a:lnTo>
                    <a:lnTo>
                      <a:pt x="358" y="242"/>
                    </a:lnTo>
                    <a:lnTo>
                      <a:pt x="358" y="240"/>
                    </a:lnTo>
                    <a:lnTo>
                      <a:pt x="366" y="238"/>
                    </a:lnTo>
                    <a:lnTo>
                      <a:pt x="368" y="234"/>
                    </a:lnTo>
                    <a:lnTo>
                      <a:pt x="384" y="230"/>
                    </a:lnTo>
                    <a:lnTo>
                      <a:pt x="386" y="232"/>
                    </a:lnTo>
                    <a:lnTo>
                      <a:pt x="388" y="228"/>
                    </a:lnTo>
                    <a:lnTo>
                      <a:pt x="400" y="226"/>
                    </a:lnTo>
                    <a:lnTo>
                      <a:pt x="402" y="228"/>
                    </a:lnTo>
                    <a:lnTo>
                      <a:pt x="410" y="230"/>
                    </a:lnTo>
                    <a:lnTo>
                      <a:pt x="414" y="228"/>
                    </a:lnTo>
                    <a:lnTo>
                      <a:pt x="418" y="224"/>
                    </a:lnTo>
                    <a:lnTo>
                      <a:pt x="424" y="224"/>
                    </a:lnTo>
                    <a:lnTo>
                      <a:pt x="438" y="236"/>
                    </a:lnTo>
                    <a:lnTo>
                      <a:pt x="446" y="240"/>
                    </a:lnTo>
                    <a:lnTo>
                      <a:pt x="456" y="244"/>
                    </a:lnTo>
                    <a:lnTo>
                      <a:pt x="458" y="246"/>
                    </a:lnTo>
                    <a:lnTo>
                      <a:pt x="460" y="244"/>
                    </a:lnTo>
                    <a:lnTo>
                      <a:pt x="460" y="224"/>
                    </a:lnTo>
                    <a:lnTo>
                      <a:pt x="460" y="208"/>
                    </a:lnTo>
                    <a:lnTo>
                      <a:pt x="462" y="186"/>
                    </a:lnTo>
                    <a:lnTo>
                      <a:pt x="462" y="170"/>
                    </a:lnTo>
                    <a:lnTo>
                      <a:pt x="462" y="154"/>
                    </a:lnTo>
                    <a:lnTo>
                      <a:pt x="462" y="126"/>
                    </a:lnTo>
                    <a:lnTo>
                      <a:pt x="462" y="124"/>
                    </a:lnTo>
                    <a:lnTo>
                      <a:pt x="460" y="108"/>
                    </a:lnTo>
                    <a:lnTo>
                      <a:pt x="460" y="102"/>
                    </a:lnTo>
                    <a:lnTo>
                      <a:pt x="456" y="78"/>
                    </a:lnTo>
                    <a:lnTo>
                      <a:pt x="456" y="74"/>
                    </a:lnTo>
                    <a:lnTo>
                      <a:pt x="452" y="50"/>
                    </a:lnTo>
                    <a:lnTo>
                      <a:pt x="452" y="38"/>
                    </a:lnTo>
                    <a:lnTo>
                      <a:pt x="452" y="32"/>
                    </a:lnTo>
                    <a:lnTo>
                      <a:pt x="450" y="16"/>
                    </a:lnTo>
                    <a:lnTo>
                      <a:pt x="432" y="16"/>
                    </a:lnTo>
                    <a:lnTo>
                      <a:pt x="426" y="16"/>
                    </a:lnTo>
                    <a:lnTo>
                      <a:pt x="410" y="16"/>
                    </a:lnTo>
                    <a:lnTo>
                      <a:pt x="404" y="16"/>
                    </a:lnTo>
                    <a:lnTo>
                      <a:pt x="388" y="16"/>
                    </a:lnTo>
                    <a:lnTo>
                      <a:pt x="380" y="16"/>
                    </a:lnTo>
                    <a:lnTo>
                      <a:pt x="378" y="16"/>
                    </a:lnTo>
                    <a:lnTo>
                      <a:pt x="350" y="16"/>
                    </a:lnTo>
                    <a:lnTo>
                      <a:pt x="338" y="16"/>
                    </a:lnTo>
                    <a:lnTo>
                      <a:pt x="316" y="16"/>
                    </a:lnTo>
                    <a:lnTo>
                      <a:pt x="300" y="16"/>
                    </a:lnTo>
                    <a:lnTo>
                      <a:pt x="280" y="16"/>
                    </a:lnTo>
                    <a:lnTo>
                      <a:pt x="264" y="14"/>
                    </a:lnTo>
                    <a:lnTo>
                      <a:pt x="252" y="14"/>
                    </a:lnTo>
                    <a:lnTo>
                      <a:pt x="242" y="14"/>
                    </a:lnTo>
                    <a:lnTo>
                      <a:pt x="216" y="12"/>
                    </a:lnTo>
                    <a:lnTo>
                      <a:pt x="192" y="12"/>
                    </a:lnTo>
                    <a:lnTo>
                      <a:pt x="188" y="12"/>
                    </a:lnTo>
                    <a:lnTo>
                      <a:pt x="164" y="10"/>
                    </a:lnTo>
                    <a:lnTo>
                      <a:pt x="158" y="10"/>
                    </a:lnTo>
                    <a:lnTo>
                      <a:pt x="130" y="8"/>
                    </a:lnTo>
                    <a:lnTo>
                      <a:pt x="114" y="8"/>
                    </a:lnTo>
                    <a:lnTo>
                      <a:pt x="106" y="8"/>
                    </a:lnTo>
                    <a:lnTo>
                      <a:pt x="80" y="4"/>
                    </a:lnTo>
                    <a:lnTo>
                      <a:pt x="56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47" name="Freeform 191">
                <a:extLst>
                  <a:ext uri="{FF2B5EF4-FFF2-40B4-BE49-F238E27FC236}">
                    <a16:creationId xmlns:a16="http://schemas.microsoft.com/office/drawing/2014/main" id="{4CF328B4-1AEC-1930-0ACD-48366F443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6044" y="3593560"/>
                <a:ext cx="745894" cy="659100"/>
              </a:xfrm>
              <a:custGeom>
                <a:avLst/>
                <a:gdLst>
                  <a:gd name="T0" fmla="*/ 14325 w 432"/>
                  <a:gd name="T1" fmla="*/ 5604 h 382"/>
                  <a:gd name="T2" fmla="*/ 14608 w 432"/>
                  <a:gd name="T3" fmla="*/ 4506 h 382"/>
                  <a:gd name="T4" fmla="*/ 14457 w 432"/>
                  <a:gd name="T5" fmla="*/ 4362 h 382"/>
                  <a:gd name="T6" fmla="*/ 13216 w 432"/>
                  <a:gd name="T7" fmla="*/ 3637 h 382"/>
                  <a:gd name="T8" fmla="*/ 11180 w 432"/>
                  <a:gd name="T9" fmla="*/ 3080 h 382"/>
                  <a:gd name="T10" fmla="*/ 10836 w 432"/>
                  <a:gd name="T11" fmla="*/ 3132 h 382"/>
                  <a:gd name="T12" fmla="*/ 10480 w 432"/>
                  <a:gd name="T13" fmla="*/ 3012 h 382"/>
                  <a:gd name="T14" fmla="*/ 10231 w 432"/>
                  <a:gd name="T15" fmla="*/ 2936 h 382"/>
                  <a:gd name="T16" fmla="*/ 9948 w 432"/>
                  <a:gd name="T17" fmla="*/ 3080 h 382"/>
                  <a:gd name="T18" fmla="*/ 9456 w 432"/>
                  <a:gd name="T19" fmla="*/ 3012 h 382"/>
                  <a:gd name="T20" fmla="*/ 9052 w 432"/>
                  <a:gd name="T21" fmla="*/ 3080 h 382"/>
                  <a:gd name="T22" fmla="*/ 8571 w 432"/>
                  <a:gd name="T23" fmla="*/ 2936 h 382"/>
                  <a:gd name="T24" fmla="*/ 7966 w 432"/>
                  <a:gd name="T25" fmla="*/ 2936 h 382"/>
                  <a:gd name="T26" fmla="*/ 7608 w 432"/>
                  <a:gd name="T27" fmla="*/ 2936 h 382"/>
                  <a:gd name="T28" fmla="*/ 7412 w 432"/>
                  <a:gd name="T29" fmla="*/ 2724 h 382"/>
                  <a:gd name="T30" fmla="*/ 7212 w 432"/>
                  <a:gd name="T31" fmla="*/ 2589 h 382"/>
                  <a:gd name="T32" fmla="*/ 6376 w 432"/>
                  <a:gd name="T33" fmla="*/ 2392 h 382"/>
                  <a:gd name="T34" fmla="*/ 5130 w 432"/>
                  <a:gd name="T35" fmla="*/ 2046 h 382"/>
                  <a:gd name="T36" fmla="*/ 5280 w 432"/>
                  <a:gd name="T37" fmla="*/ 1295 h 382"/>
                  <a:gd name="T38" fmla="*/ 4870 w 432"/>
                  <a:gd name="T39" fmla="*/ 622 h 382"/>
                  <a:gd name="T40" fmla="*/ 4670 w 432"/>
                  <a:gd name="T41" fmla="*/ 622 h 382"/>
                  <a:gd name="T42" fmla="*/ 4520 w 432"/>
                  <a:gd name="T43" fmla="*/ 428 h 382"/>
                  <a:gd name="T44" fmla="*/ 4391 w 432"/>
                  <a:gd name="T45" fmla="*/ 358 h 382"/>
                  <a:gd name="T46" fmla="*/ 3971 w 432"/>
                  <a:gd name="T47" fmla="*/ 199 h 382"/>
                  <a:gd name="T48" fmla="*/ 3901 w 432"/>
                  <a:gd name="T49" fmla="*/ 199 h 382"/>
                  <a:gd name="T50" fmla="*/ 3772 w 432"/>
                  <a:gd name="T51" fmla="*/ 128 h 382"/>
                  <a:gd name="T52" fmla="*/ 3572 w 432"/>
                  <a:gd name="T53" fmla="*/ 819 h 382"/>
                  <a:gd name="T54" fmla="*/ 3341 w 432"/>
                  <a:gd name="T55" fmla="*/ 1504 h 382"/>
                  <a:gd name="T56" fmla="*/ 3292 w 432"/>
                  <a:gd name="T57" fmla="*/ 1707 h 382"/>
                  <a:gd name="T58" fmla="*/ 3088 w 432"/>
                  <a:gd name="T59" fmla="*/ 1981 h 382"/>
                  <a:gd name="T60" fmla="*/ 2952 w 432"/>
                  <a:gd name="T61" fmla="*/ 2392 h 382"/>
                  <a:gd name="T62" fmla="*/ 2732 w 432"/>
                  <a:gd name="T63" fmla="*/ 2884 h 382"/>
                  <a:gd name="T64" fmla="*/ 2405 w 432"/>
                  <a:gd name="T65" fmla="*/ 3410 h 382"/>
                  <a:gd name="T66" fmla="*/ 2265 w 432"/>
                  <a:gd name="T67" fmla="*/ 4026 h 382"/>
                  <a:gd name="T68" fmla="*/ 1916 w 432"/>
                  <a:gd name="T69" fmla="*/ 4635 h 382"/>
                  <a:gd name="T70" fmla="*/ 1430 w 432"/>
                  <a:gd name="T71" fmla="*/ 5604 h 382"/>
                  <a:gd name="T72" fmla="*/ 1360 w 432"/>
                  <a:gd name="T73" fmla="*/ 5812 h 382"/>
                  <a:gd name="T74" fmla="*/ 820 w 432"/>
                  <a:gd name="T75" fmla="*/ 6343 h 382"/>
                  <a:gd name="T76" fmla="*/ 199 w 432"/>
                  <a:gd name="T77" fmla="*/ 7321 h 382"/>
                  <a:gd name="T78" fmla="*/ 275 w 432"/>
                  <a:gd name="T79" fmla="*/ 7647 h 382"/>
                  <a:gd name="T80" fmla="*/ 275 w 432"/>
                  <a:gd name="T81" fmla="*/ 8073 h 382"/>
                  <a:gd name="T82" fmla="*/ 0 w 432"/>
                  <a:gd name="T83" fmla="*/ 8554 h 382"/>
                  <a:gd name="T84" fmla="*/ 0 w 432"/>
                  <a:gd name="T85" fmla="*/ 8815 h 382"/>
                  <a:gd name="T86" fmla="*/ 73 w 432"/>
                  <a:gd name="T87" fmla="*/ 9429 h 382"/>
                  <a:gd name="T88" fmla="*/ 1587 w 432"/>
                  <a:gd name="T89" fmla="*/ 9978 h 382"/>
                  <a:gd name="T90" fmla="*/ 5427 w 432"/>
                  <a:gd name="T91" fmla="*/ 11207 h 382"/>
                  <a:gd name="T92" fmla="*/ 8017 w 432"/>
                  <a:gd name="T93" fmla="*/ 12026 h 382"/>
                  <a:gd name="T94" fmla="*/ 12771 w 432"/>
                  <a:gd name="T95" fmla="*/ 9227 h 382"/>
                  <a:gd name="T96" fmla="*/ 13088 w 432"/>
                  <a:gd name="T97" fmla="*/ 8482 h 382"/>
                  <a:gd name="T98" fmla="*/ 13216 w 432"/>
                  <a:gd name="T99" fmla="*/ 8073 h 382"/>
                  <a:gd name="T100" fmla="*/ 12900 w 432"/>
                  <a:gd name="T101" fmla="*/ 7520 h 382"/>
                  <a:gd name="T102" fmla="*/ 13314 w 432"/>
                  <a:gd name="T103" fmla="*/ 6898 h 382"/>
                  <a:gd name="T104" fmla="*/ 13720 w 432"/>
                  <a:gd name="T105" fmla="*/ 6571 h 38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32"/>
                  <a:gd name="T160" fmla="*/ 0 h 382"/>
                  <a:gd name="T161" fmla="*/ 432 w 432"/>
                  <a:gd name="T162" fmla="*/ 382 h 38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32" h="382">
                    <a:moveTo>
                      <a:pt x="410" y="178"/>
                    </a:moveTo>
                    <a:lnTo>
                      <a:pt x="416" y="168"/>
                    </a:lnTo>
                    <a:lnTo>
                      <a:pt x="418" y="164"/>
                    </a:lnTo>
                    <a:lnTo>
                      <a:pt x="432" y="146"/>
                    </a:lnTo>
                    <a:lnTo>
                      <a:pt x="430" y="134"/>
                    </a:lnTo>
                    <a:lnTo>
                      <a:pt x="426" y="132"/>
                    </a:lnTo>
                    <a:lnTo>
                      <a:pt x="426" y="128"/>
                    </a:lnTo>
                    <a:lnTo>
                      <a:pt x="422" y="130"/>
                    </a:lnTo>
                    <a:lnTo>
                      <a:pt x="422" y="128"/>
                    </a:lnTo>
                    <a:lnTo>
                      <a:pt x="418" y="116"/>
                    </a:lnTo>
                    <a:lnTo>
                      <a:pt x="394" y="108"/>
                    </a:lnTo>
                    <a:lnTo>
                      <a:pt x="386" y="106"/>
                    </a:lnTo>
                    <a:lnTo>
                      <a:pt x="370" y="102"/>
                    </a:lnTo>
                    <a:lnTo>
                      <a:pt x="326" y="90"/>
                    </a:lnTo>
                    <a:lnTo>
                      <a:pt x="324" y="90"/>
                    </a:lnTo>
                    <a:lnTo>
                      <a:pt x="320" y="90"/>
                    </a:lnTo>
                    <a:lnTo>
                      <a:pt x="316" y="92"/>
                    </a:lnTo>
                    <a:lnTo>
                      <a:pt x="312" y="90"/>
                    </a:lnTo>
                    <a:lnTo>
                      <a:pt x="308" y="88"/>
                    </a:lnTo>
                    <a:lnTo>
                      <a:pt x="306" y="88"/>
                    </a:lnTo>
                    <a:lnTo>
                      <a:pt x="304" y="88"/>
                    </a:lnTo>
                    <a:lnTo>
                      <a:pt x="300" y="88"/>
                    </a:lnTo>
                    <a:lnTo>
                      <a:pt x="298" y="86"/>
                    </a:lnTo>
                    <a:lnTo>
                      <a:pt x="296" y="86"/>
                    </a:lnTo>
                    <a:lnTo>
                      <a:pt x="292" y="88"/>
                    </a:lnTo>
                    <a:lnTo>
                      <a:pt x="290" y="90"/>
                    </a:lnTo>
                    <a:lnTo>
                      <a:pt x="284" y="88"/>
                    </a:lnTo>
                    <a:lnTo>
                      <a:pt x="282" y="88"/>
                    </a:lnTo>
                    <a:lnTo>
                      <a:pt x="276" y="88"/>
                    </a:lnTo>
                    <a:lnTo>
                      <a:pt x="272" y="88"/>
                    </a:lnTo>
                    <a:lnTo>
                      <a:pt x="270" y="88"/>
                    </a:lnTo>
                    <a:lnTo>
                      <a:pt x="264" y="90"/>
                    </a:lnTo>
                    <a:lnTo>
                      <a:pt x="254" y="90"/>
                    </a:lnTo>
                    <a:lnTo>
                      <a:pt x="252" y="88"/>
                    </a:lnTo>
                    <a:lnTo>
                      <a:pt x="250" y="86"/>
                    </a:lnTo>
                    <a:lnTo>
                      <a:pt x="248" y="84"/>
                    </a:lnTo>
                    <a:lnTo>
                      <a:pt x="246" y="84"/>
                    </a:lnTo>
                    <a:lnTo>
                      <a:pt x="232" y="86"/>
                    </a:lnTo>
                    <a:lnTo>
                      <a:pt x="230" y="86"/>
                    </a:lnTo>
                    <a:lnTo>
                      <a:pt x="226" y="84"/>
                    </a:lnTo>
                    <a:lnTo>
                      <a:pt x="222" y="86"/>
                    </a:lnTo>
                    <a:lnTo>
                      <a:pt x="220" y="84"/>
                    </a:lnTo>
                    <a:lnTo>
                      <a:pt x="218" y="82"/>
                    </a:lnTo>
                    <a:lnTo>
                      <a:pt x="216" y="80"/>
                    </a:lnTo>
                    <a:lnTo>
                      <a:pt x="214" y="78"/>
                    </a:lnTo>
                    <a:lnTo>
                      <a:pt x="212" y="76"/>
                    </a:lnTo>
                    <a:lnTo>
                      <a:pt x="210" y="76"/>
                    </a:lnTo>
                    <a:lnTo>
                      <a:pt x="206" y="72"/>
                    </a:lnTo>
                    <a:lnTo>
                      <a:pt x="192" y="68"/>
                    </a:lnTo>
                    <a:lnTo>
                      <a:pt x="186" y="70"/>
                    </a:lnTo>
                    <a:lnTo>
                      <a:pt x="170" y="72"/>
                    </a:lnTo>
                    <a:lnTo>
                      <a:pt x="166" y="72"/>
                    </a:lnTo>
                    <a:lnTo>
                      <a:pt x="150" y="60"/>
                    </a:lnTo>
                    <a:lnTo>
                      <a:pt x="150" y="54"/>
                    </a:lnTo>
                    <a:lnTo>
                      <a:pt x="152" y="44"/>
                    </a:lnTo>
                    <a:lnTo>
                      <a:pt x="154" y="38"/>
                    </a:lnTo>
                    <a:lnTo>
                      <a:pt x="152" y="28"/>
                    </a:lnTo>
                    <a:lnTo>
                      <a:pt x="142" y="16"/>
                    </a:lnTo>
                    <a:lnTo>
                      <a:pt x="142" y="18"/>
                    </a:lnTo>
                    <a:lnTo>
                      <a:pt x="140" y="18"/>
                    </a:lnTo>
                    <a:lnTo>
                      <a:pt x="138" y="18"/>
                    </a:lnTo>
                    <a:lnTo>
                      <a:pt x="136" y="18"/>
                    </a:lnTo>
                    <a:lnTo>
                      <a:pt x="134" y="16"/>
                    </a:lnTo>
                    <a:lnTo>
                      <a:pt x="134" y="14"/>
                    </a:lnTo>
                    <a:lnTo>
                      <a:pt x="132" y="12"/>
                    </a:lnTo>
                    <a:lnTo>
                      <a:pt x="132" y="10"/>
                    </a:lnTo>
                    <a:lnTo>
                      <a:pt x="130" y="8"/>
                    </a:lnTo>
                    <a:lnTo>
                      <a:pt x="128" y="10"/>
                    </a:lnTo>
                    <a:lnTo>
                      <a:pt x="122" y="8"/>
                    </a:lnTo>
                    <a:lnTo>
                      <a:pt x="120" y="6"/>
                    </a:lnTo>
                    <a:lnTo>
                      <a:pt x="116" y="6"/>
                    </a:lnTo>
                    <a:lnTo>
                      <a:pt x="118" y="10"/>
                    </a:lnTo>
                    <a:lnTo>
                      <a:pt x="116" y="10"/>
                    </a:lnTo>
                    <a:lnTo>
                      <a:pt x="114" y="6"/>
                    </a:lnTo>
                    <a:lnTo>
                      <a:pt x="110" y="0"/>
                    </a:lnTo>
                    <a:lnTo>
                      <a:pt x="110" y="2"/>
                    </a:lnTo>
                    <a:lnTo>
                      <a:pt x="110" y="4"/>
                    </a:lnTo>
                    <a:lnTo>
                      <a:pt x="110" y="14"/>
                    </a:lnTo>
                    <a:lnTo>
                      <a:pt x="104" y="18"/>
                    </a:lnTo>
                    <a:lnTo>
                      <a:pt x="104" y="24"/>
                    </a:lnTo>
                    <a:lnTo>
                      <a:pt x="100" y="32"/>
                    </a:lnTo>
                    <a:lnTo>
                      <a:pt x="100" y="38"/>
                    </a:lnTo>
                    <a:lnTo>
                      <a:pt x="98" y="44"/>
                    </a:lnTo>
                    <a:lnTo>
                      <a:pt x="98" y="50"/>
                    </a:lnTo>
                    <a:lnTo>
                      <a:pt x="98" y="52"/>
                    </a:lnTo>
                    <a:lnTo>
                      <a:pt x="96" y="50"/>
                    </a:lnTo>
                    <a:lnTo>
                      <a:pt x="94" y="50"/>
                    </a:lnTo>
                    <a:lnTo>
                      <a:pt x="94" y="56"/>
                    </a:lnTo>
                    <a:lnTo>
                      <a:pt x="90" y="58"/>
                    </a:lnTo>
                    <a:lnTo>
                      <a:pt x="90" y="62"/>
                    </a:lnTo>
                    <a:lnTo>
                      <a:pt x="86" y="68"/>
                    </a:lnTo>
                    <a:lnTo>
                      <a:pt x="86" y="70"/>
                    </a:lnTo>
                    <a:lnTo>
                      <a:pt x="82" y="80"/>
                    </a:lnTo>
                    <a:lnTo>
                      <a:pt x="80" y="82"/>
                    </a:lnTo>
                    <a:lnTo>
                      <a:pt x="80" y="84"/>
                    </a:lnTo>
                    <a:lnTo>
                      <a:pt x="74" y="94"/>
                    </a:lnTo>
                    <a:lnTo>
                      <a:pt x="72" y="98"/>
                    </a:lnTo>
                    <a:lnTo>
                      <a:pt x="70" y="100"/>
                    </a:lnTo>
                    <a:lnTo>
                      <a:pt x="70" y="104"/>
                    </a:lnTo>
                    <a:lnTo>
                      <a:pt x="66" y="112"/>
                    </a:lnTo>
                    <a:lnTo>
                      <a:pt x="66" y="118"/>
                    </a:lnTo>
                    <a:lnTo>
                      <a:pt x="64" y="120"/>
                    </a:lnTo>
                    <a:lnTo>
                      <a:pt x="60" y="128"/>
                    </a:lnTo>
                    <a:lnTo>
                      <a:pt x="56" y="136"/>
                    </a:lnTo>
                    <a:lnTo>
                      <a:pt x="46" y="156"/>
                    </a:lnTo>
                    <a:lnTo>
                      <a:pt x="46" y="158"/>
                    </a:lnTo>
                    <a:lnTo>
                      <a:pt x="42" y="164"/>
                    </a:lnTo>
                    <a:lnTo>
                      <a:pt x="42" y="166"/>
                    </a:lnTo>
                    <a:lnTo>
                      <a:pt x="40" y="170"/>
                    </a:lnTo>
                    <a:lnTo>
                      <a:pt x="28" y="184"/>
                    </a:lnTo>
                    <a:lnTo>
                      <a:pt x="26" y="186"/>
                    </a:lnTo>
                    <a:lnTo>
                      <a:pt x="24" y="186"/>
                    </a:lnTo>
                    <a:lnTo>
                      <a:pt x="24" y="190"/>
                    </a:lnTo>
                    <a:lnTo>
                      <a:pt x="12" y="208"/>
                    </a:lnTo>
                    <a:lnTo>
                      <a:pt x="6" y="214"/>
                    </a:lnTo>
                    <a:lnTo>
                      <a:pt x="6" y="218"/>
                    </a:lnTo>
                    <a:lnTo>
                      <a:pt x="6" y="222"/>
                    </a:lnTo>
                    <a:lnTo>
                      <a:pt x="8" y="224"/>
                    </a:lnTo>
                    <a:lnTo>
                      <a:pt x="8" y="226"/>
                    </a:lnTo>
                    <a:lnTo>
                      <a:pt x="8" y="230"/>
                    </a:lnTo>
                    <a:lnTo>
                      <a:pt x="8" y="236"/>
                    </a:lnTo>
                    <a:lnTo>
                      <a:pt x="4" y="240"/>
                    </a:lnTo>
                    <a:lnTo>
                      <a:pt x="2" y="248"/>
                    </a:lnTo>
                    <a:lnTo>
                      <a:pt x="0" y="250"/>
                    </a:lnTo>
                    <a:lnTo>
                      <a:pt x="0" y="254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0" y="268"/>
                    </a:lnTo>
                    <a:lnTo>
                      <a:pt x="2" y="274"/>
                    </a:lnTo>
                    <a:lnTo>
                      <a:pt x="2" y="276"/>
                    </a:lnTo>
                    <a:lnTo>
                      <a:pt x="18" y="282"/>
                    </a:lnTo>
                    <a:lnTo>
                      <a:pt x="32" y="286"/>
                    </a:lnTo>
                    <a:lnTo>
                      <a:pt x="46" y="292"/>
                    </a:lnTo>
                    <a:lnTo>
                      <a:pt x="92" y="306"/>
                    </a:lnTo>
                    <a:lnTo>
                      <a:pt x="130" y="320"/>
                    </a:lnTo>
                    <a:lnTo>
                      <a:pt x="158" y="328"/>
                    </a:lnTo>
                    <a:lnTo>
                      <a:pt x="200" y="342"/>
                    </a:lnTo>
                    <a:lnTo>
                      <a:pt x="232" y="350"/>
                    </a:lnTo>
                    <a:lnTo>
                      <a:pt x="234" y="352"/>
                    </a:lnTo>
                    <a:lnTo>
                      <a:pt x="288" y="366"/>
                    </a:lnTo>
                    <a:lnTo>
                      <a:pt x="344" y="382"/>
                    </a:lnTo>
                    <a:lnTo>
                      <a:pt x="372" y="270"/>
                    </a:lnTo>
                    <a:lnTo>
                      <a:pt x="374" y="262"/>
                    </a:lnTo>
                    <a:lnTo>
                      <a:pt x="378" y="256"/>
                    </a:lnTo>
                    <a:lnTo>
                      <a:pt x="382" y="248"/>
                    </a:lnTo>
                    <a:lnTo>
                      <a:pt x="382" y="244"/>
                    </a:lnTo>
                    <a:lnTo>
                      <a:pt x="386" y="240"/>
                    </a:lnTo>
                    <a:lnTo>
                      <a:pt x="386" y="236"/>
                    </a:lnTo>
                    <a:lnTo>
                      <a:pt x="374" y="226"/>
                    </a:lnTo>
                    <a:lnTo>
                      <a:pt x="376" y="226"/>
                    </a:lnTo>
                    <a:lnTo>
                      <a:pt x="376" y="220"/>
                    </a:lnTo>
                    <a:lnTo>
                      <a:pt x="378" y="212"/>
                    </a:lnTo>
                    <a:lnTo>
                      <a:pt x="382" y="208"/>
                    </a:lnTo>
                    <a:lnTo>
                      <a:pt x="388" y="202"/>
                    </a:lnTo>
                    <a:lnTo>
                      <a:pt x="390" y="198"/>
                    </a:lnTo>
                    <a:lnTo>
                      <a:pt x="396" y="196"/>
                    </a:lnTo>
                    <a:lnTo>
                      <a:pt x="400" y="192"/>
                    </a:lnTo>
                    <a:lnTo>
                      <a:pt x="410" y="17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48" name="Freeform 192">
                <a:extLst>
                  <a:ext uri="{FF2B5EF4-FFF2-40B4-BE49-F238E27FC236}">
                    <a16:creationId xmlns:a16="http://schemas.microsoft.com/office/drawing/2014/main" id="{9DE06C46-7478-5A93-DA02-1C4B051B7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5889" y="4207167"/>
                <a:ext cx="72147" cy="93206"/>
              </a:xfrm>
              <a:custGeom>
                <a:avLst/>
                <a:gdLst>
                  <a:gd name="T0" fmla="*/ 197 w 42"/>
                  <a:gd name="T1" fmla="*/ 874 h 54"/>
                  <a:gd name="T2" fmla="*/ 197 w 42"/>
                  <a:gd name="T3" fmla="*/ 1036 h 54"/>
                  <a:gd name="T4" fmla="*/ 258 w 42"/>
                  <a:gd name="T5" fmla="*/ 1167 h 54"/>
                  <a:gd name="T6" fmla="*/ 323 w 42"/>
                  <a:gd name="T7" fmla="*/ 1506 h 54"/>
                  <a:gd name="T8" fmla="*/ 258 w 42"/>
                  <a:gd name="T9" fmla="*/ 1587 h 54"/>
                  <a:gd name="T10" fmla="*/ 323 w 42"/>
                  <a:gd name="T11" fmla="*/ 1783 h 54"/>
                  <a:gd name="T12" fmla="*/ 323 w 42"/>
                  <a:gd name="T13" fmla="*/ 1856 h 54"/>
                  <a:gd name="T14" fmla="*/ 399 w 42"/>
                  <a:gd name="T15" fmla="*/ 1783 h 54"/>
                  <a:gd name="T16" fmla="*/ 778 w 42"/>
                  <a:gd name="T17" fmla="*/ 1506 h 54"/>
                  <a:gd name="T18" fmla="*/ 778 w 42"/>
                  <a:gd name="T19" fmla="*/ 1430 h 54"/>
                  <a:gd name="T20" fmla="*/ 854 w 42"/>
                  <a:gd name="T21" fmla="*/ 1430 h 54"/>
                  <a:gd name="T22" fmla="*/ 854 w 42"/>
                  <a:gd name="T23" fmla="*/ 1506 h 54"/>
                  <a:gd name="T24" fmla="*/ 854 w 42"/>
                  <a:gd name="T25" fmla="*/ 1506 h 54"/>
                  <a:gd name="T26" fmla="*/ 854 w 42"/>
                  <a:gd name="T27" fmla="*/ 1360 h 54"/>
                  <a:gd name="T28" fmla="*/ 922 w 42"/>
                  <a:gd name="T29" fmla="*/ 1232 h 54"/>
                  <a:gd name="T30" fmla="*/ 778 w 42"/>
                  <a:gd name="T31" fmla="*/ 1036 h 54"/>
                  <a:gd name="T32" fmla="*/ 854 w 42"/>
                  <a:gd name="T33" fmla="*/ 820 h 54"/>
                  <a:gd name="T34" fmla="*/ 922 w 42"/>
                  <a:gd name="T35" fmla="*/ 820 h 54"/>
                  <a:gd name="T36" fmla="*/ 1055 w 42"/>
                  <a:gd name="T37" fmla="*/ 968 h 54"/>
                  <a:gd name="T38" fmla="*/ 1055 w 42"/>
                  <a:gd name="T39" fmla="*/ 1232 h 54"/>
                  <a:gd name="T40" fmla="*/ 1130 w 42"/>
                  <a:gd name="T41" fmla="*/ 1299 h 54"/>
                  <a:gd name="T42" fmla="*/ 1198 w 42"/>
                  <a:gd name="T43" fmla="*/ 1299 h 54"/>
                  <a:gd name="T44" fmla="*/ 1250 w 42"/>
                  <a:gd name="T45" fmla="*/ 1167 h 54"/>
                  <a:gd name="T46" fmla="*/ 1198 w 42"/>
                  <a:gd name="T47" fmla="*/ 1098 h 54"/>
                  <a:gd name="T48" fmla="*/ 1250 w 42"/>
                  <a:gd name="T49" fmla="*/ 1098 h 54"/>
                  <a:gd name="T50" fmla="*/ 1322 w 42"/>
                  <a:gd name="T51" fmla="*/ 1167 h 54"/>
                  <a:gd name="T52" fmla="*/ 1382 w 42"/>
                  <a:gd name="T53" fmla="*/ 1036 h 54"/>
                  <a:gd name="T54" fmla="*/ 1382 w 42"/>
                  <a:gd name="T55" fmla="*/ 968 h 54"/>
                  <a:gd name="T56" fmla="*/ 1198 w 42"/>
                  <a:gd name="T57" fmla="*/ 557 h 54"/>
                  <a:gd name="T58" fmla="*/ 1198 w 42"/>
                  <a:gd name="T59" fmla="*/ 557 h 54"/>
                  <a:gd name="T60" fmla="*/ 854 w 42"/>
                  <a:gd name="T61" fmla="*/ 482 h 54"/>
                  <a:gd name="T62" fmla="*/ 659 w 42"/>
                  <a:gd name="T63" fmla="*/ 73 h 54"/>
                  <a:gd name="T64" fmla="*/ 596 w 42"/>
                  <a:gd name="T65" fmla="*/ 0 h 54"/>
                  <a:gd name="T66" fmla="*/ 472 w 42"/>
                  <a:gd name="T67" fmla="*/ 0 h 54"/>
                  <a:gd name="T68" fmla="*/ 0 w 42"/>
                  <a:gd name="T69" fmla="*/ 199 h 54"/>
                  <a:gd name="T70" fmla="*/ 197 w 42"/>
                  <a:gd name="T71" fmla="*/ 87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"/>
                  <a:gd name="T109" fmla="*/ 0 h 54"/>
                  <a:gd name="T110" fmla="*/ 42 w 42"/>
                  <a:gd name="T111" fmla="*/ 54 h 5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" h="54">
                    <a:moveTo>
                      <a:pt x="6" y="26"/>
                    </a:moveTo>
                    <a:lnTo>
                      <a:pt x="6" y="30"/>
                    </a:lnTo>
                    <a:lnTo>
                      <a:pt x="8" y="34"/>
                    </a:lnTo>
                    <a:lnTo>
                      <a:pt x="10" y="44"/>
                    </a:lnTo>
                    <a:lnTo>
                      <a:pt x="8" y="46"/>
                    </a:lnTo>
                    <a:lnTo>
                      <a:pt x="10" y="52"/>
                    </a:lnTo>
                    <a:lnTo>
                      <a:pt x="10" y="54"/>
                    </a:lnTo>
                    <a:lnTo>
                      <a:pt x="12" y="52"/>
                    </a:lnTo>
                    <a:lnTo>
                      <a:pt x="24" y="44"/>
                    </a:lnTo>
                    <a:lnTo>
                      <a:pt x="24" y="42"/>
                    </a:lnTo>
                    <a:lnTo>
                      <a:pt x="26" y="42"/>
                    </a:lnTo>
                    <a:lnTo>
                      <a:pt x="26" y="44"/>
                    </a:lnTo>
                    <a:lnTo>
                      <a:pt x="26" y="40"/>
                    </a:lnTo>
                    <a:lnTo>
                      <a:pt x="28" y="36"/>
                    </a:lnTo>
                    <a:lnTo>
                      <a:pt x="24" y="30"/>
                    </a:lnTo>
                    <a:lnTo>
                      <a:pt x="26" y="24"/>
                    </a:lnTo>
                    <a:lnTo>
                      <a:pt x="28" y="24"/>
                    </a:lnTo>
                    <a:lnTo>
                      <a:pt x="32" y="28"/>
                    </a:lnTo>
                    <a:lnTo>
                      <a:pt x="32" y="36"/>
                    </a:lnTo>
                    <a:lnTo>
                      <a:pt x="34" y="38"/>
                    </a:lnTo>
                    <a:lnTo>
                      <a:pt x="36" y="38"/>
                    </a:lnTo>
                    <a:lnTo>
                      <a:pt x="38" y="34"/>
                    </a:lnTo>
                    <a:lnTo>
                      <a:pt x="36" y="32"/>
                    </a:lnTo>
                    <a:lnTo>
                      <a:pt x="38" y="32"/>
                    </a:lnTo>
                    <a:lnTo>
                      <a:pt x="40" y="34"/>
                    </a:lnTo>
                    <a:lnTo>
                      <a:pt x="42" y="30"/>
                    </a:lnTo>
                    <a:lnTo>
                      <a:pt x="42" y="28"/>
                    </a:lnTo>
                    <a:lnTo>
                      <a:pt x="36" y="16"/>
                    </a:lnTo>
                    <a:lnTo>
                      <a:pt x="26" y="14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0" y="6"/>
                    </a:lnTo>
                    <a:lnTo>
                      <a:pt x="6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49" name="Freeform 193">
                <a:extLst>
                  <a:ext uri="{FF2B5EF4-FFF2-40B4-BE49-F238E27FC236}">
                    <a16:creationId xmlns:a16="http://schemas.microsoft.com/office/drawing/2014/main" id="{F4F17EDD-9682-561E-9314-69AEC28AB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4133" y="5031596"/>
                <a:ext cx="786963" cy="271851"/>
              </a:xfrm>
              <a:custGeom>
                <a:avLst/>
                <a:gdLst>
                  <a:gd name="T0" fmla="*/ 1424 w 456"/>
                  <a:gd name="T1" fmla="*/ 1746 h 158"/>
                  <a:gd name="T2" fmla="*/ 1295 w 456"/>
                  <a:gd name="T3" fmla="*/ 1746 h 158"/>
                  <a:gd name="T4" fmla="*/ 1228 w 456"/>
                  <a:gd name="T5" fmla="*/ 1746 h 158"/>
                  <a:gd name="T6" fmla="*/ 1228 w 456"/>
                  <a:gd name="T7" fmla="*/ 2003 h 158"/>
                  <a:gd name="T8" fmla="*/ 1151 w 456"/>
                  <a:gd name="T9" fmla="*/ 2349 h 158"/>
                  <a:gd name="T10" fmla="*/ 967 w 456"/>
                  <a:gd name="T11" fmla="*/ 2476 h 158"/>
                  <a:gd name="T12" fmla="*/ 872 w 456"/>
                  <a:gd name="T13" fmla="*/ 2931 h 158"/>
                  <a:gd name="T14" fmla="*/ 967 w 456"/>
                  <a:gd name="T15" fmla="*/ 3337 h 158"/>
                  <a:gd name="T16" fmla="*/ 684 w 456"/>
                  <a:gd name="T17" fmla="*/ 3759 h 158"/>
                  <a:gd name="T18" fmla="*/ 476 w 456"/>
                  <a:gd name="T19" fmla="*/ 4070 h 158"/>
                  <a:gd name="T20" fmla="*/ 275 w 456"/>
                  <a:gd name="T21" fmla="*/ 4198 h 158"/>
                  <a:gd name="T22" fmla="*/ 127 w 456"/>
                  <a:gd name="T23" fmla="*/ 4494 h 158"/>
                  <a:gd name="T24" fmla="*/ 275 w 456"/>
                  <a:gd name="T25" fmla="*/ 4619 h 158"/>
                  <a:gd name="T26" fmla="*/ 127 w 456"/>
                  <a:gd name="T27" fmla="*/ 5092 h 158"/>
                  <a:gd name="T28" fmla="*/ 1151 w 456"/>
                  <a:gd name="T29" fmla="*/ 5280 h 158"/>
                  <a:gd name="T30" fmla="*/ 2391 w 456"/>
                  <a:gd name="T31" fmla="*/ 5157 h 158"/>
                  <a:gd name="T32" fmla="*/ 3559 w 456"/>
                  <a:gd name="T33" fmla="*/ 5092 h 158"/>
                  <a:gd name="T34" fmla="*/ 4308 w 456"/>
                  <a:gd name="T35" fmla="*/ 5018 h 158"/>
                  <a:gd name="T36" fmla="*/ 5731 w 456"/>
                  <a:gd name="T37" fmla="*/ 4869 h 158"/>
                  <a:gd name="T38" fmla="*/ 7438 w 456"/>
                  <a:gd name="T39" fmla="*/ 4742 h 158"/>
                  <a:gd name="T40" fmla="*/ 8996 w 456"/>
                  <a:gd name="T41" fmla="*/ 4619 h 158"/>
                  <a:gd name="T42" fmla="*/ 10239 w 456"/>
                  <a:gd name="T43" fmla="*/ 4494 h 158"/>
                  <a:gd name="T44" fmla="*/ 11133 w 456"/>
                  <a:gd name="T45" fmla="*/ 4348 h 158"/>
                  <a:gd name="T46" fmla="*/ 11206 w 456"/>
                  <a:gd name="T47" fmla="*/ 3759 h 158"/>
                  <a:gd name="T48" fmla="*/ 11630 w 456"/>
                  <a:gd name="T49" fmla="*/ 3602 h 158"/>
                  <a:gd name="T50" fmla="*/ 11890 w 456"/>
                  <a:gd name="T51" fmla="*/ 3013 h 158"/>
                  <a:gd name="T52" fmla="*/ 12788 w 456"/>
                  <a:gd name="T53" fmla="*/ 2619 h 158"/>
                  <a:gd name="T54" fmla="*/ 13185 w 456"/>
                  <a:gd name="T55" fmla="*/ 2349 h 158"/>
                  <a:gd name="T56" fmla="*/ 13543 w 456"/>
                  <a:gd name="T57" fmla="*/ 1870 h 158"/>
                  <a:gd name="T58" fmla="*/ 13934 w 456"/>
                  <a:gd name="T59" fmla="*/ 1532 h 158"/>
                  <a:gd name="T60" fmla="*/ 14084 w 456"/>
                  <a:gd name="T61" fmla="*/ 1746 h 158"/>
                  <a:gd name="T62" fmla="*/ 14539 w 456"/>
                  <a:gd name="T63" fmla="*/ 1335 h 158"/>
                  <a:gd name="T64" fmla="*/ 15094 w 456"/>
                  <a:gd name="T65" fmla="*/ 1206 h 158"/>
                  <a:gd name="T66" fmla="*/ 15561 w 456"/>
                  <a:gd name="T67" fmla="*/ 602 h 158"/>
                  <a:gd name="T68" fmla="*/ 15512 w 456"/>
                  <a:gd name="T69" fmla="*/ 197 h 158"/>
                  <a:gd name="T70" fmla="*/ 15312 w 456"/>
                  <a:gd name="T71" fmla="*/ 70 h 158"/>
                  <a:gd name="T72" fmla="*/ 13463 w 456"/>
                  <a:gd name="T73" fmla="*/ 406 h 158"/>
                  <a:gd name="T74" fmla="*/ 11890 w 456"/>
                  <a:gd name="T75" fmla="*/ 602 h 158"/>
                  <a:gd name="T76" fmla="*/ 9977 w 456"/>
                  <a:gd name="T77" fmla="*/ 733 h 158"/>
                  <a:gd name="T78" fmla="*/ 8942 w 456"/>
                  <a:gd name="T79" fmla="*/ 786 h 158"/>
                  <a:gd name="T80" fmla="*/ 8070 w 456"/>
                  <a:gd name="T81" fmla="*/ 933 h 158"/>
                  <a:gd name="T82" fmla="*/ 6972 w 456"/>
                  <a:gd name="T83" fmla="*/ 1009 h 158"/>
                  <a:gd name="T84" fmla="*/ 5664 w 456"/>
                  <a:gd name="T85" fmla="*/ 1137 h 158"/>
                  <a:gd name="T86" fmla="*/ 4635 w 456"/>
                  <a:gd name="T87" fmla="*/ 1267 h 158"/>
                  <a:gd name="T88" fmla="*/ 3887 w 456"/>
                  <a:gd name="T89" fmla="*/ 1597 h 158"/>
                  <a:gd name="T90" fmla="*/ 2527 w 456"/>
                  <a:gd name="T91" fmla="*/ 1689 h 1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56"/>
                  <a:gd name="T139" fmla="*/ 0 h 158"/>
                  <a:gd name="T140" fmla="*/ 456 w 456"/>
                  <a:gd name="T141" fmla="*/ 158 h 15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56" h="158">
                    <a:moveTo>
                      <a:pt x="72" y="50"/>
                    </a:moveTo>
                    <a:lnTo>
                      <a:pt x="46" y="54"/>
                    </a:lnTo>
                    <a:lnTo>
                      <a:pt x="42" y="52"/>
                    </a:lnTo>
                    <a:lnTo>
                      <a:pt x="40" y="56"/>
                    </a:lnTo>
                    <a:lnTo>
                      <a:pt x="38" y="56"/>
                    </a:lnTo>
                    <a:lnTo>
                      <a:pt x="38" y="52"/>
                    </a:lnTo>
                    <a:lnTo>
                      <a:pt x="34" y="48"/>
                    </a:lnTo>
                    <a:lnTo>
                      <a:pt x="32" y="50"/>
                    </a:lnTo>
                    <a:lnTo>
                      <a:pt x="36" y="52"/>
                    </a:lnTo>
                    <a:lnTo>
                      <a:pt x="34" y="54"/>
                    </a:lnTo>
                    <a:lnTo>
                      <a:pt x="34" y="58"/>
                    </a:lnTo>
                    <a:lnTo>
                      <a:pt x="36" y="60"/>
                    </a:lnTo>
                    <a:lnTo>
                      <a:pt x="34" y="62"/>
                    </a:lnTo>
                    <a:lnTo>
                      <a:pt x="32" y="64"/>
                    </a:lnTo>
                    <a:lnTo>
                      <a:pt x="34" y="70"/>
                    </a:lnTo>
                    <a:lnTo>
                      <a:pt x="32" y="72"/>
                    </a:lnTo>
                    <a:lnTo>
                      <a:pt x="28" y="70"/>
                    </a:lnTo>
                    <a:lnTo>
                      <a:pt x="28" y="74"/>
                    </a:lnTo>
                    <a:lnTo>
                      <a:pt x="32" y="76"/>
                    </a:lnTo>
                    <a:lnTo>
                      <a:pt x="32" y="82"/>
                    </a:lnTo>
                    <a:lnTo>
                      <a:pt x="26" y="88"/>
                    </a:lnTo>
                    <a:lnTo>
                      <a:pt x="30" y="94"/>
                    </a:lnTo>
                    <a:lnTo>
                      <a:pt x="26" y="96"/>
                    </a:lnTo>
                    <a:lnTo>
                      <a:pt x="28" y="100"/>
                    </a:lnTo>
                    <a:lnTo>
                      <a:pt x="16" y="108"/>
                    </a:lnTo>
                    <a:lnTo>
                      <a:pt x="16" y="110"/>
                    </a:lnTo>
                    <a:lnTo>
                      <a:pt x="20" y="112"/>
                    </a:lnTo>
                    <a:lnTo>
                      <a:pt x="18" y="118"/>
                    </a:lnTo>
                    <a:lnTo>
                      <a:pt x="18" y="120"/>
                    </a:lnTo>
                    <a:lnTo>
                      <a:pt x="14" y="122"/>
                    </a:lnTo>
                    <a:lnTo>
                      <a:pt x="12" y="128"/>
                    </a:lnTo>
                    <a:lnTo>
                      <a:pt x="8" y="128"/>
                    </a:lnTo>
                    <a:lnTo>
                      <a:pt x="8" y="126"/>
                    </a:lnTo>
                    <a:lnTo>
                      <a:pt x="4" y="128"/>
                    </a:lnTo>
                    <a:lnTo>
                      <a:pt x="4" y="132"/>
                    </a:lnTo>
                    <a:lnTo>
                      <a:pt x="4" y="134"/>
                    </a:lnTo>
                    <a:lnTo>
                      <a:pt x="8" y="132"/>
                    </a:lnTo>
                    <a:lnTo>
                      <a:pt x="8" y="134"/>
                    </a:lnTo>
                    <a:lnTo>
                      <a:pt x="8" y="138"/>
                    </a:lnTo>
                    <a:lnTo>
                      <a:pt x="12" y="148"/>
                    </a:lnTo>
                    <a:lnTo>
                      <a:pt x="8" y="152"/>
                    </a:lnTo>
                    <a:lnTo>
                      <a:pt x="4" y="152"/>
                    </a:lnTo>
                    <a:lnTo>
                      <a:pt x="0" y="158"/>
                    </a:lnTo>
                    <a:lnTo>
                      <a:pt x="30" y="156"/>
                    </a:lnTo>
                    <a:lnTo>
                      <a:pt x="34" y="158"/>
                    </a:lnTo>
                    <a:lnTo>
                      <a:pt x="50" y="156"/>
                    </a:lnTo>
                    <a:lnTo>
                      <a:pt x="60" y="156"/>
                    </a:lnTo>
                    <a:lnTo>
                      <a:pt x="70" y="154"/>
                    </a:lnTo>
                    <a:lnTo>
                      <a:pt x="80" y="154"/>
                    </a:lnTo>
                    <a:lnTo>
                      <a:pt x="82" y="154"/>
                    </a:lnTo>
                    <a:lnTo>
                      <a:pt x="104" y="152"/>
                    </a:lnTo>
                    <a:lnTo>
                      <a:pt x="114" y="150"/>
                    </a:lnTo>
                    <a:lnTo>
                      <a:pt x="126" y="150"/>
                    </a:lnTo>
                    <a:lnTo>
                      <a:pt x="146" y="148"/>
                    </a:lnTo>
                    <a:lnTo>
                      <a:pt x="168" y="146"/>
                    </a:lnTo>
                    <a:lnTo>
                      <a:pt x="190" y="146"/>
                    </a:lnTo>
                    <a:lnTo>
                      <a:pt x="192" y="144"/>
                    </a:lnTo>
                    <a:lnTo>
                      <a:pt x="218" y="142"/>
                    </a:lnTo>
                    <a:lnTo>
                      <a:pt x="242" y="140"/>
                    </a:lnTo>
                    <a:lnTo>
                      <a:pt x="256" y="140"/>
                    </a:lnTo>
                    <a:lnTo>
                      <a:pt x="264" y="138"/>
                    </a:lnTo>
                    <a:lnTo>
                      <a:pt x="274" y="138"/>
                    </a:lnTo>
                    <a:lnTo>
                      <a:pt x="290" y="136"/>
                    </a:lnTo>
                    <a:lnTo>
                      <a:pt x="300" y="134"/>
                    </a:lnTo>
                    <a:lnTo>
                      <a:pt x="302" y="134"/>
                    </a:lnTo>
                    <a:lnTo>
                      <a:pt x="310" y="134"/>
                    </a:lnTo>
                    <a:lnTo>
                      <a:pt x="326" y="130"/>
                    </a:lnTo>
                    <a:lnTo>
                      <a:pt x="326" y="116"/>
                    </a:lnTo>
                    <a:lnTo>
                      <a:pt x="328" y="112"/>
                    </a:lnTo>
                    <a:lnTo>
                      <a:pt x="330" y="112"/>
                    </a:lnTo>
                    <a:lnTo>
                      <a:pt x="334" y="112"/>
                    </a:lnTo>
                    <a:lnTo>
                      <a:pt x="340" y="108"/>
                    </a:lnTo>
                    <a:lnTo>
                      <a:pt x="340" y="100"/>
                    </a:lnTo>
                    <a:lnTo>
                      <a:pt x="342" y="96"/>
                    </a:lnTo>
                    <a:lnTo>
                      <a:pt x="348" y="90"/>
                    </a:lnTo>
                    <a:lnTo>
                      <a:pt x="358" y="86"/>
                    </a:lnTo>
                    <a:lnTo>
                      <a:pt x="366" y="86"/>
                    </a:lnTo>
                    <a:lnTo>
                      <a:pt x="374" y="78"/>
                    </a:lnTo>
                    <a:lnTo>
                      <a:pt x="376" y="78"/>
                    </a:lnTo>
                    <a:lnTo>
                      <a:pt x="378" y="76"/>
                    </a:lnTo>
                    <a:lnTo>
                      <a:pt x="386" y="70"/>
                    </a:lnTo>
                    <a:lnTo>
                      <a:pt x="392" y="68"/>
                    </a:lnTo>
                    <a:lnTo>
                      <a:pt x="394" y="64"/>
                    </a:lnTo>
                    <a:lnTo>
                      <a:pt x="396" y="56"/>
                    </a:lnTo>
                    <a:lnTo>
                      <a:pt x="402" y="56"/>
                    </a:lnTo>
                    <a:lnTo>
                      <a:pt x="402" y="50"/>
                    </a:lnTo>
                    <a:lnTo>
                      <a:pt x="408" y="46"/>
                    </a:lnTo>
                    <a:lnTo>
                      <a:pt x="410" y="48"/>
                    </a:lnTo>
                    <a:lnTo>
                      <a:pt x="410" y="52"/>
                    </a:lnTo>
                    <a:lnTo>
                      <a:pt x="412" y="52"/>
                    </a:lnTo>
                    <a:lnTo>
                      <a:pt x="418" y="50"/>
                    </a:lnTo>
                    <a:lnTo>
                      <a:pt x="422" y="42"/>
                    </a:lnTo>
                    <a:lnTo>
                      <a:pt x="426" y="40"/>
                    </a:lnTo>
                    <a:lnTo>
                      <a:pt x="430" y="38"/>
                    </a:lnTo>
                    <a:lnTo>
                      <a:pt x="438" y="38"/>
                    </a:lnTo>
                    <a:lnTo>
                      <a:pt x="442" y="36"/>
                    </a:lnTo>
                    <a:lnTo>
                      <a:pt x="444" y="28"/>
                    </a:lnTo>
                    <a:lnTo>
                      <a:pt x="448" y="22"/>
                    </a:lnTo>
                    <a:lnTo>
                      <a:pt x="456" y="18"/>
                    </a:lnTo>
                    <a:lnTo>
                      <a:pt x="454" y="16"/>
                    </a:lnTo>
                    <a:lnTo>
                      <a:pt x="456" y="10"/>
                    </a:lnTo>
                    <a:lnTo>
                      <a:pt x="454" y="6"/>
                    </a:lnTo>
                    <a:lnTo>
                      <a:pt x="456" y="2"/>
                    </a:lnTo>
                    <a:lnTo>
                      <a:pt x="456" y="0"/>
                    </a:lnTo>
                    <a:lnTo>
                      <a:pt x="448" y="2"/>
                    </a:lnTo>
                    <a:lnTo>
                      <a:pt x="422" y="8"/>
                    </a:lnTo>
                    <a:lnTo>
                      <a:pt x="406" y="10"/>
                    </a:lnTo>
                    <a:lnTo>
                      <a:pt x="394" y="12"/>
                    </a:lnTo>
                    <a:lnTo>
                      <a:pt x="386" y="12"/>
                    </a:lnTo>
                    <a:lnTo>
                      <a:pt x="360" y="16"/>
                    </a:lnTo>
                    <a:lnTo>
                      <a:pt x="348" y="18"/>
                    </a:lnTo>
                    <a:lnTo>
                      <a:pt x="330" y="20"/>
                    </a:lnTo>
                    <a:lnTo>
                      <a:pt x="320" y="20"/>
                    </a:lnTo>
                    <a:lnTo>
                      <a:pt x="292" y="22"/>
                    </a:lnTo>
                    <a:lnTo>
                      <a:pt x="288" y="22"/>
                    </a:lnTo>
                    <a:lnTo>
                      <a:pt x="280" y="24"/>
                    </a:lnTo>
                    <a:lnTo>
                      <a:pt x="262" y="24"/>
                    </a:lnTo>
                    <a:lnTo>
                      <a:pt x="262" y="26"/>
                    </a:lnTo>
                    <a:lnTo>
                      <a:pt x="254" y="26"/>
                    </a:lnTo>
                    <a:lnTo>
                      <a:pt x="236" y="28"/>
                    </a:lnTo>
                    <a:lnTo>
                      <a:pt x="226" y="28"/>
                    </a:lnTo>
                    <a:lnTo>
                      <a:pt x="214" y="30"/>
                    </a:lnTo>
                    <a:lnTo>
                      <a:pt x="204" y="30"/>
                    </a:lnTo>
                    <a:lnTo>
                      <a:pt x="194" y="32"/>
                    </a:lnTo>
                    <a:lnTo>
                      <a:pt x="182" y="32"/>
                    </a:lnTo>
                    <a:lnTo>
                      <a:pt x="166" y="34"/>
                    </a:lnTo>
                    <a:lnTo>
                      <a:pt x="164" y="34"/>
                    </a:lnTo>
                    <a:lnTo>
                      <a:pt x="152" y="36"/>
                    </a:lnTo>
                    <a:lnTo>
                      <a:pt x="136" y="38"/>
                    </a:lnTo>
                    <a:lnTo>
                      <a:pt x="134" y="38"/>
                    </a:lnTo>
                    <a:lnTo>
                      <a:pt x="112" y="36"/>
                    </a:lnTo>
                    <a:lnTo>
                      <a:pt x="114" y="48"/>
                    </a:lnTo>
                    <a:lnTo>
                      <a:pt x="92" y="50"/>
                    </a:lnTo>
                    <a:lnTo>
                      <a:pt x="88" y="50"/>
                    </a:lnTo>
                    <a:lnTo>
                      <a:pt x="74" y="50"/>
                    </a:lnTo>
                    <a:lnTo>
                      <a:pt x="72" y="5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50" name="Freeform 194">
                <a:extLst>
                  <a:ext uri="{FF2B5EF4-FFF2-40B4-BE49-F238E27FC236}">
                    <a16:creationId xmlns:a16="http://schemas.microsoft.com/office/drawing/2014/main" id="{552E9926-A4DC-BF65-97E5-A4F950F626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769" y="4542265"/>
                <a:ext cx="414016" cy="420537"/>
              </a:xfrm>
              <a:custGeom>
                <a:avLst/>
                <a:gdLst>
                  <a:gd name="T0" fmla="*/ 4498 w 240"/>
                  <a:gd name="T1" fmla="*/ 1897 h 244"/>
                  <a:gd name="T2" fmla="*/ 3203 w 240"/>
                  <a:gd name="T3" fmla="*/ 2159 h 244"/>
                  <a:gd name="T4" fmla="*/ 3000 w 240"/>
                  <a:gd name="T5" fmla="*/ 1146 h 244"/>
                  <a:gd name="T6" fmla="*/ 2777 w 240"/>
                  <a:gd name="T7" fmla="*/ 0 h 244"/>
                  <a:gd name="T8" fmla="*/ 2717 w 240"/>
                  <a:gd name="T9" fmla="*/ 424 h 244"/>
                  <a:gd name="T10" fmla="*/ 2777 w 240"/>
                  <a:gd name="T11" fmla="*/ 801 h 244"/>
                  <a:gd name="T12" fmla="*/ 2650 w 240"/>
                  <a:gd name="T13" fmla="*/ 1421 h 244"/>
                  <a:gd name="T14" fmla="*/ 2572 w 240"/>
                  <a:gd name="T15" fmla="*/ 1769 h 244"/>
                  <a:gd name="T16" fmla="*/ 2572 w 240"/>
                  <a:gd name="T17" fmla="*/ 2027 h 244"/>
                  <a:gd name="T18" fmla="*/ 2572 w 240"/>
                  <a:gd name="T19" fmla="*/ 2316 h 244"/>
                  <a:gd name="T20" fmla="*/ 2387 w 240"/>
                  <a:gd name="T21" fmla="*/ 2568 h 244"/>
                  <a:gd name="T22" fmla="*/ 2167 w 240"/>
                  <a:gd name="T23" fmla="*/ 2925 h 244"/>
                  <a:gd name="T24" fmla="*/ 1652 w 240"/>
                  <a:gd name="T25" fmla="*/ 3122 h 244"/>
                  <a:gd name="T26" fmla="*/ 1355 w 240"/>
                  <a:gd name="T27" fmla="*/ 3448 h 244"/>
                  <a:gd name="T28" fmla="*/ 1225 w 240"/>
                  <a:gd name="T29" fmla="*/ 3934 h 244"/>
                  <a:gd name="T30" fmla="*/ 1225 w 240"/>
                  <a:gd name="T31" fmla="*/ 4138 h 244"/>
                  <a:gd name="T32" fmla="*/ 1097 w 240"/>
                  <a:gd name="T33" fmla="*/ 4410 h 244"/>
                  <a:gd name="T34" fmla="*/ 1029 w 240"/>
                  <a:gd name="T35" fmla="*/ 4268 h 244"/>
                  <a:gd name="T36" fmla="*/ 684 w 240"/>
                  <a:gd name="T37" fmla="*/ 4343 h 244"/>
                  <a:gd name="T38" fmla="*/ 619 w 240"/>
                  <a:gd name="T39" fmla="*/ 4890 h 244"/>
                  <a:gd name="T40" fmla="*/ 426 w 240"/>
                  <a:gd name="T41" fmla="*/ 5559 h 244"/>
                  <a:gd name="T42" fmla="*/ 0 w 240"/>
                  <a:gd name="T43" fmla="*/ 5831 h 244"/>
                  <a:gd name="T44" fmla="*/ 73 w 240"/>
                  <a:gd name="T45" fmla="*/ 6240 h 244"/>
                  <a:gd name="T46" fmla="*/ 357 w 240"/>
                  <a:gd name="T47" fmla="*/ 6782 h 244"/>
                  <a:gd name="T48" fmla="*/ 684 w 240"/>
                  <a:gd name="T49" fmla="*/ 7178 h 244"/>
                  <a:gd name="T50" fmla="*/ 1097 w 240"/>
                  <a:gd name="T51" fmla="*/ 7596 h 244"/>
                  <a:gd name="T52" fmla="*/ 1495 w 240"/>
                  <a:gd name="T53" fmla="*/ 7661 h 244"/>
                  <a:gd name="T54" fmla="*/ 1652 w 240"/>
                  <a:gd name="T55" fmla="*/ 8125 h 244"/>
                  <a:gd name="T56" fmla="*/ 2041 w 240"/>
                  <a:gd name="T57" fmla="*/ 8271 h 244"/>
                  <a:gd name="T58" fmla="*/ 2572 w 240"/>
                  <a:gd name="T59" fmla="*/ 7923 h 244"/>
                  <a:gd name="T60" fmla="*/ 3203 w 240"/>
                  <a:gd name="T61" fmla="*/ 7849 h 244"/>
                  <a:gd name="T62" fmla="*/ 3401 w 240"/>
                  <a:gd name="T63" fmla="*/ 7661 h 244"/>
                  <a:gd name="T64" fmla="*/ 3997 w 240"/>
                  <a:gd name="T65" fmla="*/ 7335 h 244"/>
                  <a:gd name="T66" fmla="*/ 4299 w 240"/>
                  <a:gd name="T67" fmla="*/ 7057 h 244"/>
                  <a:gd name="T68" fmla="*/ 4350 w 240"/>
                  <a:gd name="T69" fmla="*/ 6782 h 244"/>
                  <a:gd name="T70" fmla="*/ 4778 w 240"/>
                  <a:gd name="T71" fmla="*/ 5831 h 244"/>
                  <a:gd name="T72" fmla="*/ 4978 w 240"/>
                  <a:gd name="T73" fmla="*/ 5154 h 244"/>
                  <a:gd name="T74" fmla="*/ 5034 w 240"/>
                  <a:gd name="T75" fmla="*/ 4661 h 244"/>
                  <a:gd name="T76" fmla="*/ 5519 w 240"/>
                  <a:gd name="T77" fmla="*/ 4727 h 244"/>
                  <a:gd name="T78" fmla="*/ 6130 w 240"/>
                  <a:gd name="T79" fmla="*/ 3934 h 244"/>
                  <a:gd name="T80" fmla="*/ 6456 w 240"/>
                  <a:gd name="T81" fmla="*/ 3860 h 244"/>
                  <a:gd name="T82" fmla="*/ 6809 w 240"/>
                  <a:gd name="T83" fmla="*/ 3122 h 244"/>
                  <a:gd name="T84" fmla="*/ 7003 w 240"/>
                  <a:gd name="T85" fmla="*/ 2714 h 244"/>
                  <a:gd name="T86" fmla="*/ 7297 w 240"/>
                  <a:gd name="T87" fmla="*/ 2159 h 244"/>
                  <a:gd name="T88" fmla="*/ 8169 w 240"/>
                  <a:gd name="T89" fmla="*/ 2159 h 244"/>
                  <a:gd name="T90" fmla="*/ 7981 w 240"/>
                  <a:gd name="T91" fmla="*/ 1897 h 244"/>
                  <a:gd name="T92" fmla="*/ 7906 w 240"/>
                  <a:gd name="T93" fmla="*/ 1769 h 244"/>
                  <a:gd name="T94" fmla="*/ 7824 w 240"/>
                  <a:gd name="T95" fmla="*/ 1549 h 244"/>
                  <a:gd name="T96" fmla="*/ 7558 w 240"/>
                  <a:gd name="T97" fmla="*/ 1631 h 244"/>
                  <a:gd name="T98" fmla="*/ 7200 w 240"/>
                  <a:gd name="T99" fmla="*/ 1491 h 244"/>
                  <a:gd name="T100" fmla="*/ 6874 w 240"/>
                  <a:gd name="T101" fmla="*/ 1769 h 244"/>
                  <a:gd name="T102" fmla="*/ 6747 w 240"/>
                  <a:gd name="T103" fmla="*/ 1959 h 244"/>
                  <a:gd name="T104" fmla="*/ 6329 w 240"/>
                  <a:gd name="T105" fmla="*/ 1959 h 244"/>
                  <a:gd name="T106" fmla="*/ 6130 w 240"/>
                  <a:gd name="T107" fmla="*/ 2027 h 244"/>
                  <a:gd name="T108" fmla="*/ 5724 w 240"/>
                  <a:gd name="T109" fmla="*/ 2316 h 244"/>
                  <a:gd name="T110" fmla="*/ 5452 w 240"/>
                  <a:gd name="T111" fmla="*/ 2714 h 2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40"/>
                  <a:gd name="T169" fmla="*/ 0 h 244"/>
                  <a:gd name="T170" fmla="*/ 240 w 240"/>
                  <a:gd name="T171" fmla="*/ 244 h 2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40" h="244">
                    <a:moveTo>
                      <a:pt x="152" y="90"/>
                    </a:moveTo>
                    <a:lnTo>
                      <a:pt x="146" y="54"/>
                    </a:lnTo>
                    <a:lnTo>
                      <a:pt x="132" y="56"/>
                    </a:lnTo>
                    <a:lnTo>
                      <a:pt x="126" y="58"/>
                    </a:lnTo>
                    <a:lnTo>
                      <a:pt x="98" y="62"/>
                    </a:lnTo>
                    <a:lnTo>
                      <a:pt x="94" y="64"/>
                    </a:lnTo>
                    <a:lnTo>
                      <a:pt x="90" y="48"/>
                    </a:lnTo>
                    <a:lnTo>
                      <a:pt x="90" y="44"/>
                    </a:lnTo>
                    <a:lnTo>
                      <a:pt x="88" y="34"/>
                    </a:lnTo>
                    <a:lnTo>
                      <a:pt x="86" y="18"/>
                    </a:lnTo>
                    <a:lnTo>
                      <a:pt x="84" y="12"/>
                    </a:lnTo>
                    <a:lnTo>
                      <a:pt x="82" y="0"/>
                    </a:lnTo>
                    <a:lnTo>
                      <a:pt x="76" y="4"/>
                    </a:lnTo>
                    <a:lnTo>
                      <a:pt x="76" y="6"/>
                    </a:lnTo>
                    <a:lnTo>
                      <a:pt x="80" y="12"/>
                    </a:lnTo>
                    <a:lnTo>
                      <a:pt x="80" y="14"/>
                    </a:lnTo>
                    <a:lnTo>
                      <a:pt x="80" y="18"/>
                    </a:lnTo>
                    <a:lnTo>
                      <a:pt x="82" y="24"/>
                    </a:lnTo>
                    <a:lnTo>
                      <a:pt x="80" y="34"/>
                    </a:lnTo>
                    <a:lnTo>
                      <a:pt x="80" y="36"/>
                    </a:lnTo>
                    <a:lnTo>
                      <a:pt x="78" y="42"/>
                    </a:lnTo>
                    <a:lnTo>
                      <a:pt x="78" y="44"/>
                    </a:lnTo>
                    <a:lnTo>
                      <a:pt x="78" y="50"/>
                    </a:lnTo>
                    <a:lnTo>
                      <a:pt x="76" y="52"/>
                    </a:lnTo>
                    <a:lnTo>
                      <a:pt x="78" y="54"/>
                    </a:lnTo>
                    <a:lnTo>
                      <a:pt x="76" y="58"/>
                    </a:lnTo>
                    <a:lnTo>
                      <a:pt x="76" y="60"/>
                    </a:lnTo>
                    <a:lnTo>
                      <a:pt x="76" y="62"/>
                    </a:lnTo>
                    <a:lnTo>
                      <a:pt x="76" y="66"/>
                    </a:lnTo>
                    <a:lnTo>
                      <a:pt x="76" y="68"/>
                    </a:lnTo>
                    <a:lnTo>
                      <a:pt x="76" y="72"/>
                    </a:lnTo>
                    <a:lnTo>
                      <a:pt x="74" y="74"/>
                    </a:lnTo>
                    <a:lnTo>
                      <a:pt x="70" y="76"/>
                    </a:lnTo>
                    <a:lnTo>
                      <a:pt x="70" y="80"/>
                    </a:lnTo>
                    <a:lnTo>
                      <a:pt x="66" y="84"/>
                    </a:lnTo>
                    <a:lnTo>
                      <a:pt x="64" y="86"/>
                    </a:lnTo>
                    <a:lnTo>
                      <a:pt x="60" y="92"/>
                    </a:lnTo>
                    <a:lnTo>
                      <a:pt x="54" y="96"/>
                    </a:lnTo>
                    <a:lnTo>
                      <a:pt x="48" y="92"/>
                    </a:lnTo>
                    <a:lnTo>
                      <a:pt x="44" y="98"/>
                    </a:lnTo>
                    <a:lnTo>
                      <a:pt x="42" y="102"/>
                    </a:lnTo>
                    <a:lnTo>
                      <a:pt x="40" y="102"/>
                    </a:lnTo>
                    <a:lnTo>
                      <a:pt x="36" y="108"/>
                    </a:lnTo>
                    <a:lnTo>
                      <a:pt x="36" y="110"/>
                    </a:lnTo>
                    <a:lnTo>
                      <a:pt x="36" y="116"/>
                    </a:lnTo>
                    <a:lnTo>
                      <a:pt x="32" y="118"/>
                    </a:lnTo>
                    <a:lnTo>
                      <a:pt x="34" y="120"/>
                    </a:lnTo>
                    <a:lnTo>
                      <a:pt x="36" y="122"/>
                    </a:lnTo>
                    <a:lnTo>
                      <a:pt x="38" y="126"/>
                    </a:lnTo>
                    <a:lnTo>
                      <a:pt x="34" y="126"/>
                    </a:lnTo>
                    <a:lnTo>
                      <a:pt x="32" y="130"/>
                    </a:lnTo>
                    <a:lnTo>
                      <a:pt x="30" y="132"/>
                    </a:lnTo>
                    <a:lnTo>
                      <a:pt x="30" y="126"/>
                    </a:lnTo>
                    <a:lnTo>
                      <a:pt x="24" y="124"/>
                    </a:lnTo>
                    <a:lnTo>
                      <a:pt x="20" y="126"/>
                    </a:lnTo>
                    <a:lnTo>
                      <a:pt x="20" y="128"/>
                    </a:lnTo>
                    <a:lnTo>
                      <a:pt x="20" y="136"/>
                    </a:lnTo>
                    <a:lnTo>
                      <a:pt x="16" y="140"/>
                    </a:lnTo>
                    <a:lnTo>
                      <a:pt x="18" y="144"/>
                    </a:lnTo>
                    <a:lnTo>
                      <a:pt x="18" y="154"/>
                    </a:lnTo>
                    <a:lnTo>
                      <a:pt x="14" y="154"/>
                    </a:lnTo>
                    <a:lnTo>
                      <a:pt x="12" y="164"/>
                    </a:lnTo>
                    <a:lnTo>
                      <a:pt x="4" y="168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6"/>
                    </a:lnTo>
                    <a:lnTo>
                      <a:pt x="2" y="180"/>
                    </a:lnTo>
                    <a:lnTo>
                      <a:pt x="2" y="184"/>
                    </a:lnTo>
                    <a:lnTo>
                      <a:pt x="0" y="188"/>
                    </a:lnTo>
                    <a:lnTo>
                      <a:pt x="10" y="198"/>
                    </a:lnTo>
                    <a:lnTo>
                      <a:pt x="10" y="200"/>
                    </a:lnTo>
                    <a:lnTo>
                      <a:pt x="14" y="204"/>
                    </a:lnTo>
                    <a:lnTo>
                      <a:pt x="14" y="206"/>
                    </a:lnTo>
                    <a:lnTo>
                      <a:pt x="20" y="212"/>
                    </a:lnTo>
                    <a:lnTo>
                      <a:pt x="26" y="220"/>
                    </a:lnTo>
                    <a:lnTo>
                      <a:pt x="28" y="218"/>
                    </a:lnTo>
                    <a:lnTo>
                      <a:pt x="32" y="224"/>
                    </a:lnTo>
                    <a:lnTo>
                      <a:pt x="40" y="224"/>
                    </a:lnTo>
                    <a:lnTo>
                      <a:pt x="44" y="226"/>
                    </a:lnTo>
                    <a:lnTo>
                      <a:pt x="40" y="228"/>
                    </a:lnTo>
                    <a:lnTo>
                      <a:pt x="44" y="236"/>
                    </a:lnTo>
                    <a:lnTo>
                      <a:pt x="48" y="240"/>
                    </a:lnTo>
                    <a:lnTo>
                      <a:pt x="52" y="240"/>
                    </a:lnTo>
                    <a:lnTo>
                      <a:pt x="56" y="242"/>
                    </a:lnTo>
                    <a:lnTo>
                      <a:pt x="60" y="244"/>
                    </a:lnTo>
                    <a:lnTo>
                      <a:pt x="66" y="244"/>
                    </a:lnTo>
                    <a:lnTo>
                      <a:pt x="70" y="240"/>
                    </a:lnTo>
                    <a:lnTo>
                      <a:pt x="76" y="234"/>
                    </a:lnTo>
                    <a:lnTo>
                      <a:pt x="82" y="238"/>
                    </a:lnTo>
                    <a:lnTo>
                      <a:pt x="90" y="234"/>
                    </a:lnTo>
                    <a:lnTo>
                      <a:pt x="94" y="232"/>
                    </a:lnTo>
                    <a:lnTo>
                      <a:pt x="96" y="232"/>
                    </a:lnTo>
                    <a:lnTo>
                      <a:pt x="102" y="228"/>
                    </a:lnTo>
                    <a:lnTo>
                      <a:pt x="100" y="226"/>
                    </a:lnTo>
                    <a:lnTo>
                      <a:pt x="102" y="222"/>
                    </a:lnTo>
                    <a:lnTo>
                      <a:pt x="106" y="226"/>
                    </a:lnTo>
                    <a:lnTo>
                      <a:pt x="118" y="216"/>
                    </a:lnTo>
                    <a:lnTo>
                      <a:pt x="122" y="220"/>
                    </a:lnTo>
                    <a:lnTo>
                      <a:pt x="128" y="212"/>
                    </a:lnTo>
                    <a:lnTo>
                      <a:pt x="126" y="208"/>
                    </a:lnTo>
                    <a:lnTo>
                      <a:pt x="132" y="204"/>
                    </a:lnTo>
                    <a:lnTo>
                      <a:pt x="128" y="204"/>
                    </a:lnTo>
                    <a:lnTo>
                      <a:pt x="128" y="200"/>
                    </a:lnTo>
                    <a:lnTo>
                      <a:pt x="130" y="190"/>
                    </a:lnTo>
                    <a:lnTo>
                      <a:pt x="136" y="180"/>
                    </a:lnTo>
                    <a:lnTo>
                      <a:pt x="140" y="172"/>
                    </a:lnTo>
                    <a:lnTo>
                      <a:pt x="142" y="162"/>
                    </a:lnTo>
                    <a:lnTo>
                      <a:pt x="146" y="156"/>
                    </a:lnTo>
                    <a:lnTo>
                      <a:pt x="146" y="152"/>
                    </a:lnTo>
                    <a:lnTo>
                      <a:pt x="148" y="148"/>
                    </a:lnTo>
                    <a:lnTo>
                      <a:pt x="150" y="144"/>
                    </a:lnTo>
                    <a:lnTo>
                      <a:pt x="148" y="138"/>
                    </a:lnTo>
                    <a:lnTo>
                      <a:pt x="150" y="132"/>
                    </a:lnTo>
                    <a:lnTo>
                      <a:pt x="158" y="136"/>
                    </a:lnTo>
                    <a:lnTo>
                      <a:pt x="162" y="140"/>
                    </a:lnTo>
                    <a:lnTo>
                      <a:pt x="170" y="142"/>
                    </a:lnTo>
                    <a:lnTo>
                      <a:pt x="174" y="136"/>
                    </a:lnTo>
                    <a:lnTo>
                      <a:pt x="180" y="116"/>
                    </a:lnTo>
                    <a:lnTo>
                      <a:pt x="180" y="112"/>
                    </a:lnTo>
                    <a:lnTo>
                      <a:pt x="182" y="110"/>
                    </a:lnTo>
                    <a:lnTo>
                      <a:pt x="190" y="114"/>
                    </a:lnTo>
                    <a:lnTo>
                      <a:pt x="192" y="102"/>
                    </a:lnTo>
                    <a:lnTo>
                      <a:pt x="202" y="92"/>
                    </a:lnTo>
                    <a:lnTo>
                      <a:pt x="200" y="92"/>
                    </a:lnTo>
                    <a:lnTo>
                      <a:pt x="204" y="88"/>
                    </a:lnTo>
                    <a:lnTo>
                      <a:pt x="206" y="84"/>
                    </a:lnTo>
                    <a:lnTo>
                      <a:pt x="206" y="80"/>
                    </a:lnTo>
                    <a:lnTo>
                      <a:pt x="208" y="62"/>
                    </a:lnTo>
                    <a:lnTo>
                      <a:pt x="214" y="64"/>
                    </a:lnTo>
                    <a:lnTo>
                      <a:pt x="224" y="70"/>
                    </a:lnTo>
                    <a:lnTo>
                      <a:pt x="236" y="78"/>
                    </a:lnTo>
                    <a:lnTo>
                      <a:pt x="240" y="64"/>
                    </a:lnTo>
                    <a:lnTo>
                      <a:pt x="238" y="62"/>
                    </a:lnTo>
                    <a:lnTo>
                      <a:pt x="238" y="60"/>
                    </a:lnTo>
                    <a:lnTo>
                      <a:pt x="234" y="56"/>
                    </a:lnTo>
                    <a:lnTo>
                      <a:pt x="236" y="52"/>
                    </a:lnTo>
                    <a:lnTo>
                      <a:pt x="234" y="54"/>
                    </a:lnTo>
                    <a:lnTo>
                      <a:pt x="232" y="52"/>
                    </a:lnTo>
                    <a:lnTo>
                      <a:pt x="230" y="50"/>
                    </a:lnTo>
                    <a:lnTo>
                      <a:pt x="232" y="48"/>
                    </a:lnTo>
                    <a:lnTo>
                      <a:pt x="230" y="46"/>
                    </a:lnTo>
                    <a:lnTo>
                      <a:pt x="228" y="46"/>
                    </a:lnTo>
                    <a:lnTo>
                      <a:pt x="228" y="48"/>
                    </a:lnTo>
                    <a:lnTo>
                      <a:pt x="222" y="48"/>
                    </a:lnTo>
                    <a:lnTo>
                      <a:pt x="220" y="46"/>
                    </a:lnTo>
                    <a:lnTo>
                      <a:pt x="214" y="44"/>
                    </a:lnTo>
                    <a:lnTo>
                      <a:pt x="212" y="44"/>
                    </a:lnTo>
                    <a:lnTo>
                      <a:pt x="208" y="48"/>
                    </a:lnTo>
                    <a:lnTo>
                      <a:pt x="204" y="50"/>
                    </a:lnTo>
                    <a:lnTo>
                      <a:pt x="202" y="52"/>
                    </a:lnTo>
                    <a:lnTo>
                      <a:pt x="200" y="52"/>
                    </a:lnTo>
                    <a:lnTo>
                      <a:pt x="200" y="54"/>
                    </a:lnTo>
                    <a:lnTo>
                      <a:pt x="198" y="58"/>
                    </a:lnTo>
                    <a:lnTo>
                      <a:pt x="196" y="60"/>
                    </a:lnTo>
                    <a:lnTo>
                      <a:pt x="190" y="58"/>
                    </a:lnTo>
                    <a:lnTo>
                      <a:pt x="186" y="58"/>
                    </a:lnTo>
                    <a:lnTo>
                      <a:pt x="184" y="54"/>
                    </a:lnTo>
                    <a:lnTo>
                      <a:pt x="182" y="54"/>
                    </a:lnTo>
                    <a:lnTo>
                      <a:pt x="180" y="60"/>
                    </a:lnTo>
                    <a:lnTo>
                      <a:pt x="176" y="68"/>
                    </a:lnTo>
                    <a:lnTo>
                      <a:pt x="170" y="68"/>
                    </a:lnTo>
                    <a:lnTo>
                      <a:pt x="168" y="68"/>
                    </a:lnTo>
                    <a:lnTo>
                      <a:pt x="168" y="72"/>
                    </a:lnTo>
                    <a:lnTo>
                      <a:pt x="162" y="76"/>
                    </a:lnTo>
                    <a:lnTo>
                      <a:pt x="160" y="80"/>
                    </a:lnTo>
                    <a:lnTo>
                      <a:pt x="156" y="84"/>
                    </a:lnTo>
                    <a:lnTo>
                      <a:pt x="152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51" name="Freeform 195">
                <a:extLst>
                  <a:ext uri="{FF2B5EF4-FFF2-40B4-BE49-F238E27FC236}">
                    <a16:creationId xmlns:a16="http://schemas.microsoft.com/office/drawing/2014/main" id="{B6E2159D-769B-158F-8912-0F2AE5662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8665" y="3821027"/>
                <a:ext cx="523901" cy="276289"/>
              </a:xfrm>
              <a:custGeom>
                <a:avLst/>
                <a:gdLst>
                  <a:gd name="T0" fmla="*/ 7434 w 304"/>
                  <a:gd name="T1" fmla="*/ 1432 h 160"/>
                  <a:gd name="T2" fmla="*/ 6970 w 304"/>
                  <a:gd name="T3" fmla="*/ 1506 h 160"/>
                  <a:gd name="T4" fmla="*/ 6155 w 304"/>
                  <a:gd name="T5" fmla="*/ 1990 h 160"/>
                  <a:gd name="T6" fmla="*/ 5676 w 304"/>
                  <a:gd name="T7" fmla="*/ 2216 h 160"/>
                  <a:gd name="T8" fmla="*/ 5125 w 304"/>
                  <a:gd name="T9" fmla="*/ 2120 h 160"/>
                  <a:gd name="T10" fmla="*/ 4788 w 304"/>
                  <a:gd name="T11" fmla="*/ 2216 h 160"/>
                  <a:gd name="T12" fmla="*/ 4523 w 304"/>
                  <a:gd name="T13" fmla="*/ 1919 h 160"/>
                  <a:gd name="T14" fmla="*/ 4405 w 304"/>
                  <a:gd name="T15" fmla="*/ 1506 h 160"/>
                  <a:gd name="T16" fmla="*/ 3656 w 304"/>
                  <a:gd name="T17" fmla="*/ 1362 h 160"/>
                  <a:gd name="T18" fmla="*/ 3301 w 304"/>
                  <a:gd name="T19" fmla="*/ 1506 h 160"/>
                  <a:gd name="T20" fmla="*/ 3428 w 304"/>
                  <a:gd name="T21" fmla="*/ 1233 h 160"/>
                  <a:gd name="T22" fmla="*/ 3177 w 304"/>
                  <a:gd name="T23" fmla="*/ 1590 h 160"/>
                  <a:gd name="T24" fmla="*/ 3040 w 304"/>
                  <a:gd name="T25" fmla="*/ 1307 h 160"/>
                  <a:gd name="T26" fmla="*/ 3115 w 304"/>
                  <a:gd name="T27" fmla="*/ 968 h 160"/>
                  <a:gd name="T28" fmla="*/ 3301 w 304"/>
                  <a:gd name="T29" fmla="*/ 685 h 160"/>
                  <a:gd name="T30" fmla="*/ 3709 w 304"/>
                  <a:gd name="T31" fmla="*/ 199 h 160"/>
                  <a:gd name="T32" fmla="*/ 3709 w 304"/>
                  <a:gd name="T33" fmla="*/ 0 h 160"/>
                  <a:gd name="T34" fmla="*/ 3040 w 304"/>
                  <a:gd name="T35" fmla="*/ 275 h 160"/>
                  <a:gd name="T36" fmla="*/ 2630 w 304"/>
                  <a:gd name="T37" fmla="*/ 685 h 160"/>
                  <a:gd name="T38" fmla="*/ 2365 w 304"/>
                  <a:gd name="T39" fmla="*/ 968 h 160"/>
                  <a:gd name="T40" fmla="*/ 2085 w 304"/>
                  <a:gd name="T41" fmla="*/ 1233 h 160"/>
                  <a:gd name="T42" fmla="*/ 1539 w 304"/>
                  <a:gd name="T43" fmla="*/ 1659 h 160"/>
                  <a:gd name="T44" fmla="*/ 935 w 304"/>
                  <a:gd name="T45" fmla="*/ 1790 h 160"/>
                  <a:gd name="T46" fmla="*/ 197 w 304"/>
                  <a:gd name="T47" fmla="*/ 2277 h 160"/>
                  <a:gd name="T48" fmla="*/ 475 w 304"/>
                  <a:gd name="T49" fmla="*/ 2966 h 160"/>
                  <a:gd name="T50" fmla="*/ 2085 w 304"/>
                  <a:gd name="T51" fmla="*/ 3299 h 160"/>
                  <a:gd name="T52" fmla="*/ 2512 w 304"/>
                  <a:gd name="T53" fmla="*/ 3509 h 160"/>
                  <a:gd name="T54" fmla="*/ 3040 w 304"/>
                  <a:gd name="T55" fmla="*/ 3509 h 160"/>
                  <a:gd name="T56" fmla="*/ 3709 w 304"/>
                  <a:gd name="T57" fmla="*/ 3850 h 160"/>
                  <a:gd name="T58" fmla="*/ 3903 w 304"/>
                  <a:gd name="T59" fmla="*/ 3905 h 160"/>
                  <a:gd name="T60" fmla="*/ 4206 w 304"/>
                  <a:gd name="T61" fmla="*/ 4263 h 160"/>
                  <a:gd name="T62" fmla="*/ 4259 w 304"/>
                  <a:gd name="T63" fmla="*/ 4616 h 160"/>
                  <a:gd name="T64" fmla="*/ 4458 w 304"/>
                  <a:gd name="T65" fmla="*/ 4885 h 160"/>
                  <a:gd name="T66" fmla="*/ 4458 w 304"/>
                  <a:gd name="T67" fmla="*/ 5238 h 160"/>
                  <a:gd name="T68" fmla="*/ 4720 w 304"/>
                  <a:gd name="T69" fmla="*/ 5368 h 160"/>
                  <a:gd name="T70" fmla="*/ 5195 w 304"/>
                  <a:gd name="T71" fmla="*/ 4336 h 160"/>
                  <a:gd name="T72" fmla="*/ 5392 w 304"/>
                  <a:gd name="T73" fmla="*/ 3775 h 160"/>
                  <a:gd name="T74" fmla="*/ 5552 w 304"/>
                  <a:gd name="T75" fmla="*/ 3709 h 160"/>
                  <a:gd name="T76" fmla="*/ 5877 w 304"/>
                  <a:gd name="T77" fmla="*/ 3709 h 160"/>
                  <a:gd name="T78" fmla="*/ 6155 w 304"/>
                  <a:gd name="T79" fmla="*/ 3509 h 160"/>
                  <a:gd name="T80" fmla="*/ 6060 w 304"/>
                  <a:gd name="T81" fmla="*/ 3775 h 160"/>
                  <a:gd name="T82" fmla="*/ 5940 w 304"/>
                  <a:gd name="T83" fmla="*/ 4063 h 160"/>
                  <a:gd name="T84" fmla="*/ 6217 w 304"/>
                  <a:gd name="T85" fmla="*/ 3905 h 160"/>
                  <a:gd name="T86" fmla="*/ 6415 w 304"/>
                  <a:gd name="T87" fmla="*/ 3709 h 160"/>
                  <a:gd name="T88" fmla="*/ 6543 w 304"/>
                  <a:gd name="T89" fmla="*/ 3449 h 160"/>
                  <a:gd name="T90" fmla="*/ 7023 w 304"/>
                  <a:gd name="T91" fmla="*/ 3218 h 160"/>
                  <a:gd name="T92" fmla="*/ 7560 w 304"/>
                  <a:gd name="T93" fmla="*/ 3165 h 160"/>
                  <a:gd name="T94" fmla="*/ 8437 w 304"/>
                  <a:gd name="T95" fmla="*/ 2892 h 160"/>
                  <a:gd name="T96" fmla="*/ 8852 w 304"/>
                  <a:gd name="T97" fmla="*/ 3097 h 160"/>
                  <a:gd name="T98" fmla="*/ 9125 w 304"/>
                  <a:gd name="T99" fmla="*/ 3218 h 160"/>
                  <a:gd name="T100" fmla="*/ 9327 w 304"/>
                  <a:gd name="T101" fmla="*/ 2826 h 160"/>
                  <a:gd name="T102" fmla="*/ 9600 w 304"/>
                  <a:gd name="T103" fmla="*/ 2892 h 160"/>
                  <a:gd name="T104" fmla="*/ 10268 w 304"/>
                  <a:gd name="T105" fmla="*/ 2826 h 160"/>
                  <a:gd name="T106" fmla="*/ 10072 w 304"/>
                  <a:gd name="T107" fmla="*/ 2474 h 160"/>
                  <a:gd name="T108" fmla="*/ 9792 w 304"/>
                  <a:gd name="T109" fmla="*/ 2277 h 160"/>
                  <a:gd name="T110" fmla="*/ 9454 w 304"/>
                  <a:gd name="T111" fmla="*/ 1790 h 160"/>
                  <a:gd name="T112" fmla="*/ 8926 w 304"/>
                  <a:gd name="T113" fmla="*/ 1790 h 160"/>
                  <a:gd name="T114" fmla="*/ 8372 w 304"/>
                  <a:gd name="T115" fmla="*/ 1790 h 160"/>
                  <a:gd name="T116" fmla="*/ 8182 w 304"/>
                  <a:gd name="T117" fmla="*/ 1233 h 16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04"/>
                  <a:gd name="T178" fmla="*/ 0 h 160"/>
                  <a:gd name="T179" fmla="*/ 304 w 304"/>
                  <a:gd name="T180" fmla="*/ 160 h 16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04" h="160">
                    <a:moveTo>
                      <a:pt x="238" y="36"/>
                    </a:moveTo>
                    <a:lnTo>
                      <a:pt x="228" y="42"/>
                    </a:lnTo>
                    <a:lnTo>
                      <a:pt x="220" y="42"/>
                    </a:lnTo>
                    <a:lnTo>
                      <a:pt x="214" y="44"/>
                    </a:lnTo>
                    <a:lnTo>
                      <a:pt x="208" y="44"/>
                    </a:lnTo>
                    <a:lnTo>
                      <a:pt x="206" y="44"/>
                    </a:lnTo>
                    <a:lnTo>
                      <a:pt x="202" y="46"/>
                    </a:lnTo>
                    <a:lnTo>
                      <a:pt x="196" y="48"/>
                    </a:lnTo>
                    <a:lnTo>
                      <a:pt x="182" y="58"/>
                    </a:lnTo>
                    <a:lnTo>
                      <a:pt x="174" y="66"/>
                    </a:lnTo>
                    <a:lnTo>
                      <a:pt x="174" y="64"/>
                    </a:lnTo>
                    <a:lnTo>
                      <a:pt x="168" y="64"/>
                    </a:lnTo>
                    <a:lnTo>
                      <a:pt x="164" y="66"/>
                    </a:lnTo>
                    <a:lnTo>
                      <a:pt x="156" y="60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50" y="64"/>
                    </a:lnTo>
                    <a:lnTo>
                      <a:pt x="142" y="64"/>
                    </a:lnTo>
                    <a:lnTo>
                      <a:pt x="140" y="60"/>
                    </a:lnTo>
                    <a:lnTo>
                      <a:pt x="136" y="56"/>
                    </a:lnTo>
                    <a:lnTo>
                      <a:pt x="134" y="56"/>
                    </a:lnTo>
                    <a:lnTo>
                      <a:pt x="132" y="52"/>
                    </a:lnTo>
                    <a:lnTo>
                      <a:pt x="130" y="50"/>
                    </a:lnTo>
                    <a:lnTo>
                      <a:pt x="130" y="44"/>
                    </a:lnTo>
                    <a:lnTo>
                      <a:pt x="126" y="42"/>
                    </a:lnTo>
                    <a:lnTo>
                      <a:pt x="114" y="38"/>
                    </a:lnTo>
                    <a:lnTo>
                      <a:pt x="108" y="40"/>
                    </a:lnTo>
                    <a:lnTo>
                      <a:pt x="102" y="40"/>
                    </a:lnTo>
                    <a:lnTo>
                      <a:pt x="100" y="44"/>
                    </a:lnTo>
                    <a:lnTo>
                      <a:pt x="98" y="44"/>
                    </a:lnTo>
                    <a:lnTo>
                      <a:pt x="100" y="40"/>
                    </a:lnTo>
                    <a:lnTo>
                      <a:pt x="102" y="36"/>
                    </a:lnTo>
                    <a:lnTo>
                      <a:pt x="96" y="42"/>
                    </a:lnTo>
                    <a:lnTo>
                      <a:pt x="94" y="44"/>
                    </a:lnTo>
                    <a:lnTo>
                      <a:pt x="94" y="46"/>
                    </a:lnTo>
                    <a:lnTo>
                      <a:pt x="90" y="50"/>
                    </a:lnTo>
                    <a:lnTo>
                      <a:pt x="88" y="50"/>
                    </a:lnTo>
                    <a:lnTo>
                      <a:pt x="90" y="38"/>
                    </a:lnTo>
                    <a:lnTo>
                      <a:pt x="90" y="34"/>
                    </a:lnTo>
                    <a:lnTo>
                      <a:pt x="92" y="36"/>
                    </a:lnTo>
                    <a:lnTo>
                      <a:pt x="92" y="28"/>
                    </a:lnTo>
                    <a:lnTo>
                      <a:pt x="96" y="28"/>
                    </a:lnTo>
                    <a:lnTo>
                      <a:pt x="98" y="24"/>
                    </a:lnTo>
                    <a:lnTo>
                      <a:pt x="98" y="20"/>
                    </a:lnTo>
                    <a:lnTo>
                      <a:pt x="102" y="18"/>
                    </a:lnTo>
                    <a:lnTo>
                      <a:pt x="108" y="10"/>
                    </a:lnTo>
                    <a:lnTo>
                      <a:pt x="110" y="6"/>
                    </a:lnTo>
                    <a:lnTo>
                      <a:pt x="120" y="4"/>
                    </a:lnTo>
                    <a:lnTo>
                      <a:pt x="118" y="0"/>
                    </a:lnTo>
                    <a:lnTo>
                      <a:pt x="110" y="0"/>
                    </a:lnTo>
                    <a:lnTo>
                      <a:pt x="100" y="2"/>
                    </a:lnTo>
                    <a:lnTo>
                      <a:pt x="98" y="2"/>
                    </a:lnTo>
                    <a:lnTo>
                      <a:pt x="90" y="8"/>
                    </a:lnTo>
                    <a:lnTo>
                      <a:pt x="86" y="14"/>
                    </a:lnTo>
                    <a:lnTo>
                      <a:pt x="82" y="20"/>
                    </a:lnTo>
                    <a:lnTo>
                      <a:pt x="78" y="20"/>
                    </a:lnTo>
                    <a:lnTo>
                      <a:pt x="74" y="24"/>
                    </a:lnTo>
                    <a:lnTo>
                      <a:pt x="72" y="26"/>
                    </a:lnTo>
                    <a:lnTo>
                      <a:pt x="70" y="28"/>
                    </a:lnTo>
                    <a:lnTo>
                      <a:pt x="68" y="30"/>
                    </a:lnTo>
                    <a:lnTo>
                      <a:pt x="66" y="36"/>
                    </a:lnTo>
                    <a:lnTo>
                      <a:pt x="62" y="36"/>
                    </a:lnTo>
                    <a:lnTo>
                      <a:pt x="56" y="38"/>
                    </a:lnTo>
                    <a:lnTo>
                      <a:pt x="52" y="44"/>
                    </a:lnTo>
                    <a:lnTo>
                      <a:pt x="46" y="48"/>
                    </a:lnTo>
                    <a:lnTo>
                      <a:pt x="40" y="48"/>
                    </a:lnTo>
                    <a:lnTo>
                      <a:pt x="38" y="50"/>
                    </a:lnTo>
                    <a:lnTo>
                      <a:pt x="28" y="52"/>
                    </a:lnTo>
                    <a:lnTo>
                      <a:pt x="24" y="56"/>
                    </a:lnTo>
                    <a:lnTo>
                      <a:pt x="16" y="64"/>
                    </a:lnTo>
                    <a:lnTo>
                      <a:pt x="6" y="66"/>
                    </a:lnTo>
                    <a:lnTo>
                      <a:pt x="0" y="70"/>
                    </a:lnTo>
                    <a:lnTo>
                      <a:pt x="10" y="76"/>
                    </a:lnTo>
                    <a:lnTo>
                      <a:pt x="14" y="86"/>
                    </a:lnTo>
                    <a:lnTo>
                      <a:pt x="24" y="88"/>
                    </a:lnTo>
                    <a:lnTo>
                      <a:pt x="52" y="94"/>
                    </a:lnTo>
                    <a:lnTo>
                      <a:pt x="62" y="96"/>
                    </a:lnTo>
                    <a:lnTo>
                      <a:pt x="68" y="98"/>
                    </a:lnTo>
                    <a:lnTo>
                      <a:pt x="72" y="100"/>
                    </a:lnTo>
                    <a:lnTo>
                      <a:pt x="74" y="102"/>
                    </a:lnTo>
                    <a:lnTo>
                      <a:pt x="80" y="102"/>
                    </a:lnTo>
                    <a:lnTo>
                      <a:pt x="82" y="102"/>
                    </a:lnTo>
                    <a:lnTo>
                      <a:pt x="90" y="102"/>
                    </a:lnTo>
                    <a:lnTo>
                      <a:pt x="110" y="106"/>
                    </a:lnTo>
                    <a:lnTo>
                      <a:pt x="110" y="108"/>
                    </a:lnTo>
                    <a:lnTo>
                      <a:pt x="110" y="112"/>
                    </a:lnTo>
                    <a:lnTo>
                      <a:pt x="110" y="114"/>
                    </a:lnTo>
                    <a:lnTo>
                      <a:pt x="114" y="116"/>
                    </a:lnTo>
                    <a:lnTo>
                      <a:pt x="116" y="114"/>
                    </a:lnTo>
                    <a:lnTo>
                      <a:pt x="124" y="120"/>
                    </a:lnTo>
                    <a:lnTo>
                      <a:pt x="126" y="122"/>
                    </a:lnTo>
                    <a:lnTo>
                      <a:pt x="124" y="124"/>
                    </a:lnTo>
                    <a:lnTo>
                      <a:pt x="126" y="126"/>
                    </a:lnTo>
                    <a:lnTo>
                      <a:pt x="126" y="130"/>
                    </a:lnTo>
                    <a:lnTo>
                      <a:pt x="126" y="134"/>
                    </a:lnTo>
                    <a:lnTo>
                      <a:pt x="124" y="142"/>
                    </a:lnTo>
                    <a:lnTo>
                      <a:pt x="124" y="144"/>
                    </a:lnTo>
                    <a:lnTo>
                      <a:pt x="132" y="142"/>
                    </a:lnTo>
                    <a:lnTo>
                      <a:pt x="134" y="144"/>
                    </a:lnTo>
                    <a:lnTo>
                      <a:pt x="134" y="148"/>
                    </a:lnTo>
                    <a:lnTo>
                      <a:pt x="132" y="152"/>
                    </a:lnTo>
                    <a:lnTo>
                      <a:pt x="132" y="156"/>
                    </a:lnTo>
                    <a:lnTo>
                      <a:pt x="140" y="160"/>
                    </a:lnTo>
                    <a:lnTo>
                      <a:pt x="140" y="156"/>
                    </a:lnTo>
                    <a:lnTo>
                      <a:pt x="148" y="140"/>
                    </a:lnTo>
                    <a:lnTo>
                      <a:pt x="152" y="128"/>
                    </a:lnTo>
                    <a:lnTo>
                      <a:pt x="154" y="126"/>
                    </a:lnTo>
                    <a:lnTo>
                      <a:pt x="158" y="118"/>
                    </a:lnTo>
                    <a:lnTo>
                      <a:pt x="160" y="116"/>
                    </a:lnTo>
                    <a:lnTo>
                      <a:pt x="160" y="110"/>
                    </a:lnTo>
                    <a:lnTo>
                      <a:pt x="164" y="102"/>
                    </a:lnTo>
                    <a:lnTo>
                      <a:pt x="164" y="108"/>
                    </a:lnTo>
                    <a:lnTo>
                      <a:pt x="164" y="118"/>
                    </a:lnTo>
                    <a:lnTo>
                      <a:pt x="170" y="114"/>
                    </a:lnTo>
                    <a:lnTo>
                      <a:pt x="174" y="108"/>
                    </a:lnTo>
                    <a:lnTo>
                      <a:pt x="172" y="104"/>
                    </a:lnTo>
                    <a:lnTo>
                      <a:pt x="180" y="106"/>
                    </a:lnTo>
                    <a:lnTo>
                      <a:pt x="182" y="102"/>
                    </a:lnTo>
                    <a:lnTo>
                      <a:pt x="184" y="102"/>
                    </a:lnTo>
                    <a:lnTo>
                      <a:pt x="182" y="110"/>
                    </a:lnTo>
                    <a:lnTo>
                      <a:pt x="180" y="110"/>
                    </a:lnTo>
                    <a:lnTo>
                      <a:pt x="178" y="116"/>
                    </a:lnTo>
                    <a:lnTo>
                      <a:pt x="176" y="118"/>
                    </a:lnTo>
                    <a:lnTo>
                      <a:pt x="182" y="120"/>
                    </a:lnTo>
                    <a:lnTo>
                      <a:pt x="182" y="118"/>
                    </a:lnTo>
                    <a:lnTo>
                      <a:pt x="184" y="114"/>
                    </a:lnTo>
                    <a:lnTo>
                      <a:pt x="186" y="114"/>
                    </a:lnTo>
                    <a:lnTo>
                      <a:pt x="188" y="110"/>
                    </a:lnTo>
                    <a:lnTo>
                      <a:pt x="190" y="108"/>
                    </a:lnTo>
                    <a:lnTo>
                      <a:pt x="194" y="108"/>
                    </a:lnTo>
                    <a:lnTo>
                      <a:pt x="194" y="104"/>
                    </a:lnTo>
                    <a:lnTo>
                      <a:pt x="194" y="100"/>
                    </a:lnTo>
                    <a:lnTo>
                      <a:pt x="196" y="96"/>
                    </a:lnTo>
                    <a:lnTo>
                      <a:pt x="204" y="94"/>
                    </a:lnTo>
                    <a:lnTo>
                      <a:pt x="208" y="94"/>
                    </a:lnTo>
                    <a:lnTo>
                      <a:pt x="212" y="96"/>
                    </a:lnTo>
                    <a:lnTo>
                      <a:pt x="214" y="94"/>
                    </a:lnTo>
                    <a:lnTo>
                      <a:pt x="224" y="92"/>
                    </a:lnTo>
                    <a:lnTo>
                      <a:pt x="230" y="82"/>
                    </a:lnTo>
                    <a:lnTo>
                      <a:pt x="238" y="82"/>
                    </a:lnTo>
                    <a:lnTo>
                      <a:pt x="250" y="84"/>
                    </a:lnTo>
                    <a:lnTo>
                      <a:pt x="256" y="86"/>
                    </a:lnTo>
                    <a:lnTo>
                      <a:pt x="260" y="90"/>
                    </a:lnTo>
                    <a:lnTo>
                      <a:pt x="262" y="90"/>
                    </a:lnTo>
                    <a:lnTo>
                      <a:pt x="264" y="94"/>
                    </a:lnTo>
                    <a:lnTo>
                      <a:pt x="268" y="94"/>
                    </a:lnTo>
                    <a:lnTo>
                      <a:pt x="270" y="94"/>
                    </a:lnTo>
                    <a:lnTo>
                      <a:pt x="268" y="90"/>
                    </a:lnTo>
                    <a:lnTo>
                      <a:pt x="270" y="82"/>
                    </a:lnTo>
                    <a:lnTo>
                      <a:pt x="276" y="82"/>
                    </a:lnTo>
                    <a:lnTo>
                      <a:pt x="278" y="84"/>
                    </a:lnTo>
                    <a:lnTo>
                      <a:pt x="282" y="82"/>
                    </a:lnTo>
                    <a:lnTo>
                      <a:pt x="284" y="84"/>
                    </a:lnTo>
                    <a:lnTo>
                      <a:pt x="300" y="84"/>
                    </a:lnTo>
                    <a:lnTo>
                      <a:pt x="302" y="82"/>
                    </a:lnTo>
                    <a:lnTo>
                      <a:pt x="304" y="82"/>
                    </a:lnTo>
                    <a:lnTo>
                      <a:pt x="304" y="80"/>
                    </a:lnTo>
                    <a:lnTo>
                      <a:pt x="298" y="78"/>
                    </a:lnTo>
                    <a:lnTo>
                      <a:pt x="298" y="72"/>
                    </a:lnTo>
                    <a:lnTo>
                      <a:pt x="294" y="72"/>
                    </a:lnTo>
                    <a:lnTo>
                      <a:pt x="288" y="70"/>
                    </a:lnTo>
                    <a:lnTo>
                      <a:pt x="290" y="66"/>
                    </a:lnTo>
                    <a:lnTo>
                      <a:pt x="286" y="58"/>
                    </a:lnTo>
                    <a:lnTo>
                      <a:pt x="284" y="52"/>
                    </a:lnTo>
                    <a:lnTo>
                      <a:pt x="280" y="52"/>
                    </a:lnTo>
                    <a:lnTo>
                      <a:pt x="270" y="56"/>
                    </a:lnTo>
                    <a:lnTo>
                      <a:pt x="270" y="54"/>
                    </a:lnTo>
                    <a:lnTo>
                      <a:pt x="264" y="52"/>
                    </a:lnTo>
                    <a:lnTo>
                      <a:pt x="260" y="56"/>
                    </a:lnTo>
                    <a:lnTo>
                      <a:pt x="250" y="54"/>
                    </a:lnTo>
                    <a:lnTo>
                      <a:pt x="248" y="52"/>
                    </a:lnTo>
                    <a:lnTo>
                      <a:pt x="248" y="44"/>
                    </a:lnTo>
                    <a:lnTo>
                      <a:pt x="250" y="34"/>
                    </a:lnTo>
                    <a:lnTo>
                      <a:pt x="242" y="36"/>
                    </a:lnTo>
                    <a:lnTo>
                      <a:pt x="238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52" name="Freeform 196">
                <a:extLst>
                  <a:ext uri="{FF2B5EF4-FFF2-40B4-BE49-F238E27FC236}">
                    <a16:creationId xmlns:a16="http://schemas.microsoft.com/office/drawing/2014/main" id="{7B9D0D8C-4E7D-1160-0BCB-8D1D90D78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9424" y="3989686"/>
                <a:ext cx="355188" cy="493770"/>
              </a:xfrm>
              <a:custGeom>
                <a:avLst/>
                <a:gdLst>
                  <a:gd name="T0" fmla="*/ 273 w 206"/>
                  <a:gd name="T1" fmla="*/ 9566 h 286"/>
                  <a:gd name="T2" fmla="*/ 555 w 206"/>
                  <a:gd name="T3" fmla="*/ 9824 h 286"/>
                  <a:gd name="T4" fmla="*/ 1294 w 206"/>
                  <a:gd name="T5" fmla="*/ 9697 h 286"/>
                  <a:gd name="T6" fmla="*/ 1959 w 206"/>
                  <a:gd name="T7" fmla="*/ 9624 h 286"/>
                  <a:gd name="T8" fmla="*/ 2715 w 206"/>
                  <a:gd name="T9" fmla="*/ 9566 h 286"/>
                  <a:gd name="T10" fmla="*/ 3449 w 206"/>
                  <a:gd name="T11" fmla="*/ 9624 h 286"/>
                  <a:gd name="T12" fmla="*/ 4138 w 206"/>
                  <a:gd name="T13" fmla="*/ 9466 h 286"/>
                  <a:gd name="T14" fmla="*/ 5154 w 206"/>
                  <a:gd name="T15" fmla="*/ 9337 h 286"/>
                  <a:gd name="T16" fmla="*/ 5838 w 206"/>
                  <a:gd name="T17" fmla="*/ 8727 h 286"/>
                  <a:gd name="T18" fmla="*/ 6114 w 206"/>
                  <a:gd name="T19" fmla="*/ 8453 h 286"/>
                  <a:gd name="T20" fmla="*/ 6043 w 206"/>
                  <a:gd name="T21" fmla="*/ 7834 h 286"/>
                  <a:gd name="T22" fmla="*/ 6428 w 206"/>
                  <a:gd name="T23" fmla="*/ 7425 h 286"/>
                  <a:gd name="T24" fmla="*/ 6576 w 206"/>
                  <a:gd name="T25" fmla="*/ 6871 h 286"/>
                  <a:gd name="T26" fmla="*/ 6911 w 206"/>
                  <a:gd name="T27" fmla="*/ 6249 h 286"/>
                  <a:gd name="T28" fmla="*/ 6785 w 206"/>
                  <a:gd name="T29" fmla="*/ 5639 h 286"/>
                  <a:gd name="T30" fmla="*/ 6503 w 206"/>
                  <a:gd name="T31" fmla="*/ 4755 h 286"/>
                  <a:gd name="T32" fmla="*/ 6375 w 206"/>
                  <a:gd name="T33" fmla="*/ 4203 h 286"/>
                  <a:gd name="T34" fmla="*/ 5690 w 206"/>
                  <a:gd name="T35" fmla="*/ 3702 h 286"/>
                  <a:gd name="T36" fmla="*/ 5081 w 206"/>
                  <a:gd name="T37" fmla="*/ 4332 h 286"/>
                  <a:gd name="T38" fmla="*/ 4957 w 206"/>
                  <a:gd name="T39" fmla="*/ 4595 h 286"/>
                  <a:gd name="T40" fmla="*/ 4412 w 206"/>
                  <a:gd name="T41" fmla="*/ 4878 h 286"/>
                  <a:gd name="T42" fmla="*/ 4269 w 206"/>
                  <a:gd name="T43" fmla="*/ 4260 h 286"/>
                  <a:gd name="T44" fmla="*/ 4612 w 206"/>
                  <a:gd name="T45" fmla="*/ 3975 h 286"/>
                  <a:gd name="T46" fmla="*/ 4727 w 206"/>
                  <a:gd name="T47" fmla="*/ 3576 h 286"/>
                  <a:gd name="T48" fmla="*/ 4957 w 206"/>
                  <a:gd name="T49" fmla="*/ 3292 h 286"/>
                  <a:gd name="T50" fmla="*/ 5019 w 206"/>
                  <a:gd name="T51" fmla="*/ 2675 h 286"/>
                  <a:gd name="T52" fmla="*/ 4892 w 206"/>
                  <a:gd name="T53" fmla="*/ 1917 h 286"/>
                  <a:gd name="T54" fmla="*/ 4671 w 206"/>
                  <a:gd name="T55" fmla="*/ 1431 h 286"/>
                  <a:gd name="T56" fmla="*/ 4892 w 206"/>
                  <a:gd name="T57" fmla="*/ 1232 h 286"/>
                  <a:gd name="T58" fmla="*/ 4612 w 206"/>
                  <a:gd name="T59" fmla="*/ 874 h 286"/>
                  <a:gd name="T60" fmla="*/ 3789 w 206"/>
                  <a:gd name="T61" fmla="*/ 557 h 286"/>
                  <a:gd name="T62" fmla="*/ 3318 w 206"/>
                  <a:gd name="T63" fmla="*/ 358 h 286"/>
                  <a:gd name="T64" fmla="*/ 2992 w 206"/>
                  <a:gd name="T65" fmla="*/ 275 h 286"/>
                  <a:gd name="T66" fmla="*/ 2380 w 206"/>
                  <a:gd name="T67" fmla="*/ 0 h 286"/>
                  <a:gd name="T68" fmla="*/ 2092 w 206"/>
                  <a:gd name="T69" fmla="*/ 128 h 286"/>
                  <a:gd name="T70" fmla="*/ 2092 w 206"/>
                  <a:gd name="T71" fmla="*/ 275 h 286"/>
                  <a:gd name="T72" fmla="*/ 1959 w 206"/>
                  <a:gd name="T73" fmla="*/ 874 h 286"/>
                  <a:gd name="T74" fmla="*/ 1897 w 206"/>
                  <a:gd name="T75" fmla="*/ 1105 h 286"/>
                  <a:gd name="T76" fmla="*/ 1549 w 206"/>
                  <a:gd name="T77" fmla="*/ 1506 h 286"/>
                  <a:gd name="T78" fmla="*/ 1549 w 206"/>
                  <a:gd name="T79" fmla="*/ 2216 h 286"/>
                  <a:gd name="T80" fmla="*/ 1491 w 206"/>
                  <a:gd name="T81" fmla="*/ 2542 h 286"/>
                  <a:gd name="T82" fmla="*/ 1491 w 206"/>
                  <a:gd name="T83" fmla="*/ 2343 h 286"/>
                  <a:gd name="T84" fmla="*/ 1421 w 206"/>
                  <a:gd name="T85" fmla="*/ 2065 h 286"/>
                  <a:gd name="T86" fmla="*/ 1294 w 206"/>
                  <a:gd name="T87" fmla="*/ 2542 h 286"/>
                  <a:gd name="T88" fmla="*/ 1221 w 206"/>
                  <a:gd name="T89" fmla="*/ 2413 h 286"/>
                  <a:gd name="T90" fmla="*/ 1221 w 206"/>
                  <a:gd name="T91" fmla="*/ 1719 h 286"/>
                  <a:gd name="T92" fmla="*/ 1294 w 206"/>
                  <a:gd name="T93" fmla="*/ 1590 h 286"/>
                  <a:gd name="T94" fmla="*/ 1024 w 206"/>
                  <a:gd name="T95" fmla="*/ 1985 h 286"/>
                  <a:gd name="T96" fmla="*/ 738 w 206"/>
                  <a:gd name="T97" fmla="*/ 2216 h 286"/>
                  <a:gd name="T98" fmla="*/ 555 w 206"/>
                  <a:gd name="T99" fmla="*/ 2343 h 286"/>
                  <a:gd name="T100" fmla="*/ 273 w 206"/>
                  <a:gd name="T101" fmla="*/ 2888 h 286"/>
                  <a:gd name="T102" fmla="*/ 357 w 206"/>
                  <a:gd name="T103" fmla="*/ 3292 h 286"/>
                  <a:gd name="T104" fmla="*/ 273 w 206"/>
                  <a:gd name="T105" fmla="*/ 3849 h 286"/>
                  <a:gd name="T106" fmla="*/ 0 w 206"/>
                  <a:gd name="T107" fmla="*/ 4459 h 286"/>
                  <a:gd name="T108" fmla="*/ 197 w 206"/>
                  <a:gd name="T109" fmla="*/ 4953 h 286"/>
                  <a:gd name="T110" fmla="*/ 73 w 206"/>
                  <a:gd name="T111" fmla="*/ 5365 h 286"/>
                  <a:gd name="T112" fmla="*/ 683 w 206"/>
                  <a:gd name="T113" fmla="*/ 6607 h 286"/>
                  <a:gd name="T114" fmla="*/ 802 w 206"/>
                  <a:gd name="T115" fmla="*/ 7548 h 286"/>
                  <a:gd name="T116" fmla="*/ 867 w 206"/>
                  <a:gd name="T117" fmla="*/ 7707 h 286"/>
                  <a:gd name="T118" fmla="*/ 802 w 206"/>
                  <a:gd name="T119" fmla="*/ 8225 h 28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06"/>
                  <a:gd name="T181" fmla="*/ 0 h 286"/>
                  <a:gd name="T182" fmla="*/ 206 w 206"/>
                  <a:gd name="T183" fmla="*/ 286 h 28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06" h="286">
                    <a:moveTo>
                      <a:pt x="20" y="252"/>
                    </a:moveTo>
                    <a:lnTo>
                      <a:pt x="8" y="278"/>
                    </a:lnTo>
                    <a:lnTo>
                      <a:pt x="0" y="286"/>
                    </a:lnTo>
                    <a:lnTo>
                      <a:pt x="16" y="286"/>
                    </a:lnTo>
                    <a:lnTo>
                      <a:pt x="28" y="284"/>
                    </a:lnTo>
                    <a:lnTo>
                      <a:pt x="38" y="282"/>
                    </a:lnTo>
                    <a:lnTo>
                      <a:pt x="52" y="282"/>
                    </a:lnTo>
                    <a:lnTo>
                      <a:pt x="58" y="280"/>
                    </a:lnTo>
                    <a:lnTo>
                      <a:pt x="76" y="278"/>
                    </a:lnTo>
                    <a:lnTo>
                      <a:pt x="80" y="278"/>
                    </a:lnTo>
                    <a:lnTo>
                      <a:pt x="98" y="276"/>
                    </a:lnTo>
                    <a:lnTo>
                      <a:pt x="102" y="280"/>
                    </a:lnTo>
                    <a:lnTo>
                      <a:pt x="122" y="276"/>
                    </a:lnTo>
                    <a:lnTo>
                      <a:pt x="146" y="272"/>
                    </a:lnTo>
                    <a:lnTo>
                      <a:pt x="152" y="272"/>
                    </a:lnTo>
                    <a:lnTo>
                      <a:pt x="168" y="268"/>
                    </a:lnTo>
                    <a:lnTo>
                      <a:pt x="172" y="254"/>
                    </a:lnTo>
                    <a:lnTo>
                      <a:pt x="176" y="252"/>
                    </a:lnTo>
                    <a:lnTo>
                      <a:pt x="180" y="246"/>
                    </a:lnTo>
                    <a:lnTo>
                      <a:pt x="178" y="240"/>
                    </a:lnTo>
                    <a:lnTo>
                      <a:pt x="178" y="228"/>
                    </a:lnTo>
                    <a:lnTo>
                      <a:pt x="190" y="220"/>
                    </a:lnTo>
                    <a:lnTo>
                      <a:pt x="190" y="216"/>
                    </a:lnTo>
                    <a:lnTo>
                      <a:pt x="190" y="202"/>
                    </a:lnTo>
                    <a:lnTo>
                      <a:pt x="194" y="200"/>
                    </a:lnTo>
                    <a:lnTo>
                      <a:pt x="204" y="198"/>
                    </a:lnTo>
                    <a:lnTo>
                      <a:pt x="204" y="182"/>
                    </a:lnTo>
                    <a:lnTo>
                      <a:pt x="206" y="176"/>
                    </a:lnTo>
                    <a:lnTo>
                      <a:pt x="200" y="164"/>
                    </a:lnTo>
                    <a:lnTo>
                      <a:pt x="196" y="148"/>
                    </a:lnTo>
                    <a:lnTo>
                      <a:pt x="192" y="138"/>
                    </a:lnTo>
                    <a:lnTo>
                      <a:pt x="190" y="130"/>
                    </a:lnTo>
                    <a:lnTo>
                      <a:pt x="188" y="122"/>
                    </a:lnTo>
                    <a:lnTo>
                      <a:pt x="180" y="110"/>
                    </a:lnTo>
                    <a:lnTo>
                      <a:pt x="168" y="108"/>
                    </a:lnTo>
                    <a:lnTo>
                      <a:pt x="158" y="114"/>
                    </a:lnTo>
                    <a:lnTo>
                      <a:pt x="150" y="126"/>
                    </a:lnTo>
                    <a:lnTo>
                      <a:pt x="148" y="134"/>
                    </a:lnTo>
                    <a:lnTo>
                      <a:pt x="146" y="134"/>
                    </a:lnTo>
                    <a:lnTo>
                      <a:pt x="138" y="144"/>
                    </a:lnTo>
                    <a:lnTo>
                      <a:pt x="130" y="142"/>
                    </a:lnTo>
                    <a:lnTo>
                      <a:pt x="124" y="134"/>
                    </a:lnTo>
                    <a:lnTo>
                      <a:pt x="126" y="124"/>
                    </a:lnTo>
                    <a:lnTo>
                      <a:pt x="128" y="118"/>
                    </a:lnTo>
                    <a:lnTo>
                      <a:pt x="136" y="116"/>
                    </a:lnTo>
                    <a:lnTo>
                      <a:pt x="140" y="112"/>
                    </a:lnTo>
                    <a:lnTo>
                      <a:pt x="140" y="104"/>
                    </a:lnTo>
                    <a:lnTo>
                      <a:pt x="142" y="98"/>
                    </a:lnTo>
                    <a:lnTo>
                      <a:pt x="146" y="96"/>
                    </a:lnTo>
                    <a:lnTo>
                      <a:pt x="148" y="90"/>
                    </a:lnTo>
                    <a:lnTo>
                      <a:pt x="148" y="78"/>
                    </a:lnTo>
                    <a:lnTo>
                      <a:pt x="148" y="64"/>
                    </a:lnTo>
                    <a:lnTo>
                      <a:pt x="144" y="56"/>
                    </a:lnTo>
                    <a:lnTo>
                      <a:pt x="138" y="48"/>
                    </a:lnTo>
                    <a:lnTo>
                      <a:pt x="138" y="42"/>
                    </a:lnTo>
                    <a:lnTo>
                      <a:pt x="144" y="44"/>
                    </a:lnTo>
                    <a:lnTo>
                      <a:pt x="144" y="36"/>
                    </a:lnTo>
                    <a:lnTo>
                      <a:pt x="138" y="32"/>
                    </a:lnTo>
                    <a:lnTo>
                      <a:pt x="136" y="26"/>
                    </a:lnTo>
                    <a:lnTo>
                      <a:pt x="132" y="22"/>
                    </a:lnTo>
                    <a:lnTo>
                      <a:pt x="112" y="16"/>
                    </a:lnTo>
                    <a:lnTo>
                      <a:pt x="102" y="16"/>
                    </a:lnTo>
                    <a:lnTo>
                      <a:pt x="98" y="10"/>
                    </a:lnTo>
                    <a:lnTo>
                      <a:pt x="94" y="8"/>
                    </a:lnTo>
                    <a:lnTo>
                      <a:pt x="88" y="8"/>
                    </a:lnTo>
                    <a:lnTo>
                      <a:pt x="80" y="4"/>
                    </a:lnTo>
                    <a:lnTo>
                      <a:pt x="70" y="0"/>
                    </a:lnTo>
                    <a:lnTo>
                      <a:pt x="66" y="6"/>
                    </a:lnTo>
                    <a:lnTo>
                      <a:pt x="62" y="4"/>
                    </a:lnTo>
                    <a:lnTo>
                      <a:pt x="60" y="6"/>
                    </a:lnTo>
                    <a:lnTo>
                      <a:pt x="62" y="8"/>
                    </a:lnTo>
                    <a:lnTo>
                      <a:pt x="56" y="16"/>
                    </a:lnTo>
                    <a:lnTo>
                      <a:pt x="58" y="26"/>
                    </a:lnTo>
                    <a:lnTo>
                      <a:pt x="64" y="30"/>
                    </a:lnTo>
                    <a:lnTo>
                      <a:pt x="56" y="32"/>
                    </a:lnTo>
                    <a:lnTo>
                      <a:pt x="46" y="38"/>
                    </a:lnTo>
                    <a:lnTo>
                      <a:pt x="46" y="44"/>
                    </a:lnTo>
                    <a:lnTo>
                      <a:pt x="48" y="54"/>
                    </a:lnTo>
                    <a:lnTo>
                      <a:pt x="46" y="64"/>
                    </a:lnTo>
                    <a:lnTo>
                      <a:pt x="46" y="68"/>
                    </a:lnTo>
                    <a:lnTo>
                      <a:pt x="44" y="74"/>
                    </a:lnTo>
                    <a:lnTo>
                      <a:pt x="40" y="76"/>
                    </a:lnTo>
                    <a:lnTo>
                      <a:pt x="44" y="68"/>
                    </a:lnTo>
                    <a:lnTo>
                      <a:pt x="42" y="62"/>
                    </a:lnTo>
                    <a:lnTo>
                      <a:pt x="42" y="60"/>
                    </a:lnTo>
                    <a:lnTo>
                      <a:pt x="40" y="62"/>
                    </a:lnTo>
                    <a:lnTo>
                      <a:pt x="38" y="74"/>
                    </a:lnTo>
                    <a:lnTo>
                      <a:pt x="36" y="70"/>
                    </a:lnTo>
                    <a:lnTo>
                      <a:pt x="38" y="56"/>
                    </a:lnTo>
                    <a:lnTo>
                      <a:pt x="36" y="50"/>
                    </a:lnTo>
                    <a:lnTo>
                      <a:pt x="38" y="50"/>
                    </a:lnTo>
                    <a:lnTo>
                      <a:pt x="38" y="46"/>
                    </a:lnTo>
                    <a:lnTo>
                      <a:pt x="34" y="50"/>
                    </a:lnTo>
                    <a:lnTo>
                      <a:pt x="30" y="58"/>
                    </a:lnTo>
                    <a:lnTo>
                      <a:pt x="26" y="64"/>
                    </a:lnTo>
                    <a:lnTo>
                      <a:pt x="22" y="64"/>
                    </a:lnTo>
                    <a:lnTo>
                      <a:pt x="20" y="68"/>
                    </a:lnTo>
                    <a:lnTo>
                      <a:pt x="16" y="68"/>
                    </a:lnTo>
                    <a:lnTo>
                      <a:pt x="16" y="78"/>
                    </a:lnTo>
                    <a:lnTo>
                      <a:pt x="8" y="84"/>
                    </a:lnTo>
                    <a:lnTo>
                      <a:pt x="10" y="90"/>
                    </a:lnTo>
                    <a:lnTo>
                      <a:pt x="10" y="96"/>
                    </a:lnTo>
                    <a:lnTo>
                      <a:pt x="10" y="106"/>
                    </a:lnTo>
                    <a:lnTo>
                      <a:pt x="8" y="112"/>
                    </a:lnTo>
                    <a:lnTo>
                      <a:pt x="6" y="120"/>
                    </a:lnTo>
                    <a:lnTo>
                      <a:pt x="0" y="130"/>
                    </a:lnTo>
                    <a:lnTo>
                      <a:pt x="4" y="136"/>
                    </a:lnTo>
                    <a:lnTo>
                      <a:pt x="6" y="144"/>
                    </a:lnTo>
                    <a:lnTo>
                      <a:pt x="6" y="148"/>
                    </a:lnTo>
                    <a:lnTo>
                      <a:pt x="2" y="156"/>
                    </a:lnTo>
                    <a:lnTo>
                      <a:pt x="8" y="168"/>
                    </a:lnTo>
                    <a:lnTo>
                      <a:pt x="20" y="192"/>
                    </a:lnTo>
                    <a:lnTo>
                      <a:pt x="24" y="214"/>
                    </a:lnTo>
                    <a:lnTo>
                      <a:pt x="24" y="220"/>
                    </a:lnTo>
                    <a:lnTo>
                      <a:pt x="26" y="222"/>
                    </a:lnTo>
                    <a:lnTo>
                      <a:pt x="26" y="224"/>
                    </a:lnTo>
                    <a:lnTo>
                      <a:pt x="24" y="224"/>
                    </a:lnTo>
                    <a:lnTo>
                      <a:pt x="24" y="240"/>
                    </a:lnTo>
                    <a:lnTo>
                      <a:pt x="20" y="25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53" name="Freeform 197">
                <a:extLst>
                  <a:ext uri="{FF2B5EF4-FFF2-40B4-BE49-F238E27FC236}">
                    <a16:creationId xmlns:a16="http://schemas.microsoft.com/office/drawing/2014/main" id="{31A0727F-16AB-23A1-7D1B-B0842399D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8909" y="3773315"/>
                <a:ext cx="11100" cy="23302"/>
              </a:xfrm>
              <a:custGeom>
                <a:avLst/>
                <a:gdLst>
                  <a:gd name="T0" fmla="*/ 103 w 6"/>
                  <a:gd name="T1" fmla="*/ 0 h 14"/>
                  <a:gd name="T2" fmla="*/ 0 w 6"/>
                  <a:gd name="T3" fmla="*/ 108 h 14"/>
                  <a:gd name="T4" fmla="*/ 0 w 6"/>
                  <a:gd name="T5" fmla="*/ 254 h 14"/>
                  <a:gd name="T6" fmla="*/ 103 w 6"/>
                  <a:gd name="T7" fmla="*/ 364 h 14"/>
                  <a:gd name="T8" fmla="*/ 255 w 6"/>
                  <a:gd name="T9" fmla="*/ 254 h 14"/>
                  <a:gd name="T10" fmla="*/ 362 w 6"/>
                  <a:gd name="T11" fmla="*/ 210 h 14"/>
                  <a:gd name="T12" fmla="*/ 362 w 6"/>
                  <a:gd name="T13" fmla="*/ 108 h 14"/>
                  <a:gd name="T14" fmla="*/ 255 w 6"/>
                  <a:gd name="T15" fmla="*/ 0 h 14"/>
                  <a:gd name="T16" fmla="*/ 10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4"/>
                  <a:gd name="T29" fmla="*/ 6 w 6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4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  <p:sp useBgFill="1">
            <p:nvSpPr>
              <p:cNvPr id="1054" name="Freeform 198">
                <a:extLst>
                  <a:ext uri="{FF2B5EF4-FFF2-40B4-BE49-F238E27FC236}">
                    <a16:creationId xmlns:a16="http://schemas.microsoft.com/office/drawing/2014/main" id="{31FC97BC-C461-231C-89B2-686BAD40A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8909" y="3773315"/>
                <a:ext cx="11100" cy="23302"/>
              </a:xfrm>
              <a:custGeom>
                <a:avLst/>
                <a:gdLst>
                  <a:gd name="T0" fmla="*/ 103 w 6"/>
                  <a:gd name="T1" fmla="*/ 0 h 14"/>
                  <a:gd name="T2" fmla="*/ 0 w 6"/>
                  <a:gd name="T3" fmla="*/ 108 h 14"/>
                  <a:gd name="T4" fmla="*/ 0 w 6"/>
                  <a:gd name="T5" fmla="*/ 254 h 14"/>
                  <a:gd name="T6" fmla="*/ 103 w 6"/>
                  <a:gd name="T7" fmla="*/ 364 h 14"/>
                  <a:gd name="T8" fmla="*/ 255 w 6"/>
                  <a:gd name="T9" fmla="*/ 254 h 14"/>
                  <a:gd name="T10" fmla="*/ 362 w 6"/>
                  <a:gd name="T11" fmla="*/ 210 h 14"/>
                  <a:gd name="T12" fmla="*/ 362 w 6"/>
                  <a:gd name="T13" fmla="*/ 108 h 14"/>
                  <a:gd name="T14" fmla="*/ 255 w 6"/>
                  <a:gd name="T15" fmla="*/ 0 h 14"/>
                  <a:gd name="T16" fmla="*/ 10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4"/>
                  <a:gd name="T29" fmla="*/ 6 w 6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4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4" y="0"/>
                    </a:lnTo>
                    <a:lnTo>
                      <a:pt x="2" y="0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 w="lg" len="lg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endParaRPr lang="en-US" b="0">
                  <a:latin typeface="+mn-lt"/>
                  <a:cs typeface="Arial" charset="0"/>
                </a:endParaRPr>
              </a:p>
            </p:txBody>
          </p:sp>
        </p:grpSp>
        <p:cxnSp>
          <p:nvCxnSpPr>
            <p:cNvPr id="1059" name="Elbow Connector 1058">
              <a:extLst>
                <a:ext uri="{FF2B5EF4-FFF2-40B4-BE49-F238E27FC236}">
                  <a16:creationId xmlns:a16="http://schemas.microsoft.com/office/drawing/2014/main" id="{B0676189-AE79-6F5F-0FC8-47D04BDDE321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8114955" y="3643495"/>
              <a:ext cx="522834" cy="1666025"/>
            </a:xfrm>
            <a:prstGeom prst="bentConnector4">
              <a:avLst>
                <a:gd name="adj1" fmla="val -43723"/>
                <a:gd name="adj2" fmla="val 115662"/>
              </a:avLst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AA63634A-2822-CFA6-345E-4CF5DD9DE10C}"/>
                </a:ext>
              </a:extLst>
            </p:cNvPr>
            <p:cNvSpPr txBox="1"/>
            <p:nvPr/>
          </p:nvSpPr>
          <p:spPr>
            <a:xfrm>
              <a:off x="483424" y="1119536"/>
              <a:ext cx="348550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+mn-lt"/>
                </a:rPr>
                <a:t>X-Ray Light Sources</a:t>
              </a:r>
            </a:p>
          </p:txBody>
        </p:sp>
        <p:pic>
          <p:nvPicPr>
            <p:cNvPr id="1063" name="Picture 6">
              <a:extLst>
                <a:ext uri="{FF2B5EF4-FFF2-40B4-BE49-F238E27FC236}">
                  <a16:creationId xmlns:a16="http://schemas.microsoft.com/office/drawing/2014/main" id="{71FB44AB-F42F-EB10-DEF2-6C8EBD918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89" y="1756451"/>
              <a:ext cx="3121771" cy="51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67" name="Elbow Connector 1066">
              <a:extLst>
                <a:ext uri="{FF2B5EF4-FFF2-40B4-BE49-F238E27FC236}">
                  <a16:creationId xmlns:a16="http://schemas.microsoft.com/office/drawing/2014/main" id="{09730C0B-65AA-E075-AA9B-899F2544BB73}"/>
                </a:ext>
              </a:extLst>
            </p:cNvPr>
            <p:cNvCxnSpPr>
              <a:stCxn id="1063" idx="2"/>
            </p:cNvCxnSpPr>
            <p:nvPr/>
          </p:nvCxnSpPr>
          <p:spPr>
            <a:xfrm rot="16200000" flipH="1">
              <a:off x="2886257" y="1545791"/>
              <a:ext cx="647599" cy="2100563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8" name="TextBox 1067">
              <a:extLst>
                <a:ext uri="{FF2B5EF4-FFF2-40B4-BE49-F238E27FC236}">
                  <a16:creationId xmlns:a16="http://schemas.microsoft.com/office/drawing/2014/main" id="{DC7C8190-78C3-6E28-CA89-ACEEF70DDCD8}"/>
                </a:ext>
              </a:extLst>
            </p:cNvPr>
            <p:cNvSpPr txBox="1"/>
            <p:nvPr/>
          </p:nvSpPr>
          <p:spPr>
            <a:xfrm>
              <a:off x="510101" y="2969255"/>
              <a:ext cx="31464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n-lt"/>
                  <a:hlinkClick r:id="rId7"/>
                </a:rPr>
                <a:t>Six SAS Instruments</a:t>
              </a:r>
              <a:endParaRPr lang="en-US" dirty="0">
                <a:latin typeface="+mn-lt"/>
              </a:endParaRPr>
            </a:p>
          </p:txBody>
        </p:sp>
        <p:cxnSp>
          <p:nvCxnSpPr>
            <p:cNvPr id="1071" name="Elbow Connector 1070">
              <a:extLst>
                <a:ext uri="{FF2B5EF4-FFF2-40B4-BE49-F238E27FC236}">
                  <a16:creationId xmlns:a16="http://schemas.microsoft.com/office/drawing/2014/main" id="{DE2E38A8-83FB-3BDA-F896-89D5FD256531}"/>
                </a:ext>
              </a:extLst>
            </p:cNvPr>
            <p:cNvCxnSpPr>
              <a:cxnSpLocks/>
              <a:stCxn id="1078" idx="3"/>
            </p:cNvCxnSpPr>
            <p:nvPr/>
          </p:nvCxnSpPr>
          <p:spPr>
            <a:xfrm flipV="1">
              <a:off x="2962770" y="2544693"/>
              <a:ext cx="7008464" cy="1297953"/>
            </a:xfrm>
            <a:prstGeom prst="bentConnector3">
              <a:avLst>
                <a:gd name="adj1" fmla="val 38229"/>
              </a:avLst>
            </a:prstGeom>
            <a:ln w="38100">
              <a:solidFill>
                <a:schemeClr val="accent3">
                  <a:lumMod val="75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77" name="Picture 4" descr="aps-logo | GSECARS">
              <a:extLst>
                <a:ext uri="{FF2B5EF4-FFF2-40B4-BE49-F238E27FC236}">
                  <a16:creationId xmlns:a16="http://schemas.microsoft.com/office/drawing/2014/main" id="{A403D040-5166-BE67-9630-491847445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74" y="5100294"/>
              <a:ext cx="2609921" cy="915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1077">
              <a:extLst>
                <a:ext uri="{FF2B5EF4-FFF2-40B4-BE49-F238E27FC236}">
                  <a16:creationId xmlns:a16="http://schemas.microsoft.com/office/drawing/2014/main" id="{A0C4591F-1208-8792-7231-EE715AB03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68639"/>
            <a:stretch/>
          </p:blipFill>
          <p:spPr>
            <a:xfrm>
              <a:off x="525220" y="3505449"/>
              <a:ext cx="2437550" cy="674394"/>
            </a:xfrm>
            <a:prstGeom prst="rect">
              <a:avLst/>
            </a:prstGeom>
          </p:spPr>
        </p:pic>
        <p:pic>
          <p:nvPicPr>
            <p:cNvPr id="1079" name="Picture 1078">
              <a:extLst>
                <a:ext uri="{FF2B5EF4-FFF2-40B4-BE49-F238E27FC236}">
                  <a16:creationId xmlns:a16="http://schemas.microsoft.com/office/drawing/2014/main" id="{CE0D6BA6-7001-F585-F634-B9FEA0A62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4426"/>
            <a:stretch/>
          </p:blipFill>
          <p:spPr>
            <a:xfrm>
              <a:off x="557074" y="4063871"/>
              <a:ext cx="5096687" cy="674394"/>
            </a:xfrm>
            <a:prstGeom prst="rect">
              <a:avLst/>
            </a:prstGeom>
          </p:spPr>
        </p:pic>
        <p:cxnSp>
          <p:nvCxnSpPr>
            <p:cNvPr id="1083" name="Elbow Connector 1082">
              <a:extLst>
                <a:ext uri="{FF2B5EF4-FFF2-40B4-BE49-F238E27FC236}">
                  <a16:creationId xmlns:a16="http://schemas.microsoft.com/office/drawing/2014/main" id="{9EDD846F-1143-5F1F-D356-429BD467A5AF}"/>
                </a:ext>
              </a:extLst>
            </p:cNvPr>
            <p:cNvCxnSpPr>
              <a:cxnSpLocks/>
              <a:stCxn id="1077" idx="3"/>
            </p:cNvCxnSpPr>
            <p:nvPr/>
          </p:nvCxnSpPr>
          <p:spPr>
            <a:xfrm flipV="1">
              <a:off x="3166995" y="2681884"/>
              <a:ext cx="5119309" cy="2876351"/>
            </a:xfrm>
            <a:prstGeom prst="bentConnector3">
              <a:avLst>
                <a:gd name="adj1" fmla="val 62426"/>
              </a:avLst>
            </a:prstGeom>
            <a:ln w="38100">
              <a:solidFill>
                <a:schemeClr val="accent3">
                  <a:lumMod val="75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7" name="TextBox 1086">
              <a:extLst>
                <a:ext uri="{FF2B5EF4-FFF2-40B4-BE49-F238E27FC236}">
                  <a16:creationId xmlns:a16="http://schemas.microsoft.com/office/drawing/2014/main" id="{BAEED7FA-02B3-4C04-C2D6-8734201AF838}"/>
                </a:ext>
              </a:extLst>
            </p:cNvPr>
            <p:cNvSpPr txBox="1"/>
            <p:nvPr/>
          </p:nvSpPr>
          <p:spPr>
            <a:xfrm>
              <a:off x="525220" y="6051632"/>
              <a:ext cx="36736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n-lt"/>
                  <a:hlinkClick r:id="rId10"/>
                </a:rPr>
                <a:t>Twelve SAS Instruments</a:t>
              </a:r>
              <a:endParaRPr lang="en-US" dirty="0">
                <a:latin typeface="+mn-lt"/>
              </a:endParaRPr>
            </a:p>
          </p:txBody>
        </p:sp>
        <p:sp>
          <p:nvSpPr>
            <p:cNvPr id="1088" name="TextBox 1087">
              <a:extLst>
                <a:ext uri="{FF2B5EF4-FFF2-40B4-BE49-F238E27FC236}">
                  <a16:creationId xmlns:a16="http://schemas.microsoft.com/office/drawing/2014/main" id="{E32F568C-6D1E-E17C-D076-7C6E74BD50AF}"/>
                </a:ext>
              </a:extLst>
            </p:cNvPr>
            <p:cNvSpPr txBox="1"/>
            <p:nvPr/>
          </p:nvSpPr>
          <p:spPr>
            <a:xfrm>
              <a:off x="525220" y="4629793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n-lt"/>
                  <a:hlinkClick r:id="rId11"/>
                </a:rPr>
                <a:t>Five SAS Instruments</a:t>
              </a:r>
              <a:endParaRPr lang="en-US" dirty="0">
                <a:latin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2808CC-9A03-681A-3914-CE2B6263C582}"/>
                </a:ext>
              </a:extLst>
            </p:cNvPr>
            <p:cNvSpPr txBox="1"/>
            <p:nvPr/>
          </p:nvSpPr>
          <p:spPr>
            <a:xfrm>
              <a:off x="9926568" y="783110"/>
              <a:ext cx="23056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+mn-lt"/>
                </a:rPr>
                <a:t>Electron Sources</a:t>
              </a:r>
            </a:p>
          </p:txBody>
        </p:sp>
        <p:pic>
          <p:nvPicPr>
            <p:cNvPr id="1026" name="Picture 2" descr="Molecular Foundry (@molecularfndry) / Twitter">
              <a:extLst>
                <a:ext uri="{FF2B5EF4-FFF2-40B4-BE49-F238E27FC236}">
                  <a16:creationId xmlns:a16="http://schemas.microsoft.com/office/drawing/2014/main" id="{05A285E1-8366-A381-9957-312ECEB887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0" t="32254" b="31497"/>
            <a:stretch/>
          </p:blipFill>
          <p:spPr bwMode="auto">
            <a:xfrm>
              <a:off x="10372705" y="1453377"/>
              <a:ext cx="1655996" cy="646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Elbow Connector 9">
              <a:extLst>
                <a:ext uri="{FF2B5EF4-FFF2-40B4-BE49-F238E27FC236}">
                  <a16:creationId xmlns:a16="http://schemas.microsoft.com/office/drawing/2014/main" id="{B734F6A1-B265-F606-8B5E-941CB50DDDE4}"/>
                </a:ext>
              </a:extLst>
            </p:cNvPr>
            <p:cNvCxnSpPr>
              <a:cxnSpLocks/>
              <a:stCxn id="1026" idx="1"/>
            </p:cNvCxnSpPr>
            <p:nvPr/>
          </p:nvCxnSpPr>
          <p:spPr>
            <a:xfrm rot="10800000" flipV="1">
              <a:off x="4260339" y="1776694"/>
              <a:ext cx="6112367" cy="1074120"/>
            </a:xfrm>
            <a:prstGeom prst="bentConnector3">
              <a:avLst>
                <a:gd name="adj1" fmla="val 89026"/>
              </a:avLst>
            </a:prstGeom>
            <a:ln w="38100">
              <a:solidFill>
                <a:srgbClr val="92929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About the CNM | Argonne National Laboratory">
              <a:extLst>
                <a:ext uri="{FF2B5EF4-FFF2-40B4-BE49-F238E27FC236}">
                  <a16:creationId xmlns:a16="http://schemas.microsoft.com/office/drawing/2014/main" id="{6F99229E-6730-BF82-19B8-475CD2404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9654" y="2905841"/>
              <a:ext cx="1625433" cy="91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FN: a Decade of Discovery | Timeline | Brookhaven National Laboratory">
              <a:extLst>
                <a:ext uri="{FF2B5EF4-FFF2-40B4-BE49-F238E27FC236}">
                  <a16:creationId xmlns:a16="http://schemas.microsoft.com/office/drawing/2014/main" id="{4ECAAB8D-5169-CBC2-EE72-1B73C8BE6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1495" y="2163381"/>
              <a:ext cx="1648244" cy="662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32" name="Elbow Connector 1031">
              <a:extLst>
                <a:ext uri="{FF2B5EF4-FFF2-40B4-BE49-F238E27FC236}">
                  <a16:creationId xmlns:a16="http://schemas.microsoft.com/office/drawing/2014/main" id="{C16C5142-D279-1995-A5FC-1F276C78B48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935221" y="2541990"/>
              <a:ext cx="400950" cy="12247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92929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Elbow Connector 1054">
              <a:extLst>
                <a:ext uri="{FF2B5EF4-FFF2-40B4-BE49-F238E27FC236}">
                  <a16:creationId xmlns:a16="http://schemas.microsoft.com/office/drawing/2014/main" id="{86922903-1E7F-2C37-402C-4EB40723854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268732" y="2684249"/>
              <a:ext cx="2099953" cy="715074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92929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1" name="Picture 1060" descr="A logo for a laboratory&#10;&#10;Description automatically generated">
              <a:extLst>
                <a:ext uri="{FF2B5EF4-FFF2-40B4-BE49-F238E27FC236}">
                  <a16:creationId xmlns:a16="http://schemas.microsoft.com/office/drawing/2014/main" id="{077EDA2F-F4CF-13FA-E7D2-9B4C4B9C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517401" y="3955504"/>
              <a:ext cx="1189486" cy="1107074"/>
            </a:xfrm>
            <a:prstGeom prst="rect">
              <a:avLst/>
            </a:prstGeom>
          </p:spPr>
        </p:pic>
        <p:cxnSp>
          <p:nvCxnSpPr>
            <p:cNvPr id="1064" name="Elbow Connector 1063">
              <a:extLst>
                <a:ext uri="{FF2B5EF4-FFF2-40B4-BE49-F238E27FC236}">
                  <a16:creationId xmlns:a16="http://schemas.microsoft.com/office/drawing/2014/main" id="{C742F0AC-BDA0-0045-B6C0-ACA919D1208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615822" y="3636748"/>
              <a:ext cx="1918752" cy="896244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92929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148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140AF-2352-2900-9C47-25214ADB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Small Angle Scattering (SAS)</a:t>
            </a:r>
            <a:endParaRPr lang="en-US" sz="3200" dirty="0">
              <a:latin typeface="+mn-lt"/>
            </a:endParaRPr>
          </a:p>
        </p:txBody>
      </p:sp>
      <p:pic>
        <p:nvPicPr>
          <p:cNvPr id="4" name="Picture 2" descr="Applsci 11 05925 g005">
            <a:extLst>
              <a:ext uri="{FF2B5EF4-FFF2-40B4-BE49-F238E27FC236}">
                <a16:creationId xmlns:a16="http://schemas.microsoft.com/office/drawing/2014/main" id="{223DD9E8-E2B2-B417-1461-93B6454E4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74" y="1033102"/>
            <a:ext cx="7257121" cy="312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C2631B7-3E17-95AA-DD0B-8182632EA0CD}"/>
              </a:ext>
            </a:extLst>
          </p:cNvPr>
          <p:cNvGrpSpPr/>
          <p:nvPr/>
        </p:nvGrpSpPr>
        <p:grpSpPr>
          <a:xfrm>
            <a:off x="292793" y="1028724"/>
            <a:ext cx="4346681" cy="3100086"/>
            <a:chOff x="255956" y="2558514"/>
            <a:chExt cx="4346681" cy="3100086"/>
          </a:xfrm>
        </p:grpSpPr>
        <p:pic>
          <p:nvPicPr>
            <p:cNvPr id="6" name="Picture 6" descr="Graphical abstract: Small-angle X-ray scattering of nanoporous materials">
              <a:extLst>
                <a:ext uri="{FF2B5EF4-FFF2-40B4-BE49-F238E27FC236}">
                  <a16:creationId xmlns:a16="http://schemas.microsoft.com/office/drawing/2014/main" id="{D950B775-47E2-6768-4ED4-93294E293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956" y="2558514"/>
              <a:ext cx="4346681" cy="3100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36C75AC-7288-D1C8-E7E8-C89809079175}"/>
                </a:ext>
              </a:extLst>
            </p:cNvPr>
            <p:cNvSpPr/>
            <p:nvPr/>
          </p:nvSpPr>
          <p:spPr>
            <a:xfrm>
              <a:off x="489937" y="3459162"/>
              <a:ext cx="735943" cy="36786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source</a:t>
              </a:r>
            </a:p>
          </p:txBody>
        </p:sp>
      </p:grpSp>
      <p:pic>
        <p:nvPicPr>
          <p:cNvPr id="8" name="Picture 7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675A9AF8-01CE-D23E-278F-28157E20A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93" y="4154231"/>
            <a:ext cx="7381327" cy="2228028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971046-7078-7FD5-0F5C-CDAA25FDA2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35" t="61963" r="36453" b="31421"/>
          <a:stretch/>
        </p:blipFill>
        <p:spPr>
          <a:xfrm>
            <a:off x="8308731" y="6040524"/>
            <a:ext cx="3226777" cy="384624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AA44DA-4F79-F0A7-DD59-8BF6AD61E6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03" t="15615" r="35583" b="57011"/>
          <a:stretch/>
        </p:blipFill>
        <p:spPr>
          <a:xfrm>
            <a:off x="7674120" y="4461584"/>
            <a:ext cx="4225087" cy="15789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B5BBA6-B02B-50E0-8A91-0F762C84B576}"/>
              </a:ext>
            </a:extLst>
          </p:cNvPr>
          <p:cNvSpPr txBox="1"/>
          <p:nvPr/>
        </p:nvSpPr>
        <p:spPr>
          <a:xfrm>
            <a:off x="1467966" y="2974555"/>
            <a:ext cx="2761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p = distance distribution function </a:t>
            </a:r>
          </a:p>
          <a:p>
            <a:r>
              <a:rPr lang="en-US" sz="1200" b="0" dirty="0">
                <a:latin typeface="+mn-lt"/>
                <a:ea typeface="Cambria Math" panose="02040503050406030204" pitchFamily="18" charset="0"/>
              </a:rPr>
              <a:t>R = Instrument Resolution </a:t>
            </a:r>
            <a:r>
              <a:rPr lang="en-US" sz="1200" dirty="0">
                <a:latin typeface="+mn-lt"/>
                <a:ea typeface="Cambria Math" panose="02040503050406030204" pitchFamily="18" charset="0"/>
              </a:rPr>
              <a:t>function</a:t>
            </a:r>
            <a:endParaRPr lang="en-US" sz="1200" b="0" dirty="0">
              <a:latin typeface="+mn-lt"/>
              <a:ea typeface="Cambria Math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6D761-5CE2-1A9B-F1BB-A969D635D07F}"/>
              </a:ext>
            </a:extLst>
          </p:cNvPr>
          <p:cNvSpPr txBox="1"/>
          <p:nvPr/>
        </p:nvSpPr>
        <p:spPr>
          <a:xfrm>
            <a:off x="7634679" y="4089577"/>
            <a:ext cx="49773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SAS Model for distance distribution function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67A3B45-6B8F-8C6F-BB6D-8B075DC0E1C7}"/>
              </a:ext>
            </a:extLst>
          </p:cNvPr>
          <p:cNvSpPr/>
          <p:nvPr/>
        </p:nvSpPr>
        <p:spPr>
          <a:xfrm>
            <a:off x="1262717" y="3633689"/>
            <a:ext cx="2812894" cy="45588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0D3392-9495-C33F-B123-93A76926AA23}"/>
                  </a:ext>
                </a:extLst>
              </p:cNvPr>
              <p:cNvSpPr txBox="1"/>
              <p:nvPr/>
            </p:nvSpPr>
            <p:spPr>
              <a:xfrm>
                <a:off x="1262717" y="3566357"/>
                <a:ext cx="276187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en-US" sz="2800" b="0" dirty="0">
                  <a:latin typeface="+mn-lt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0D3392-9495-C33F-B123-93A76926A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717" y="3566357"/>
                <a:ext cx="2761875" cy="523220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3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2FBF9D5-02FE-E2AE-6BAC-4DD8A66B4907}"/>
              </a:ext>
            </a:extLst>
          </p:cNvPr>
          <p:cNvGrpSpPr/>
          <p:nvPr/>
        </p:nvGrpSpPr>
        <p:grpSpPr>
          <a:xfrm>
            <a:off x="2469994" y="294817"/>
            <a:ext cx="2570357" cy="1861149"/>
            <a:chOff x="2469994" y="930574"/>
            <a:chExt cx="2570357" cy="186114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4E22093-8564-191C-A310-161D235130A1}"/>
                </a:ext>
              </a:extLst>
            </p:cNvPr>
            <p:cNvSpPr/>
            <p:nvPr/>
          </p:nvSpPr>
          <p:spPr>
            <a:xfrm>
              <a:off x="2469994" y="930574"/>
              <a:ext cx="2570357" cy="18611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F4683D7B-FA2E-AD2F-79EA-04F2FF88E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94" y="1281171"/>
              <a:ext cx="1310269" cy="117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BF5D6F5-FD2C-D6B7-725C-954095868DA0}"/>
                    </a:ext>
                  </a:extLst>
                </p:cNvPr>
                <p:cNvSpPr txBox="1"/>
                <p:nvPr/>
              </p:nvSpPr>
              <p:spPr>
                <a:xfrm>
                  <a:off x="2500156" y="2424170"/>
                  <a:ext cx="1424493" cy="313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600" dirty="0">
                      <a:latin typeface="+mn-lt"/>
                    </a:rPr>
                    <a:t>Model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a14:m>
                  <a:endParaRPr lang="en-US" sz="16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BF5D6F5-FD2C-D6B7-725C-954095868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0156" y="2424170"/>
                  <a:ext cx="1424493" cy="313932"/>
                </a:xfrm>
                <a:prstGeom prst="rect">
                  <a:avLst/>
                </a:prstGeom>
                <a:blipFill>
                  <a:blip r:embed="rId3"/>
                  <a:stretch>
                    <a:fillRect l="-1754" t="-11538" b="-2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E8128A-CA9B-E388-4E97-A68DD1CBDE68}"/>
                </a:ext>
              </a:extLst>
            </p:cNvPr>
            <p:cNvSpPr txBox="1"/>
            <p:nvPr/>
          </p:nvSpPr>
          <p:spPr>
            <a:xfrm>
              <a:off x="2469994" y="986069"/>
              <a:ext cx="257035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Location 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6C0392-112E-B0E5-45E8-692656053979}"/>
                </a:ext>
              </a:extLst>
            </p:cNvPr>
            <p:cNvSpPr txBox="1"/>
            <p:nvPr/>
          </p:nvSpPr>
          <p:spPr>
            <a:xfrm>
              <a:off x="3998174" y="2412501"/>
              <a:ext cx="684803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Data</a:t>
              </a:r>
            </a:p>
          </p:txBody>
        </p:sp>
        <p:pic>
          <p:nvPicPr>
            <p:cNvPr id="2056" name="Picture 8" descr="Download Dice Geometry Geometric Shapes Royalty-Free Vector Graphic -  Pixabay">
              <a:extLst>
                <a:ext uri="{FF2B5EF4-FFF2-40B4-BE49-F238E27FC236}">
                  <a16:creationId xmlns:a16="http://schemas.microsoft.com/office/drawing/2014/main" id="{B20BD389-E404-D5FF-56CC-342589EDDD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8" r="34297" b="52263"/>
            <a:stretch/>
          </p:blipFill>
          <p:spPr bwMode="auto">
            <a:xfrm>
              <a:off x="3829176" y="1313068"/>
              <a:ext cx="1021057" cy="107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837B7E-830D-625F-5591-7185B80431AE}"/>
              </a:ext>
            </a:extLst>
          </p:cNvPr>
          <p:cNvGrpSpPr/>
          <p:nvPr/>
        </p:nvGrpSpPr>
        <p:grpSpPr>
          <a:xfrm>
            <a:off x="554770" y="2268239"/>
            <a:ext cx="2570357" cy="1861149"/>
            <a:chOff x="2469994" y="930574"/>
            <a:chExt cx="2570357" cy="1861149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1F63FDA-8BAA-2FD5-DD44-9335B509B2FE}"/>
                </a:ext>
              </a:extLst>
            </p:cNvPr>
            <p:cNvSpPr/>
            <p:nvPr/>
          </p:nvSpPr>
          <p:spPr>
            <a:xfrm>
              <a:off x="2469994" y="930574"/>
              <a:ext cx="2570357" cy="18611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314EBD1E-D3BA-8FD4-0AA1-749A2F43B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94" y="1281171"/>
              <a:ext cx="1310269" cy="117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76E484C-260C-4305-5331-40F0293BF0FB}"/>
                    </a:ext>
                  </a:extLst>
                </p:cNvPr>
                <p:cNvSpPr txBox="1"/>
                <p:nvPr/>
              </p:nvSpPr>
              <p:spPr>
                <a:xfrm>
                  <a:off x="2490605" y="2412501"/>
                  <a:ext cx="1438855" cy="313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1600" dirty="0">
                      <a:latin typeface="+mn-lt"/>
                    </a:rPr>
                    <a:t>Model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a14:m>
                  <a:endParaRPr lang="en-US" sz="16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76E484C-260C-4305-5331-40F0293BF0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0605" y="2412501"/>
                  <a:ext cx="1438855" cy="313932"/>
                </a:xfrm>
                <a:prstGeom prst="rect">
                  <a:avLst/>
                </a:prstGeom>
                <a:blipFill>
                  <a:blip r:embed="rId5"/>
                  <a:stretch>
                    <a:fillRect l="-2632" t="-15385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DEE773-C71D-B45E-0489-23B4C799E0E8}"/>
                </a:ext>
              </a:extLst>
            </p:cNvPr>
            <p:cNvSpPr txBox="1"/>
            <p:nvPr/>
          </p:nvSpPr>
          <p:spPr>
            <a:xfrm>
              <a:off x="2469994" y="986069"/>
              <a:ext cx="257035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Location 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821722-9036-C671-CB5A-EC62B27B3ABD}"/>
                </a:ext>
              </a:extLst>
            </p:cNvPr>
            <p:cNvSpPr txBox="1"/>
            <p:nvPr/>
          </p:nvSpPr>
          <p:spPr>
            <a:xfrm>
              <a:off x="3998174" y="2412501"/>
              <a:ext cx="684803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Data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A6D114-E981-693E-E360-A4B4539F254F}"/>
              </a:ext>
            </a:extLst>
          </p:cNvPr>
          <p:cNvGrpSpPr/>
          <p:nvPr/>
        </p:nvGrpSpPr>
        <p:grpSpPr>
          <a:xfrm>
            <a:off x="2543997" y="4250111"/>
            <a:ext cx="2570357" cy="1861149"/>
            <a:chOff x="2469994" y="930574"/>
            <a:chExt cx="2570357" cy="1861149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96CD55A-EC15-07FD-6026-F6136FF50872}"/>
                </a:ext>
              </a:extLst>
            </p:cNvPr>
            <p:cNvSpPr/>
            <p:nvPr/>
          </p:nvSpPr>
          <p:spPr>
            <a:xfrm>
              <a:off x="2469994" y="930574"/>
              <a:ext cx="2570357" cy="18611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4A7553BC-5472-3BC4-DF1E-6673A9CBD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94" y="1281171"/>
              <a:ext cx="1310269" cy="117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5E2920F-7D8A-1C29-EBDE-DF7C9A3B4E4E}"/>
                    </a:ext>
                  </a:extLst>
                </p:cNvPr>
                <p:cNvSpPr txBox="1"/>
                <p:nvPr/>
              </p:nvSpPr>
              <p:spPr>
                <a:xfrm>
                  <a:off x="2489669" y="2424170"/>
                  <a:ext cx="1433341" cy="313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1600" dirty="0">
                      <a:latin typeface="+mn-lt"/>
                    </a:rPr>
                    <a:t>Model</a:t>
                  </a:r>
                  <a:r>
                    <a:rPr lang="en-US" sz="1600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a14:m>
                  <a:endParaRPr lang="en-US" sz="16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5E2920F-7D8A-1C29-EBDE-DF7C9A3B4E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9669" y="2424170"/>
                  <a:ext cx="1433341" cy="313932"/>
                </a:xfrm>
                <a:prstGeom prst="rect">
                  <a:avLst/>
                </a:prstGeom>
                <a:blipFill>
                  <a:blip r:embed="rId6"/>
                  <a:stretch>
                    <a:fillRect l="-2655" t="-15385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3E02EF-2B58-220F-16D7-9CB1C3F269D9}"/>
                </a:ext>
              </a:extLst>
            </p:cNvPr>
            <p:cNvSpPr txBox="1"/>
            <p:nvPr/>
          </p:nvSpPr>
          <p:spPr>
            <a:xfrm>
              <a:off x="2469994" y="986069"/>
              <a:ext cx="257035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Location 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620E851-269D-886B-1606-190BA0F263D3}"/>
                </a:ext>
              </a:extLst>
            </p:cNvPr>
            <p:cNvSpPr txBox="1"/>
            <p:nvPr/>
          </p:nvSpPr>
          <p:spPr>
            <a:xfrm>
              <a:off x="3998174" y="2412501"/>
              <a:ext cx="684803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Data</a:t>
              </a:r>
            </a:p>
          </p:txBody>
        </p:sp>
      </p:grpSp>
      <p:pic>
        <p:nvPicPr>
          <p:cNvPr id="42" name="Picture 8" descr="Download Dice Geometry Geometric Shapes Royalty-Free Vector Graphic -  Pixabay">
            <a:extLst>
              <a:ext uri="{FF2B5EF4-FFF2-40B4-BE49-F238E27FC236}">
                <a16:creationId xmlns:a16="http://schemas.microsoft.com/office/drawing/2014/main" id="{EF2A962D-A049-5A19-FDCF-989725913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42" b="52289"/>
          <a:stretch/>
        </p:blipFill>
        <p:spPr bwMode="auto">
          <a:xfrm>
            <a:off x="1974661" y="2726002"/>
            <a:ext cx="990665" cy="105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ownload Dice Geometry Geometric Shapes Royalty-Free Vector Graphic -  Pixabay">
            <a:extLst>
              <a:ext uri="{FF2B5EF4-FFF2-40B4-BE49-F238E27FC236}">
                <a16:creationId xmlns:a16="http://schemas.microsoft.com/office/drawing/2014/main" id="{D4F0608E-5396-DBC3-3294-29C79ABA6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9" b="52760"/>
          <a:stretch/>
        </p:blipFill>
        <p:spPr bwMode="auto">
          <a:xfrm>
            <a:off x="3931175" y="4636153"/>
            <a:ext cx="966806" cy="102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C58A30BA-CC45-4689-7518-D5376E16219D}"/>
              </a:ext>
            </a:extLst>
          </p:cNvPr>
          <p:cNvSpPr/>
          <p:nvPr/>
        </p:nvSpPr>
        <p:spPr>
          <a:xfrm>
            <a:off x="5421086" y="2217521"/>
            <a:ext cx="2011680" cy="198187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E18F60-27FF-7A66-69D9-4E69F69C6300}"/>
              </a:ext>
            </a:extLst>
          </p:cNvPr>
          <p:cNvSpPr txBox="1"/>
          <p:nvPr/>
        </p:nvSpPr>
        <p:spPr>
          <a:xfrm>
            <a:off x="5141747" y="2455540"/>
            <a:ext cx="25703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Central Hub</a:t>
            </a:r>
          </a:p>
        </p:txBody>
      </p:sp>
      <p:pic>
        <p:nvPicPr>
          <p:cNvPr id="45" name="Picture 44" descr="A picture containing sketch, circle, line art, diagram&#10;&#10;Description automatically generated">
            <a:extLst>
              <a:ext uri="{FF2B5EF4-FFF2-40B4-BE49-F238E27FC236}">
                <a16:creationId xmlns:a16="http://schemas.microsoft.com/office/drawing/2014/main" id="{B73ECFEA-C650-1EE2-489F-06C090C2D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402" y="2793243"/>
            <a:ext cx="1035046" cy="103504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9F21436A-3C7E-28C8-0BCD-B910F8BB3C47}"/>
              </a:ext>
            </a:extLst>
          </p:cNvPr>
          <p:cNvGrpSpPr/>
          <p:nvPr/>
        </p:nvGrpSpPr>
        <p:grpSpPr>
          <a:xfrm>
            <a:off x="4929438" y="2000025"/>
            <a:ext cx="726289" cy="591968"/>
            <a:chOff x="4994445" y="2611080"/>
            <a:chExt cx="726289" cy="591968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E3DB72E-ACB2-D02A-233B-DC8E85F0DC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94445" y="2785965"/>
              <a:ext cx="573943" cy="417083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37AA2F2-5FBC-36E7-02B4-88D31004F4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46791" y="2611080"/>
              <a:ext cx="573943" cy="417083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miter lim="800000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14AEA3-691F-4F8B-13B4-FB91B25A79E2}"/>
              </a:ext>
            </a:extLst>
          </p:cNvPr>
          <p:cNvGrpSpPr/>
          <p:nvPr/>
        </p:nvGrpSpPr>
        <p:grpSpPr>
          <a:xfrm rot="19482336">
            <a:off x="3785205" y="2908868"/>
            <a:ext cx="726289" cy="591968"/>
            <a:chOff x="3785205" y="3544625"/>
            <a:chExt cx="726289" cy="591968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5B837FB-5228-8979-8EDB-4F06236C82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85205" y="3719510"/>
              <a:ext cx="573943" cy="417083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B46C471-EB6B-50BF-284D-E4873006E0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7551" y="3544625"/>
              <a:ext cx="573943" cy="417083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miter lim="800000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7B6C5B4-CCCB-554D-B301-D95CE31D3A18}"/>
              </a:ext>
            </a:extLst>
          </p:cNvPr>
          <p:cNvGrpSpPr/>
          <p:nvPr/>
        </p:nvGrpSpPr>
        <p:grpSpPr>
          <a:xfrm rot="16868290">
            <a:off x="4949004" y="3798990"/>
            <a:ext cx="726289" cy="591968"/>
            <a:chOff x="3785205" y="3544625"/>
            <a:chExt cx="726289" cy="591968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DFDA96A-C468-D139-F83F-560305366E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85205" y="3719510"/>
              <a:ext cx="573943" cy="417083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AB8565F-3111-7FAB-4D32-B54FE0B4EF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7551" y="3544625"/>
              <a:ext cx="573943" cy="417083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miter lim="800000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328297C-9B6D-6DE6-ECD5-13A103D21DB7}"/>
              </a:ext>
            </a:extLst>
          </p:cNvPr>
          <p:cNvSpPr txBox="1"/>
          <p:nvPr/>
        </p:nvSpPr>
        <p:spPr>
          <a:xfrm>
            <a:off x="7986858" y="4903419"/>
            <a:ext cx="406254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Gold Standard Federated Learning Comparison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60A7043-5B96-CF6B-3929-BDE0B9B4D703}"/>
              </a:ext>
            </a:extLst>
          </p:cNvPr>
          <p:cNvGrpSpPr>
            <a:grpSpLocks noChangeAspect="1"/>
          </p:cNvGrpSpPr>
          <p:nvPr/>
        </p:nvGrpSpPr>
        <p:grpSpPr>
          <a:xfrm>
            <a:off x="7931305" y="1839722"/>
            <a:ext cx="3902081" cy="2825426"/>
            <a:chOff x="2469994" y="930574"/>
            <a:chExt cx="2570357" cy="1861149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EE15237A-A59A-3696-10A1-560BFAFC8C08}"/>
                </a:ext>
              </a:extLst>
            </p:cNvPr>
            <p:cNvSpPr/>
            <p:nvPr/>
          </p:nvSpPr>
          <p:spPr>
            <a:xfrm>
              <a:off x="2469994" y="930574"/>
              <a:ext cx="2570357" cy="18611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0" name="Picture 6">
              <a:extLst>
                <a:ext uri="{FF2B5EF4-FFF2-40B4-BE49-F238E27FC236}">
                  <a16:creationId xmlns:a16="http://schemas.microsoft.com/office/drawing/2014/main" id="{6FAB8F90-F02E-04CD-CE43-DB2D57E1C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94" y="1281171"/>
              <a:ext cx="1374624" cy="1237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7FC9B0C-3883-477A-BAEC-743011139859}"/>
                    </a:ext>
                  </a:extLst>
                </p:cNvPr>
                <p:cNvSpPr txBox="1"/>
                <p:nvPr/>
              </p:nvSpPr>
              <p:spPr>
                <a:xfrm>
                  <a:off x="2712995" y="2484405"/>
                  <a:ext cx="1001647" cy="2432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2000" dirty="0">
                      <a:latin typeface="+mn-lt"/>
                    </a:rPr>
                    <a:t>Model</a:t>
                  </a:r>
                  <a:r>
                    <a:rPr lang="en-US" sz="2000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a14:m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7FC9B0C-3883-477A-BAEC-7430111398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2995" y="2484405"/>
                  <a:ext cx="1001647" cy="243284"/>
                </a:xfrm>
                <a:prstGeom prst="rect">
                  <a:avLst/>
                </a:prstGeom>
                <a:blipFill>
                  <a:blip r:embed="rId8"/>
                  <a:stretch>
                    <a:fillRect l="-4132" t="-2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59F0F67-96FE-2063-B553-4313A9F0CB1D}"/>
                </a:ext>
              </a:extLst>
            </p:cNvPr>
            <p:cNvSpPr txBox="1"/>
            <p:nvPr/>
          </p:nvSpPr>
          <p:spPr>
            <a:xfrm>
              <a:off x="2469994" y="986069"/>
              <a:ext cx="2570357" cy="27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latin typeface="+mn-lt"/>
                </a:rPr>
                <a:t>Single Location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ABCA239-251B-F1F0-5CA4-794D96C834BF}"/>
                </a:ext>
              </a:extLst>
            </p:cNvPr>
            <p:cNvSpPr txBox="1"/>
            <p:nvPr/>
          </p:nvSpPr>
          <p:spPr>
            <a:xfrm>
              <a:off x="3998174" y="2472734"/>
              <a:ext cx="534508" cy="243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>
                  <a:latin typeface="+mn-lt"/>
                </a:rPr>
                <a:t>Data</a:t>
              </a:r>
            </a:p>
          </p:txBody>
        </p:sp>
      </p:grpSp>
      <p:pic>
        <p:nvPicPr>
          <p:cNvPr id="2053" name="Picture 8" descr="Download Dice Geometry Geometric Shapes Royalty-Free Vector Graphic -  Pixabay">
            <a:extLst>
              <a:ext uri="{FF2B5EF4-FFF2-40B4-BE49-F238E27FC236}">
                <a16:creationId xmlns:a16="http://schemas.microsoft.com/office/drawing/2014/main" id="{B9A38137-87E1-88CE-E7A9-00265F725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9" b="52760"/>
          <a:stretch/>
        </p:blipFill>
        <p:spPr bwMode="auto">
          <a:xfrm>
            <a:off x="10809838" y="3261174"/>
            <a:ext cx="966806" cy="102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8" descr="Download Dice Geometry Geometric Shapes Royalty-Free Vector Graphic -  Pixabay">
            <a:extLst>
              <a:ext uri="{FF2B5EF4-FFF2-40B4-BE49-F238E27FC236}">
                <a16:creationId xmlns:a16="http://schemas.microsoft.com/office/drawing/2014/main" id="{831E2D50-5BAB-C39E-3C4D-8DE0FB9A4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42" b="52289"/>
          <a:stretch/>
        </p:blipFill>
        <p:spPr bwMode="auto">
          <a:xfrm>
            <a:off x="9762488" y="2799098"/>
            <a:ext cx="990665" cy="105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8" descr="Download Dice Geometry Geometric Shapes Royalty-Free Vector Graphic -  Pixabay">
            <a:extLst>
              <a:ext uri="{FF2B5EF4-FFF2-40B4-BE49-F238E27FC236}">
                <a16:creationId xmlns:a16="http://schemas.microsoft.com/office/drawing/2014/main" id="{C7A1BD2B-1598-E9D0-1EB7-FAFFB9310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8" r="34297" b="52263"/>
          <a:stretch/>
        </p:blipFill>
        <p:spPr bwMode="auto">
          <a:xfrm>
            <a:off x="10576723" y="2241241"/>
            <a:ext cx="1021057" cy="10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1B6D8-9097-2535-6EB3-64739045A696}"/>
                  </a:ext>
                </a:extLst>
              </p:cNvPr>
              <p:cNvSpPr txBox="1"/>
              <p:nvPr/>
            </p:nvSpPr>
            <p:spPr>
              <a:xfrm>
                <a:off x="5389614" y="1776744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1B6D8-9097-2535-6EB3-64739045A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614" y="1776744"/>
                <a:ext cx="373685" cy="369332"/>
              </a:xfrm>
              <a:prstGeom prst="rect">
                <a:avLst/>
              </a:prstGeom>
              <a:blipFill>
                <a:blip r:embed="rId9"/>
                <a:stretch>
                  <a:fillRect r="-1000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EFAFFD-041E-E0F8-1E75-CD3D0CCB4F43}"/>
                  </a:ext>
                </a:extLst>
              </p:cNvPr>
              <p:cNvSpPr txBox="1"/>
              <p:nvPr/>
            </p:nvSpPr>
            <p:spPr>
              <a:xfrm>
                <a:off x="3946594" y="2545394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EFAFFD-041E-E0F8-1E75-CD3D0CCB4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594" y="2545394"/>
                <a:ext cx="373685" cy="369332"/>
              </a:xfrm>
              <a:prstGeom prst="rect">
                <a:avLst/>
              </a:prstGeom>
              <a:blipFill>
                <a:blip r:embed="rId10"/>
                <a:stretch>
                  <a:fillRect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DBA525-B2AE-494D-B5A7-B75A4C3818CC}"/>
                  </a:ext>
                </a:extLst>
              </p:cNvPr>
              <p:cNvSpPr txBox="1"/>
              <p:nvPr/>
            </p:nvSpPr>
            <p:spPr>
              <a:xfrm>
                <a:off x="4887281" y="3530069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DBA525-B2AE-494D-B5A7-B75A4C381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281" y="3530069"/>
                <a:ext cx="373685" cy="369332"/>
              </a:xfrm>
              <a:prstGeom prst="rect">
                <a:avLst/>
              </a:prstGeom>
              <a:blipFill>
                <a:blip r:embed="rId11"/>
                <a:stretch>
                  <a:fillRect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C925AD-1CEF-DE55-8847-1A13D1D4E485}"/>
                  </a:ext>
                </a:extLst>
              </p:cNvPr>
              <p:cNvSpPr txBox="1"/>
              <p:nvPr/>
            </p:nvSpPr>
            <p:spPr>
              <a:xfrm>
                <a:off x="4886462" y="2433600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C925AD-1CEF-DE55-8847-1A13D1D4E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462" y="2433600"/>
                <a:ext cx="373685" cy="369332"/>
              </a:xfrm>
              <a:prstGeom prst="rect">
                <a:avLst/>
              </a:prstGeom>
              <a:blipFill>
                <a:blip r:embed="rId12"/>
                <a:stretch>
                  <a:fillRect r="-6452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1018D2-2C45-8B98-499A-0E672DE32F4A}"/>
                  </a:ext>
                </a:extLst>
              </p:cNvPr>
              <p:cNvSpPr txBox="1"/>
              <p:nvPr/>
            </p:nvSpPr>
            <p:spPr>
              <a:xfrm>
                <a:off x="3953774" y="3390407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1018D2-2C45-8B98-499A-0E672DE32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774" y="3390407"/>
                <a:ext cx="373685" cy="369332"/>
              </a:xfrm>
              <a:prstGeom prst="rect">
                <a:avLst/>
              </a:prstGeom>
              <a:blipFill>
                <a:blip r:embed="rId13"/>
                <a:stretch>
                  <a:fillRect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2F3ED3-FD45-D75D-2E34-AEBFF46F0322}"/>
                  </a:ext>
                </a:extLst>
              </p:cNvPr>
              <p:cNvSpPr txBox="1"/>
              <p:nvPr/>
            </p:nvSpPr>
            <p:spPr>
              <a:xfrm>
                <a:off x="5434362" y="4086172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2F3ED3-FD45-D75D-2E34-AEBFF46F0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362" y="4086172"/>
                <a:ext cx="373685" cy="369332"/>
              </a:xfrm>
              <a:prstGeom prst="rect">
                <a:avLst/>
              </a:prstGeom>
              <a:blipFill>
                <a:blip r:embed="rId14"/>
                <a:stretch>
                  <a:fillRect r="-6452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A4E9659-0794-0DFE-F112-0352FD81E660}"/>
              </a:ext>
            </a:extLst>
          </p:cNvPr>
          <p:cNvSpPr txBox="1"/>
          <p:nvPr/>
        </p:nvSpPr>
        <p:spPr>
          <a:xfrm>
            <a:off x="8436827" y="68720"/>
            <a:ext cx="25703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latin typeface="+mn-lt"/>
              </a:rPr>
              <a:t>FedAvg</a:t>
            </a:r>
            <a:r>
              <a:rPr lang="en-US" dirty="0">
                <a:latin typeface="+mn-lt"/>
              </a:rPr>
              <a:t> Update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383480-E422-6483-0FBD-450FBB82F92E}"/>
              </a:ext>
            </a:extLst>
          </p:cNvPr>
          <p:cNvGrpSpPr/>
          <p:nvPr/>
        </p:nvGrpSpPr>
        <p:grpSpPr>
          <a:xfrm>
            <a:off x="8609643" y="610740"/>
            <a:ext cx="2385923" cy="409829"/>
            <a:chOff x="8609643" y="610740"/>
            <a:chExt cx="2385923" cy="409829"/>
          </a:xfrm>
        </p:grpSpPr>
        <p:pic>
          <p:nvPicPr>
            <p:cNvPr id="4" name="Picture 3" descr="A black and white math equation&#10;&#10;Description automatically generated with medium confidence">
              <a:extLst>
                <a:ext uri="{FF2B5EF4-FFF2-40B4-BE49-F238E27FC236}">
                  <a16:creationId xmlns:a16="http://schemas.microsoft.com/office/drawing/2014/main" id="{9E1A404F-79FD-BEEA-59A8-E29F9ABFF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7800"/>
            <a:stretch/>
          </p:blipFill>
          <p:spPr>
            <a:xfrm>
              <a:off x="8646066" y="610740"/>
              <a:ext cx="2349500" cy="409829"/>
            </a:xfrm>
            <a:prstGeom prst="rect">
              <a:avLst/>
            </a:prstGeom>
          </p:spPr>
        </p:pic>
        <p:pic>
          <p:nvPicPr>
            <p:cNvPr id="22" name="Picture 21" descr="A math equations and formulas&#10;&#10;Description automatically generated with medium confidence">
              <a:extLst>
                <a:ext uri="{FF2B5EF4-FFF2-40B4-BE49-F238E27FC236}">
                  <a16:creationId xmlns:a16="http://schemas.microsoft.com/office/drawing/2014/main" id="{D08D19B6-302E-6410-9F7B-2FFBB3B32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4401" t="57133" r="92749" b="36350"/>
            <a:stretch/>
          </p:blipFill>
          <p:spPr>
            <a:xfrm>
              <a:off x="8609643" y="619831"/>
              <a:ext cx="278031" cy="137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0623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1600-1830-5433-55A3-10A02AF91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Dynamical Low-Rank Approximation for Neural Networks</a:t>
            </a:r>
          </a:p>
        </p:txBody>
      </p:sp>
      <p:pic>
        <p:nvPicPr>
          <p:cNvPr id="5" name="Picture 4" descr="A diagram of a complex process&#10;&#10;Description automatically generated with medium confidence">
            <a:extLst>
              <a:ext uri="{FF2B5EF4-FFF2-40B4-BE49-F238E27FC236}">
                <a16:creationId xmlns:a16="http://schemas.microsoft.com/office/drawing/2014/main" id="{85C47CEF-5780-6F3B-434E-6905AD537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55" y="754451"/>
            <a:ext cx="7772400" cy="3927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172C6-7BCE-B3A6-855D-B85269861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378" y="4349223"/>
            <a:ext cx="7569200" cy="812800"/>
          </a:xfrm>
          <a:prstGeom prst="rect">
            <a:avLst/>
          </a:prstGeom>
        </p:spPr>
      </p:pic>
      <p:pic>
        <p:nvPicPr>
          <p:cNvPr id="9" name="Picture 8" descr="A two lines with text&#10;&#10;Description automatically generated with medium confidence">
            <a:extLst>
              <a:ext uri="{FF2B5EF4-FFF2-40B4-BE49-F238E27FC236}">
                <a16:creationId xmlns:a16="http://schemas.microsoft.com/office/drawing/2014/main" id="{D0A777D8-AEA7-7D4D-0019-58DBAFE95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662" y="1063709"/>
            <a:ext cx="3657599" cy="1027814"/>
          </a:xfrm>
          <a:prstGeom prst="rect">
            <a:avLst/>
          </a:prstGeom>
        </p:spPr>
      </p:pic>
      <p:pic>
        <p:nvPicPr>
          <p:cNvPr id="11" name="Picture 10" descr="A black lines and a white background&#10;&#10;Description automatically generated">
            <a:extLst>
              <a:ext uri="{FF2B5EF4-FFF2-40B4-BE49-F238E27FC236}">
                <a16:creationId xmlns:a16="http://schemas.microsoft.com/office/drawing/2014/main" id="{1A8AB1FB-419E-132F-9677-88B5CF204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217" y="5029613"/>
            <a:ext cx="2451100" cy="66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1CB40C-53AF-A256-85BA-3259FD13C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8567" y="5748018"/>
            <a:ext cx="7772400" cy="555171"/>
          </a:xfrm>
          <a:prstGeom prst="rect">
            <a:avLst/>
          </a:prstGeom>
        </p:spPr>
      </p:pic>
      <p:pic>
        <p:nvPicPr>
          <p:cNvPr id="15" name="Picture 14" descr="A group of black letters&#10;&#10;Description automatically generated">
            <a:extLst>
              <a:ext uri="{FF2B5EF4-FFF2-40B4-BE49-F238E27FC236}">
                <a16:creationId xmlns:a16="http://schemas.microsoft.com/office/drawing/2014/main" id="{D30328BF-DA44-E13B-C78F-3B85FCE36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401" y="2509829"/>
            <a:ext cx="3657599" cy="8312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968510-B3CB-BE14-F1D8-A117D063665D}"/>
              </a:ext>
            </a:extLst>
          </p:cNvPr>
          <p:cNvSpPr txBox="1"/>
          <p:nvPr/>
        </p:nvSpPr>
        <p:spPr>
          <a:xfrm>
            <a:off x="3603041" y="6505735"/>
            <a:ext cx="591053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16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sym typeface="Wingdings"/>
              </a:rPr>
              <a:t>*Research and code from Steffen </a:t>
            </a:r>
            <a:r>
              <a:rPr lang="en-US" altLang="en-US" sz="16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sym typeface="Wingdings"/>
              </a:rPr>
              <a:t>Schotthöfer</a:t>
            </a:r>
            <a:r>
              <a:rPr lang="en-US" altLang="en-US" sz="16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lt"/>
                <a:sym typeface="Wingdings"/>
              </a:rPr>
              <a:t> at ORNL</a:t>
            </a:r>
          </a:p>
        </p:txBody>
      </p:sp>
    </p:spTree>
    <p:extLst>
      <p:ext uri="{BB962C8B-B14F-4D97-AF65-F5344CB8AC3E}">
        <p14:creationId xmlns:p14="http://schemas.microsoft.com/office/powerpoint/2010/main" val="4139335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2FBF9D5-02FE-E2AE-6BAC-4DD8A66B4907}"/>
              </a:ext>
            </a:extLst>
          </p:cNvPr>
          <p:cNvGrpSpPr/>
          <p:nvPr/>
        </p:nvGrpSpPr>
        <p:grpSpPr>
          <a:xfrm>
            <a:off x="2469994" y="294817"/>
            <a:ext cx="2570357" cy="1861149"/>
            <a:chOff x="2469994" y="930574"/>
            <a:chExt cx="2570357" cy="186114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4E22093-8564-191C-A310-161D235130A1}"/>
                </a:ext>
              </a:extLst>
            </p:cNvPr>
            <p:cNvSpPr/>
            <p:nvPr/>
          </p:nvSpPr>
          <p:spPr>
            <a:xfrm>
              <a:off x="2469994" y="930574"/>
              <a:ext cx="2570357" cy="18611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F4683D7B-FA2E-AD2F-79EA-04F2FF88E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94" y="1281171"/>
              <a:ext cx="1310269" cy="117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BF5D6F5-FD2C-D6B7-725C-954095868DA0}"/>
                    </a:ext>
                  </a:extLst>
                </p:cNvPr>
                <p:cNvSpPr txBox="1"/>
                <p:nvPr/>
              </p:nvSpPr>
              <p:spPr>
                <a:xfrm>
                  <a:off x="2500156" y="2424170"/>
                  <a:ext cx="1424493" cy="313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600" dirty="0">
                      <a:latin typeface="+mn-lt"/>
                    </a:rPr>
                    <a:t>Model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a14:m>
                  <a:endParaRPr lang="en-US" sz="16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BF5D6F5-FD2C-D6B7-725C-954095868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0156" y="2424170"/>
                  <a:ext cx="1424493" cy="313932"/>
                </a:xfrm>
                <a:prstGeom prst="rect">
                  <a:avLst/>
                </a:prstGeom>
                <a:blipFill>
                  <a:blip r:embed="rId3"/>
                  <a:stretch>
                    <a:fillRect l="-1754" t="-11538" b="-2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E8128A-CA9B-E388-4E97-A68DD1CBDE68}"/>
                </a:ext>
              </a:extLst>
            </p:cNvPr>
            <p:cNvSpPr txBox="1"/>
            <p:nvPr/>
          </p:nvSpPr>
          <p:spPr>
            <a:xfrm>
              <a:off x="2469994" y="986069"/>
              <a:ext cx="257035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Location 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6C0392-112E-B0E5-45E8-692656053979}"/>
                </a:ext>
              </a:extLst>
            </p:cNvPr>
            <p:cNvSpPr txBox="1"/>
            <p:nvPr/>
          </p:nvSpPr>
          <p:spPr>
            <a:xfrm>
              <a:off x="3998174" y="2412501"/>
              <a:ext cx="684803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Data</a:t>
              </a:r>
            </a:p>
          </p:txBody>
        </p:sp>
        <p:pic>
          <p:nvPicPr>
            <p:cNvPr id="2056" name="Picture 8" descr="Download Dice Geometry Geometric Shapes Royalty-Free Vector Graphic -  Pixabay">
              <a:extLst>
                <a:ext uri="{FF2B5EF4-FFF2-40B4-BE49-F238E27FC236}">
                  <a16:creationId xmlns:a16="http://schemas.microsoft.com/office/drawing/2014/main" id="{B20BD389-E404-D5FF-56CC-342589EDDD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8" r="34297" b="52263"/>
            <a:stretch/>
          </p:blipFill>
          <p:spPr bwMode="auto">
            <a:xfrm>
              <a:off x="3829176" y="1313068"/>
              <a:ext cx="1021057" cy="107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837B7E-830D-625F-5591-7185B80431AE}"/>
              </a:ext>
            </a:extLst>
          </p:cNvPr>
          <p:cNvGrpSpPr/>
          <p:nvPr/>
        </p:nvGrpSpPr>
        <p:grpSpPr>
          <a:xfrm>
            <a:off x="554770" y="2268239"/>
            <a:ext cx="2570357" cy="1861149"/>
            <a:chOff x="2469994" y="930574"/>
            <a:chExt cx="2570357" cy="1861149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1F63FDA-8BAA-2FD5-DD44-9335B509B2FE}"/>
                </a:ext>
              </a:extLst>
            </p:cNvPr>
            <p:cNvSpPr/>
            <p:nvPr/>
          </p:nvSpPr>
          <p:spPr>
            <a:xfrm>
              <a:off x="2469994" y="930574"/>
              <a:ext cx="2570357" cy="18611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314EBD1E-D3BA-8FD4-0AA1-749A2F43B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94" y="1281171"/>
              <a:ext cx="1310269" cy="117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76E484C-260C-4305-5331-40F0293BF0FB}"/>
                    </a:ext>
                  </a:extLst>
                </p:cNvPr>
                <p:cNvSpPr txBox="1"/>
                <p:nvPr/>
              </p:nvSpPr>
              <p:spPr>
                <a:xfrm>
                  <a:off x="2490605" y="2412501"/>
                  <a:ext cx="1438855" cy="313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1600" dirty="0">
                      <a:latin typeface="+mn-lt"/>
                    </a:rPr>
                    <a:t>Model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a14:m>
                  <a:endParaRPr lang="en-US" sz="16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76E484C-260C-4305-5331-40F0293BF0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0605" y="2412501"/>
                  <a:ext cx="1438855" cy="313932"/>
                </a:xfrm>
                <a:prstGeom prst="rect">
                  <a:avLst/>
                </a:prstGeom>
                <a:blipFill>
                  <a:blip r:embed="rId5"/>
                  <a:stretch>
                    <a:fillRect l="-2632" t="-15385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DEE773-C71D-B45E-0489-23B4C799E0E8}"/>
                </a:ext>
              </a:extLst>
            </p:cNvPr>
            <p:cNvSpPr txBox="1"/>
            <p:nvPr/>
          </p:nvSpPr>
          <p:spPr>
            <a:xfrm>
              <a:off x="2469994" y="986069"/>
              <a:ext cx="257035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Location 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821722-9036-C671-CB5A-EC62B27B3ABD}"/>
                </a:ext>
              </a:extLst>
            </p:cNvPr>
            <p:cNvSpPr txBox="1"/>
            <p:nvPr/>
          </p:nvSpPr>
          <p:spPr>
            <a:xfrm>
              <a:off x="3998174" y="2412501"/>
              <a:ext cx="684803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Data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A6D114-E981-693E-E360-A4B4539F254F}"/>
              </a:ext>
            </a:extLst>
          </p:cNvPr>
          <p:cNvGrpSpPr/>
          <p:nvPr/>
        </p:nvGrpSpPr>
        <p:grpSpPr>
          <a:xfrm>
            <a:off x="2543997" y="4250111"/>
            <a:ext cx="2570357" cy="1861149"/>
            <a:chOff x="2469994" y="930574"/>
            <a:chExt cx="2570357" cy="1861149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96CD55A-EC15-07FD-6026-F6136FF50872}"/>
                </a:ext>
              </a:extLst>
            </p:cNvPr>
            <p:cNvSpPr/>
            <p:nvPr/>
          </p:nvSpPr>
          <p:spPr>
            <a:xfrm>
              <a:off x="2469994" y="930574"/>
              <a:ext cx="2570357" cy="18611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4A7553BC-5472-3BC4-DF1E-6673A9CBD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94" y="1281171"/>
              <a:ext cx="1310269" cy="117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5E2920F-7D8A-1C29-EBDE-DF7C9A3B4E4E}"/>
                    </a:ext>
                  </a:extLst>
                </p:cNvPr>
                <p:cNvSpPr txBox="1"/>
                <p:nvPr/>
              </p:nvSpPr>
              <p:spPr>
                <a:xfrm>
                  <a:off x="2489669" y="2424170"/>
                  <a:ext cx="1433341" cy="313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1600" dirty="0">
                      <a:latin typeface="+mn-lt"/>
                    </a:rPr>
                    <a:t>Model</a:t>
                  </a:r>
                  <a:r>
                    <a:rPr lang="en-US" sz="1600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a14:m>
                  <a:endParaRPr lang="en-US" sz="16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5E2920F-7D8A-1C29-EBDE-DF7C9A3B4E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9669" y="2424170"/>
                  <a:ext cx="1433341" cy="313932"/>
                </a:xfrm>
                <a:prstGeom prst="rect">
                  <a:avLst/>
                </a:prstGeom>
                <a:blipFill>
                  <a:blip r:embed="rId6"/>
                  <a:stretch>
                    <a:fillRect l="-2655" t="-15385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3E02EF-2B58-220F-16D7-9CB1C3F269D9}"/>
                </a:ext>
              </a:extLst>
            </p:cNvPr>
            <p:cNvSpPr txBox="1"/>
            <p:nvPr/>
          </p:nvSpPr>
          <p:spPr>
            <a:xfrm>
              <a:off x="2469994" y="986069"/>
              <a:ext cx="257035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Location 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620E851-269D-886B-1606-190BA0F263D3}"/>
                </a:ext>
              </a:extLst>
            </p:cNvPr>
            <p:cNvSpPr txBox="1"/>
            <p:nvPr/>
          </p:nvSpPr>
          <p:spPr>
            <a:xfrm>
              <a:off x="3998174" y="2412501"/>
              <a:ext cx="684803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Data</a:t>
              </a:r>
            </a:p>
          </p:txBody>
        </p:sp>
      </p:grpSp>
      <p:pic>
        <p:nvPicPr>
          <p:cNvPr id="42" name="Picture 8" descr="Download Dice Geometry Geometric Shapes Royalty-Free Vector Graphic -  Pixabay">
            <a:extLst>
              <a:ext uri="{FF2B5EF4-FFF2-40B4-BE49-F238E27FC236}">
                <a16:creationId xmlns:a16="http://schemas.microsoft.com/office/drawing/2014/main" id="{EF2A962D-A049-5A19-FDCF-989725913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42" b="52289"/>
          <a:stretch/>
        </p:blipFill>
        <p:spPr bwMode="auto">
          <a:xfrm>
            <a:off x="1974661" y="2726002"/>
            <a:ext cx="990665" cy="105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ownload Dice Geometry Geometric Shapes Royalty-Free Vector Graphic -  Pixabay">
            <a:extLst>
              <a:ext uri="{FF2B5EF4-FFF2-40B4-BE49-F238E27FC236}">
                <a16:creationId xmlns:a16="http://schemas.microsoft.com/office/drawing/2014/main" id="{D4F0608E-5396-DBC3-3294-29C79ABA6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9" b="52760"/>
          <a:stretch/>
        </p:blipFill>
        <p:spPr bwMode="auto">
          <a:xfrm>
            <a:off x="3931175" y="4636153"/>
            <a:ext cx="966806" cy="102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C58A30BA-CC45-4689-7518-D5376E16219D}"/>
              </a:ext>
            </a:extLst>
          </p:cNvPr>
          <p:cNvSpPr/>
          <p:nvPr/>
        </p:nvSpPr>
        <p:spPr>
          <a:xfrm>
            <a:off x="5421086" y="2217521"/>
            <a:ext cx="2011680" cy="198187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E18F60-27FF-7A66-69D9-4E69F69C6300}"/>
              </a:ext>
            </a:extLst>
          </p:cNvPr>
          <p:cNvSpPr txBox="1"/>
          <p:nvPr/>
        </p:nvSpPr>
        <p:spPr>
          <a:xfrm>
            <a:off x="5141747" y="2455540"/>
            <a:ext cx="25703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Central Hub</a:t>
            </a:r>
          </a:p>
        </p:txBody>
      </p:sp>
      <p:pic>
        <p:nvPicPr>
          <p:cNvPr id="45" name="Picture 44" descr="A picture containing sketch, circle, line art, diagram&#10;&#10;Description automatically generated">
            <a:extLst>
              <a:ext uri="{FF2B5EF4-FFF2-40B4-BE49-F238E27FC236}">
                <a16:creationId xmlns:a16="http://schemas.microsoft.com/office/drawing/2014/main" id="{B73ECFEA-C650-1EE2-489F-06C090C2D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402" y="2793243"/>
            <a:ext cx="1035046" cy="103504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9F21436A-3C7E-28C8-0BCD-B910F8BB3C47}"/>
              </a:ext>
            </a:extLst>
          </p:cNvPr>
          <p:cNvGrpSpPr/>
          <p:nvPr/>
        </p:nvGrpSpPr>
        <p:grpSpPr>
          <a:xfrm>
            <a:off x="4929438" y="2000025"/>
            <a:ext cx="726289" cy="591968"/>
            <a:chOff x="4994445" y="2611080"/>
            <a:chExt cx="726289" cy="591968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E3DB72E-ACB2-D02A-233B-DC8E85F0DC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94445" y="2785965"/>
              <a:ext cx="573943" cy="417083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37AA2F2-5FBC-36E7-02B4-88D31004F4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46791" y="2611080"/>
              <a:ext cx="573943" cy="417083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miter lim="800000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14AEA3-691F-4F8B-13B4-FB91B25A79E2}"/>
              </a:ext>
            </a:extLst>
          </p:cNvPr>
          <p:cNvGrpSpPr/>
          <p:nvPr/>
        </p:nvGrpSpPr>
        <p:grpSpPr>
          <a:xfrm rot="19482336">
            <a:off x="3785205" y="2908868"/>
            <a:ext cx="726289" cy="591968"/>
            <a:chOff x="3785205" y="3544625"/>
            <a:chExt cx="726289" cy="591968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5B837FB-5228-8979-8EDB-4F06236C82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85205" y="3719510"/>
              <a:ext cx="573943" cy="417083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B46C471-EB6B-50BF-284D-E4873006E0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7551" y="3544625"/>
              <a:ext cx="573943" cy="417083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miter lim="800000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7B6C5B4-CCCB-554D-B301-D95CE31D3A18}"/>
              </a:ext>
            </a:extLst>
          </p:cNvPr>
          <p:cNvGrpSpPr/>
          <p:nvPr/>
        </p:nvGrpSpPr>
        <p:grpSpPr>
          <a:xfrm rot="16868290">
            <a:off x="4949004" y="3798990"/>
            <a:ext cx="726289" cy="591968"/>
            <a:chOff x="3785205" y="3544625"/>
            <a:chExt cx="726289" cy="591968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DFDA96A-C468-D139-F83F-560305366E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85205" y="3719510"/>
              <a:ext cx="573943" cy="417083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AB8565F-3111-7FAB-4D32-B54FE0B4EF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7551" y="3544625"/>
              <a:ext cx="573943" cy="417083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miter lim="800000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328297C-9B6D-6DE6-ECD5-13A103D21DB7}"/>
              </a:ext>
            </a:extLst>
          </p:cNvPr>
          <p:cNvSpPr txBox="1"/>
          <p:nvPr/>
        </p:nvSpPr>
        <p:spPr>
          <a:xfrm>
            <a:off x="7986858" y="4903419"/>
            <a:ext cx="406254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Gold Standard Federated Learning Comparison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60A7043-5B96-CF6B-3929-BDE0B9B4D703}"/>
              </a:ext>
            </a:extLst>
          </p:cNvPr>
          <p:cNvGrpSpPr>
            <a:grpSpLocks noChangeAspect="1"/>
          </p:cNvGrpSpPr>
          <p:nvPr/>
        </p:nvGrpSpPr>
        <p:grpSpPr>
          <a:xfrm>
            <a:off x="7931305" y="1839722"/>
            <a:ext cx="3902081" cy="2825426"/>
            <a:chOff x="2469994" y="930574"/>
            <a:chExt cx="2570357" cy="1861149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EE15237A-A59A-3696-10A1-560BFAFC8C08}"/>
                </a:ext>
              </a:extLst>
            </p:cNvPr>
            <p:cNvSpPr/>
            <p:nvPr/>
          </p:nvSpPr>
          <p:spPr>
            <a:xfrm>
              <a:off x="2469994" y="930574"/>
              <a:ext cx="2570357" cy="18611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0" name="Picture 6">
              <a:extLst>
                <a:ext uri="{FF2B5EF4-FFF2-40B4-BE49-F238E27FC236}">
                  <a16:creationId xmlns:a16="http://schemas.microsoft.com/office/drawing/2014/main" id="{6FAB8F90-F02E-04CD-CE43-DB2D57E1C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94" y="1281171"/>
              <a:ext cx="1374624" cy="1237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7FC9B0C-3883-477A-BAEC-743011139859}"/>
                    </a:ext>
                  </a:extLst>
                </p:cNvPr>
                <p:cNvSpPr txBox="1"/>
                <p:nvPr/>
              </p:nvSpPr>
              <p:spPr>
                <a:xfrm>
                  <a:off x="2712995" y="2484405"/>
                  <a:ext cx="1001647" cy="2432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2000" dirty="0">
                      <a:latin typeface="+mn-lt"/>
                    </a:rPr>
                    <a:t>Model</a:t>
                  </a:r>
                  <a:r>
                    <a:rPr lang="en-US" sz="2000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a14:m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7FC9B0C-3883-477A-BAEC-7430111398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2995" y="2484405"/>
                  <a:ext cx="1001647" cy="243284"/>
                </a:xfrm>
                <a:prstGeom prst="rect">
                  <a:avLst/>
                </a:prstGeom>
                <a:blipFill>
                  <a:blip r:embed="rId8"/>
                  <a:stretch>
                    <a:fillRect l="-4132" t="-2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59F0F67-96FE-2063-B553-4313A9F0CB1D}"/>
                </a:ext>
              </a:extLst>
            </p:cNvPr>
            <p:cNvSpPr txBox="1"/>
            <p:nvPr/>
          </p:nvSpPr>
          <p:spPr>
            <a:xfrm>
              <a:off x="2469994" y="986069"/>
              <a:ext cx="2570357" cy="27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latin typeface="+mn-lt"/>
                </a:rPr>
                <a:t>Single Location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ABCA239-251B-F1F0-5CA4-794D96C834BF}"/>
                </a:ext>
              </a:extLst>
            </p:cNvPr>
            <p:cNvSpPr txBox="1"/>
            <p:nvPr/>
          </p:nvSpPr>
          <p:spPr>
            <a:xfrm>
              <a:off x="3998174" y="2472734"/>
              <a:ext cx="534508" cy="243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>
                  <a:latin typeface="+mn-lt"/>
                </a:rPr>
                <a:t>Data</a:t>
              </a:r>
            </a:p>
          </p:txBody>
        </p:sp>
      </p:grpSp>
      <p:pic>
        <p:nvPicPr>
          <p:cNvPr id="2053" name="Picture 8" descr="Download Dice Geometry Geometric Shapes Royalty-Free Vector Graphic -  Pixabay">
            <a:extLst>
              <a:ext uri="{FF2B5EF4-FFF2-40B4-BE49-F238E27FC236}">
                <a16:creationId xmlns:a16="http://schemas.microsoft.com/office/drawing/2014/main" id="{B9A38137-87E1-88CE-E7A9-00265F725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9" b="52760"/>
          <a:stretch/>
        </p:blipFill>
        <p:spPr bwMode="auto">
          <a:xfrm>
            <a:off x="10809838" y="3261174"/>
            <a:ext cx="966806" cy="102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8" descr="Download Dice Geometry Geometric Shapes Royalty-Free Vector Graphic -  Pixabay">
            <a:extLst>
              <a:ext uri="{FF2B5EF4-FFF2-40B4-BE49-F238E27FC236}">
                <a16:creationId xmlns:a16="http://schemas.microsoft.com/office/drawing/2014/main" id="{831E2D50-5BAB-C39E-3C4D-8DE0FB9A4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42" b="52289"/>
          <a:stretch/>
        </p:blipFill>
        <p:spPr bwMode="auto">
          <a:xfrm>
            <a:off x="9762488" y="2799098"/>
            <a:ext cx="990665" cy="105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8" descr="Download Dice Geometry Geometric Shapes Royalty-Free Vector Graphic -  Pixabay">
            <a:extLst>
              <a:ext uri="{FF2B5EF4-FFF2-40B4-BE49-F238E27FC236}">
                <a16:creationId xmlns:a16="http://schemas.microsoft.com/office/drawing/2014/main" id="{C7A1BD2B-1598-E9D0-1EB7-FAFFB9310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8" r="34297" b="52263"/>
          <a:stretch/>
        </p:blipFill>
        <p:spPr bwMode="auto">
          <a:xfrm>
            <a:off x="10576723" y="2241241"/>
            <a:ext cx="1021057" cy="10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1B6D8-9097-2535-6EB3-64739045A696}"/>
                  </a:ext>
                </a:extLst>
              </p:cNvPr>
              <p:cNvSpPr txBox="1"/>
              <p:nvPr/>
            </p:nvSpPr>
            <p:spPr>
              <a:xfrm>
                <a:off x="5389614" y="1776744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1B6D8-9097-2535-6EB3-64739045A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614" y="1776744"/>
                <a:ext cx="373685" cy="369332"/>
              </a:xfrm>
              <a:prstGeom prst="rect">
                <a:avLst/>
              </a:prstGeom>
              <a:blipFill>
                <a:blip r:embed="rId9"/>
                <a:stretch>
                  <a:fillRect r="-1000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EFAFFD-041E-E0F8-1E75-CD3D0CCB4F43}"/>
                  </a:ext>
                </a:extLst>
              </p:cNvPr>
              <p:cNvSpPr txBox="1"/>
              <p:nvPr/>
            </p:nvSpPr>
            <p:spPr>
              <a:xfrm>
                <a:off x="3946594" y="2545394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EFAFFD-041E-E0F8-1E75-CD3D0CCB4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594" y="2545394"/>
                <a:ext cx="373685" cy="369332"/>
              </a:xfrm>
              <a:prstGeom prst="rect">
                <a:avLst/>
              </a:prstGeom>
              <a:blipFill>
                <a:blip r:embed="rId10"/>
                <a:stretch>
                  <a:fillRect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DBA525-B2AE-494D-B5A7-B75A4C3818CC}"/>
                  </a:ext>
                </a:extLst>
              </p:cNvPr>
              <p:cNvSpPr txBox="1"/>
              <p:nvPr/>
            </p:nvSpPr>
            <p:spPr>
              <a:xfrm>
                <a:off x="4887281" y="3530069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DBA525-B2AE-494D-B5A7-B75A4C381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281" y="3530069"/>
                <a:ext cx="373685" cy="369332"/>
              </a:xfrm>
              <a:prstGeom prst="rect">
                <a:avLst/>
              </a:prstGeom>
              <a:blipFill>
                <a:blip r:embed="rId11"/>
                <a:stretch>
                  <a:fillRect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C925AD-1CEF-DE55-8847-1A13D1D4E485}"/>
                  </a:ext>
                </a:extLst>
              </p:cNvPr>
              <p:cNvSpPr txBox="1"/>
              <p:nvPr/>
            </p:nvSpPr>
            <p:spPr>
              <a:xfrm>
                <a:off x="4886462" y="2433600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C925AD-1CEF-DE55-8847-1A13D1D4E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462" y="2433600"/>
                <a:ext cx="373685" cy="369332"/>
              </a:xfrm>
              <a:prstGeom prst="rect">
                <a:avLst/>
              </a:prstGeom>
              <a:blipFill>
                <a:blip r:embed="rId12"/>
                <a:stretch>
                  <a:fillRect r="-6452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1018D2-2C45-8B98-499A-0E672DE32F4A}"/>
                  </a:ext>
                </a:extLst>
              </p:cNvPr>
              <p:cNvSpPr txBox="1"/>
              <p:nvPr/>
            </p:nvSpPr>
            <p:spPr>
              <a:xfrm>
                <a:off x="3953774" y="3390407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1018D2-2C45-8B98-499A-0E672DE32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774" y="3390407"/>
                <a:ext cx="373685" cy="369332"/>
              </a:xfrm>
              <a:prstGeom prst="rect">
                <a:avLst/>
              </a:prstGeom>
              <a:blipFill>
                <a:blip r:embed="rId13"/>
                <a:stretch>
                  <a:fillRect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2F3ED3-FD45-D75D-2E34-AEBFF46F0322}"/>
                  </a:ext>
                </a:extLst>
              </p:cNvPr>
              <p:cNvSpPr txBox="1"/>
              <p:nvPr/>
            </p:nvSpPr>
            <p:spPr>
              <a:xfrm>
                <a:off x="5434362" y="4086172"/>
                <a:ext cx="373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2F3ED3-FD45-D75D-2E34-AEBFF46F0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362" y="4086172"/>
                <a:ext cx="373685" cy="369332"/>
              </a:xfrm>
              <a:prstGeom prst="rect">
                <a:avLst/>
              </a:prstGeom>
              <a:blipFill>
                <a:blip r:embed="rId14"/>
                <a:stretch>
                  <a:fillRect r="-6452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A4E9659-0794-0DFE-F112-0352FD81E660}"/>
              </a:ext>
            </a:extLst>
          </p:cNvPr>
          <p:cNvSpPr txBox="1"/>
          <p:nvPr/>
        </p:nvSpPr>
        <p:spPr>
          <a:xfrm>
            <a:off x="6701679" y="3046"/>
            <a:ext cx="25703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Accelerated Update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62CA04-8C4C-6546-F813-61634CB5A7DD}"/>
              </a:ext>
            </a:extLst>
          </p:cNvPr>
          <p:cNvGrpSpPr/>
          <p:nvPr/>
        </p:nvGrpSpPr>
        <p:grpSpPr>
          <a:xfrm>
            <a:off x="5501117" y="342629"/>
            <a:ext cx="6548290" cy="1412573"/>
            <a:chOff x="5501117" y="342629"/>
            <a:chExt cx="6548290" cy="1412573"/>
          </a:xfrm>
        </p:grpSpPr>
        <p:pic>
          <p:nvPicPr>
            <p:cNvPr id="12" name="Picture 11" descr="A math equations and formulas&#10;&#10;Description automatically generated with medium confidence">
              <a:extLst>
                <a:ext uri="{FF2B5EF4-FFF2-40B4-BE49-F238E27FC236}">
                  <a16:creationId xmlns:a16="http://schemas.microsoft.com/office/drawing/2014/main" id="{429BCC1B-D9C6-B884-8EE3-2D071F7E3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01117" y="342629"/>
              <a:ext cx="6548290" cy="1412573"/>
            </a:xfrm>
            <a:prstGeom prst="rect">
              <a:avLst/>
            </a:prstGeom>
          </p:spPr>
        </p:pic>
        <p:pic>
          <p:nvPicPr>
            <p:cNvPr id="18" name="Picture 17" descr="A math equations and formulas&#10;&#10;Description automatically generated with medium confidence">
              <a:extLst>
                <a:ext uri="{FF2B5EF4-FFF2-40B4-BE49-F238E27FC236}">
                  <a16:creationId xmlns:a16="http://schemas.microsoft.com/office/drawing/2014/main" id="{E9C04D40-85D7-8A0E-FE6A-DDDE76FDA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4401" t="57133" r="92749" b="36350"/>
            <a:stretch/>
          </p:blipFill>
          <p:spPr>
            <a:xfrm>
              <a:off x="6326714" y="1491276"/>
              <a:ext cx="186598" cy="92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916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8;p43">
            <a:extLst>
              <a:ext uri="{FF2B5EF4-FFF2-40B4-BE49-F238E27FC236}">
                <a16:creationId xmlns:a16="http://schemas.microsoft.com/office/drawing/2014/main" id="{F7FCC6F8-0B63-E1E4-815D-BDBF1A0128E0}"/>
              </a:ext>
            </a:extLst>
          </p:cNvPr>
          <p:cNvSpPr txBox="1"/>
          <p:nvPr/>
        </p:nvSpPr>
        <p:spPr>
          <a:xfrm>
            <a:off x="429767" y="274320"/>
            <a:ext cx="11430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Federated Learning + INTERSECT + Laboratory of the Future</a:t>
            </a:r>
            <a:endParaRPr sz="14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7256D-689B-7D85-4BDE-5717121D0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21" y="809920"/>
            <a:ext cx="9095358" cy="5773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575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8;p43">
            <a:extLst>
              <a:ext uri="{FF2B5EF4-FFF2-40B4-BE49-F238E27FC236}">
                <a16:creationId xmlns:a16="http://schemas.microsoft.com/office/drawing/2014/main" id="{F7FCC6F8-0B63-E1E4-815D-BDBF1A0128E0}"/>
              </a:ext>
            </a:extLst>
          </p:cNvPr>
          <p:cNvSpPr txBox="1"/>
          <p:nvPr/>
        </p:nvSpPr>
        <p:spPr>
          <a:xfrm>
            <a:off x="429767" y="274320"/>
            <a:ext cx="11430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Federated Learning + INTERSECT + Laboratory of the Future</a:t>
            </a:r>
            <a:endParaRPr sz="14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97663-CF14-257D-AE8E-957860592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2" y="1489285"/>
            <a:ext cx="5943600" cy="17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C61282-2F54-9E83-5057-0462974A1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2" y="3210134"/>
            <a:ext cx="5943600" cy="31282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D72F49-FB3A-72ED-178E-F10BC8C736AB}"/>
              </a:ext>
            </a:extLst>
          </p:cNvPr>
          <p:cNvSpPr txBox="1"/>
          <p:nvPr/>
        </p:nvSpPr>
        <p:spPr>
          <a:xfrm>
            <a:off x="2141115" y="1024208"/>
            <a:ext cx="278313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Autonomous Chemistry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A37C68-A693-2959-7CD4-736B0792A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79" y="1474983"/>
            <a:ext cx="4395939" cy="486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EA33F8-5ECE-6DF6-713E-BD78E0CF4E64}"/>
              </a:ext>
            </a:extLst>
          </p:cNvPr>
          <p:cNvSpPr txBox="1"/>
          <p:nvPr/>
        </p:nvSpPr>
        <p:spPr>
          <a:xfrm>
            <a:off x="7822771" y="1024208"/>
            <a:ext cx="322075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Autonomous Spectroscopy</a:t>
            </a:r>
          </a:p>
        </p:txBody>
      </p:sp>
    </p:spTree>
    <p:extLst>
      <p:ext uri="{BB962C8B-B14F-4D97-AF65-F5344CB8AC3E}">
        <p14:creationId xmlns:p14="http://schemas.microsoft.com/office/powerpoint/2010/main" val="4039360873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8AD0646-39C6-487C-915F-8C8A57C354C6}" vid="{083F806D-9D65-4694-B58F-63788067AEF1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 DEW 16x9 template</Template>
  <TotalTime>0</TotalTime>
  <Words>450</Words>
  <Application>Microsoft Macintosh PowerPoint</Application>
  <PresentationFormat>Widescreen</PresentationFormat>
  <Paragraphs>118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Calibri</vt:lpstr>
      <vt:lpstr>Cambria Math</vt:lpstr>
      <vt:lpstr>Century Gothic</vt:lpstr>
      <vt:lpstr>CMU Bright Roman</vt:lpstr>
      <vt:lpstr>CMU Bright Roman</vt:lpstr>
      <vt:lpstr>LM Roman 10</vt:lpstr>
      <vt:lpstr>Wingdings</vt:lpstr>
      <vt:lpstr>ORNL</vt:lpstr>
      <vt:lpstr>Federated AI/ML and Compression for Experimental Light Source and Neutron Data</vt:lpstr>
      <vt:lpstr>Experimental Science at DOE Facilities</vt:lpstr>
      <vt:lpstr>DOE Landscape Experimental Facility Landscape</vt:lpstr>
      <vt:lpstr>Small Angle Scattering (SAS)</vt:lpstr>
      <vt:lpstr>PowerPoint Presentation</vt:lpstr>
      <vt:lpstr>Dynamical Low-Rank Approximation for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Dimensional Sparse Autoencoders</vt:lpstr>
      <vt:lpstr>High Dimensional Sparse Autoencoders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2020-05-01T18:27:35Z</dcterms:created>
  <dcterms:modified xsi:type="dcterms:W3CDTF">2025-06-27T19:23:49Z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