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2"/>
  </p:notesMasterIdLst>
  <p:sldIdLst>
    <p:sldId id="373" r:id="rId2"/>
    <p:sldId id="2459" r:id="rId3"/>
    <p:sldId id="297" r:id="rId4"/>
    <p:sldId id="299" r:id="rId5"/>
    <p:sldId id="2458" r:id="rId6"/>
    <p:sldId id="857" r:id="rId7"/>
    <p:sldId id="2457" r:id="rId8"/>
    <p:sldId id="2460" r:id="rId9"/>
    <p:sldId id="2461" r:id="rId10"/>
    <p:sldId id="2462" r:id="rId11"/>
  </p:sldIdLst>
  <p:sldSz cx="12192000" cy="6858000"/>
  <p:notesSz cx="6858000" cy="9144000"/>
  <p:embeddedFontLst>
    <p:embeddedFont>
      <p:font typeface="Lato" panose="020F0502020204030203"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04">
          <p15:clr>
            <a:srgbClr val="A4A3A4"/>
          </p15:clr>
        </p15:guide>
        <p15:guide id="4" orient="horz" pos="117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hrlPeA1zEsMowUw3VHQHPXWzmpg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CE4C6"/>
    <a:srgbClr val="C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26067-0A04-4FE5-9AFC-E29543C94620}" v="2" dt="2025-06-27T12:59:07.407"/>
    <p1510:client id="{4F8D85D3-3144-42DC-BC56-EBC17F0D46E3}" v="6" dt="2025-06-26T22:20:24.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p:cViewPr varScale="1">
        <p:scale>
          <a:sx n="81" d="100"/>
          <a:sy n="81" d="100"/>
        </p:scale>
        <p:origin x="62" y="72"/>
      </p:cViewPr>
      <p:guideLst>
        <p:guide orient="horz" pos="2160"/>
        <p:guide pos="3840"/>
        <p:guide pos="504"/>
        <p:guide orient="horz" pos="1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80" Type="http://schemas.microsoft.com/office/2016/11/relationships/changesInfo" Target="changesInfos/changesInfo1.xml"/><Relationship Id="rId3" Type="http://schemas.openxmlformats.org/officeDocument/2006/relationships/slide" Target="slides/slide2.xml"/><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font" Target="fonts/font4.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7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one, Angelo" userId="46f32b9c-2401-4baa-9452-8734ce2feb51" providerId="ADAL" clId="{4F8D85D3-3144-42DC-BC56-EBC17F0D46E3}"/>
    <pc:docChg chg="undo custSel addSld delSld modSld sldOrd">
      <pc:chgData name="Dragone, Angelo" userId="46f32b9c-2401-4baa-9452-8734ce2feb51" providerId="ADAL" clId="{4F8D85D3-3144-42DC-BC56-EBC17F0D46E3}" dt="2025-06-26T22:18:01.175" v="1616" actId="47"/>
      <pc:docMkLst>
        <pc:docMk/>
      </pc:docMkLst>
      <pc:sldChg chg="del">
        <pc:chgData name="Dragone, Angelo" userId="46f32b9c-2401-4baa-9452-8734ce2feb51" providerId="ADAL" clId="{4F8D85D3-3144-42DC-BC56-EBC17F0D46E3}" dt="2025-06-26T22:15:25.020" v="1590" actId="47"/>
        <pc:sldMkLst>
          <pc:docMk/>
          <pc:sldMk cId="3645539061" sldId="2443"/>
        </pc:sldMkLst>
      </pc:sldChg>
      <pc:sldChg chg="add del">
        <pc:chgData name="Dragone, Angelo" userId="46f32b9c-2401-4baa-9452-8734ce2feb51" providerId="ADAL" clId="{4F8D85D3-3144-42DC-BC56-EBC17F0D46E3}" dt="2025-06-26T22:18:01.175" v="1616" actId="47"/>
        <pc:sldMkLst>
          <pc:docMk/>
          <pc:sldMk cId="2847800159" sldId="2444"/>
        </pc:sldMkLst>
      </pc:sldChg>
      <pc:sldChg chg="ord">
        <pc:chgData name="Dragone, Angelo" userId="46f32b9c-2401-4baa-9452-8734ce2feb51" providerId="ADAL" clId="{4F8D85D3-3144-42DC-BC56-EBC17F0D46E3}" dt="2025-06-26T21:55:43.560" v="188"/>
        <pc:sldMkLst>
          <pc:docMk/>
          <pc:sldMk cId="2751631460" sldId="2458"/>
        </pc:sldMkLst>
      </pc:sldChg>
      <pc:sldChg chg="addSp modSp mod">
        <pc:chgData name="Dragone, Angelo" userId="46f32b9c-2401-4baa-9452-8734ce2feb51" providerId="ADAL" clId="{4F8D85D3-3144-42DC-BC56-EBC17F0D46E3}" dt="2025-06-26T21:55:31.428" v="186" actId="1076"/>
        <pc:sldMkLst>
          <pc:docMk/>
          <pc:sldMk cId="1116274805" sldId="2459"/>
        </pc:sldMkLst>
        <pc:spChg chg="mod">
          <ac:chgData name="Dragone, Angelo" userId="46f32b9c-2401-4baa-9452-8734ce2feb51" providerId="ADAL" clId="{4F8D85D3-3144-42DC-BC56-EBC17F0D46E3}" dt="2025-06-26T21:32:17.647" v="43" actId="20577"/>
          <ac:spMkLst>
            <pc:docMk/>
            <pc:sldMk cId="1116274805" sldId="2459"/>
            <ac:spMk id="2" creationId="{03A5DA09-1A6A-8FCE-EFB2-F9D6A5DD49F1}"/>
          </ac:spMkLst>
        </pc:spChg>
        <pc:spChg chg="mod">
          <ac:chgData name="Dragone, Angelo" userId="46f32b9c-2401-4baa-9452-8734ce2feb51" providerId="ADAL" clId="{4F8D85D3-3144-42DC-BC56-EBC17F0D46E3}" dt="2025-06-26T21:30:40.220" v="28" actId="20577"/>
          <ac:spMkLst>
            <pc:docMk/>
            <pc:sldMk cId="1116274805" sldId="2459"/>
            <ac:spMk id="3" creationId="{D2C460B1-BC47-2A48-11F8-A968B1767893}"/>
          </ac:spMkLst>
        </pc:spChg>
        <pc:spChg chg="mod">
          <ac:chgData name="Dragone, Angelo" userId="46f32b9c-2401-4baa-9452-8734ce2feb51" providerId="ADAL" clId="{4F8D85D3-3144-42DC-BC56-EBC17F0D46E3}" dt="2025-06-26T21:47:18.866" v="148" actId="14100"/>
          <ac:spMkLst>
            <pc:docMk/>
            <pc:sldMk cId="1116274805" sldId="2459"/>
            <ac:spMk id="4" creationId="{FC37B835-E198-8B83-1794-1213D5091043}"/>
          </ac:spMkLst>
        </pc:spChg>
        <pc:spChg chg="add mod">
          <ac:chgData name="Dragone, Angelo" userId="46f32b9c-2401-4baa-9452-8734ce2feb51" providerId="ADAL" clId="{4F8D85D3-3144-42DC-BC56-EBC17F0D46E3}" dt="2025-06-26T21:55:31.428" v="186" actId="1076"/>
          <ac:spMkLst>
            <pc:docMk/>
            <pc:sldMk cId="1116274805" sldId="2459"/>
            <ac:spMk id="9" creationId="{94C3375A-F18B-68B6-0EE2-942DA18F6094}"/>
          </ac:spMkLst>
        </pc:spChg>
        <pc:graphicFrameChg chg="add mod">
          <ac:chgData name="Dragone, Angelo" userId="46f32b9c-2401-4baa-9452-8734ce2feb51" providerId="ADAL" clId="{4F8D85D3-3144-42DC-BC56-EBC17F0D46E3}" dt="2025-06-26T21:47:23.139" v="149" actId="1076"/>
          <ac:graphicFrameMkLst>
            <pc:docMk/>
            <pc:sldMk cId="1116274805" sldId="2459"/>
            <ac:graphicFrameMk id="7" creationId="{9A35E438-3ED8-6521-A78F-51328E6B15CE}"/>
          </ac:graphicFrameMkLst>
        </pc:graphicFrameChg>
      </pc:sldChg>
      <pc:sldChg chg="addSp delSp modSp mod">
        <pc:chgData name="Dragone, Angelo" userId="46f32b9c-2401-4baa-9452-8734ce2feb51" providerId="ADAL" clId="{4F8D85D3-3144-42DC-BC56-EBC17F0D46E3}" dt="2025-06-26T22:15:03.298" v="1588" actId="1076"/>
        <pc:sldMkLst>
          <pc:docMk/>
          <pc:sldMk cId="3920237882" sldId="2460"/>
        </pc:sldMkLst>
        <pc:spChg chg="mod">
          <ac:chgData name="Dragone, Angelo" userId="46f32b9c-2401-4baa-9452-8734ce2feb51" providerId="ADAL" clId="{4F8D85D3-3144-42DC-BC56-EBC17F0D46E3}" dt="2025-06-26T22:12:07.588" v="1342" actId="404"/>
          <ac:spMkLst>
            <pc:docMk/>
            <pc:sldMk cId="3920237882" sldId="2460"/>
            <ac:spMk id="2" creationId="{9E3903E6-6F73-9F98-53C1-9216F0568ED3}"/>
          </ac:spMkLst>
        </pc:spChg>
        <pc:spChg chg="mod">
          <ac:chgData name="Dragone, Angelo" userId="46f32b9c-2401-4baa-9452-8734ce2feb51" providerId="ADAL" clId="{4F8D85D3-3144-42DC-BC56-EBC17F0D46E3}" dt="2025-06-26T22:04:19.013" v="784" actId="21"/>
          <ac:spMkLst>
            <pc:docMk/>
            <pc:sldMk cId="3920237882" sldId="2460"/>
            <ac:spMk id="3" creationId="{2CF43C23-2AE2-C7C5-871C-5564749183AF}"/>
          </ac:spMkLst>
        </pc:spChg>
        <pc:spChg chg="mod">
          <ac:chgData name="Dragone, Angelo" userId="46f32b9c-2401-4baa-9452-8734ce2feb51" providerId="ADAL" clId="{4F8D85D3-3144-42DC-BC56-EBC17F0D46E3}" dt="2025-06-26T22:12:11.031" v="1343" actId="14100"/>
          <ac:spMkLst>
            <pc:docMk/>
            <pc:sldMk cId="3920237882" sldId="2460"/>
            <ac:spMk id="4" creationId="{8ED77C65-C165-0B40-8758-00EE60AF8EDE}"/>
          </ac:spMkLst>
        </pc:spChg>
        <pc:spChg chg="del">
          <ac:chgData name="Dragone, Angelo" userId="46f32b9c-2401-4baa-9452-8734ce2feb51" providerId="ADAL" clId="{4F8D85D3-3144-42DC-BC56-EBC17F0D46E3}" dt="2025-06-26T22:02:39.920" v="737" actId="478"/>
          <ac:spMkLst>
            <pc:docMk/>
            <pc:sldMk cId="3920237882" sldId="2460"/>
            <ac:spMk id="6" creationId="{49726AE2-0387-6478-F35D-B0440DFFBEBA}"/>
          </ac:spMkLst>
        </pc:spChg>
        <pc:spChg chg="add mod">
          <ac:chgData name="Dragone, Angelo" userId="46f32b9c-2401-4baa-9452-8734ce2feb51" providerId="ADAL" clId="{4F8D85D3-3144-42DC-BC56-EBC17F0D46E3}" dt="2025-06-26T22:12:14.397" v="1344" actId="1076"/>
          <ac:spMkLst>
            <pc:docMk/>
            <pc:sldMk cId="3920237882" sldId="2460"/>
            <ac:spMk id="7" creationId="{38D9B159-5AF6-566D-D514-1E53D0B3FB91}"/>
          </ac:spMkLst>
        </pc:spChg>
        <pc:spChg chg="add mod">
          <ac:chgData name="Dragone, Angelo" userId="46f32b9c-2401-4baa-9452-8734ce2feb51" providerId="ADAL" clId="{4F8D85D3-3144-42DC-BC56-EBC17F0D46E3}" dt="2025-06-26T22:12:17.310" v="1345" actId="1076"/>
          <ac:spMkLst>
            <pc:docMk/>
            <pc:sldMk cId="3920237882" sldId="2460"/>
            <ac:spMk id="8" creationId="{F0562CC8-274D-6E12-6005-F79205EFB3D4}"/>
          </ac:spMkLst>
        </pc:spChg>
        <pc:spChg chg="add mod">
          <ac:chgData name="Dragone, Angelo" userId="46f32b9c-2401-4baa-9452-8734ce2feb51" providerId="ADAL" clId="{4F8D85D3-3144-42DC-BC56-EBC17F0D46E3}" dt="2025-06-26T22:15:03.298" v="1588" actId="1076"/>
          <ac:spMkLst>
            <pc:docMk/>
            <pc:sldMk cId="3920237882" sldId="2460"/>
            <ac:spMk id="9" creationId="{8CE64CA7-0710-8339-98EE-663487004C92}"/>
          </ac:spMkLst>
        </pc:spChg>
        <pc:spChg chg="add mod">
          <ac:chgData name="Dragone, Angelo" userId="46f32b9c-2401-4baa-9452-8734ce2feb51" providerId="ADAL" clId="{4F8D85D3-3144-42DC-BC56-EBC17F0D46E3}" dt="2025-06-26T22:15:03.298" v="1588" actId="1076"/>
          <ac:spMkLst>
            <pc:docMk/>
            <pc:sldMk cId="3920237882" sldId="2460"/>
            <ac:spMk id="10" creationId="{112D5B98-F57E-F821-B7A2-573975C27A70}"/>
          </ac:spMkLst>
        </pc:spChg>
      </pc:sldChg>
      <pc:sldChg chg="addSp delSp modSp mod">
        <pc:chgData name="Dragone, Angelo" userId="46f32b9c-2401-4baa-9452-8734ce2feb51" providerId="ADAL" clId="{4F8D85D3-3144-42DC-BC56-EBC17F0D46E3}" dt="2025-06-26T22:17:44.244" v="1615" actId="20577"/>
        <pc:sldMkLst>
          <pc:docMk/>
          <pc:sldMk cId="597758583" sldId="2461"/>
        </pc:sldMkLst>
        <pc:spChg chg="del">
          <ac:chgData name="Dragone, Angelo" userId="46f32b9c-2401-4baa-9452-8734ce2feb51" providerId="ADAL" clId="{4F8D85D3-3144-42DC-BC56-EBC17F0D46E3}" dt="2025-06-26T22:16:40.433" v="1591" actId="478"/>
          <ac:spMkLst>
            <pc:docMk/>
            <pc:sldMk cId="597758583" sldId="2461"/>
            <ac:spMk id="2" creationId="{D868DD3B-17C2-E614-C3BC-477360E338BD}"/>
          </ac:spMkLst>
        </pc:spChg>
        <pc:spChg chg="mod">
          <ac:chgData name="Dragone, Angelo" userId="46f32b9c-2401-4baa-9452-8734ce2feb51" providerId="ADAL" clId="{4F8D85D3-3144-42DC-BC56-EBC17F0D46E3}" dt="2025-06-26T22:17:44.244" v="1615" actId="20577"/>
          <ac:spMkLst>
            <pc:docMk/>
            <pc:sldMk cId="597758583" sldId="2461"/>
            <ac:spMk id="3" creationId="{76727D5A-901E-B928-72F6-AA5C3C3E7F3F}"/>
          </ac:spMkLst>
        </pc:spChg>
        <pc:spChg chg="del">
          <ac:chgData name="Dragone, Angelo" userId="46f32b9c-2401-4baa-9452-8734ce2feb51" providerId="ADAL" clId="{4F8D85D3-3144-42DC-BC56-EBC17F0D46E3}" dt="2025-06-26T22:16:40.433" v="1591" actId="478"/>
          <ac:spMkLst>
            <pc:docMk/>
            <pc:sldMk cId="597758583" sldId="2461"/>
            <ac:spMk id="4" creationId="{A1BBA4B2-7F10-D3C2-B61E-47ED151E8DEA}"/>
          </ac:spMkLst>
        </pc:spChg>
        <pc:spChg chg="del">
          <ac:chgData name="Dragone, Angelo" userId="46f32b9c-2401-4baa-9452-8734ce2feb51" providerId="ADAL" clId="{4F8D85D3-3144-42DC-BC56-EBC17F0D46E3}" dt="2025-06-26T22:15:20.208" v="1589" actId="478"/>
          <ac:spMkLst>
            <pc:docMk/>
            <pc:sldMk cId="597758583" sldId="2461"/>
            <ac:spMk id="6" creationId="{0C99B8C6-C7E7-4E0E-3058-C7D287696F3A}"/>
          </ac:spMkLst>
        </pc:spChg>
        <pc:picChg chg="add mod">
          <ac:chgData name="Dragone, Angelo" userId="46f32b9c-2401-4baa-9452-8734ce2feb51" providerId="ADAL" clId="{4F8D85D3-3144-42DC-BC56-EBC17F0D46E3}" dt="2025-06-26T22:16:51.144" v="1595" actId="14100"/>
          <ac:picMkLst>
            <pc:docMk/>
            <pc:sldMk cId="597758583" sldId="2461"/>
            <ac:picMk id="8" creationId="{A0B0F0A1-42E3-DC68-0D67-F1560762D951}"/>
          </ac:picMkLst>
        </pc:picChg>
        <pc:picChg chg="add mod">
          <ac:chgData name="Dragone, Angelo" userId="46f32b9c-2401-4baa-9452-8734ce2feb51" providerId="ADAL" clId="{4F8D85D3-3144-42DC-BC56-EBC17F0D46E3}" dt="2025-06-26T22:17:33.428" v="1603" actId="1036"/>
          <ac:picMkLst>
            <pc:docMk/>
            <pc:sldMk cId="597758583" sldId="2461"/>
            <ac:picMk id="10" creationId="{8567D000-3028-5E40-9CFF-2332BB5859C4}"/>
          </ac:picMkLst>
        </pc:picChg>
      </pc:sldChg>
    </pc:docChg>
  </pc:docChgLst>
  <pc:docChgLst>
    <pc:chgData name="Dragone, Angelo" userId="46f32b9c-2401-4baa-9452-8734ce2feb51" providerId="ADAL" clId="{47326067-0A04-4FE5-9AFC-E29543C94620}"/>
    <pc:docChg chg="undo custSel addSld modSld sldOrd">
      <pc:chgData name="Dragone, Angelo" userId="46f32b9c-2401-4baa-9452-8734ce2feb51" providerId="ADAL" clId="{47326067-0A04-4FE5-9AFC-E29543C94620}" dt="2025-06-27T13:10:36.709" v="212" actId="20577"/>
      <pc:docMkLst>
        <pc:docMk/>
      </pc:docMkLst>
      <pc:sldChg chg="modSp mod ord">
        <pc:chgData name="Dragone, Angelo" userId="46f32b9c-2401-4baa-9452-8734ce2feb51" providerId="ADAL" clId="{47326067-0A04-4FE5-9AFC-E29543C94620}" dt="2025-06-27T04:48:30.708" v="4"/>
        <pc:sldMkLst>
          <pc:docMk/>
          <pc:sldMk cId="2751631460" sldId="2458"/>
        </pc:sldMkLst>
        <pc:spChg chg="mod">
          <ac:chgData name="Dragone, Angelo" userId="46f32b9c-2401-4baa-9452-8734ce2feb51" providerId="ADAL" clId="{47326067-0A04-4FE5-9AFC-E29543C94620}" dt="2025-06-27T04:45:14.926" v="2" actId="20577"/>
          <ac:spMkLst>
            <pc:docMk/>
            <pc:sldMk cId="2751631460" sldId="2458"/>
            <ac:spMk id="3" creationId="{195720D1-4DF9-8751-1D5A-D55B0D5C94E0}"/>
          </ac:spMkLst>
        </pc:spChg>
      </pc:sldChg>
      <pc:sldChg chg="delSp mod">
        <pc:chgData name="Dragone, Angelo" userId="46f32b9c-2401-4baa-9452-8734ce2feb51" providerId="ADAL" clId="{47326067-0A04-4FE5-9AFC-E29543C94620}" dt="2025-06-27T04:45:00.177" v="0" actId="478"/>
        <pc:sldMkLst>
          <pc:docMk/>
          <pc:sldMk cId="1116274805" sldId="2459"/>
        </pc:sldMkLst>
        <pc:spChg chg="del">
          <ac:chgData name="Dragone, Angelo" userId="46f32b9c-2401-4baa-9452-8734ce2feb51" providerId="ADAL" clId="{47326067-0A04-4FE5-9AFC-E29543C94620}" dt="2025-06-27T04:45:00.177" v="0" actId="478"/>
          <ac:spMkLst>
            <pc:docMk/>
            <pc:sldMk cId="1116274805" sldId="2459"/>
            <ac:spMk id="6" creationId="{88350B12-DC49-CB1B-C06F-0E80056797C9}"/>
          </ac:spMkLst>
        </pc:spChg>
      </pc:sldChg>
      <pc:sldChg chg="addSp delSp modSp new mod">
        <pc:chgData name="Dragone, Angelo" userId="46f32b9c-2401-4baa-9452-8734ce2feb51" providerId="ADAL" clId="{47326067-0A04-4FE5-9AFC-E29543C94620}" dt="2025-06-27T13:10:36.709" v="212" actId="20577"/>
        <pc:sldMkLst>
          <pc:docMk/>
          <pc:sldMk cId="3115399381" sldId="2462"/>
        </pc:sldMkLst>
        <pc:spChg chg="add del">
          <ac:chgData name="Dragone, Angelo" userId="46f32b9c-2401-4baa-9452-8734ce2feb51" providerId="ADAL" clId="{47326067-0A04-4FE5-9AFC-E29543C94620}" dt="2025-06-27T13:09:46.438" v="194" actId="478"/>
          <ac:spMkLst>
            <pc:docMk/>
            <pc:sldMk cId="3115399381" sldId="2462"/>
            <ac:spMk id="2" creationId="{270EAF1A-D658-D931-E9FE-0AC820BC4687}"/>
          </ac:spMkLst>
        </pc:spChg>
        <pc:spChg chg="mod">
          <ac:chgData name="Dragone, Angelo" userId="46f32b9c-2401-4baa-9452-8734ce2feb51" providerId="ADAL" clId="{47326067-0A04-4FE5-9AFC-E29543C94620}" dt="2025-06-27T13:10:36.709" v="212" actId="20577"/>
          <ac:spMkLst>
            <pc:docMk/>
            <pc:sldMk cId="3115399381" sldId="2462"/>
            <ac:spMk id="3" creationId="{FD8F052A-3EC7-9E81-9A70-68DAE9FE949C}"/>
          </ac:spMkLst>
        </pc:spChg>
        <pc:spChg chg="mod">
          <ac:chgData name="Dragone, Angelo" userId="46f32b9c-2401-4baa-9452-8734ce2feb51" providerId="ADAL" clId="{47326067-0A04-4FE5-9AFC-E29543C94620}" dt="2025-06-27T13:10:03.307" v="196" actId="1076"/>
          <ac:spMkLst>
            <pc:docMk/>
            <pc:sldMk cId="3115399381" sldId="2462"/>
            <ac:spMk id="4" creationId="{6DDC8FF9-811B-2E58-4283-799461B6C51A}"/>
          </ac:spMkLst>
        </pc:spChg>
        <pc:spChg chg="del">
          <ac:chgData name="Dragone, Angelo" userId="46f32b9c-2401-4baa-9452-8734ce2feb51" providerId="ADAL" clId="{47326067-0A04-4FE5-9AFC-E29543C94620}" dt="2025-06-27T12:52:29.516" v="6" actId="478"/>
          <ac:spMkLst>
            <pc:docMk/>
            <pc:sldMk cId="3115399381" sldId="2462"/>
            <ac:spMk id="6" creationId="{70D603AD-A3F5-6054-06DD-C30B0339000C}"/>
          </ac:spMkLst>
        </pc:spChg>
        <pc:spChg chg="add mod">
          <ac:chgData name="Dragone, Angelo" userId="46f32b9c-2401-4baa-9452-8734ce2feb51" providerId="ADAL" clId="{47326067-0A04-4FE5-9AFC-E29543C94620}" dt="2025-06-27T13:10:16.646" v="199" actId="20577"/>
          <ac:spMkLst>
            <pc:docMk/>
            <pc:sldMk cId="3115399381" sldId="2462"/>
            <ac:spMk id="7" creationId="{3E5F0DBF-7755-44A8-09F4-94E9E061E6B7}"/>
          </ac:spMkLst>
        </pc:spChg>
      </pc:sldChg>
    </pc:docChg>
  </pc:docChgLst>
  <pc:docChgLst>
    <pc:chgData name="Dragone, Angelo" userId="46f32b9c-2401-4baa-9452-8734ce2feb51" providerId="ADAL" clId="{2935BE51-B3AC-4632-B9DB-3AE586146D71}"/>
    <pc:docChg chg="custSel addSld delSld modSld sldOrd">
      <pc:chgData name="Dragone, Angelo" userId="46f32b9c-2401-4baa-9452-8734ce2feb51" providerId="ADAL" clId="{2935BE51-B3AC-4632-B9DB-3AE586146D71}" dt="2025-06-25T21:48:06.942" v="79" actId="20577"/>
      <pc:docMkLst>
        <pc:docMk/>
      </pc:docMkLst>
      <pc:sldChg chg="addSp delSp modSp mod">
        <pc:chgData name="Dragone, Angelo" userId="46f32b9c-2401-4baa-9452-8734ce2feb51" providerId="ADAL" clId="{2935BE51-B3AC-4632-B9DB-3AE586146D71}" dt="2025-06-25T21:45:59.537" v="40" actId="1076"/>
        <pc:sldMkLst>
          <pc:docMk/>
          <pc:sldMk cId="3110271492" sldId="373"/>
        </pc:sldMkLst>
        <pc:spChg chg="mod">
          <ac:chgData name="Dragone, Angelo" userId="46f32b9c-2401-4baa-9452-8734ce2feb51" providerId="ADAL" clId="{2935BE51-B3AC-4632-B9DB-3AE586146D71}" dt="2025-06-25T21:45:59.537" v="40" actId="1076"/>
          <ac:spMkLst>
            <pc:docMk/>
            <pc:sldMk cId="3110271492" sldId="373"/>
            <ac:spMk id="2" creationId="{2CFEAB5B-FFEA-E6F8-8743-089564C1DD53}"/>
          </ac:spMkLst>
        </pc:spChg>
        <pc:spChg chg="mod">
          <ac:chgData name="Dragone, Angelo" userId="46f32b9c-2401-4baa-9452-8734ce2feb51" providerId="ADAL" clId="{2935BE51-B3AC-4632-B9DB-3AE586146D71}" dt="2025-06-25T21:45:43.687" v="38" actId="1036"/>
          <ac:spMkLst>
            <pc:docMk/>
            <pc:sldMk cId="3110271492" sldId="373"/>
            <ac:spMk id="6" creationId="{6178A1EC-5575-3672-11F4-105725E4EFE3}"/>
          </ac:spMkLst>
        </pc:spChg>
        <pc:spChg chg="mod">
          <ac:chgData name="Dragone, Angelo" userId="46f32b9c-2401-4baa-9452-8734ce2feb51" providerId="ADAL" clId="{2935BE51-B3AC-4632-B9DB-3AE586146D71}" dt="2025-06-25T21:45:43.687" v="38" actId="1036"/>
          <ac:spMkLst>
            <pc:docMk/>
            <pc:sldMk cId="3110271492" sldId="373"/>
            <ac:spMk id="8" creationId="{339A3C4F-49E0-E344-8E88-83B8C90BB845}"/>
          </ac:spMkLst>
        </pc:spChg>
        <pc:picChg chg="add mod">
          <ac:chgData name="Dragone, Angelo" userId="46f32b9c-2401-4baa-9452-8734ce2feb51" providerId="ADAL" clId="{2935BE51-B3AC-4632-B9DB-3AE586146D71}" dt="2025-06-25T21:45:53.018" v="39" actId="1076"/>
          <ac:picMkLst>
            <pc:docMk/>
            <pc:sldMk cId="3110271492" sldId="373"/>
            <ac:picMk id="3" creationId="{BB40751E-6766-9E21-7280-8CE9EFF415AC}"/>
          </ac:picMkLst>
        </pc:picChg>
      </pc:sldChg>
      <pc:sldChg chg="ord">
        <pc:chgData name="Dragone, Angelo" userId="46f32b9c-2401-4baa-9452-8734ce2feb51" providerId="ADAL" clId="{2935BE51-B3AC-4632-B9DB-3AE586146D71}" dt="2025-06-25T21:46:58.323" v="45"/>
        <pc:sldMkLst>
          <pc:docMk/>
          <pc:sldMk cId="3645539061" sldId="2443"/>
        </pc:sldMkLst>
      </pc:sldChg>
      <pc:sldChg chg="del">
        <pc:chgData name="Dragone, Angelo" userId="46f32b9c-2401-4baa-9452-8734ce2feb51" providerId="ADAL" clId="{2935BE51-B3AC-4632-B9DB-3AE586146D71}" dt="2025-06-25T21:46:32.992" v="41" actId="47"/>
        <pc:sldMkLst>
          <pc:docMk/>
          <pc:sldMk cId="2847800159" sldId="2444"/>
        </pc:sldMkLst>
      </pc:sldChg>
      <pc:sldChg chg="del">
        <pc:chgData name="Dragone, Angelo" userId="46f32b9c-2401-4baa-9452-8734ce2feb51" providerId="ADAL" clId="{2935BE51-B3AC-4632-B9DB-3AE586146D71}" dt="2025-06-25T21:46:32.992" v="41" actId="47"/>
        <pc:sldMkLst>
          <pc:docMk/>
          <pc:sldMk cId="2625831546" sldId="2445"/>
        </pc:sldMkLst>
      </pc:sldChg>
      <pc:sldChg chg="del">
        <pc:chgData name="Dragone, Angelo" userId="46f32b9c-2401-4baa-9452-8734ce2feb51" providerId="ADAL" clId="{2935BE51-B3AC-4632-B9DB-3AE586146D71}" dt="2025-06-25T21:46:32.992" v="41" actId="47"/>
        <pc:sldMkLst>
          <pc:docMk/>
          <pc:sldMk cId="2568073843" sldId="2446"/>
        </pc:sldMkLst>
      </pc:sldChg>
      <pc:sldChg chg="del">
        <pc:chgData name="Dragone, Angelo" userId="46f32b9c-2401-4baa-9452-8734ce2feb51" providerId="ADAL" clId="{2935BE51-B3AC-4632-B9DB-3AE586146D71}" dt="2025-06-25T21:46:32.992" v="41" actId="47"/>
        <pc:sldMkLst>
          <pc:docMk/>
          <pc:sldMk cId="2574329150" sldId="2447"/>
        </pc:sldMkLst>
      </pc:sldChg>
      <pc:sldChg chg="del">
        <pc:chgData name="Dragone, Angelo" userId="46f32b9c-2401-4baa-9452-8734ce2feb51" providerId="ADAL" clId="{2935BE51-B3AC-4632-B9DB-3AE586146D71}" dt="2025-06-25T21:46:44.216" v="43" actId="47"/>
        <pc:sldMkLst>
          <pc:docMk/>
          <pc:sldMk cId="1362430697" sldId="2448"/>
        </pc:sldMkLst>
      </pc:sldChg>
      <pc:sldChg chg="del">
        <pc:chgData name="Dragone, Angelo" userId="46f32b9c-2401-4baa-9452-8734ce2feb51" providerId="ADAL" clId="{2935BE51-B3AC-4632-B9DB-3AE586146D71}" dt="2025-06-25T21:46:32.992" v="41" actId="47"/>
        <pc:sldMkLst>
          <pc:docMk/>
          <pc:sldMk cId="3767449737" sldId="2450"/>
        </pc:sldMkLst>
      </pc:sldChg>
      <pc:sldChg chg="del">
        <pc:chgData name="Dragone, Angelo" userId="46f32b9c-2401-4baa-9452-8734ce2feb51" providerId="ADAL" clId="{2935BE51-B3AC-4632-B9DB-3AE586146D71}" dt="2025-06-25T21:46:32.992" v="41" actId="47"/>
        <pc:sldMkLst>
          <pc:docMk/>
          <pc:sldMk cId="4256623125" sldId="2452"/>
        </pc:sldMkLst>
      </pc:sldChg>
      <pc:sldChg chg="del">
        <pc:chgData name="Dragone, Angelo" userId="46f32b9c-2401-4baa-9452-8734ce2feb51" providerId="ADAL" clId="{2935BE51-B3AC-4632-B9DB-3AE586146D71}" dt="2025-06-25T21:46:32.992" v="41" actId="47"/>
        <pc:sldMkLst>
          <pc:docMk/>
          <pc:sldMk cId="2938364145" sldId="2453"/>
        </pc:sldMkLst>
      </pc:sldChg>
      <pc:sldChg chg="del">
        <pc:chgData name="Dragone, Angelo" userId="46f32b9c-2401-4baa-9452-8734ce2feb51" providerId="ADAL" clId="{2935BE51-B3AC-4632-B9DB-3AE586146D71}" dt="2025-06-25T21:46:32.992" v="41" actId="47"/>
        <pc:sldMkLst>
          <pc:docMk/>
          <pc:sldMk cId="112438706" sldId="2454"/>
        </pc:sldMkLst>
      </pc:sldChg>
      <pc:sldChg chg="del">
        <pc:chgData name="Dragone, Angelo" userId="46f32b9c-2401-4baa-9452-8734ce2feb51" providerId="ADAL" clId="{2935BE51-B3AC-4632-B9DB-3AE586146D71}" dt="2025-06-25T21:46:32.992" v="41" actId="47"/>
        <pc:sldMkLst>
          <pc:docMk/>
          <pc:sldMk cId="2413225974" sldId="2455"/>
        </pc:sldMkLst>
      </pc:sldChg>
      <pc:sldChg chg="del">
        <pc:chgData name="Dragone, Angelo" userId="46f32b9c-2401-4baa-9452-8734ce2feb51" providerId="ADAL" clId="{2935BE51-B3AC-4632-B9DB-3AE586146D71}" dt="2025-06-25T21:46:32.992" v="41" actId="47"/>
        <pc:sldMkLst>
          <pc:docMk/>
          <pc:sldMk cId="3087874356" sldId="2456"/>
        </pc:sldMkLst>
      </pc:sldChg>
      <pc:sldChg chg="new">
        <pc:chgData name="Dragone, Angelo" userId="46f32b9c-2401-4baa-9452-8734ce2feb51" providerId="ADAL" clId="{2935BE51-B3AC-4632-B9DB-3AE586146D71}" dt="2025-06-25T21:47:08.644" v="46" actId="680"/>
        <pc:sldMkLst>
          <pc:docMk/>
          <pc:sldMk cId="1116274805" sldId="2459"/>
        </pc:sldMkLst>
      </pc:sldChg>
      <pc:sldChg chg="del">
        <pc:chgData name="Dragone, Angelo" userId="46f32b9c-2401-4baa-9452-8734ce2feb51" providerId="ADAL" clId="{2935BE51-B3AC-4632-B9DB-3AE586146D71}" dt="2025-06-25T21:46:32.992" v="41" actId="47"/>
        <pc:sldMkLst>
          <pc:docMk/>
          <pc:sldMk cId="3619803737" sldId="2459"/>
        </pc:sldMkLst>
      </pc:sldChg>
      <pc:sldChg chg="del">
        <pc:chgData name="Dragone, Angelo" userId="46f32b9c-2401-4baa-9452-8734ce2feb51" providerId="ADAL" clId="{2935BE51-B3AC-4632-B9DB-3AE586146D71}" dt="2025-06-25T21:46:42.566" v="42" actId="47"/>
        <pc:sldMkLst>
          <pc:docMk/>
          <pc:sldMk cId="1379198296" sldId="2460"/>
        </pc:sldMkLst>
      </pc:sldChg>
      <pc:sldChg chg="addSp modSp new mod">
        <pc:chgData name="Dragone, Angelo" userId="46f32b9c-2401-4baa-9452-8734ce2feb51" providerId="ADAL" clId="{2935BE51-B3AC-4632-B9DB-3AE586146D71}" dt="2025-06-25T21:47:52.469" v="69"/>
        <pc:sldMkLst>
          <pc:docMk/>
          <pc:sldMk cId="3920237882" sldId="2460"/>
        </pc:sldMkLst>
        <pc:spChg chg="mod">
          <ac:chgData name="Dragone, Angelo" userId="46f32b9c-2401-4baa-9452-8734ce2feb51" providerId="ADAL" clId="{2935BE51-B3AC-4632-B9DB-3AE586146D71}" dt="2025-06-25T21:47:43.184" v="68" actId="20577"/>
          <ac:spMkLst>
            <pc:docMk/>
            <pc:sldMk cId="3920237882" sldId="2460"/>
            <ac:spMk id="3" creationId="{2CF43C23-2AE2-C7C5-871C-5564749183AF}"/>
          </ac:spMkLst>
        </pc:spChg>
      </pc:sldChg>
      <pc:sldChg chg="modSp new mod">
        <pc:chgData name="Dragone, Angelo" userId="46f32b9c-2401-4baa-9452-8734ce2feb51" providerId="ADAL" clId="{2935BE51-B3AC-4632-B9DB-3AE586146D71}" dt="2025-06-25T21:48:06.942" v="79" actId="20577"/>
        <pc:sldMkLst>
          <pc:docMk/>
          <pc:sldMk cId="597758583" sldId="2461"/>
        </pc:sldMkLst>
        <pc:spChg chg="mod">
          <ac:chgData name="Dragone, Angelo" userId="46f32b9c-2401-4baa-9452-8734ce2feb51" providerId="ADAL" clId="{2935BE51-B3AC-4632-B9DB-3AE586146D71}" dt="2025-06-25T21:48:06.942" v="79" actId="20577"/>
          <ac:spMkLst>
            <pc:docMk/>
            <pc:sldMk cId="597758583" sldId="2461"/>
            <ac:spMk id="3" creationId="{76727D5A-901E-B928-72F6-AA5C3C3E7F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endParaRPr dirty="0"/>
          </a:p>
        </p:txBody>
      </p:sp>
      <p:sp>
        <p:nvSpPr>
          <p:cNvPr id="334" name="Google Shape;3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01309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96075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Option 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7D6FA4-5E2D-8F58-B478-F72EDFD02A2C}"/>
              </a:ext>
            </a:extLst>
          </p:cNvPr>
          <p:cNvSpPr/>
          <p:nvPr userDrawn="1"/>
        </p:nvSpPr>
        <p:spPr>
          <a:xfrm>
            <a:off x="0" y="0"/>
            <a:ext cx="1231669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E8ED050-40D5-A24F-A212-66DA586E473A}"/>
              </a:ext>
            </a:extLst>
          </p:cNvPr>
          <p:cNvSpPr>
            <a:spLocks noGrp="1"/>
          </p:cNvSpPr>
          <p:nvPr>
            <p:ph type="body" sz="quarter" idx="16" hasCustomPrompt="1"/>
          </p:nvPr>
        </p:nvSpPr>
        <p:spPr>
          <a:xfrm>
            <a:off x="9887527" y="5910789"/>
            <a:ext cx="2006600" cy="33655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28" name="Text Placeholder 27">
            <a:extLst>
              <a:ext uri="{FF2B5EF4-FFF2-40B4-BE49-F238E27FC236}">
                <a16:creationId xmlns:a16="http://schemas.microsoft.com/office/drawing/2014/main" id="{A96C29BD-F121-614E-937A-0FE2936909DD}"/>
              </a:ext>
            </a:extLst>
          </p:cNvPr>
          <p:cNvSpPr>
            <a:spLocks noGrp="1"/>
          </p:cNvSpPr>
          <p:nvPr>
            <p:ph type="body" sz="quarter" idx="10" hasCustomPrompt="1"/>
          </p:nvPr>
        </p:nvSpPr>
        <p:spPr>
          <a:xfrm>
            <a:off x="800100" y="647701"/>
            <a:ext cx="7563494" cy="2246574"/>
          </a:xfrm>
        </p:spPr>
        <p:txBody>
          <a:bodyPr anchor="b">
            <a:normAutofit/>
          </a:bodyPr>
          <a:lstStyle>
            <a:lvl1pPr>
              <a:defRPr sz="4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30" name="Text Placeholder 29">
            <a:extLst>
              <a:ext uri="{FF2B5EF4-FFF2-40B4-BE49-F238E27FC236}">
                <a16:creationId xmlns:a16="http://schemas.microsoft.com/office/drawing/2014/main" id="{106C54A2-406A-8E4A-9A2F-D0E47BAE5AA9}"/>
              </a:ext>
            </a:extLst>
          </p:cNvPr>
          <p:cNvSpPr>
            <a:spLocks noGrp="1"/>
          </p:cNvSpPr>
          <p:nvPr>
            <p:ph type="body" sz="quarter" idx="11" hasCustomPrompt="1"/>
          </p:nvPr>
        </p:nvSpPr>
        <p:spPr>
          <a:xfrm>
            <a:off x="800099" y="2931546"/>
            <a:ext cx="7563495" cy="505405"/>
          </a:xfrm>
        </p:spPr>
        <p:txBody>
          <a:bodyPr anchor="b">
            <a:no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 text</a:t>
            </a:r>
          </a:p>
        </p:txBody>
      </p:sp>
      <p:sp>
        <p:nvSpPr>
          <p:cNvPr id="32" name="Text Placeholder 31">
            <a:extLst>
              <a:ext uri="{FF2B5EF4-FFF2-40B4-BE49-F238E27FC236}">
                <a16:creationId xmlns:a16="http://schemas.microsoft.com/office/drawing/2014/main" id="{E48681D7-BD26-DD4A-83F8-CC4789ACF986}"/>
              </a:ext>
            </a:extLst>
          </p:cNvPr>
          <p:cNvSpPr>
            <a:spLocks noGrp="1"/>
          </p:cNvSpPr>
          <p:nvPr>
            <p:ph type="body" sz="quarter" idx="12" hasCustomPrompt="1"/>
          </p:nvPr>
        </p:nvSpPr>
        <p:spPr>
          <a:xfrm>
            <a:off x="800100" y="3941112"/>
            <a:ext cx="7563494" cy="363896"/>
          </a:xfrm>
        </p:spPr>
        <p:txBody>
          <a:bodyPr anchor="t">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 / Title / Department</a:t>
            </a:r>
          </a:p>
        </p:txBody>
      </p:sp>
      <p:sp>
        <p:nvSpPr>
          <p:cNvPr id="34" name="Text Placeholder 33">
            <a:extLst>
              <a:ext uri="{FF2B5EF4-FFF2-40B4-BE49-F238E27FC236}">
                <a16:creationId xmlns:a16="http://schemas.microsoft.com/office/drawing/2014/main" id="{2D4B77C2-58D8-3547-BE9A-17CA8281CFF6}"/>
              </a:ext>
            </a:extLst>
          </p:cNvPr>
          <p:cNvSpPr>
            <a:spLocks noGrp="1"/>
          </p:cNvSpPr>
          <p:nvPr>
            <p:ph type="body" sz="quarter" idx="13" hasCustomPrompt="1"/>
          </p:nvPr>
        </p:nvSpPr>
        <p:spPr>
          <a:xfrm>
            <a:off x="800099" y="4306401"/>
            <a:ext cx="7563493" cy="295275"/>
          </a:xfrm>
        </p:spPr>
        <p:txBody>
          <a:bodyPr>
            <a:noAutofit/>
          </a:bodyPr>
          <a:lstStyle>
            <a:lvl1pPr>
              <a:defRPr sz="1600" b="1" i="0">
                <a:solidFill>
                  <a:schemeClr val="bg1"/>
                </a:solidFill>
                <a:latin typeface="Lato" panose="020F0502020204030203" pitchFamily="34" charset="77"/>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dirty="0"/>
              <a:t>Date</a:t>
            </a:r>
          </a:p>
        </p:txBody>
      </p:sp>
      <p:sp>
        <p:nvSpPr>
          <p:cNvPr id="9" name="Text Placeholder 8">
            <a:extLst>
              <a:ext uri="{FF2B5EF4-FFF2-40B4-BE49-F238E27FC236}">
                <a16:creationId xmlns:a16="http://schemas.microsoft.com/office/drawing/2014/main" id="{444A1C82-3F0E-A346-9364-ED419CD3E063}"/>
              </a:ext>
            </a:extLst>
          </p:cNvPr>
          <p:cNvSpPr>
            <a:spLocks noGrp="1"/>
          </p:cNvSpPr>
          <p:nvPr>
            <p:ph type="body" sz="quarter" idx="17" hasCustomPrompt="1"/>
          </p:nvPr>
        </p:nvSpPr>
        <p:spPr>
          <a:xfrm>
            <a:off x="800099" y="3740943"/>
            <a:ext cx="10553701" cy="45719"/>
          </a:xfrm>
          <a:blipFill>
            <a:blip r:embed="rId4">
              <a:extLst>
                <a:ext uri="{96DAC541-7B7A-43D3-8B79-37D633B846F1}">
                  <asvg:svgBlip xmlns:asvg="http://schemas.microsoft.com/office/drawing/2016/SVG/main" r:embed="rId5"/>
                </a:ext>
              </a:extLst>
            </a:blip>
            <a:stretch>
              <a:fillRect/>
            </a:stretch>
          </a:blipFill>
        </p:spPr>
        <p:txBody>
          <a:bodyPr/>
          <a:lstStyle/>
          <a:p>
            <a:pPr lvl="0"/>
            <a:r>
              <a:rPr lang="en-US" dirty="0"/>
              <a:t> </a:t>
            </a:r>
          </a:p>
        </p:txBody>
      </p:sp>
      <p:sp>
        <p:nvSpPr>
          <p:cNvPr id="17" name="Text Placeholder 16">
            <a:extLst>
              <a:ext uri="{FF2B5EF4-FFF2-40B4-BE49-F238E27FC236}">
                <a16:creationId xmlns:a16="http://schemas.microsoft.com/office/drawing/2014/main" id="{24572C5C-451A-2D42-9B95-A15C06558C75}"/>
              </a:ext>
            </a:extLst>
          </p:cNvPr>
          <p:cNvSpPr>
            <a:spLocks noGrp="1"/>
          </p:cNvSpPr>
          <p:nvPr>
            <p:ph type="body" sz="quarter" idx="18" hasCustomPrompt="1"/>
          </p:nvPr>
        </p:nvSpPr>
        <p:spPr>
          <a:xfrm>
            <a:off x="759144" y="6156325"/>
            <a:ext cx="1734820" cy="322263"/>
          </a:xfrm>
          <a:blipFill>
            <a:blip r:embed="rId6">
              <a:extLst>
                <a:ext uri="{96DAC541-7B7A-43D3-8B79-37D633B846F1}">
                  <asvg:svgBlip xmlns:asvg="http://schemas.microsoft.com/office/drawing/2016/SVG/main" r:embed="rId7"/>
                </a:ext>
              </a:extLst>
            </a:blip>
            <a:stretch>
              <a:fillRect/>
            </a:stretch>
          </a:blipFill>
        </p:spPr>
        <p:txBody>
          <a:bodyPr/>
          <a:lstStyle/>
          <a:p>
            <a:pPr lvl="0"/>
            <a:r>
              <a:rPr lang="en-US" dirty="0"/>
              <a:t> </a:t>
            </a:r>
          </a:p>
        </p:txBody>
      </p:sp>
      <p:pic>
        <p:nvPicPr>
          <p:cNvPr id="2" name="image3.png">
            <a:extLst>
              <a:ext uri="{FF2B5EF4-FFF2-40B4-BE49-F238E27FC236}">
                <a16:creationId xmlns:a16="http://schemas.microsoft.com/office/drawing/2014/main" id="{5922E3E3-E8CF-67D5-0B6F-C8912AD7FC6F}"/>
              </a:ext>
            </a:extLst>
          </p:cNvPr>
          <p:cNvPicPr/>
          <p:nvPr userDrawn="1"/>
        </p:nvPicPr>
        <p:blipFill>
          <a:blip r:embed="rId8" cstate="print">
            <a:extLst>
              <a:ext uri="{28A0092B-C50C-407E-A947-70E740481C1C}">
                <a14:useLocalDpi xmlns:a14="http://schemas.microsoft.com/office/drawing/2010/main"/>
              </a:ext>
            </a:extLst>
          </a:blip>
          <a:stretch>
            <a:fillRect/>
          </a:stretch>
        </p:blipFill>
        <p:spPr>
          <a:xfrm>
            <a:off x="7917504" y="843117"/>
            <a:ext cx="3608563" cy="3462588"/>
          </a:xfrm>
          <a:prstGeom prst="rect">
            <a:avLst/>
          </a:prstGeom>
          <a:ln/>
        </p:spPr>
      </p:pic>
    </p:spTree>
    <p:extLst>
      <p:ext uri="{BB962C8B-B14F-4D97-AF65-F5344CB8AC3E}">
        <p14:creationId xmlns:p14="http://schemas.microsoft.com/office/powerpoint/2010/main" val="281361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800100" y="1110216"/>
            <a:ext cx="1055370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1605068"/>
            <a:ext cx="10553700" cy="445283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8" name="Footer Placeholder 2">
            <a:extLst>
              <a:ext uri="{FF2B5EF4-FFF2-40B4-BE49-F238E27FC236}">
                <a16:creationId xmlns:a16="http://schemas.microsoft.com/office/drawing/2014/main" id="{3AC3FBC4-05D6-4337-8375-09E1FBFCD5F1}"/>
              </a:ext>
            </a:extLst>
          </p:cNvPr>
          <p:cNvSpPr>
            <a:spLocks noGrp="1"/>
          </p:cNvSpPr>
          <p:nvPr>
            <p:ph type="ftr" sz="quarter" idx="3"/>
          </p:nvPr>
        </p:nvSpPr>
        <p:spPr>
          <a:xfrm>
            <a:off x="2886075" y="6282824"/>
            <a:ext cx="5514975"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SECTION TITLE AND/OR DEPARTMENT</a:t>
            </a:r>
          </a:p>
        </p:txBody>
      </p:sp>
    </p:spTree>
    <p:extLst>
      <p:ext uri="{BB962C8B-B14F-4D97-AF65-F5344CB8AC3E}">
        <p14:creationId xmlns:p14="http://schemas.microsoft.com/office/powerpoint/2010/main" val="3670330992"/>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 1 Column">
  <p:cSld name="1_Text Slide - 1 Column">
    <p:bg>
      <p:bgPr>
        <a:solidFill>
          <a:schemeClr val="lt1"/>
        </a:solidFill>
        <a:effectLst/>
      </p:bgPr>
    </p:bg>
    <p:spTree>
      <p:nvGrpSpPr>
        <p:cNvPr id="1" name="Shape 136"/>
        <p:cNvGrpSpPr/>
        <p:nvPr/>
      </p:nvGrpSpPr>
      <p:grpSpPr>
        <a:xfrm>
          <a:off x="0" y="0"/>
          <a:ext cx="0" cy="0"/>
          <a:chOff x="0" y="0"/>
          <a:chExt cx="0" cy="0"/>
        </a:xfrm>
      </p:grpSpPr>
      <p:sp>
        <p:nvSpPr>
          <p:cNvPr id="137" name="Google Shape;137;p45"/>
          <p:cNvSpPr txBox="1">
            <a:spLocks noGrp="1"/>
          </p:cNvSpPr>
          <p:nvPr>
            <p:ph type="body" idx="1"/>
          </p:nvPr>
        </p:nvSpPr>
        <p:spPr>
          <a:xfrm>
            <a:off x="800100" y="1110216"/>
            <a:ext cx="10553700" cy="398482"/>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1000"/>
              </a:spcBef>
              <a:spcAft>
                <a:spcPts val="0"/>
              </a:spcAft>
              <a:buSzPts val="2000"/>
              <a:buFont typeface="Lato"/>
              <a:buNone/>
              <a:defRPr sz="2000">
                <a:solidFill>
                  <a:srgbClr val="B83A4B"/>
                </a:solidFill>
                <a:latin typeface="Lato"/>
                <a:ea typeface="Lato"/>
                <a:cs typeface="Lato"/>
                <a:sym typeface="Lato"/>
              </a:defRPr>
            </a:lvl1pPr>
            <a:lvl2pPr marL="914400" lvl="1" indent="-370840" algn="l">
              <a:lnSpc>
                <a:spcPct val="120000"/>
              </a:lnSpc>
              <a:spcBef>
                <a:spcPts val="500"/>
              </a:spcBef>
              <a:spcAft>
                <a:spcPts val="0"/>
              </a:spcAft>
              <a:buSzPts val="2240"/>
              <a:buChar char="•"/>
              <a:defRPr sz="2000">
                <a:latin typeface="Lato"/>
                <a:ea typeface="Lato"/>
                <a:cs typeface="Lato"/>
                <a:sym typeface="Lato"/>
              </a:defRPr>
            </a:lvl2pPr>
            <a:lvl3pPr marL="1371600" lvl="2" indent="-354330" algn="l">
              <a:lnSpc>
                <a:spcPct val="120000"/>
              </a:lnSpc>
              <a:spcBef>
                <a:spcPts val="500"/>
              </a:spcBef>
              <a:spcAft>
                <a:spcPts val="0"/>
              </a:spcAft>
              <a:buSzPts val="1980"/>
              <a:buChar char="•"/>
              <a:defRPr/>
            </a:lvl3pPr>
            <a:lvl4pPr marL="1828800" lvl="3" indent="-356616" algn="l">
              <a:lnSpc>
                <a:spcPct val="120000"/>
              </a:lnSpc>
              <a:spcBef>
                <a:spcPts val="500"/>
              </a:spcBef>
              <a:spcAft>
                <a:spcPts val="0"/>
              </a:spcAft>
              <a:buSzPts val="2016"/>
              <a:buChar char="•"/>
              <a:defRPr/>
            </a:lvl4pPr>
            <a:lvl5pPr marL="2286000" lvl="4" indent="-356616" algn="l">
              <a:lnSpc>
                <a:spcPct val="120000"/>
              </a:lnSpc>
              <a:spcBef>
                <a:spcPts val="500"/>
              </a:spcBef>
              <a:spcAft>
                <a:spcPts val="0"/>
              </a:spcAft>
              <a:buSzPts val="201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5"/>
          <p:cNvSpPr txBox="1">
            <a:spLocks noGrp="1"/>
          </p:cNvSpPr>
          <p:nvPr>
            <p:ph type="title"/>
          </p:nvPr>
        </p:nvSpPr>
        <p:spPr>
          <a:xfrm>
            <a:off x="800100" y="266701"/>
            <a:ext cx="10553700" cy="63215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9" name="Google Shape;139;p45"/>
          <p:cNvCxnSpPr/>
          <p:nvPr/>
        </p:nvCxnSpPr>
        <p:spPr>
          <a:xfrm>
            <a:off x="800100" y="927135"/>
            <a:ext cx="10553700" cy="0"/>
          </a:xfrm>
          <a:prstGeom prst="straightConnector1">
            <a:avLst/>
          </a:prstGeom>
          <a:noFill/>
          <a:ln w="9525" cap="flat" cmpd="sng">
            <a:solidFill>
              <a:srgbClr val="8C1515"/>
            </a:solidFill>
            <a:prstDash val="solid"/>
            <a:miter lim="800000"/>
            <a:headEnd type="none" w="sm" len="sm"/>
            <a:tailEnd type="none" w="sm" len="sm"/>
          </a:ln>
        </p:spPr>
      </p:cxnSp>
      <p:sp>
        <p:nvSpPr>
          <p:cNvPr id="140" name="Google Shape;140;p45"/>
          <p:cNvSpPr txBox="1">
            <a:spLocks noGrp="1"/>
          </p:cNvSpPr>
          <p:nvPr>
            <p:ph type="body" idx="2"/>
          </p:nvPr>
        </p:nvSpPr>
        <p:spPr>
          <a:xfrm>
            <a:off x="800100" y="1605068"/>
            <a:ext cx="10553700" cy="4452832"/>
          </a:xfrm>
          <a:prstGeom prst="rect">
            <a:avLst/>
          </a:prstGeom>
          <a:noFill/>
          <a:ln>
            <a:noFill/>
          </a:ln>
        </p:spPr>
        <p:txBody>
          <a:bodyPr spcFirstLastPara="1" wrap="square" lIns="0" tIns="45700" rIns="91425" bIns="45700" anchor="t" anchorCtr="0">
            <a:noAutofit/>
          </a:bodyPr>
          <a:lstStyle>
            <a:lvl1pPr marL="457200" lvl="0" indent="-228600" algn="l">
              <a:lnSpc>
                <a:spcPct val="120000"/>
              </a:lnSpc>
              <a:spcBef>
                <a:spcPts val="1000"/>
              </a:spcBef>
              <a:spcAft>
                <a:spcPts val="0"/>
              </a:spcAft>
              <a:buSzPts val="1600"/>
              <a:buFont typeface="Lato"/>
              <a:buNone/>
              <a:defRPr>
                <a:solidFill>
                  <a:srgbClr val="3F3F3F"/>
                </a:solidFill>
              </a:defRPr>
            </a:lvl1pPr>
            <a:lvl2pPr marL="914400" lvl="1" indent="-342392" algn="l">
              <a:lnSpc>
                <a:spcPct val="120000"/>
              </a:lnSpc>
              <a:spcBef>
                <a:spcPts val="500"/>
              </a:spcBef>
              <a:spcAft>
                <a:spcPts val="0"/>
              </a:spcAft>
              <a:buSzPts val="1792"/>
              <a:buChar char="•"/>
              <a:defRPr>
                <a:solidFill>
                  <a:srgbClr val="3F3F3F"/>
                </a:solidFill>
              </a:defRPr>
            </a:lvl2pPr>
            <a:lvl3pPr marL="1371600" lvl="2" indent="-340360" algn="l">
              <a:lnSpc>
                <a:spcPct val="120000"/>
              </a:lnSpc>
              <a:spcBef>
                <a:spcPts val="500"/>
              </a:spcBef>
              <a:spcAft>
                <a:spcPts val="0"/>
              </a:spcAft>
              <a:buSzPts val="1760"/>
              <a:buChar char="•"/>
              <a:defRPr>
                <a:solidFill>
                  <a:srgbClr val="3F3F3F"/>
                </a:solidFill>
              </a:defRPr>
            </a:lvl3pPr>
            <a:lvl4pPr marL="1828800" lvl="3" indent="-328167" algn="l">
              <a:lnSpc>
                <a:spcPct val="120000"/>
              </a:lnSpc>
              <a:spcBef>
                <a:spcPts val="500"/>
              </a:spcBef>
              <a:spcAft>
                <a:spcPts val="0"/>
              </a:spcAft>
              <a:buSzPts val="1568"/>
              <a:buChar char="•"/>
              <a:defRPr>
                <a:solidFill>
                  <a:srgbClr val="3F3F3F"/>
                </a:solidFill>
              </a:defRPr>
            </a:lvl4pPr>
            <a:lvl5pPr marL="2286000" lvl="4" indent="-328167" algn="l">
              <a:lnSpc>
                <a:spcPct val="120000"/>
              </a:lnSpc>
              <a:spcBef>
                <a:spcPts val="500"/>
              </a:spcBef>
              <a:spcAft>
                <a:spcPts val="0"/>
              </a:spcAft>
              <a:buSzPts val="1568"/>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5"/>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100" b="0" i="0" u="none" strike="noStrike" cap="none">
                <a:solidFill>
                  <a:srgbClr val="3F3F3F"/>
                </a:solidFill>
                <a:latin typeface="Lato"/>
                <a:ea typeface="Lato"/>
                <a:cs typeface="Lato"/>
                <a:sym typeface="Lato"/>
              </a:defRPr>
            </a:lvl1pPr>
            <a:lvl2pPr marL="0" lvl="1" indent="0" algn="r">
              <a:spcBef>
                <a:spcPts val="0"/>
              </a:spcBef>
              <a:buNone/>
              <a:defRPr sz="1100" b="0" i="0" u="none" strike="noStrike" cap="none">
                <a:solidFill>
                  <a:srgbClr val="3F3F3F"/>
                </a:solidFill>
                <a:latin typeface="Lato"/>
                <a:ea typeface="Lato"/>
                <a:cs typeface="Lato"/>
                <a:sym typeface="Lato"/>
              </a:defRPr>
            </a:lvl2pPr>
            <a:lvl3pPr marL="0" lvl="2" indent="0" algn="r">
              <a:spcBef>
                <a:spcPts val="0"/>
              </a:spcBef>
              <a:buNone/>
              <a:defRPr sz="1100" b="0" i="0" u="none" strike="noStrike" cap="none">
                <a:solidFill>
                  <a:srgbClr val="3F3F3F"/>
                </a:solidFill>
                <a:latin typeface="Lato"/>
                <a:ea typeface="Lato"/>
                <a:cs typeface="Lato"/>
                <a:sym typeface="Lato"/>
              </a:defRPr>
            </a:lvl3pPr>
            <a:lvl4pPr marL="0" lvl="3" indent="0" algn="r">
              <a:spcBef>
                <a:spcPts val="0"/>
              </a:spcBef>
              <a:buNone/>
              <a:defRPr sz="1100" b="0" i="0" u="none" strike="noStrike" cap="none">
                <a:solidFill>
                  <a:srgbClr val="3F3F3F"/>
                </a:solidFill>
                <a:latin typeface="Lato"/>
                <a:ea typeface="Lato"/>
                <a:cs typeface="Lato"/>
                <a:sym typeface="Lato"/>
              </a:defRPr>
            </a:lvl4pPr>
            <a:lvl5pPr marL="0" lvl="4" indent="0" algn="r">
              <a:spcBef>
                <a:spcPts val="0"/>
              </a:spcBef>
              <a:buNone/>
              <a:defRPr sz="1100" b="0" i="0" u="none" strike="noStrike" cap="none">
                <a:solidFill>
                  <a:srgbClr val="3F3F3F"/>
                </a:solidFill>
                <a:latin typeface="Lato"/>
                <a:ea typeface="Lato"/>
                <a:cs typeface="Lato"/>
                <a:sym typeface="Lato"/>
              </a:defRPr>
            </a:lvl5pPr>
            <a:lvl6pPr marL="0" lvl="5" indent="0" algn="r">
              <a:spcBef>
                <a:spcPts val="0"/>
              </a:spcBef>
              <a:buNone/>
              <a:defRPr sz="1100" b="0" i="0" u="none" strike="noStrike" cap="none">
                <a:solidFill>
                  <a:srgbClr val="3F3F3F"/>
                </a:solidFill>
                <a:latin typeface="Lato"/>
                <a:ea typeface="Lato"/>
                <a:cs typeface="Lato"/>
                <a:sym typeface="Lato"/>
              </a:defRPr>
            </a:lvl6pPr>
            <a:lvl7pPr marL="0" lvl="6" indent="0" algn="r">
              <a:spcBef>
                <a:spcPts val="0"/>
              </a:spcBef>
              <a:buNone/>
              <a:defRPr sz="1100" b="0" i="0" u="none" strike="noStrike" cap="none">
                <a:solidFill>
                  <a:srgbClr val="3F3F3F"/>
                </a:solidFill>
                <a:latin typeface="Lato"/>
                <a:ea typeface="Lato"/>
                <a:cs typeface="Lato"/>
                <a:sym typeface="Lato"/>
              </a:defRPr>
            </a:lvl7pPr>
            <a:lvl8pPr marL="0" lvl="7" indent="0" algn="r">
              <a:spcBef>
                <a:spcPts val="0"/>
              </a:spcBef>
              <a:buNone/>
              <a:defRPr sz="1100" b="0" i="0" u="none" strike="noStrike" cap="none">
                <a:solidFill>
                  <a:srgbClr val="3F3F3F"/>
                </a:solidFill>
                <a:latin typeface="Lato"/>
                <a:ea typeface="Lato"/>
                <a:cs typeface="Lato"/>
                <a:sym typeface="Lato"/>
              </a:defRPr>
            </a:lvl8pPr>
            <a:lvl9pPr marL="0" lvl="8" indent="0" algn="r">
              <a:spcBef>
                <a:spcPts val="0"/>
              </a:spcBef>
              <a:buNone/>
              <a:defRPr sz="1100" b="0" i="0" u="none" strike="noStrike" cap="none">
                <a:solidFill>
                  <a:srgbClr val="3F3F3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45"/>
          <p:cNvSpPr txBox="1">
            <a:spLocks noGrp="1"/>
          </p:cNvSpPr>
          <p:nvPr>
            <p:ph type="ftr" idx="11"/>
          </p:nvPr>
        </p:nvSpPr>
        <p:spPr>
          <a:xfrm>
            <a:off x="2886075" y="6282824"/>
            <a:ext cx="5514975"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sz="1100">
                <a:solidFill>
                  <a:srgbClr val="3F3F3F"/>
                </a:solidFill>
                <a:latin typeface="Lato"/>
                <a:ea typeface="Lato"/>
                <a:cs typeface="Lato"/>
                <a:sym typeface="La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332980618"/>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400" dirty="0">
              <a:solidFill>
                <a:srgbClr val="544948"/>
              </a:solidFill>
              <a:latin typeface="Lato" panose="020F0502020204030203" pitchFamily="34" charset="77"/>
            </a:endParaRPr>
          </a:p>
        </p:txBody>
      </p:sp>
      <p:pic>
        <p:nvPicPr>
          <p:cNvPr id="5" name="Graphic 4">
            <a:extLst>
              <a:ext uri="{FF2B5EF4-FFF2-40B4-BE49-F238E27FC236}">
                <a16:creationId xmlns:a16="http://schemas.microsoft.com/office/drawing/2014/main" id="{C6D94905-D9D5-4BFF-AE0E-1D8763FEE0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59786" y="6282825"/>
            <a:ext cx="1734821" cy="331193"/>
          </a:xfrm>
          <a:prstGeom prst="rect">
            <a:avLst/>
          </a:prstGeom>
        </p:spPr>
      </p:pic>
    </p:spTree>
    <p:extLst>
      <p:ext uri="{BB962C8B-B14F-4D97-AF65-F5344CB8AC3E}">
        <p14:creationId xmlns:p14="http://schemas.microsoft.com/office/powerpoint/2010/main" val="32579081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dt="0"/>
  <p:txStyles>
    <p:titleStyle>
      <a:lvl1pPr algn="l" defTabSz="914400" rtl="0" eaLnBrk="1" latinLnBrk="0" hangingPunct="1">
        <a:lnSpc>
          <a:spcPct val="90000"/>
        </a:lnSpc>
        <a:spcBef>
          <a:spcPct val="0"/>
        </a:spcBef>
        <a:buNone/>
        <a:defRPr sz="4800" kern="1200">
          <a:solidFill>
            <a:srgbClr val="8C1515"/>
          </a:solidFill>
          <a:latin typeface="Lato" panose="020F0502020204030203" pitchFamily="34" charset="77"/>
          <a:ea typeface="+mj-ea"/>
          <a:cs typeface="+mj-cs"/>
        </a:defRPr>
      </a:lvl1pPr>
    </p:titleStyle>
    <p:body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408">
          <p15:clr>
            <a:srgbClr val="F26B43"/>
          </p15:clr>
        </p15:guide>
        <p15:guide id="3" orient="horz" pos="1104">
          <p15:clr>
            <a:srgbClr val="F26B43"/>
          </p15:clr>
        </p15:guide>
        <p15:guide id="4" orient="horz" pos="1464">
          <p15:clr>
            <a:srgbClr val="F26B43"/>
          </p15:clr>
        </p15:guide>
        <p15:guide id="5" pos="3840">
          <p15:clr>
            <a:srgbClr val="F26B43"/>
          </p15:clr>
        </p15:guide>
        <p15:guide id="6" pos="504">
          <p15:clr>
            <a:srgbClr val="F26B43"/>
          </p15:clr>
        </p15:guide>
        <p15:guide id="7" pos="7152">
          <p15:clr>
            <a:srgbClr val="F26B43"/>
          </p15:clr>
        </p15:guide>
        <p15:guide id="8" orient="horz" pos="3984">
          <p15:clr>
            <a:srgbClr val="F26B43"/>
          </p15:clr>
        </p15:guide>
        <p15:guide id="9" orient="horz" pos="4128">
          <p15:clr>
            <a:srgbClr val="F26B43"/>
          </p15:clr>
        </p15:guide>
        <p15:guide id="10" orient="horz" pos="3816">
          <p15:clr>
            <a:srgbClr val="F26B43"/>
          </p15:clr>
        </p15:guide>
        <p15:guide id="11" pos="43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240511-2841-2048-A338-D40F63E2D1B6}"/>
              </a:ext>
            </a:extLst>
          </p:cNvPr>
          <p:cNvSpPr>
            <a:spLocks noGrp="1"/>
          </p:cNvSpPr>
          <p:nvPr>
            <p:ph type="body" sz="quarter" idx="12"/>
          </p:nvPr>
        </p:nvSpPr>
        <p:spPr>
          <a:xfrm>
            <a:off x="759144" y="5137428"/>
            <a:ext cx="2006600" cy="336550"/>
          </a:xfrm>
        </p:spPr>
        <p:txBody>
          <a:bodyPr/>
          <a:lstStyle/>
          <a:p>
            <a:r>
              <a:rPr lang="en-US" sz="1400" dirty="0">
                <a:latin typeface="Lato" panose="020F0502020204030203" pitchFamily="34" charset="0"/>
                <a:ea typeface="Lato" panose="020F0502020204030203" pitchFamily="34" charset="0"/>
                <a:cs typeface="Lato" panose="020F0502020204030203" pitchFamily="34" charset="0"/>
              </a:rPr>
              <a:t>May 25 -26 2023</a:t>
            </a:r>
          </a:p>
        </p:txBody>
      </p:sp>
      <p:sp>
        <p:nvSpPr>
          <p:cNvPr id="8" name="Text Placeholder 7">
            <a:extLst>
              <a:ext uri="{FF2B5EF4-FFF2-40B4-BE49-F238E27FC236}">
                <a16:creationId xmlns:a16="http://schemas.microsoft.com/office/drawing/2014/main" id="{339A3C4F-49E0-E344-8E88-83B8C90BB845}"/>
              </a:ext>
            </a:extLst>
          </p:cNvPr>
          <p:cNvSpPr>
            <a:spLocks noGrp="1"/>
          </p:cNvSpPr>
          <p:nvPr>
            <p:ph type="body" sz="quarter" idx="17"/>
          </p:nvPr>
        </p:nvSpPr>
        <p:spPr>
          <a:xfrm>
            <a:off x="819149" y="4881403"/>
            <a:ext cx="10553701" cy="45719"/>
          </a:xfrm>
          <a:solidFill>
            <a:srgbClr val="C00000"/>
          </a:solidFill>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Google Shape;324;p1">
            <a:extLst>
              <a:ext uri="{FF2B5EF4-FFF2-40B4-BE49-F238E27FC236}">
                <a16:creationId xmlns:a16="http://schemas.microsoft.com/office/drawing/2014/main" id="{2CFEAB5B-FFEA-E6F8-8743-089564C1DD53}"/>
              </a:ext>
            </a:extLst>
          </p:cNvPr>
          <p:cNvSpPr txBox="1">
            <a:spLocks/>
          </p:cNvSpPr>
          <p:nvPr/>
        </p:nvSpPr>
        <p:spPr>
          <a:xfrm>
            <a:off x="1355744" y="51412"/>
            <a:ext cx="7323769" cy="1538593"/>
          </a:xfrm>
          <a:prstGeom prst="rect">
            <a:avLst/>
          </a:prstGeom>
          <a:noFill/>
          <a:ln>
            <a:noFill/>
          </a:ln>
        </p:spPr>
        <p:txBody>
          <a:bodyPr spcFirstLastPara="1" wrap="square" lIns="0" tIns="45700" rIns="91425" bIns="45700" anchor="b" anchorCtr="0">
            <a:normAutofit/>
          </a:bodyPr>
          <a:lst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ct val="100000"/>
              <a:buFont typeface="Lato"/>
              <a:buNone/>
            </a:pPr>
            <a:r>
              <a:rPr lang="en-US" sz="28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A</a:t>
            </a:r>
            <a:r>
              <a:rPr lang="en-US" sz="28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daptive </a:t>
            </a:r>
            <a:r>
              <a:rPr lang="en-US" sz="28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U</a:t>
            </a:r>
            <a:r>
              <a:rPr lang="en-US" sz="28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lt</a:t>
            </a:r>
            <a:r>
              <a:rPr lang="en-US" sz="28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R</a:t>
            </a:r>
            <a:r>
              <a:rPr lang="en-US" sz="28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a-fast </a:t>
            </a:r>
            <a:r>
              <a:rPr lang="en-US" sz="28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E</a:t>
            </a:r>
            <a:r>
              <a:rPr lang="en-US" sz="28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nergy-efficient </a:t>
            </a:r>
            <a:r>
              <a:rPr lang="en-US" sz="28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I</a:t>
            </a:r>
            <a:r>
              <a:rPr lang="en-US" sz="28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ntelligent </a:t>
            </a:r>
            <a:r>
              <a:rPr lang="en-US" sz="28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S</a:t>
            </a:r>
            <a:r>
              <a:rPr lang="en-US" sz="28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ensing technologies</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 name="Google Shape;326;p1">
            <a:extLst>
              <a:ext uri="{FF2B5EF4-FFF2-40B4-BE49-F238E27FC236}">
                <a16:creationId xmlns:a16="http://schemas.microsoft.com/office/drawing/2014/main" id="{6178A1EC-5575-3672-11F4-105725E4EFE3}"/>
              </a:ext>
            </a:extLst>
          </p:cNvPr>
          <p:cNvSpPr txBox="1">
            <a:spLocks/>
          </p:cNvSpPr>
          <p:nvPr/>
        </p:nvSpPr>
        <p:spPr>
          <a:xfrm>
            <a:off x="826416" y="4531344"/>
            <a:ext cx="7563494" cy="363896"/>
          </a:xfrm>
          <a:prstGeom prst="rect">
            <a:avLst/>
          </a:prstGeom>
          <a:noFill/>
          <a:ln>
            <a:noFill/>
          </a:ln>
        </p:spPr>
        <p:txBody>
          <a:bodyPr spcFirstLastPara="1" wrap="square" lIns="0" tIns="45700" rIns="91425" bIns="45700" anchor="t" anchorCtr="0">
            <a:noAutofit/>
          </a:bodyPr>
          <a:lst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ts val="1800"/>
              <a:buFont typeface="Lato"/>
              <a:buNone/>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A. Dragone – SLAC National Accelerator Laboratory</a:t>
            </a:r>
          </a:p>
        </p:txBody>
      </p:sp>
      <p:grpSp>
        <p:nvGrpSpPr>
          <p:cNvPr id="12" name="Group 11">
            <a:extLst>
              <a:ext uri="{FF2B5EF4-FFF2-40B4-BE49-F238E27FC236}">
                <a16:creationId xmlns:a16="http://schemas.microsoft.com/office/drawing/2014/main" id="{A274DF2E-906F-FDA5-D6C2-2EA0B8739C40}"/>
              </a:ext>
            </a:extLst>
          </p:cNvPr>
          <p:cNvGrpSpPr/>
          <p:nvPr/>
        </p:nvGrpSpPr>
        <p:grpSpPr>
          <a:xfrm>
            <a:off x="819149" y="5293955"/>
            <a:ext cx="6847612" cy="1058513"/>
            <a:chOff x="-1894931" y="0"/>
            <a:chExt cx="6847612" cy="1058513"/>
          </a:xfrm>
        </p:grpSpPr>
        <p:grpSp>
          <p:nvGrpSpPr>
            <p:cNvPr id="13" name="Group 12">
              <a:extLst>
                <a:ext uri="{FF2B5EF4-FFF2-40B4-BE49-F238E27FC236}">
                  <a16:creationId xmlns:a16="http://schemas.microsoft.com/office/drawing/2014/main" id="{96A659EA-851F-7D66-6D2F-F0E93917F7DC}"/>
                </a:ext>
              </a:extLst>
            </p:cNvPr>
            <p:cNvGrpSpPr/>
            <p:nvPr/>
          </p:nvGrpSpPr>
          <p:grpSpPr>
            <a:xfrm>
              <a:off x="-1894931" y="0"/>
              <a:ext cx="6219281" cy="938049"/>
              <a:chOff x="-1894931" y="0"/>
              <a:chExt cx="6219281" cy="938049"/>
            </a:xfrm>
          </p:grpSpPr>
          <p:pic>
            <p:nvPicPr>
              <p:cNvPr id="18" name="Picture 17" descr="The Advanced Photon Source (APS)">
                <a:extLst>
                  <a:ext uri="{FF2B5EF4-FFF2-40B4-BE49-F238E27FC236}">
                    <a16:creationId xmlns:a16="http://schemas.microsoft.com/office/drawing/2014/main" id="{226C45C4-902A-E6E6-9AC3-CF1026324E9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28725" cy="428625"/>
              </a:xfrm>
              <a:prstGeom prst="rect">
                <a:avLst/>
              </a:prstGeom>
              <a:noFill/>
              <a:ln>
                <a:noFill/>
              </a:ln>
            </p:spPr>
          </p:pic>
          <p:pic>
            <p:nvPicPr>
              <p:cNvPr id="19" name="Picture 18">
                <a:extLst>
                  <a:ext uri="{FF2B5EF4-FFF2-40B4-BE49-F238E27FC236}">
                    <a16:creationId xmlns:a16="http://schemas.microsoft.com/office/drawing/2014/main" id="{2C59676C-06F0-7413-1CC5-81CFA378564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9225" y="47625"/>
                <a:ext cx="1295400" cy="324485"/>
              </a:xfrm>
              <a:prstGeom prst="rect">
                <a:avLst/>
              </a:prstGeom>
              <a:noFill/>
            </p:spPr>
          </p:pic>
          <p:pic>
            <p:nvPicPr>
              <p:cNvPr id="20" name="Picture 19">
                <a:extLst>
                  <a:ext uri="{FF2B5EF4-FFF2-40B4-BE49-F238E27FC236}">
                    <a16:creationId xmlns:a16="http://schemas.microsoft.com/office/drawing/2014/main" id="{7066E6E4-16D4-3C46-D267-8A32EDB75E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952750" y="57150"/>
                <a:ext cx="1371600" cy="314960"/>
              </a:xfrm>
              <a:prstGeom prst="rect">
                <a:avLst/>
              </a:prstGeom>
              <a:noFill/>
              <a:ln>
                <a:noFill/>
              </a:ln>
              <a:extLst>
                <a:ext uri="{53640926-AAD7-44D8-BBD7-CCE9431645EC}">
                  <a14:shadowObscured xmlns:a14="http://schemas.microsoft.com/office/drawing/2010/main"/>
                </a:ext>
              </a:extLst>
            </p:spPr>
          </p:pic>
          <p:pic>
            <p:nvPicPr>
              <p:cNvPr id="21" name="Picture 20" descr="A black background with blue text&#10;&#10;Description automatically generated">
                <a:extLst>
                  <a:ext uri="{FF2B5EF4-FFF2-40B4-BE49-F238E27FC236}">
                    <a16:creationId xmlns:a16="http://schemas.microsoft.com/office/drawing/2014/main" id="{AA78189F-6494-C2AF-B79D-ADD8AFA6766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94931" y="630074"/>
                <a:ext cx="1428750" cy="307975"/>
              </a:xfrm>
              <a:prstGeom prst="rect">
                <a:avLst/>
              </a:prstGeom>
              <a:noFill/>
            </p:spPr>
          </p:pic>
        </p:grpSp>
        <p:grpSp>
          <p:nvGrpSpPr>
            <p:cNvPr id="14" name="Group 13">
              <a:extLst>
                <a:ext uri="{FF2B5EF4-FFF2-40B4-BE49-F238E27FC236}">
                  <a16:creationId xmlns:a16="http://schemas.microsoft.com/office/drawing/2014/main" id="{26A53210-92C9-6C8F-E8E4-C29A053F77C9}"/>
                </a:ext>
              </a:extLst>
            </p:cNvPr>
            <p:cNvGrpSpPr/>
            <p:nvPr/>
          </p:nvGrpSpPr>
          <p:grpSpPr>
            <a:xfrm>
              <a:off x="-251237" y="540221"/>
              <a:ext cx="5203918" cy="518292"/>
              <a:chOff x="-470312" y="16346"/>
              <a:chExt cx="5203918" cy="518292"/>
            </a:xfrm>
          </p:grpSpPr>
          <p:pic>
            <p:nvPicPr>
              <p:cNvPr id="15" name="Picture 14" descr="A close-up of a logo&#10;&#10;Description automatically generated">
                <a:extLst>
                  <a:ext uri="{FF2B5EF4-FFF2-40B4-BE49-F238E27FC236}">
                    <a16:creationId xmlns:a16="http://schemas.microsoft.com/office/drawing/2014/main" id="{3F94C93E-1B80-8649-4E49-512A0E5677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470312" y="54351"/>
                <a:ext cx="1913255" cy="414655"/>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49490F6B-3597-5039-76DE-7DD8237BE09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13285" y="102203"/>
                <a:ext cx="1733550" cy="432435"/>
              </a:xfrm>
              <a:prstGeom prst="rect">
                <a:avLst/>
              </a:prstGeom>
              <a:noFill/>
            </p:spPr>
          </p:pic>
          <p:pic>
            <p:nvPicPr>
              <p:cNvPr id="17" name="Picture 16">
                <a:extLst>
                  <a:ext uri="{FF2B5EF4-FFF2-40B4-BE49-F238E27FC236}">
                    <a16:creationId xmlns:a16="http://schemas.microsoft.com/office/drawing/2014/main" id="{02E4159E-7C8F-9EE7-1900-E5DA4E53B96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42981" y="16346"/>
                <a:ext cx="1190625" cy="487680"/>
              </a:xfrm>
              <a:prstGeom prst="rect">
                <a:avLst/>
              </a:prstGeom>
              <a:noFill/>
            </p:spPr>
          </p:pic>
        </p:grpSp>
      </p:grpSp>
      <p:pic>
        <p:nvPicPr>
          <p:cNvPr id="22" name="image1.png" descr="Logo Resources | SLAC National Accelerator Laboratory">
            <a:extLst>
              <a:ext uri="{FF2B5EF4-FFF2-40B4-BE49-F238E27FC236}">
                <a16:creationId xmlns:a16="http://schemas.microsoft.com/office/drawing/2014/main" id="{B5BD3609-3115-C233-2E0F-D709B56E833A}"/>
              </a:ext>
            </a:extLst>
          </p:cNvPr>
          <p:cNvPicPr/>
          <p:nvPr/>
        </p:nvPicPr>
        <p:blipFill>
          <a:blip r:embed="rId9" cstate="screen">
            <a:extLst>
              <a:ext uri="{28A0092B-C50C-407E-A947-70E740481C1C}">
                <a14:useLocalDpi xmlns:a14="http://schemas.microsoft.com/office/drawing/2010/main"/>
              </a:ext>
            </a:extLst>
          </a:blip>
          <a:srcRect/>
          <a:stretch>
            <a:fillRect/>
          </a:stretch>
        </p:blipFill>
        <p:spPr>
          <a:xfrm>
            <a:off x="826416" y="5360062"/>
            <a:ext cx="1752353" cy="335948"/>
          </a:xfrm>
          <a:prstGeom prst="rect">
            <a:avLst/>
          </a:prstGeom>
          <a:ln/>
        </p:spPr>
      </p:pic>
      <p:pic>
        <p:nvPicPr>
          <p:cNvPr id="1026" name="Picture 2">
            <a:extLst>
              <a:ext uri="{FF2B5EF4-FFF2-40B4-BE49-F238E27FC236}">
                <a16:creationId xmlns:a16="http://schemas.microsoft.com/office/drawing/2014/main" id="{BFF7CCB7-D171-8905-0A8E-67AD9E87ECD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730001" y="5895454"/>
            <a:ext cx="2642849" cy="336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8AF202-2061-03C1-23BD-6D0A577717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71448" y="5152758"/>
            <a:ext cx="2070789" cy="702127"/>
          </a:xfrm>
          <a:prstGeom prst="rect">
            <a:avLst/>
          </a:prstGeom>
        </p:spPr>
      </p:pic>
      <p:pic>
        <p:nvPicPr>
          <p:cNvPr id="3" name="Picture 2" descr="AUREIS mini-workshop on data-flows for Intelligent Sensing">
            <a:extLst>
              <a:ext uri="{FF2B5EF4-FFF2-40B4-BE49-F238E27FC236}">
                <a16:creationId xmlns:a16="http://schemas.microsoft.com/office/drawing/2014/main" id="{BB40751E-6766-9E21-7280-8CE9EFF415A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1911042" y="1678091"/>
            <a:ext cx="4672060" cy="280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7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8F052A-3EC7-9E81-9A70-68DAE9FE949C}"/>
              </a:ext>
            </a:extLst>
          </p:cNvPr>
          <p:cNvSpPr>
            <a:spLocks noGrp="1"/>
          </p:cNvSpPr>
          <p:nvPr>
            <p:ph type="title"/>
          </p:nvPr>
        </p:nvSpPr>
        <p:spPr/>
        <p:txBody>
          <a:bodyPr/>
          <a:lstStyle/>
          <a:p>
            <a:r>
              <a:rPr lang="en-US" dirty="0"/>
              <a:t>AUREIS participants </a:t>
            </a:r>
          </a:p>
        </p:txBody>
      </p:sp>
      <p:sp>
        <p:nvSpPr>
          <p:cNvPr id="4" name="Text Placeholder 3">
            <a:extLst>
              <a:ext uri="{FF2B5EF4-FFF2-40B4-BE49-F238E27FC236}">
                <a16:creationId xmlns:a16="http://schemas.microsoft.com/office/drawing/2014/main" id="{6DDC8FF9-811B-2E58-4283-799461B6C51A}"/>
              </a:ext>
            </a:extLst>
          </p:cNvPr>
          <p:cNvSpPr>
            <a:spLocks noGrp="1"/>
          </p:cNvSpPr>
          <p:nvPr>
            <p:ph type="body" sz="quarter" idx="16"/>
          </p:nvPr>
        </p:nvSpPr>
        <p:spPr>
          <a:xfrm>
            <a:off x="1035770" y="1202584"/>
            <a:ext cx="5295900" cy="4452832"/>
          </a:xfrm>
        </p:spPr>
        <p:txBody>
          <a:bodyPr/>
          <a:lstStyle/>
          <a:p>
            <a:pPr>
              <a:spcBef>
                <a:spcPts val="0"/>
              </a:spcBef>
            </a:pPr>
            <a:r>
              <a:rPr lang="en-US" sz="1400" dirty="0"/>
              <a:t>A. Dragone, SLAC National Accelerator Laboratory (PI), </a:t>
            </a:r>
          </a:p>
          <a:p>
            <a:pPr>
              <a:spcBef>
                <a:spcPts val="0"/>
              </a:spcBef>
            </a:pPr>
            <a:r>
              <a:rPr lang="en-US" sz="1400" dirty="0"/>
              <a:t>A. </a:t>
            </a:r>
            <a:r>
              <a:rPr lang="en-US" sz="1400" dirty="0" err="1"/>
              <a:t>Arbabian</a:t>
            </a:r>
            <a:r>
              <a:rPr lang="en-US" sz="1400" dirty="0"/>
              <a:t>, Stanford University (Co-PI), </a:t>
            </a:r>
          </a:p>
          <a:p>
            <a:pPr>
              <a:spcBef>
                <a:spcPts val="0"/>
              </a:spcBef>
            </a:pPr>
            <a:r>
              <a:rPr lang="en-US" sz="1400" dirty="0"/>
              <a:t>G. Carini, Brookhaven National Laboratory (Co-PI), </a:t>
            </a:r>
          </a:p>
          <a:p>
            <a:pPr>
              <a:spcBef>
                <a:spcPts val="0"/>
              </a:spcBef>
            </a:pPr>
            <a:r>
              <a:rPr lang="en-US" sz="1400" dirty="0"/>
              <a:t>S. Chowdhury, Stanford University (Co-PI), </a:t>
            </a:r>
          </a:p>
          <a:p>
            <a:pPr>
              <a:spcBef>
                <a:spcPts val="0"/>
              </a:spcBef>
            </a:pPr>
            <a:r>
              <a:rPr lang="en-US" sz="1400" dirty="0"/>
              <a:t>R. Coffee, SLAC National Accelerator Laboratory (Co-PI), </a:t>
            </a:r>
          </a:p>
          <a:p>
            <a:pPr>
              <a:spcBef>
                <a:spcPts val="0"/>
              </a:spcBef>
            </a:pPr>
            <a:r>
              <a:rPr lang="en-US" sz="1400" dirty="0"/>
              <a:t>G. Deptuch, Brookhaven National Laboratory (Co-PI), </a:t>
            </a:r>
          </a:p>
          <a:p>
            <a:pPr>
              <a:spcBef>
                <a:spcPts val="0"/>
              </a:spcBef>
            </a:pPr>
            <a:r>
              <a:rPr lang="en-US" sz="1400" dirty="0"/>
              <a:t>A. Gleason, SLAC National Accelerator Laboratory (Co-PI), </a:t>
            </a:r>
          </a:p>
          <a:p>
            <a:pPr>
              <a:spcBef>
                <a:spcPts val="0"/>
              </a:spcBef>
            </a:pPr>
            <a:r>
              <a:rPr lang="en-US" sz="1400" dirty="0"/>
              <a:t>M. Gokhale, Lawrence Livermore National Laboratory (Co-PI), </a:t>
            </a:r>
          </a:p>
          <a:p>
            <a:pPr>
              <a:spcBef>
                <a:spcPts val="0"/>
              </a:spcBef>
            </a:pPr>
            <a:r>
              <a:rPr lang="en-US" sz="1400" dirty="0"/>
              <a:t>C. Grace, Lawrence Berkeley National Laboratory (Co-PI), </a:t>
            </a:r>
          </a:p>
          <a:p>
            <a:pPr>
              <a:spcBef>
                <a:spcPts val="0"/>
              </a:spcBef>
            </a:pPr>
            <a:r>
              <a:rPr lang="en-US" sz="1400" dirty="0"/>
              <a:t>D. Gorni, Brookhaven National Laboratory (Co-PI), </a:t>
            </a:r>
          </a:p>
          <a:p>
            <a:pPr>
              <a:spcBef>
                <a:spcPts val="0"/>
              </a:spcBef>
            </a:pPr>
            <a:r>
              <a:rPr lang="en-US" sz="1400" dirty="0"/>
              <a:t>R. Herbst, SLAC National Accelerator Laboratory (Co-PI), </a:t>
            </a:r>
          </a:p>
          <a:p>
            <a:pPr>
              <a:spcBef>
                <a:spcPts val="0"/>
              </a:spcBef>
            </a:pPr>
            <a:r>
              <a:rPr lang="en-US" sz="1400" dirty="0"/>
              <a:t>J. Hoff, Fermilab National Accelerator Laboratory (Co-PI), </a:t>
            </a:r>
          </a:p>
          <a:p>
            <a:pPr>
              <a:spcBef>
                <a:spcPts val="0"/>
              </a:spcBef>
            </a:pPr>
            <a:r>
              <a:rPr lang="en-US" sz="1400" dirty="0"/>
              <a:t>M. Kling, SLAC National Accelerator Laboratory (Co-PI), </a:t>
            </a:r>
          </a:p>
          <a:p>
            <a:pPr>
              <a:spcBef>
                <a:spcPts val="0"/>
              </a:spcBef>
            </a:pPr>
            <a:r>
              <a:rPr lang="en-US" sz="1400" dirty="0"/>
              <a:t>A. Miceli, Argonne National Laboratory (Co-PI), </a:t>
            </a:r>
          </a:p>
          <a:p>
            <a:pPr>
              <a:spcBef>
                <a:spcPts val="0"/>
              </a:spcBef>
            </a:pPr>
            <a:r>
              <a:rPr lang="en-US" sz="1400" dirty="0"/>
              <a:t>B. Murmann, University of Hawaii, Manoa (Co-PI), </a:t>
            </a:r>
          </a:p>
          <a:p>
            <a:pPr>
              <a:spcBef>
                <a:spcPts val="0"/>
              </a:spcBef>
            </a:pPr>
            <a:r>
              <a:rPr lang="en-US" sz="1400" dirty="0"/>
              <a:t>A. Quinn, Fermilab National Accelerator Laboratory (Co-PI), </a:t>
            </a:r>
          </a:p>
          <a:p>
            <a:pPr>
              <a:spcBef>
                <a:spcPts val="0"/>
              </a:spcBef>
            </a:pPr>
            <a:r>
              <a:rPr lang="en-US" sz="1400" dirty="0"/>
              <a:t>L. Rota, SLAC National Accelerator Laboratory (Co-PI), </a:t>
            </a:r>
          </a:p>
          <a:p>
            <a:pPr>
              <a:spcBef>
                <a:spcPts val="0"/>
              </a:spcBef>
            </a:pPr>
            <a:r>
              <a:rPr lang="en-US" sz="1400" dirty="0"/>
              <a:t>D. Senesky, Stanford University (Co-PI), </a:t>
            </a:r>
          </a:p>
          <a:p>
            <a:pPr>
              <a:spcBef>
                <a:spcPts val="0"/>
              </a:spcBef>
            </a:pPr>
            <a:endParaRPr lang="en-US" sz="1400" dirty="0"/>
          </a:p>
        </p:txBody>
      </p:sp>
      <p:sp>
        <p:nvSpPr>
          <p:cNvPr id="5" name="Slide Number Placeholder 4">
            <a:extLst>
              <a:ext uri="{FF2B5EF4-FFF2-40B4-BE49-F238E27FC236}">
                <a16:creationId xmlns:a16="http://schemas.microsoft.com/office/drawing/2014/main" id="{327C7EDC-F79D-7FEE-F61D-2545AA1F4046}"/>
              </a:ext>
            </a:extLst>
          </p:cNvPr>
          <p:cNvSpPr>
            <a:spLocks noGrp="1"/>
          </p:cNvSpPr>
          <p:nvPr>
            <p:ph type="sldNum" sz="quarter" idx="4"/>
          </p:nvPr>
        </p:nvSpPr>
        <p:spPr/>
        <p:txBody>
          <a:bodyPr/>
          <a:lstStyle/>
          <a:p>
            <a:fld id="{52B60363-7E9F-BF4A-894A-A30319D3939A}" type="slidenum">
              <a:rPr lang="en-US" smtClean="0"/>
              <a:pPr/>
              <a:t>10</a:t>
            </a:fld>
            <a:endParaRPr lang="en-US"/>
          </a:p>
        </p:txBody>
      </p:sp>
      <p:sp>
        <p:nvSpPr>
          <p:cNvPr id="7" name="Text Placeholder 3">
            <a:extLst>
              <a:ext uri="{FF2B5EF4-FFF2-40B4-BE49-F238E27FC236}">
                <a16:creationId xmlns:a16="http://schemas.microsoft.com/office/drawing/2014/main" id="{3E5F0DBF-7755-44A8-09F4-94E9E061E6B7}"/>
              </a:ext>
            </a:extLst>
          </p:cNvPr>
          <p:cNvSpPr txBox="1">
            <a:spLocks/>
          </p:cNvSpPr>
          <p:nvPr/>
        </p:nvSpPr>
        <p:spPr>
          <a:xfrm>
            <a:off x="6331670" y="1202584"/>
            <a:ext cx="5295900" cy="4452832"/>
          </a:xfrm>
          <a:prstGeom prst="rect">
            <a:avLst/>
          </a:prstGeom>
        </p:spPr>
        <p:txBody>
          <a:bodyPr vert="horz" lIns="0" tIns="45720" rIns="91440" bIns="45720" rtlCol="0">
            <a:noAutofit/>
          </a:bodyPr>
          <a:lstStyle>
            <a:lvl1pPr marL="0" marR="0" indent="0" algn="l" defTabSz="914400" rtl="0" eaLnBrk="1" latinLnBrk="0" hangingPunct="1">
              <a:lnSpc>
                <a:spcPct val="12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2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2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dirty="0"/>
              <a:t>S. Shankar, SLAC National Accelerator Laboratory (Co-PI), </a:t>
            </a:r>
          </a:p>
          <a:p>
            <a:pPr>
              <a:spcBef>
                <a:spcPts val="0"/>
              </a:spcBef>
            </a:pPr>
            <a:r>
              <a:rPr lang="en-US" sz="1400" dirty="0"/>
              <a:t>J. Thayer, SLAC National Accelerator Laboratory (Co-PI), </a:t>
            </a:r>
          </a:p>
          <a:p>
            <a:pPr>
              <a:spcBef>
                <a:spcPts val="0"/>
              </a:spcBef>
            </a:pPr>
            <a:r>
              <a:rPr lang="en-US" sz="1400" dirty="0"/>
              <a:t>L. Voss, SLAC National Accelerator Laboratory (Co-PI)</a:t>
            </a:r>
          </a:p>
          <a:p>
            <a:pPr>
              <a:spcBef>
                <a:spcPts val="0"/>
              </a:spcBef>
              <a:buClrTx/>
            </a:pPr>
            <a:endParaRPr lang="en-US" sz="1400" dirty="0"/>
          </a:p>
          <a:p>
            <a:pPr>
              <a:spcBef>
                <a:spcPts val="0"/>
              </a:spcBef>
              <a:buClrTx/>
            </a:pPr>
            <a:r>
              <a:rPr lang="en-US" sz="1400" dirty="0"/>
              <a:t>D. Doering, SLAC National Accelerator Laboratory (SKP), </a:t>
            </a:r>
          </a:p>
          <a:p>
            <a:pPr>
              <a:spcBef>
                <a:spcPts val="0"/>
              </a:spcBef>
              <a:buClrTx/>
            </a:pPr>
            <a:r>
              <a:rPr lang="en-US" sz="1400" dirty="0"/>
              <a:t>L. Fanals-i-Batllori, SLAC National Accelerator Laboratory (SKP), </a:t>
            </a:r>
          </a:p>
          <a:p>
            <a:pPr>
              <a:spcBef>
                <a:spcPts val="0"/>
              </a:spcBef>
              <a:buClrTx/>
            </a:pPr>
            <a:r>
              <a:rPr lang="en-US" sz="1400" dirty="0"/>
              <a:t>M. Hammer, Argonne National Laboratory (SKP), </a:t>
            </a:r>
          </a:p>
          <a:p>
            <a:pPr>
              <a:spcBef>
                <a:spcPts val="0"/>
              </a:spcBef>
              <a:buClrTx/>
            </a:pPr>
            <a:r>
              <a:rPr lang="en-US" sz="1400" dirty="0"/>
              <a:t>P. C. Huang, SLAC National Accelerator Laboratory (SKP), </a:t>
            </a:r>
          </a:p>
          <a:p>
            <a:pPr>
              <a:spcBef>
                <a:spcPts val="0"/>
              </a:spcBef>
              <a:buClrTx/>
            </a:pPr>
            <a:r>
              <a:rPr lang="en-US" sz="1400" dirty="0"/>
              <a:t>J. Johnson, Lawrence Berkeley National Laboratory (SKP), </a:t>
            </a:r>
          </a:p>
          <a:p>
            <a:pPr>
              <a:spcBef>
                <a:spcPts val="0"/>
              </a:spcBef>
              <a:buClrTx/>
            </a:pPr>
            <a:r>
              <a:rPr lang="en-US" sz="1400" dirty="0"/>
              <a:t>C. Kenney, SLAC National Accelerator Laboratory (SKP), </a:t>
            </a:r>
          </a:p>
          <a:p>
            <a:pPr>
              <a:spcBef>
                <a:spcPts val="0"/>
              </a:spcBef>
              <a:buClrTx/>
            </a:pPr>
            <a:r>
              <a:rPr lang="en-US" sz="1400" dirty="0"/>
              <a:t>A. Pena Perez, SLAC National Accelerator Laboratory (SKP), </a:t>
            </a:r>
          </a:p>
          <a:p>
            <a:pPr>
              <a:spcBef>
                <a:spcPts val="0"/>
              </a:spcBef>
              <a:buClrTx/>
            </a:pPr>
            <a:r>
              <a:rPr lang="en-US" sz="1400" dirty="0"/>
              <a:t>H. Shi, Argonne National Laboratory (SKP), </a:t>
            </a:r>
          </a:p>
          <a:p>
            <a:pPr>
              <a:spcBef>
                <a:spcPts val="0"/>
              </a:spcBef>
              <a:buClrTx/>
            </a:pPr>
            <a:endParaRPr lang="en-US" sz="1400" dirty="0"/>
          </a:p>
          <a:p>
            <a:pPr>
              <a:spcBef>
                <a:spcPts val="0"/>
              </a:spcBef>
              <a:buClrTx/>
            </a:pPr>
            <a:r>
              <a:rPr lang="en-US" sz="1400" dirty="0"/>
              <a:t>J. Gonski, SLAC National Accelerator Laboratory (C), </a:t>
            </a:r>
          </a:p>
          <a:p>
            <a:pPr>
              <a:spcBef>
                <a:spcPts val="0"/>
              </a:spcBef>
              <a:buClrTx/>
            </a:pPr>
            <a:r>
              <a:rPr lang="en-US" sz="1400" dirty="0"/>
              <a:t>J. Hastings, SLAC National Accelerator Laboratory (C), </a:t>
            </a:r>
          </a:p>
          <a:p>
            <a:pPr>
              <a:spcBef>
                <a:spcPts val="0"/>
              </a:spcBef>
              <a:buClrTx/>
            </a:pPr>
            <a:r>
              <a:rPr lang="en-US" sz="1400" dirty="0"/>
              <a:t>A. Mehta, SLAC National Accelerator Laboratory (C), </a:t>
            </a:r>
          </a:p>
          <a:p>
            <a:pPr>
              <a:spcBef>
                <a:spcPts val="0"/>
              </a:spcBef>
              <a:buClrTx/>
            </a:pPr>
            <a:r>
              <a:rPr lang="en-US" sz="1400" dirty="0"/>
              <a:t>T. Zhou, Argonne National Laboratory (C), </a:t>
            </a:r>
          </a:p>
          <a:p>
            <a:pPr>
              <a:spcBef>
                <a:spcPts val="0"/>
              </a:spcBef>
              <a:buClrTx/>
            </a:pPr>
            <a:endParaRPr lang="en-US" sz="1400" dirty="0"/>
          </a:p>
        </p:txBody>
      </p:sp>
    </p:spTree>
    <p:extLst>
      <p:ext uri="{BB962C8B-B14F-4D97-AF65-F5344CB8AC3E}">
        <p14:creationId xmlns:p14="http://schemas.microsoft.com/office/powerpoint/2010/main" val="311539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A5DA09-1A6A-8FCE-EFB2-F9D6A5DD49F1}"/>
              </a:ext>
            </a:extLst>
          </p:cNvPr>
          <p:cNvSpPr>
            <a:spLocks noGrp="1"/>
          </p:cNvSpPr>
          <p:nvPr>
            <p:ph type="body" sz="quarter" idx="13"/>
          </p:nvPr>
        </p:nvSpPr>
        <p:spPr/>
        <p:txBody>
          <a:bodyPr/>
          <a:lstStyle/>
          <a:p>
            <a:r>
              <a:rPr lang="en-US" dirty="0"/>
              <a:t>What is AUREIS?</a:t>
            </a:r>
          </a:p>
        </p:txBody>
      </p:sp>
      <p:sp>
        <p:nvSpPr>
          <p:cNvPr id="3" name="Title 2">
            <a:extLst>
              <a:ext uri="{FF2B5EF4-FFF2-40B4-BE49-F238E27FC236}">
                <a16:creationId xmlns:a16="http://schemas.microsoft.com/office/drawing/2014/main" id="{D2C460B1-BC47-2A48-11F8-A968B1767893}"/>
              </a:ext>
            </a:extLst>
          </p:cNvPr>
          <p:cNvSpPr>
            <a:spLocks noGrp="1"/>
          </p:cNvSpPr>
          <p:nvPr>
            <p:ph type="title"/>
          </p:nvPr>
        </p:nvSpPr>
        <p:spPr/>
        <p:txBody>
          <a:bodyPr/>
          <a:lstStyle/>
          <a:p>
            <a:r>
              <a:rPr lang="en-US" dirty="0"/>
              <a:t>Welcome and thank you.</a:t>
            </a:r>
          </a:p>
        </p:txBody>
      </p:sp>
      <p:sp>
        <p:nvSpPr>
          <p:cNvPr id="4" name="Text Placeholder 3">
            <a:extLst>
              <a:ext uri="{FF2B5EF4-FFF2-40B4-BE49-F238E27FC236}">
                <a16:creationId xmlns:a16="http://schemas.microsoft.com/office/drawing/2014/main" id="{FC37B835-E198-8B83-1794-1213D5091043}"/>
              </a:ext>
            </a:extLst>
          </p:cNvPr>
          <p:cNvSpPr>
            <a:spLocks noGrp="1"/>
          </p:cNvSpPr>
          <p:nvPr>
            <p:ph type="body" sz="quarter" idx="16"/>
          </p:nvPr>
        </p:nvSpPr>
        <p:spPr>
          <a:xfrm>
            <a:off x="800100" y="1605068"/>
            <a:ext cx="5085693" cy="4452832"/>
          </a:xfrm>
        </p:spPr>
        <p:txBody>
          <a:bodyPr/>
          <a:lstStyle/>
          <a:p>
            <a:r>
              <a:rPr lang="en-US" sz="16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A</a:t>
            </a:r>
            <a:r>
              <a:rPr lang="en-US" sz="16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daptive </a:t>
            </a:r>
            <a:r>
              <a:rPr lang="en-US" sz="16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U</a:t>
            </a:r>
            <a:r>
              <a:rPr lang="en-US" sz="16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lt</a:t>
            </a:r>
            <a:r>
              <a:rPr lang="en-US" sz="16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R</a:t>
            </a:r>
            <a:r>
              <a:rPr lang="en-US" sz="16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a-fast </a:t>
            </a:r>
            <a:r>
              <a:rPr lang="en-US" sz="16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E</a:t>
            </a:r>
            <a:r>
              <a:rPr lang="en-US" sz="16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nergy-efficient </a:t>
            </a:r>
            <a:r>
              <a:rPr lang="en-US" sz="16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I</a:t>
            </a:r>
            <a:r>
              <a:rPr lang="en-US" sz="16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ntelligent </a:t>
            </a:r>
            <a:r>
              <a:rPr lang="en-US" sz="1600" b="1" cap="small" dirty="0">
                <a:solidFill>
                  <a:srgbClr val="DF5806"/>
                </a:solidFill>
                <a:effectLst/>
                <a:latin typeface="Lato" panose="020F0502020204030203" pitchFamily="34" charset="0"/>
                <a:ea typeface="Lato" panose="020F0502020204030203" pitchFamily="34" charset="0"/>
                <a:cs typeface="Lato" panose="020F0502020204030203" pitchFamily="34" charset="0"/>
              </a:rPr>
              <a:t>S</a:t>
            </a:r>
            <a:r>
              <a:rPr lang="en-US" sz="1600" b="1" cap="small" dirty="0">
                <a:solidFill>
                  <a:srgbClr val="000000"/>
                </a:solidFill>
                <a:effectLst/>
                <a:latin typeface="Lato" panose="020F0502020204030203" pitchFamily="34" charset="0"/>
                <a:ea typeface="Lato" panose="020F0502020204030203" pitchFamily="34" charset="0"/>
                <a:cs typeface="Lato" panose="020F0502020204030203" pitchFamily="34" charset="0"/>
              </a:rPr>
              <a:t>ensing technologies</a:t>
            </a:r>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p>
          <a:p>
            <a:r>
              <a:rPr lang="en-US" dirty="0"/>
              <a:t>It is one of the 8 projects within the new DOE Microelectronics Energy Efficiency Research Center for Advanced Technologies (MEERCAT)</a:t>
            </a:r>
          </a:p>
        </p:txBody>
      </p:sp>
      <p:sp>
        <p:nvSpPr>
          <p:cNvPr id="5" name="Slide Number Placeholder 4">
            <a:extLst>
              <a:ext uri="{FF2B5EF4-FFF2-40B4-BE49-F238E27FC236}">
                <a16:creationId xmlns:a16="http://schemas.microsoft.com/office/drawing/2014/main" id="{ECD39100-89DD-3E47-373A-3C4D56ACD977}"/>
              </a:ext>
            </a:extLst>
          </p:cNvPr>
          <p:cNvSpPr>
            <a:spLocks noGrp="1"/>
          </p:cNvSpPr>
          <p:nvPr>
            <p:ph type="sldNum" sz="quarter" idx="4"/>
          </p:nvPr>
        </p:nvSpPr>
        <p:spPr/>
        <p:txBody>
          <a:bodyPr/>
          <a:lstStyle/>
          <a:p>
            <a:fld id="{52B60363-7E9F-BF4A-894A-A30319D3939A}" type="slidenum">
              <a:rPr lang="en-US" smtClean="0"/>
              <a:pPr/>
              <a:t>2</a:t>
            </a:fld>
            <a:endParaRPr lang="en-US"/>
          </a:p>
        </p:txBody>
      </p:sp>
      <p:graphicFrame>
        <p:nvGraphicFramePr>
          <p:cNvPr id="7" name="Table 6">
            <a:extLst>
              <a:ext uri="{FF2B5EF4-FFF2-40B4-BE49-F238E27FC236}">
                <a16:creationId xmlns:a16="http://schemas.microsoft.com/office/drawing/2014/main" id="{9A35E438-3ED8-6521-A78F-51328E6B15CE}"/>
              </a:ext>
            </a:extLst>
          </p:cNvPr>
          <p:cNvGraphicFramePr>
            <a:graphicFrameLocks noGrp="1"/>
          </p:cNvGraphicFramePr>
          <p:nvPr>
            <p:extLst>
              <p:ext uri="{D42A27DB-BD31-4B8C-83A1-F6EECF244321}">
                <p14:modId xmlns:p14="http://schemas.microsoft.com/office/powerpoint/2010/main" val="3996580867"/>
              </p:ext>
            </p:extLst>
          </p:nvPr>
        </p:nvGraphicFramePr>
        <p:xfrm>
          <a:off x="6201103" y="1720061"/>
          <a:ext cx="5573658" cy="3773743"/>
        </p:xfrm>
        <a:graphic>
          <a:graphicData uri="http://schemas.openxmlformats.org/drawingml/2006/table">
            <a:tbl>
              <a:tblPr>
                <a:tableStyleId>{284E427A-3D55-4303-BF80-6455036E1DE7}</a:tableStyleId>
              </a:tblPr>
              <a:tblGrid>
                <a:gridCol w="2664480">
                  <a:extLst>
                    <a:ext uri="{9D8B030D-6E8A-4147-A177-3AD203B41FA5}">
                      <a16:colId xmlns:a16="http://schemas.microsoft.com/office/drawing/2014/main" val="2819402949"/>
                    </a:ext>
                  </a:extLst>
                </a:gridCol>
                <a:gridCol w="1740069">
                  <a:extLst>
                    <a:ext uri="{9D8B030D-6E8A-4147-A177-3AD203B41FA5}">
                      <a16:colId xmlns:a16="http://schemas.microsoft.com/office/drawing/2014/main" val="1107291698"/>
                    </a:ext>
                  </a:extLst>
                </a:gridCol>
                <a:gridCol w="1169109">
                  <a:extLst>
                    <a:ext uri="{9D8B030D-6E8A-4147-A177-3AD203B41FA5}">
                      <a16:colId xmlns:a16="http://schemas.microsoft.com/office/drawing/2014/main" val="1398224777"/>
                    </a:ext>
                  </a:extLst>
                </a:gridCol>
              </a:tblGrid>
              <a:tr h="262823">
                <a:tc>
                  <a:txBody>
                    <a:bodyPr/>
                    <a:lstStyle/>
                    <a:p>
                      <a:pPr marL="0" marR="0" indent="0" algn="just"/>
                      <a:r>
                        <a:rPr lang="en-US" sz="1000" b="1" dirty="0">
                          <a:effectLst/>
                        </a:rPr>
                        <a:t>Project Name</a:t>
                      </a:r>
                      <a:endParaRPr lang="en-US" sz="1000" b="1"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lgn="just"/>
                      <a:r>
                        <a:rPr lang="en-US" sz="1000" b="1" dirty="0">
                          <a:effectLst/>
                        </a:rPr>
                        <a:t>Lead Laboratory</a:t>
                      </a:r>
                      <a:endParaRPr lang="en-US" sz="1000" b="1"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lgn="just"/>
                      <a:r>
                        <a:rPr lang="en-US" sz="1000" b="1" dirty="0">
                          <a:effectLst/>
                        </a:rPr>
                        <a:t>Lead PI</a:t>
                      </a:r>
                      <a:endParaRPr lang="en-US" sz="1000" b="1"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1653499578"/>
                  </a:ext>
                </a:extLst>
              </a:tr>
              <a:tr h="362514">
                <a:tc>
                  <a:txBody>
                    <a:bodyPr/>
                    <a:lstStyle/>
                    <a:p>
                      <a:pPr marL="0" marR="0" indent="0"/>
                      <a:r>
                        <a:rPr lang="en-US" sz="1000" dirty="0">
                          <a:effectLst/>
                        </a:rPr>
                        <a:t>Adaptive UltRa-fast Energy-efficient Intelligent Sensing technologies (</a:t>
                      </a:r>
                      <a:r>
                        <a:rPr lang="en-US" sz="1000" b="1" dirty="0">
                          <a:effectLst/>
                        </a:rPr>
                        <a:t>AUREIS</a:t>
                      </a:r>
                      <a:r>
                        <a:rPr lang="en-US" sz="1000" dirty="0">
                          <a:effectLst/>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SLAC National Accelerator Laboratory</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Dragone, Angelo</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2457080505"/>
                  </a:ext>
                </a:extLst>
              </a:tr>
              <a:tr h="516583">
                <a:tc>
                  <a:txBody>
                    <a:bodyPr/>
                    <a:lstStyle/>
                    <a:p>
                      <a:pPr marL="0" marR="0" indent="0"/>
                      <a:r>
                        <a:rPr lang="en-US" sz="1000" b="1" dirty="0">
                          <a:effectLst/>
                        </a:rPr>
                        <a:t>BIA</a:t>
                      </a:r>
                      <a:r>
                        <a:rPr lang="en-US" sz="1000" dirty="0">
                          <a:effectLst/>
                        </a:rPr>
                        <a:t>:  A Co-Design Methodology to Transform Materials and Computer Architecture Research for Energy Efficiency</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Argonne National Laboratory (ANL)</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Taylor, Valerie</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431672160"/>
                  </a:ext>
                </a:extLst>
              </a:tr>
              <a:tr h="385716">
                <a:tc>
                  <a:txBody>
                    <a:bodyPr/>
                    <a:lstStyle/>
                    <a:p>
                      <a:pPr marL="0" marR="0" indent="0"/>
                      <a:r>
                        <a:rPr lang="en-US" sz="1000" dirty="0">
                          <a:effectLst/>
                        </a:rPr>
                        <a:t>Democratization of Co-design for Energy-Efficient Heterogeneous Computing: </a:t>
                      </a:r>
                      <a:r>
                        <a:rPr lang="en-US" sz="1000" b="1" dirty="0" err="1">
                          <a:effectLst/>
                        </a:rPr>
                        <a:t>DeCoDe</a:t>
                      </a:r>
                      <a:endParaRPr lang="en-US" sz="1000" b="1"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Pacific Northwest National Laboratory (PNNL)</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dirty="0">
                          <a:effectLst/>
                        </a:rPr>
                        <a:t>Ang, James</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3749211978"/>
                  </a:ext>
                </a:extLst>
              </a:tr>
              <a:tr h="498457">
                <a:tc>
                  <a:txBody>
                    <a:bodyPr/>
                    <a:lstStyle/>
                    <a:p>
                      <a:pPr marL="0" marR="0" indent="0"/>
                      <a:r>
                        <a:rPr lang="en-US" sz="1000" b="1" dirty="0">
                          <a:effectLst/>
                        </a:rPr>
                        <a:t>El-Pho</a:t>
                      </a:r>
                      <a:r>
                        <a:rPr lang="en-US" sz="1000" dirty="0">
                          <a:effectLst/>
                        </a:rPr>
                        <a:t>: Electro-Photonic Integrated Platform for Near-Sensor Processing in Extreme Environments</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Brookhaven National Laboratory (BNL)</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Deptuch, Grzegorz</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1069504942"/>
                  </a:ext>
                </a:extLst>
              </a:tr>
              <a:tr h="371577">
                <a:tc>
                  <a:txBody>
                    <a:bodyPr/>
                    <a:lstStyle/>
                    <a:p>
                      <a:pPr marL="0" marR="0" indent="0"/>
                      <a:r>
                        <a:rPr lang="en-US" sz="1000" dirty="0">
                          <a:effectLst/>
                        </a:rPr>
                        <a:t>Enabling Science for Transformative Energy-Efficient Microelectronics (</a:t>
                      </a:r>
                      <a:r>
                        <a:rPr lang="en-US" sz="1000" b="1" dirty="0">
                          <a:effectLst/>
                        </a:rPr>
                        <a:t>ESTEEM</a:t>
                      </a:r>
                      <a:r>
                        <a:rPr lang="en-US" sz="1000" dirty="0">
                          <a:effectLst/>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SLAC National Accelerator Laboratory</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McIntyre, Paul</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700030825"/>
                  </a:ext>
                </a:extLst>
              </a:tr>
              <a:tr h="350431">
                <a:tc>
                  <a:txBody>
                    <a:bodyPr/>
                    <a:lstStyle/>
                    <a:p>
                      <a:pPr marL="0" marR="0" indent="0"/>
                      <a:r>
                        <a:rPr lang="en-US" sz="1000" b="1" dirty="0">
                          <a:effectLst/>
                        </a:rPr>
                        <a:t>Nanoscale hybrids</a:t>
                      </a:r>
                      <a:r>
                        <a:rPr lang="en-US" sz="1000" dirty="0">
                          <a:effectLst/>
                        </a:rPr>
                        <a:t>: a new paradigm for energy-efficient optoelectronics</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Lawrence Berkeley National Laboratory (LBNL)</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Garcia-Sciveres, Maurice</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2880685974"/>
                  </a:ext>
                </a:extLst>
              </a:tr>
              <a:tr h="387617">
                <a:tc>
                  <a:txBody>
                    <a:bodyPr/>
                    <a:lstStyle/>
                    <a:p>
                      <a:pPr marL="0" marR="0" indent="0"/>
                      <a:r>
                        <a:rPr lang="en-US" sz="1000" dirty="0">
                          <a:effectLst/>
                        </a:rPr>
                        <a:t>Nano-Scale Research Center for Heterogeneous Integration Platforms (</a:t>
                      </a:r>
                      <a:r>
                        <a:rPr lang="en-US" sz="1000" b="1" dirty="0">
                          <a:effectLst/>
                        </a:rPr>
                        <a:t>NSR-CHIP</a:t>
                      </a:r>
                      <a:r>
                        <a:rPr lang="en-US" sz="1000" dirty="0">
                          <a:effectLst/>
                        </a:rPr>
                        <a:t>)</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Sandia National Laboratories</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a:effectLst/>
                        </a:rPr>
                        <a:t>Nelson, Jeffrey</a:t>
                      </a:r>
                      <a:endParaRPr lang="en-US" sz="100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3777730220"/>
                  </a:ext>
                </a:extLst>
              </a:tr>
              <a:tr h="638025">
                <a:tc>
                  <a:txBody>
                    <a:bodyPr/>
                    <a:lstStyle/>
                    <a:p>
                      <a:pPr marL="0" marR="0" indent="0"/>
                      <a:r>
                        <a:rPr lang="en-US" sz="1000" dirty="0">
                          <a:effectLst/>
                        </a:rPr>
                        <a:t>Self-Assembly of Tunable Molecular Memristors with Long Range Order for Resilient and Energy-Efficient Neuromorphic Computing</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dirty="0">
                          <a:effectLst/>
                        </a:rPr>
                        <a:t>Pacific Northwest National Laboratory (PNNL)</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tc>
                  <a:txBody>
                    <a:bodyPr/>
                    <a:lstStyle/>
                    <a:p>
                      <a:pPr marL="0" marR="0" indent="0"/>
                      <a:r>
                        <a:rPr lang="en-US" sz="1000" dirty="0">
                          <a:effectLst/>
                        </a:rPr>
                        <a:t>Johnson, Grant</a:t>
                      </a:r>
                      <a:endParaRPr lang="en-US" sz="1000" dirty="0">
                        <a:effectLst/>
                        <a:latin typeface="Aptos" panose="020B0004020202020204" pitchFamily="34" charset="0"/>
                        <a:ea typeface="Aptos" panose="020B0004020202020204" pitchFamily="34" charset="0"/>
                        <a:cs typeface="Aptos" panose="020B0004020202020204" pitchFamily="34" charset="0"/>
                      </a:endParaRPr>
                    </a:p>
                  </a:txBody>
                  <a:tcPr marL="60419" marR="60419" marT="0" marB="0"/>
                </a:tc>
                <a:extLst>
                  <a:ext uri="{0D108BD9-81ED-4DB2-BD59-A6C34878D82A}">
                    <a16:rowId xmlns:a16="http://schemas.microsoft.com/office/drawing/2014/main" val="3345722594"/>
                  </a:ext>
                </a:extLst>
              </a:tr>
            </a:tbl>
          </a:graphicData>
        </a:graphic>
      </p:graphicFrame>
      <p:sp>
        <p:nvSpPr>
          <p:cNvPr id="9" name="TextBox 8">
            <a:extLst>
              <a:ext uri="{FF2B5EF4-FFF2-40B4-BE49-F238E27FC236}">
                <a16:creationId xmlns:a16="http://schemas.microsoft.com/office/drawing/2014/main" id="{94C3375A-F18B-68B6-0EE2-942DA18F6094}"/>
              </a:ext>
            </a:extLst>
          </p:cNvPr>
          <p:cNvSpPr txBox="1"/>
          <p:nvPr/>
        </p:nvSpPr>
        <p:spPr>
          <a:xfrm>
            <a:off x="705177" y="4092870"/>
            <a:ext cx="5275538" cy="1384995"/>
          </a:xfrm>
          <a:prstGeom prst="rect">
            <a:avLst/>
          </a:prstGeom>
          <a:noFill/>
        </p:spPr>
        <p:txBody>
          <a:bodyPr wrap="square">
            <a:spAutoFit/>
          </a:bodyPr>
          <a:lstStyle/>
          <a:p>
            <a:r>
              <a:rPr lang="en-US" dirty="0">
                <a:solidFill>
                  <a:srgbClr val="ED7D31"/>
                </a:solidFill>
              </a:rPr>
              <a:t>Goal: </a:t>
            </a:r>
            <a:r>
              <a:rPr lang="en-US" dirty="0"/>
              <a:t>Revolutionize energy-efficient microelectronics by advancing integrated innovations across materials, devices, information-carrying modalities, and systems architectures. Exploring transformative solutions that seamlessly bridge sensing, edge processing, artificial intelligence, and high-performance computing. </a:t>
            </a:r>
          </a:p>
        </p:txBody>
      </p:sp>
    </p:spTree>
    <p:extLst>
      <p:ext uri="{BB962C8B-B14F-4D97-AF65-F5344CB8AC3E}">
        <p14:creationId xmlns:p14="http://schemas.microsoft.com/office/powerpoint/2010/main" val="111627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
          <p:cNvSpPr txBox="1">
            <a:spLocks noGrp="1"/>
          </p:cNvSpPr>
          <p:nvPr>
            <p:ph type="title"/>
          </p:nvPr>
        </p:nvSpPr>
        <p:spPr>
          <a:xfrm>
            <a:off x="800100" y="266701"/>
            <a:ext cx="10553700" cy="632152"/>
          </a:xfrm>
          <a:prstGeom prst="rect">
            <a:avLst/>
          </a:prstGeom>
          <a:noFill/>
          <a:ln>
            <a:noFill/>
          </a:ln>
        </p:spPr>
        <p:txBody>
          <a:bodyPr spcFirstLastPara="1" wrap="square" lIns="0" tIns="45700" rIns="91425" bIns="45700" anchor="b" anchorCtr="0">
            <a:normAutofit/>
          </a:bodyPr>
          <a:lstStyle/>
          <a:p>
            <a:pPr marL="0" lvl="0" indent="0" algn="l" rtl="0">
              <a:lnSpc>
                <a:spcPct val="90000"/>
              </a:lnSpc>
              <a:spcBef>
                <a:spcPts val="0"/>
              </a:spcBef>
              <a:spcAft>
                <a:spcPts val="0"/>
              </a:spcAft>
              <a:buClr>
                <a:srgbClr val="8C1515"/>
              </a:buClr>
              <a:buSzPts val="3200"/>
              <a:buFont typeface="Lato"/>
              <a:buNone/>
            </a:pPr>
            <a:r>
              <a:rPr lang="en-US" sz="3200" b="0" i="0" dirty="0">
                <a:solidFill>
                  <a:srgbClr val="8C1515"/>
                </a:solidFill>
                <a:latin typeface="Lato"/>
                <a:ea typeface="Lato"/>
                <a:cs typeface="Lato"/>
                <a:sym typeface="Lato"/>
              </a:rPr>
              <a:t>A World Shaped by Sensing </a:t>
            </a:r>
            <a:endParaRPr sz="2800" dirty="0"/>
          </a:p>
        </p:txBody>
      </p:sp>
      <p:sp>
        <p:nvSpPr>
          <p:cNvPr id="337" name="Google Shape;337;p2"/>
          <p:cNvSpPr txBox="1">
            <a:spLocks noGrp="1"/>
          </p:cNvSpPr>
          <p:nvPr>
            <p:ph type="sldNum" idx="12"/>
          </p:nvPr>
        </p:nvSpPr>
        <p:spPr>
          <a:xfrm>
            <a:off x="8610600" y="6282824"/>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30" name="Picture 29">
            <a:extLst>
              <a:ext uri="{FF2B5EF4-FFF2-40B4-BE49-F238E27FC236}">
                <a16:creationId xmlns:a16="http://schemas.microsoft.com/office/drawing/2014/main" id="{9F8B0430-D7CE-7F7D-FC21-A31557940E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8084" y="1046489"/>
            <a:ext cx="5208500" cy="5039315"/>
          </a:xfrm>
          <a:prstGeom prst="rect">
            <a:avLst/>
          </a:prstGeom>
        </p:spPr>
      </p:pic>
      <p:sp>
        <p:nvSpPr>
          <p:cNvPr id="32" name="TextBox 31">
            <a:extLst>
              <a:ext uri="{FF2B5EF4-FFF2-40B4-BE49-F238E27FC236}">
                <a16:creationId xmlns:a16="http://schemas.microsoft.com/office/drawing/2014/main" id="{34430BC5-54C8-F106-E032-12EE409541E4}"/>
              </a:ext>
            </a:extLst>
          </p:cNvPr>
          <p:cNvSpPr txBox="1"/>
          <p:nvPr/>
        </p:nvSpPr>
        <p:spPr>
          <a:xfrm>
            <a:off x="661325" y="1984124"/>
            <a:ext cx="5208500" cy="3477875"/>
          </a:xfrm>
          <a:prstGeom prst="rect">
            <a:avLst/>
          </a:prstGeom>
          <a:noFill/>
        </p:spPr>
        <p:txBody>
          <a:bodyPr wrap="square">
            <a:spAutoFit/>
          </a:bodyPr>
          <a:lstStyle/>
          <a:p>
            <a:pPr marL="285750" indent="-285750">
              <a:buClr>
                <a:srgbClr val="C00000"/>
              </a:buClr>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Sensing technologies are reshaping our world, driving efficiencies and enabling innovation in multiple sectors</a:t>
            </a:r>
          </a:p>
          <a:p>
            <a:pPr marL="285750" indent="-285750">
              <a:buClr>
                <a:srgbClr val="C00000"/>
              </a:buClr>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285750" indent="-285750">
              <a:buClr>
                <a:srgbClr val="C00000"/>
              </a:buClr>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Exponential growth and demand for unprecedented functionality, acquisition speed, and response latency create an extreme deluge of data requiring exponential increases in data movement, computational power, and storage. </a:t>
            </a:r>
          </a:p>
          <a:p>
            <a:pPr marL="285750" indent="-285750">
              <a:buClr>
                <a:srgbClr val="C00000"/>
              </a:buClr>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2116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0"/>
          <p:cNvSpPr txBox="1">
            <a:spLocks noGrp="1"/>
          </p:cNvSpPr>
          <p:nvPr>
            <p:ph type="title"/>
          </p:nvPr>
        </p:nvSpPr>
        <p:spPr>
          <a:xfrm>
            <a:off x="800100" y="266701"/>
            <a:ext cx="10553700" cy="632152"/>
          </a:xfrm>
          <a:prstGeom prst="rect">
            <a:avLst/>
          </a:prstGeom>
          <a:noFill/>
          <a:ln>
            <a:noFill/>
          </a:ln>
        </p:spPr>
        <p:txBody>
          <a:bodyPr spcFirstLastPara="1" wrap="square" lIns="0" tIns="45700" rIns="91425" bIns="45700" anchor="b" anchorCtr="0">
            <a:normAutofit/>
          </a:bodyPr>
          <a:lstStyle/>
          <a:p>
            <a:pPr marL="0" lvl="0" indent="0" algn="l" rtl="0">
              <a:lnSpc>
                <a:spcPct val="90000"/>
              </a:lnSpc>
              <a:spcBef>
                <a:spcPts val="0"/>
              </a:spcBef>
              <a:spcAft>
                <a:spcPts val="0"/>
              </a:spcAft>
              <a:buClr>
                <a:srgbClr val="8C1515"/>
              </a:buClr>
              <a:buSzPts val="2400"/>
              <a:buFont typeface="Lato"/>
              <a:buNone/>
            </a:pPr>
            <a:r>
              <a:rPr lang="en-US" sz="2400"/>
              <a:t>The Data Deluge Problem in SLAC Scientific Mission and its Scale</a:t>
            </a:r>
            <a:endParaRPr/>
          </a:p>
        </p:txBody>
      </p:sp>
      <p:pic>
        <p:nvPicPr>
          <p:cNvPr id="535" name="Google Shape;535;p20"/>
          <p:cNvPicPr preferRelativeResize="0"/>
          <p:nvPr/>
        </p:nvPicPr>
        <p:blipFill rotWithShape="1">
          <a:blip r:embed="rId3">
            <a:alphaModFix/>
          </a:blip>
          <a:srcRect/>
          <a:stretch/>
        </p:blipFill>
        <p:spPr>
          <a:xfrm>
            <a:off x="3635167" y="1451134"/>
            <a:ext cx="5675793" cy="2650492"/>
          </a:xfrm>
          <a:prstGeom prst="rect">
            <a:avLst/>
          </a:prstGeom>
          <a:noFill/>
          <a:ln>
            <a:noFill/>
          </a:ln>
        </p:spPr>
      </p:pic>
      <p:sp>
        <p:nvSpPr>
          <p:cNvPr id="536" name="Google Shape;536;p20"/>
          <p:cNvSpPr txBox="1"/>
          <p:nvPr/>
        </p:nvSpPr>
        <p:spPr>
          <a:xfrm>
            <a:off x="1214515" y="1966276"/>
            <a:ext cx="16289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C00000"/>
                </a:solidFill>
                <a:latin typeface="Lato" panose="020F0502020204030203" pitchFamily="34" charset="0"/>
                <a:ea typeface="Lato" panose="020F0502020204030203" pitchFamily="34" charset="0"/>
                <a:cs typeface="Lato" panose="020F0502020204030203" pitchFamily="34" charset="0"/>
                <a:sym typeface="Lato"/>
              </a:rPr>
              <a:t>In Science:</a:t>
            </a:r>
            <a:endParaRPr>
              <a:latin typeface="Lato" panose="020F0502020204030203" pitchFamily="34" charset="0"/>
              <a:ea typeface="Lato" panose="020F0502020204030203" pitchFamily="34" charset="0"/>
              <a:cs typeface="Lato" panose="020F0502020204030203" pitchFamily="34" charset="0"/>
            </a:endParaRPr>
          </a:p>
        </p:txBody>
      </p:sp>
      <p:sp>
        <p:nvSpPr>
          <p:cNvPr id="537" name="Google Shape;537;p20"/>
          <p:cNvSpPr txBox="1"/>
          <p:nvPr/>
        </p:nvSpPr>
        <p:spPr>
          <a:xfrm>
            <a:off x="4252267" y="5440738"/>
            <a:ext cx="15921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Lato" panose="020F0502020204030203" pitchFamily="34" charset="0"/>
                <a:ea typeface="Lato" panose="020F0502020204030203" pitchFamily="34" charset="0"/>
                <a:cs typeface="Lato" panose="020F0502020204030203" pitchFamily="34" charset="0"/>
                <a:sym typeface="Lato"/>
              </a:rPr>
              <a:t>In Society:</a:t>
            </a:r>
            <a:endParaRPr>
              <a:latin typeface="Lato" panose="020F0502020204030203" pitchFamily="34" charset="0"/>
              <a:ea typeface="Lato" panose="020F0502020204030203" pitchFamily="34" charset="0"/>
              <a:cs typeface="Lato" panose="020F0502020204030203" pitchFamily="34" charset="0"/>
            </a:endParaRPr>
          </a:p>
        </p:txBody>
      </p:sp>
      <p:sp>
        <p:nvSpPr>
          <p:cNvPr id="538" name="Google Shape;538;p20"/>
          <p:cNvSpPr txBox="1"/>
          <p:nvPr/>
        </p:nvSpPr>
        <p:spPr>
          <a:xfrm>
            <a:off x="9269644" y="4532817"/>
            <a:ext cx="2785920" cy="1815841"/>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1400" b="0" i="0" u="none" strike="noStrike" cap="none" dirty="0">
                <a:solidFill>
                  <a:srgbClr val="C00000"/>
                </a:solidFill>
                <a:latin typeface="Lato" panose="020F0502020204030203" pitchFamily="34" charset="0"/>
                <a:ea typeface="Lato" panose="020F0502020204030203" pitchFamily="34" charset="0"/>
                <a:cs typeface="Lato" panose="020F0502020204030203" pitchFamily="34" charset="0"/>
                <a:sym typeface="Calibri"/>
              </a:rPr>
              <a:t>IoT = Network of lower-precision independent sensing units widely distributed with Cloud computing</a:t>
            </a:r>
            <a:endParaRPr dirty="0">
              <a:latin typeface="Lato" panose="020F0502020204030203" pitchFamily="34" charset="0"/>
              <a:ea typeface="Lato" panose="020F0502020204030203" pitchFamily="34" charset="0"/>
              <a:cs typeface="Lato" panose="020F0502020204030203" pitchFamily="34" charset="0"/>
            </a:endParaRPr>
          </a:p>
          <a:p>
            <a:pPr marL="457200" marR="0" lvl="1" indent="0" algn="ctr" rtl="0">
              <a:spcBef>
                <a:spcPts val="0"/>
              </a:spcBef>
              <a:spcAft>
                <a:spcPts val="0"/>
              </a:spcAft>
              <a:buNone/>
            </a:pPr>
            <a:r>
              <a:rPr lang="en-US" sz="1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&gt; 30 billion connected devices generating ~100 Zettabytes/year</a:t>
            </a:r>
            <a:endParaRPr dirty="0">
              <a:latin typeface="Lato" panose="020F0502020204030203" pitchFamily="34" charset="0"/>
              <a:ea typeface="Lato" panose="020F0502020204030203" pitchFamily="34" charset="0"/>
              <a:cs typeface="Lato" panose="020F0502020204030203" pitchFamily="34" charset="0"/>
            </a:endParaRPr>
          </a:p>
        </p:txBody>
      </p:sp>
      <p:pic>
        <p:nvPicPr>
          <p:cNvPr id="539" name="Google Shape;539;p20" descr="Edge/Fog Computing: del Cloud hacia la computación en los dispositivos -  Gradiant"/>
          <p:cNvPicPr preferRelativeResize="0"/>
          <p:nvPr/>
        </p:nvPicPr>
        <p:blipFill rotWithShape="1">
          <a:blip r:embed="rId4">
            <a:alphaModFix/>
          </a:blip>
          <a:srcRect/>
          <a:stretch/>
        </p:blipFill>
        <p:spPr>
          <a:xfrm>
            <a:off x="6046370" y="4406916"/>
            <a:ext cx="3599818" cy="1999899"/>
          </a:xfrm>
          <a:prstGeom prst="rect">
            <a:avLst/>
          </a:prstGeom>
          <a:noFill/>
          <a:ln>
            <a:noFill/>
          </a:ln>
        </p:spPr>
      </p:pic>
      <p:sp>
        <p:nvSpPr>
          <p:cNvPr id="540" name="Google Shape;540;p20"/>
          <p:cNvSpPr txBox="1"/>
          <p:nvPr/>
        </p:nvSpPr>
        <p:spPr>
          <a:xfrm>
            <a:off x="9361102" y="1033900"/>
            <a:ext cx="2694462" cy="3093172"/>
          </a:xfrm>
          <a:prstGeom prst="rect">
            <a:avLst/>
          </a:prstGeom>
          <a:noFill/>
          <a:ln>
            <a:noFill/>
          </a:ln>
        </p:spPr>
        <p:txBody>
          <a:bodyPr spcFirstLastPara="1" wrap="square" lIns="91425" tIns="45700" rIns="91425" bIns="45700" anchor="t" anchorCtr="0">
            <a:noAutofit/>
          </a:bodyPr>
          <a:lstStyle/>
          <a:p>
            <a:pPr marL="0" marR="0" lvl="1" indent="0" algn="ctr" rtl="0">
              <a:lnSpc>
                <a:spcPct val="120000"/>
              </a:lnSpc>
              <a:spcBef>
                <a:spcPts val="0"/>
              </a:spcBef>
              <a:spcAft>
                <a:spcPts val="0"/>
              </a:spcAft>
              <a:buClr>
                <a:srgbClr val="B83A4B"/>
              </a:buClr>
              <a:buSzPts val="1344"/>
              <a:buFont typeface="Arial"/>
              <a:buNone/>
            </a:pPr>
            <a:r>
              <a:rPr lang="en-US" sz="1200" b="0" i="0" u="none" strike="noStrike" cap="none" dirty="0">
                <a:solidFill>
                  <a:srgbClr val="C00000"/>
                </a:solidFill>
                <a:latin typeface="Lato" panose="020F0502020204030203" pitchFamily="34" charset="0"/>
                <a:ea typeface="Lato" panose="020F0502020204030203" pitchFamily="34" charset="0"/>
                <a:cs typeface="Lato" panose="020F0502020204030203" pitchFamily="34" charset="0"/>
                <a:sym typeface="Calibri"/>
              </a:rPr>
              <a:t>Detectors = Network of high precision independent sensing units densely distributed with local and </a:t>
            </a:r>
            <a:r>
              <a:rPr lang="en-US" sz="1200" b="0" i="0" u="none" strike="noStrike" cap="none" dirty="0" err="1">
                <a:solidFill>
                  <a:srgbClr val="C00000"/>
                </a:solidFill>
                <a:latin typeface="Lato" panose="020F0502020204030203" pitchFamily="34" charset="0"/>
                <a:ea typeface="Lato" panose="020F0502020204030203" pitchFamily="34" charset="0"/>
                <a:cs typeface="Lato" panose="020F0502020204030203" pitchFamily="34" charset="0"/>
                <a:sym typeface="Calibri"/>
              </a:rPr>
              <a:t>exascale</a:t>
            </a:r>
            <a:r>
              <a:rPr lang="en-US" sz="1200" b="0" i="0" u="none" strike="noStrike" cap="none" dirty="0">
                <a:solidFill>
                  <a:srgbClr val="C00000"/>
                </a:solidFill>
                <a:latin typeface="Lato" panose="020F0502020204030203" pitchFamily="34" charset="0"/>
                <a:ea typeface="Lato" panose="020F0502020204030203" pitchFamily="34" charset="0"/>
                <a:cs typeface="Lato" panose="020F0502020204030203" pitchFamily="34" charset="0"/>
                <a:sym typeface="Calibri"/>
              </a:rPr>
              <a:t> computing</a:t>
            </a:r>
            <a:endParaRPr dirty="0">
              <a:latin typeface="Lato" panose="020F0502020204030203" pitchFamily="34" charset="0"/>
              <a:ea typeface="Lato" panose="020F0502020204030203" pitchFamily="34" charset="0"/>
              <a:cs typeface="Lato" panose="020F0502020204030203" pitchFamily="34" charset="0"/>
            </a:endParaRPr>
          </a:p>
          <a:p>
            <a:pPr marL="0" marR="0" lvl="1" indent="0" algn="ctr" rtl="0">
              <a:lnSpc>
                <a:spcPct val="120000"/>
              </a:lnSpc>
              <a:spcBef>
                <a:spcPts val="500"/>
              </a:spcBef>
              <a:spcAft>
                <a:spcPts val="0"/>
              </a:spcAft>
              <a:buClr>
                <a:srgbClr val="B83A4B"/>
              </a:buClr>
              <a:buSzPts val="1344"/>
              <a:buFont typeface="Arial"/>
              <a:buNone/>
            </a:pPr>
            <a:r>
              <a:rPr lang="en-US"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e.g., just one 16Mpix MHz detector for LCLS would generate 40 Terabytes/s. Equivalent to ~1.2 Zettabytes/year </a:t>
            </a:r>
            <a:endParaRPr dirty="0">
              <a:latin typeface="Lato" panose="020F0502020204030203" pitchFamily="34" charset="0"/>
              <a:ea typeface="Lato" panose="020F0502020204030203" pitchFamily="34" charset="0"/>
              <a:cs typeface="Lato" panose="020F0502020204030203" pitchFamily="34" charset="0"/>
            </a:endParaRPr>
          </a:p>
          <a:p>
            <a:pPr marL="0" marR="0" lvl="1" indent="0" algn="ctr" rtl="0">
              <a:lnSpc>
                <a:spcPct val="120000"/>
              </a:lnSpc>
              <a:spcBef>
                <a:spcPts val="500"/>
              </a:spcBef>
              <a:spcAft>
                <a:spcPts val="0"/>
              </a:spcAft>
              <a:buClr>
                <a:srgbClr val="B83A4B"/>
              </a:buClr>
              <a:buSzPts val="1344"/>
              <a:buFont typeface="Arial"/>
              <a:buNone/>
            </a:pPr>
            <a:r>
              <a:rPr lang="en-US"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e.g., just one detector at HL LHC can produce up to 10 PB/s data (same rate as average internet traffic in all of North America) which, if unprocessed, would </a:t>
            </a:r>
            <a:r>
              <a:rPr lang="en-US" sz="1200" dirty="0">
                <a:solidFill>
                  <a:schemeClr val="dk1"/>
                </a:solidFill>
                <a:latin typeface="Lato" panose="020F0502020204030203" pitchFamily="34" charset="0"/>
                <a:ea typeface="Lato" panose="020F0502020204030203" pitchFamily="34" charset="0"/>
                <a:cs typeface="Lato" panose="020F0502020204030203" pitchFamily="34" charset="0"/>
                <a:sym typeface="Calibri"/>
              </a:rPr>
              <a:t>produce ~200 Zettabytes/year</a:t>
            </a:r>
            <a:endParaRPr sz="1200" dirty="0">
              <a:solidFill>
                <a:schemeClr val="dk1"/>
              </a:solidFill>
              <a:latin typeface="Lato" panose="020F0502020204030203" pitchFamily="34" charset="0"/>
              <a:ea typeface="Lato" panose="020F0502020204030203" pitchFamily="34" charset="0"/>
              <a:cs typeface="Lato" panose="020F0502020204030203" pitchFamily="34" charset="0"/>
            </a:endParaRPr>
          </a:p>
          <a:p>
            <a:pPr marL="0" marR="0" lvl="1" indent="0" algn="ctr" rtl="0">
              <a:lnSpc>
                <a:spcPct val="120000"/>
              </a:lnSpc>
              <a:spcBef>
                <a:spcPts val="500"/>
              </a:spcBef>
              <a:spcAft>
                <a:spcPts val="0"/>
              </a:spcAft>
              <a:buClr>
                <a:srgbClr val="B83A4B"/>
              </a:buClr>
              <a:buSzPts val="1344"/>
              <a:buFont typeface="Arial"/>
              <a:buNone/>
            </a:pPr>
            <a:endParaRPr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Calibri"/>
            </a:endParaRPr>
          </a:p>
          <a:p>
            <a:pPr marL="457200" marR="0" lvl="1" indent="0" algn="ctr" rtl="0">
              <a:lnSpc>
                <a:spcPct val="120000"/>
              </a:lnSpc>
              <a:spcBef>
                <a:spcPts val="500"/>
              </a:spcBef>
              <a:spcAft>
                <a:spcPts val="0"/>
              </a:spcAft>
              <a:buClr>
                <a:srgbClr val="B83A4B"/>
              </a:buClr>
              <a:buSzPts val="1344"/>
              <a:buFont typeface="Arial"/>
              <a:buNone/>
            </a:pPr>
            <a:endParaRPr sz="12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541" name="Google Shape;541;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11805" y="2743200"/>
            <a:ext cx="3173221" cy="3238783"/>
          </a:xfrm>
          <a:prstGeom prst="rect">
            <a:avLst/>
          </a:prstGeom>
          <a:noFill/>
          <a:ln>
            <a:noFill/>
          </a:ln>
        </p:spPr>
      </p:pic>
      <p:sp>
        <p:nvSpPr>
          <p:cNvPr id="542" name="Google Shape;542;p20"/>
          <p:cNvSpPr txBox="1"/>
          <p:nvPr/>
        </p:nvSpPr>
        <p:spPr>
          <a:xfrm>
            <a:off x="3585026" y="981558"/>
            <a:ext cx="17363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C00000"/>
                </a:solidFill>
                <a:latin typeface="Lato"/>
                <a:ea typeface="Lato"/>
                <a:cs typeface="Lato"/>
                <a:sym typeface="Lato"/>
              </a:rPr>
              <a:t>SLAC Mission</a:t>
            </a:r>
            <a:endParaRPr/>
          </a:p>
        </p:txBody>
      </p:sp>
    </p:spTree>
    <p:extLst>
      <p:ext uri="{BB962C8B-B14F-4D97-AF65-F5344CB8AC3E}">
        <p14:creationId xmlns:p14="http://schemas.microsoft.com/office/powerpoint/2010/main" val="280240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720D1-4DF9-8751-1D5A-D55B0D5C94E0}"/>
              </a:ext>
            </a:extLst>
          </p:cNvPr>
          <p:cNvSpPr>
            <a:spLocks noGrp="1"/>
          </p:cNvSpPr>
          <p:nvPr>
            <p:ph type="title"/>
          </p:nvPr>
        </p:nvSpPr>
        <p:spPr/>
        <p:txBody>
          <a:bodyPr>
            <a:noAutofit/>
          </a:bodyPr>
          <a:lstStyle/>
          <a:p>
            <a:r>
              <a:rPr lang="fr-FR" sz="2400" dirty="0"/>
              <a:t>Adaptive UltRa-fast Energy-efficient Intelligent </a:t>
            </a:r>
            <a:r>
              <a:rPr lang="fr-FR" sz="2400" dirty="0" err="1"/>
              <a:t>Sensing</a:t>
            </a:r>
            <a:r>
              <a:rPr lang="fr-FR" sz="2400" dirty="0"/>
              <a:t> technologies (AUREIS)</a:t>
            </a:r>
            <a:r>
              <a:rPr lang="en-US" sz="2400" dirty="0"/>
              <a:t> </a:t>
            </a:r>
          </a:p>
        </p:txBody>
      </p:sp>
      <p:sp>
        <p:nvSpPr>
          <p:cNvPr id="5" name="Slide Number Placeholder 4">
            <a:extLst>
              <a:ext uri="{FF2B5EF4-FFF2-40B4-BE49-F238E27FC236}">
                <a16:creationId xmlns:a16="http://schemas.microsoft.com/office/drawing/2014/main" id="{5176183B-403C-D75A-37A6-CDE2C1243F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8" name="TextBox 7">
            <a:extLst>
              <a:ext uri="{FF2B5EF4-FFF2-40B4-BE49-F238E27FC236}">
                <a16:creationId xmlns:a16="http://schemas.microsoft.com/office/drawing/2014/main" id="{3A41DBE9-9532-7E22-BA1B-C5AE289AACD9}"/>
              </a:ext>
            </a:extLst>
          </p:cNvPr>
          <p:cNvSpPr txBox="1"/>
          <p:nvPr/>
        </p:nvSpPr>
        <p:spPr>
          <a:xfrm>
            <a:off x="990600" y="1361356"/>
            <a:ext cx="10172699" cy="4093428"/>
          </a:xfrm>
          <a:prstGeom prst="rect">
            <a:avLst/>
          </a:prstGeom>
          <a:noFill/>
        </p:spPr>
        <p:txBody>
          <a:bodyPr wrap="square">
            <a:spAutoFit/>
          </a:bodyPr>
          <a:lstStyle/>
          <a:p>
            <a:pPr algn="just"/>
            <a:r>
              <a:rPr lang="en-US" sz="2000" dirty="0">
                <a:solidFill>
                  <a:schemeClr val="tx1"/>
                </a:solidFill>
              </a:rPr>
              <a:t>AUREIS aims to develop the underpinning microelectronics technologies for ultrafast, energy-efficient, dense networks of sensors, large-area imagers, and future detectors, solving the extreme data deluge problem by:</a:t>
            </a:r>
          </a:p>
          <a:p>
            <a:pPr algn="just"/>
            <a:endParaRPr lang="en-US" sz="2000" dirty="0"/>
          </a:p>
          <a:p>
            <a:pPr marL="285750" indent="-285750" algn="just">
              <a:buClr>
                <a:srgbClr val="C00000"/>
              </a:buClr>
              <a:buFont typeface="Arial" panose="020B0604020202020204" pitchFamily="34" charset="0"/>
              <a:buChar char="•"/>
            </a:pPr>
            <a:r>
              <a:rPr lang="en-US" sz="2000" dirty="0"/>
              <a:t>Reimagining network of sensors as data-driven adaptive intelligent architectures </a:t>
            </a:r>
          </a:p>
          <a:p>
            <a:pPr marL="285750" indent="-285750" algn="just">
              <a:buClr>
                <a:srgbClr val="C00000"/>
              </a:buClr>
              <a:buFont typeface="Arial" panose="020B0604020202020204" pitchFamily="34" charset="0"/>
              <a:buChar char="•"/>
            </a:pPr>
            <a:r>
              <a:rPr lang="en-US" sz="2000" dirty="0"/>
              <a:t>Introducing optimally distributed computing at the data source (edge)</a:t>
            </a:r>
          </a:p>
          <a:p>
            <a:pPr marL="285750" indent="-285750" algn="just">
              <a:buClr>
                <a:srgbClr val="C00000"/>
              </a:buClr>
              <a:buFont typeface="Arial" panose="020B0604020202020204" pitchFamily="34" charset="0"/>
              <a:buChar char="•"/>
            </a:pPr>
            <a:r>
              <a:rPr lang="en-US" sz="2000" dirty="0"/>
              <a:t>Leveraging meshed hierarchical interconnections </a:t>
            </a:r>
          </a:p>
          <a:p>
            <a:pPr marL="285750" indent="-285750" algn="just">
              <a:buClr>
                <a:srgbClr val="C00000"/>
              </a:buClr>
              <a:buFont typeface="Arial" panose="020B0604020202020204" pitchFamily="34" charset="0"/>
              <a:buChar char="•"/>
            </a:pPr>
            <a:r>
              <a:rPr lang="en-US" sz="2000" dirty="0"/>
              <a:t>Optimizing and benchmarking energy and information extraction efficiency </a:t>
            </a:r>
          </a:p>
          <a:p>
            <a:pPr algn="just"/>
            <a:endParaRPr lang="en-US" sz="2000" dirty="0"/>
          </a:p>
          <a:p>
            <a:pPr algn="just"/>
            <a:r>
              <a:rPr lang="en-US" sz="2000" dirty="0"/>
              <a:t>Application example: X-ray detector systems for ultrafast, ultra-bright, high-energy multi-probe Light Sources that are also compatible with high energies in extreme environments, as with inertial and magnetic fusion devices, ensuring broad applicability in other scientific and industrial fields.</a:t>
            </a:r>
          </a:p>
        </p:txBody>
      </p:sp>
    </p:spTree>
    <p:extLst>
      <p:ext uri="{BB962C8B-B14F-4D97-AF65-F5344CB8AC3E}">
        <p14:creationId xmlns:p14="http://schemas.microsoft.com/office/powerpoint/2010/main" val="275163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Real-Time Information extraction and detectors</a:t>
            </a:r>
          </a:p>
        </p:txBody>
      </p:sp>
      <p:sp>
        <p:nvSpPr>
          <p:cNvPr id="2" name="Slide Number Placeholder 1"/>
          <p:cNvSpPr>
            <a:spLocks noGrp="1"/>
          </p:cNvSpPr>
          <p:nvPr>
            <p:ph type="sldNum" sz="quarter" idx="4"/>
          </p:nvPr>
        </p:nvSpPr>
        <p:spPr/>
        <p:txBody>
          <a:bodyPr/>
          <a:lstStyle/>
          <a:p>
            <a:fld id="{5BD36294-2849-48A8-8531-5354CF3095D2}" type="slidenum">
              <a:rPr lang="en-US" smtClean="0">
                <a:latin typeface="Lato" panose="020F0502020204030203" pitchFamily="34" charset="0"/>
                <a:ea typeface="Lato" panose="020F0502020204030203" pitchFamily="34" charset="0"/>
                <a:cs typeface="Lato" panose="020F0502020204030203" pitchFamily="34" charset="0"/>
              </a:rPr>
              <a:pPr/>
              <a:t>6</a:t>
            </a:fld>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5" name="Google Shape;559;p22">
            <a:extLst>
              <a:ext uri="{FF2B5EF4-FFF2-40B4-BE49-F238E27FC236}">
                <a16:creationId xmlns:a16="http://schemas.microsoft.com/office/drawing/2014/main" id="{79556200-3FF1-958E-36EA-45F54C50C498}"/>
              </a:ext>
            </a:extLst>
          </p:cNvPr>
          <p:cNvSpPr txBox="1">
            <a:spLocks/>
          </p:cNvSpPr>
          <p:nvPr/>
        </p:nvSpPr>
        <p:spPr>
          <a:xfrm>
            <a:off x="800100" y="1087012"/>
            <a:ext cx="10802287" cy="39848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buSzPts val="1800"/>
              <a:buFont typeface="Lato"/>
              <a:buNone/>
            </a:pPr>
            <a:r>
              <a:rPr lang="en-US" sz="1600" dirty="0">
                <a:solidFill>
                  <a:schemeClr val="accent2"/>
                </a:solidFill>
                <a:latin typeface="Lato" panose="020F0502020204030203" pitchFamily="34" charset="0"/>
                <a:ea typeface="Lato" panose="020F0502020204030203" pitchFamily="34" charset="0"/>
                <a:cs typeface="Lato" panose="020F0502020204030203" pitchFamily="34" charset="0"/>
              </a:rPr>
              <a:t>Distributing computing to extract information as data move through the network in the most efficient way. </a:t>
            </a:r>
          </a:p>
        </p:txBody>
      </p:sp>
      <p:sp>
        <p:nvSpPr>
          <p:cNvPr id="22" name="TextBox 21">
            <a:extLst>
              <a:ext uri="{FF2B5EF4-FFF2-40B4-BE49-F238E27FC236}">
                <a16:creationId xmlns:a16="http://schemas.microsoft.com/office/drawing/2014/main" id="{A068C85F-A19C-E2C4-A1AB-DC81AF42D6CD}"/>
              </a:ext>
            </a:extLst>
          </p:cNvPr>
          <p:cNvSpPr txBox="1"/>
          <p:nvPr/>
        </p:nvSpPr>
        <p:spPr>
          <a:xfrm>
            <a:off x="9150569" y="3605168"/>
            <a:ext cx="2584732" cy="2677656"/>
          </a:xfrm>
          <a:prstGeom prst="rect">
            <a:avLst/>
          </a:prstGeom>
          <a:noFill/>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To maximize results:</a:t>
            </a:r>
          </a:p>
          <a:p>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we need to move away from </a:t>
            </a:r>
            <a:r>
              <a:rPr lang="en-US" dirty="0">
                <a:solidFill>
                  <a:schemeClr val="accent2"/>
                </a:solidFill>
                <a:latin typeface="Lato" panose="020F0502020204030203" pitchFamily="34" charset="0"/>
                <a:ea typeface="Lato" panose="020F0502020204030203" pitchFamily="34" charset="0"/>
                <a:cs typeface="Lato" panose="020F0502020204030203" pitchFamily="34" charset="0"/>
              </a:rPr>
              <a:t>hardware-driven architectures </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Designed for worst-case signal characteristics</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Mismatch between acquisition and information rate</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Over-designed and thus energy inefficient</a:t>
            </a:r>
          </a:p>
          <a:p>
            <a:pPr marL="285750" indent="-285750">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24" name="Picture 23">
            <a:extLst>
              <a:ext uri="{FF2B5EF4-FFF2-40B4-BE49-F238E27FC236}">
                <a16:creationId xmlns:a16="http://schemas.microsoft.com/office/drawing/2014/main" id="{D8752B3C-3210-7FBD-46D4-4400C79DD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848" y="1657792"/>
            <a:ext cx="8420896" cy="4933507"/>
          </a:xfrm>
          <a:prstGeom prst="rect">
            <a:avLst/>
          </a:prstGeom>
        </p:spPr>
      </p:pic>
    </p:spTree>
    <p:extLst>
      <p:ext uri="{BB962C8B-B14F-4D97-AF65-F5344CB8AC3E}">
        <p14:creationId xmlns:p14="http://schemas.microsoft.com/office/powerpoint/2010/main" val="175997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50153-5F26-C67D-2186-87ED4C3FAB1A}"/>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AF1BB327-2690-F40E-5729-8BA74E6796A4}"/>
              </a:ext>
            </a:extLst>
          </p:cNvPr>
          <p:cNvSpPr txBox="1"/>
          <p:nvPr/>
        </p:nvSpPr>
        <p:spPr>
          <a:xfrm>
            <a:off x="3311315" y="4583139"/>
            <a:ext cx="8221923" cy="274370"/>
          </a:xfrm>
          <a:prstGeom prst="rect">
            <a:avLst/>
          </a:prstGeom>
          <a:noFill/>
        </p:spPr>
        <p:txBody>
          <a:bodyPr wrap="square">
            <a:spAutoFit/>
          </a:bodyPr>
          <a:lstStyle/>
          <a:p>
            <a:pPr marL="914400" marR="0" lvl="2">
              <a:lnSpc>
                <a:spcPts val="1400"/>
              </a:lnSpc>
              <a:spcBef>
                <a:spcPts val="1200"/>
              </a:spcBef>
              <a:spcAft>
                <a:spcPts val="800"/>
              </a:spcAft>
              <a:buSzPts val="1200"/>
            </a:pPr>
            <a:r>
              <a:rPr lang="en-US" sz="1400" b="1" dirty="0">
                <a:solidFill>
                  <a:srgbClr val="156082"/>
                </a:solidFill>
                <a:effectLst/>
                <a:latin typeface="Calibri" panose="020F0502020204030204" pitchFamily="34" charset="0"/>
                <a:ea typeface="Calibri" panose="020F0502020204030204" pitchFamily="34" charset="0"/>
              </a:rPr>
              <a:t>Thrust 4 - Integration of dense multi-tile sensor planes with inter-tile communication.</a:t>
            </a:r>
            <a:endParaRPr lang="en-US" sz="1400" dirty="0">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CDA58B9F-030E-7C0F-B113-878C4137A326}"/>
              </a:ext>
            </a:extLst>
          </p:cNvPr>
          <p:cNvSpPr>
            <a:spLocks noGrp="1"/>
          </p:cNvSpPr>
          <p:nvPr>
            <p:ph type="title"/>
          </p:nvPr>
        </p:nvSpPr>
        <p:spPr/>
        <p:txBody>
          <a:bodyPr/>
          <a:lstStyle/>
          <a:p>
            <a:r>
              <a:rPr lang="en-US" dirty="0"/>
              <a:t>AUREIS Research Thrusts</a:t>
            </a:r>
          </a:p>
        </p:txBody>
      </p:sp>
      <p:pic>
        <p:nvPicPr>
          <p:cNvPr id="6" name="Picture 5">
            <a:extLst>
              <a:ext uri="{FF2B5EF4-FFF2-40B4-BE49-F238E27FC236}">
                <a16:creationId xmlns:a16="http://schemas.microsoft.com/office/drawing/2014/main" id="{358C30AB-D653-B170-48D1-750A77AEA0D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4528" y="2317206"/>
            <a:ext cx="2473117" cy="2465303"/>
          </a:xfrm>
          <a:prstGeom prst="rect">
            <a:avLst/>
          </a:prstGeom>
          <a:noFill/>
        </p:spPr>
      </p:pic>
      <p:sp>
        <p:nvSpPr>
          <p:cNvPr id="8" name="TextBox 7">
            <a:extLst>
              <a:ext uri="{FF2B5EF4-FFF2-40B4-BE49-F238E27FC236}">
                <a16:creationId xmlns:a16="http://schemas.microsoft.com/office/drawing/2014/main" id="{F59796A6-4152-1ADB-E80D-E1C6AB78855E}"/>
              </a:ext>
            </a:extLst>
          </p:cNvPr>
          <p:cNvSpPr txBox="1"/>
          <p:nvPr/>
        </p:nvSpPr>
        <p:spPr>
          <a:xfrm>
            <a:off x="387959" y="4881226"/>
            <a:ext cx="3268743" cy="523220"/>
          </a:xfrm>
          <a:prstGeom prst="rect">
            <a:avLst/>
          </a:prstGeom>
          <a:noFill/>
        </p:spPr>
        <p:txBody>
          <a:bodyPr wrap="square">
            <a:spAutoFit/>
          </a:bodyPr>
          <a:lstStyle/>
          <a:p>
            <a:pPr algn="ctr"/>
            <a:r>
              <a:rPr lang="en-US" dirty="0"/>
              <a:t>Co-design cycle for Information and Energy Efficiency (IEE)</a:t>
            </a:r>
          </a:p>
        </p:txBody>
      </p:sp>
      <p:pic>
        <p:nvPicPr>
          <p:cNvPr id="9" name="Picture 8">
            <a:extLst>
              <a:ext uri="{FF2B5EF4-FFF2-40B4-BE49-F238E27FC236}">
                <a16:creationId xmlns:a16="http://schemas.microsoft.com/office/drawing/2014/main" id="{68FA46AE-D2D8-5DB9-4395-1F2DA231A8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89937" y="1111208"/>
            <a:ext cx="400685" cy="406400"/>
          </a:xfrm>
          <a:prstGeom prst="rect">
            <a:avLst/>
          </a:prstGeom>
          <a:noFill/>
        </p:spPr>
      </p:pic>
      <p:sp>
        <p:nvSpPr>
          <p:cNvPr id="11" name="TextBox 10">
            <a:extLst>
              <a:ext uri="{FF2B5EF4-FFF2-40B4-BE49-F238E27FC236}">
                <a16:creationId xmlns:a16="http://schemas.microsoft.com/office/drawing/2014/main" id="{61E667E7-AFF7-A923-D8AA-A5CAA51B1B11}"/>
              </a:ext>
            </a:extLst>
          </p:cNvPr>
          <p:cNvSpPr txBox="1"/>
          <p:nvPr/>
        </p:nvSpPr>
        <p:spPr>
          <a:xfrm>
            <a:off x="3311317" y="1025965"/>
            <a:ext cx="8221922" cy="460639"/>
          </a:xfrm>
          <a:prstGeom prst="rect">
            <a:avLst/>
          </a:prstGeom>
          <a:noFill/>
        </p:spPr>
        <p:txBody>
          <a:bodyPr wrap="square">
            <a:spAutoFit/>
          </a:bodyPr>
          <a:lstStyle/>
          <a:p>
            <a:pPr marL="914400" marR="0" lvl="2" algn="just">
              <a:lnSpc>
                <a:spcPts val="1400"/>
              </a:lnSpc>
              <a:spcBef>
                <a:spcPts val="1200"/>
              </a:spcBef>
              <a:spcAft>
                <a:spcPts val="800"/>
              </a:spcAft>
              <a:buSzPts val="1200"/>
            </a:pPr>
            <a:r>
              <a:rPr lang="en-US" sz="1400" b="1" dirty="0">
                <a:solidFill>
                  <a:srgbClr val="156082"/>
                </a:solidFill>
                <a:effectLst/>
                <a:latin typeface="Calibri" panose="020F0502020204030204" pitchFamily="34" charset="0"/>
                <a:ea typeface="Calibri" panose="020F0502020204030204" pitchFamily="34" charset="0"/>
                <a:cs typeface="Arial" panose="020B0604020202020204" pitchFamily="34" charset="0"/>
              </a:rPr>
              <a:t>Thrust 1 – Hardware/resource-aware ML/AI-based workflows for dynamic real-time experiment operation</a:t>
            </a:r>
            <a:r>
              <a:rPr lang="en-US" sz="1400" dirty="0">
                <a:solidFill>
                  <a:srgbClr val="156082"/>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156082"/>
                </a:solidFill>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29B0E3E1-3655-E547-94A7-E9F70451C713}"/>
              </a:ext>
            </a:extLst>
          </p:cNvPr>
          <p:cNvSpPr txBox="1"/>
          <p:nvPr/>
        </p:nvSpPr>
        <p:spPr>
          <a:xfrm>
            <a:off x="4242629" y="1396889"/>
            <a:ext cx="7221784" cy="738664"/>
          </a:xfrm>
          <a:prstGeom prst="rect">
            <a:avLst/>
          </a:prstGeom>
          <a:noFill/>
        </p:spPr>
        <p:txBody>
          <a:bodyPr wrap="square">
            <a:spAutoFit/>
          </a:bodyPr>
          <a:lstStyle/>
          <a:p>
            <a:r>
              <a:rPr lang="en-US" dirty="0"/>
              <a:t>Reformulate few existing AI/ML workflows in a resource-aware fashion to operate on heterogeneous distributed computing architecture and demonstrate we can maximize energy and information extraction simultaneously allowing for autonomous performance. </a:t>
            </a:r>
          </a:p>
        </p:txBody>
      </p:sp>
      <p:pic>
        <p:nvPicPr>
          <p:cNvPr id="14" name="Picture 13">
            <a:extLst>
              <a:ext uri="{FF2B5EF4-FFF2-40B4-BE49-F238E27FC236}">
                <a16:creationId xmlns:a16="http://schemas.microsoft.com/office/drawing/2014/main" id="{6178982A-48D2-05A2-D0AA-6E3B2B2C368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9275" y="2155875"/>
            <a:ext cx="412750" cy="419100"/>
          </a:xfrm>
          <a:prstGeom prst="rect">
            <a:avLst/>
          </a:prstGeom>
          <a:noFill/>
        </p:spPr>
      </p:pic>
      <p:sp>
        <p:nvSpPr>
          <p:cNvPr id="16" name="TextBox 15">
            <a:extLst>
              <a:ext uri="{FF2B5EF4-FFF2-40B4-BE49-F238E27FC236}">
                <a16:creationId xmlns:a16="http://schemas.microsoft.com/office/drawing/2014/main" id="{F0617407-8C79-851B-8EE8-90B6D63E28B3}"/>
              </a:ext>
            </a:extLst>
          </p:cNvPr>
          <p:cNvSpPr txBox="1"/>
          <p:nvPr/>
        </p:nvSpPr>
        <p:spPr>
          <a:xfrm>
            <a:off x="3311316" y="2189755"/>
            <a:ext cx="8438231" cy="633443"/>
          </a:xfrm>
          <a:prstGeom prst="rect">
            <a:avLst/>
          </a:prstGeom>
          <a:noFill/>
        </p:spPr>
        <p:txBody>
          <a:bodyPr wrap="square">
            <a:spAutoFit/>
          </a:bodyPr>
          <a:lstStyle/>
          <a:p>
            <a:pPr marL="914400" marR="0" lvl="2">
              <a:lnSpc>
                <a:spcPts val="1400"/>
              </a:lnSpc>
              <a:spcBef>
                <a:spcPts val="1200"/>
              </a:spcBef>
              <a:spcAft>
                <a:spcPts val="800"/>
              </a:spcAft>
              <a:buSzPts val="1200"/>
            </a:pPr>
            <a:r>
              <a:rPr lang="en-US" sz="1400" b="1" dirty="0">
                <a:solidFill>
                  <a:srgbClr val="156082"/>
                </a:solidFill>
                <a:effectLst/>
                <a:latin typeface="Calibri" panose="020F0502020204030204" pitchFamily="34" charset="0"/>
                <a:ea typeface="Calibri" panose="020F0502020204030204" pitchFamily="34" charset="0"/>
                <a:cs typeface="Arial" panose="020B0604020202020204" pitchFamily="34" charset="0"/>
              </a:rPr>
              <a:t>Thrust 2 - Energy-efficient distributed network organization and </a:t>
            </a:r>
            <a:r>
              <a:rPr lang="en-US" sz="1400" b="1" kern="100" dirty="0">
                <a:solidFill>
                  <a:srgbClr val="156082"/>
                </a:solidFill>
                <a:effectLst/>
                <a:latin typeface="Calibri" panose="020F0502020204030204" pitchFamily="34" charset="0"/>
                <a:ea typeface="Times New Roman" panose="02020603050405020304" pitchFamily="18" charset="0"/>
                <a:cs typeface="Arial" panose="020B0604020202020204" pitchFamily="34" charset="0"/>
              </a:rPr>
              <a:t>AI-based</a:t>
            </a:r>
            <a:r>
              <a:rPr lang="en-US" sz="1400" b="1" dirty="0">
                <a:solidFill>
                  <a:srgbClr val="156082"/>
                </a:solidFill>
                <a:effectLst/>
                <a:latin typeface="Calibri" panose="020F0502020204030204" pitchFamily="34" charset="0"/>
                <a:ea typeface="Calibri" panose="020F0502020204030204" pitchFamily="34" charset="0"/>
                <a:cs typeface="Arial" panose="020B0604020202020204" pitchFamily="34" charset="0"/>
              </a:rPr>
              <a:t> edge computing architecture trainable across architectures -- analog and digital -- for optimized information extraction.</a:t>
            </a:r>
            <a:r>
              <a:rPr lang="en-US" sz="1400" dirty="0">
                <a:solidFill>
                  <a:srgbClr val="156082"/>
                </a:solidFill>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58988B0A-4CCE-C556-3E71-030D87BC27E7}"/>
              </a:ext>
            </a:extLst>
          </p:cNvPr>
          <p:cNvSpPr txBox="1"/>
          <p:nvPr/>
        </p:nvSpPr>
        <p:spPr>
          <a:xfrm>
            <a:off x="4242629" y="2791454"/>
            <a:ext cx="7221784" cy="738664"/>
          </a:xfrm>
          <a:prstGeom prst="rect">
            <a:avLst/>
          </a:prstGeom>
          <a:noFill/>
        </p:spPr>
        <p:txBody>
          <a:bodyPr wrap="square">
            <a:spAutoFit/>
          </a:bodyPr>
          <a:lstStyle/>
          <a:p>
            <a:r>
              <a:rPr lang="en-US" dirty="0"/>
              <a:t>Study suitable distributed edge computing architectures within the sensor network and its characteristic (analog vs digital and/or combinations) allowing for robust, energy-efficient, and information extraction (benchmarking).</a:t>
            </a:r>
          </a:p>
        </p:txBody>
      </p:sp>
      <p:pic>
        <p:nvPicPr>
          <p:cNvPr id="19" name="Picture 18">
            <a:extLst>
              <a:ext uri="{FF2B5EF4-FFF2-40B4-BE49-F238E27FC236}">
                <a16:creationId xmlns:a16="http://schemas.microsoft.com/office/drawing/2014/main" id="{6682B8B8-2A0E-8B98-046B-B2D792FDC42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75625" y="3601063"/>
            <a:ext cx="406400" cy="431165"/>
          </a:xfrm>
          <a:prstGeom prst="rect">
            <a:avLst/>
          </a:prstGeom>
          <a:noFill/>
        </p:spPr>
      </p:pic>
      <p:sp>
        <p:nvSpPr>
          <p:cNvPr id="21" name="TextBox 20">
            <a:extLst>
              <a:ext uri="{FF2B5EF4-FFF2-40B4-BE49-F238E27FC236}">
                <a16:creationId xmlns:a16="http://schemas.microsoft.com/office/drawing/2014/main" id="{BBBF3B79-BB9C-A11B-CF7C-083B0E17B51D}"/>
              </a:ext>
            </a:extLst>
          </p:cNvPr>
          <p:cNvSpPr txBox="1"/>
          <p:nvPr/>
        </p:nvSpPr>
        <p:spPr>
          <a:xfrm>
            <a:off x="4195289" y="3549858"/>
            <a:ext cx="7337950" cy="307777"/>
          </a:xfrm>
          <a:prstGeom prst="rect">
            <a:avLst/>
          </a:prstGeom>
          <a:noFill/>
        </p:spPr>
        <p:txBody>
          <a:bodyPr wrap="square">
            <a:spAutoFit/>
          </a:bodyPr>
          <a:lstStyle/>
          <a:p>
            <a:r>
              <a:rPr lang="en-US" sz="1400" b="1" kern="100" dirty="0">
                <a:solidFill>
                  <a:srgbClr val="156082"/>
                </a:solidFill>
                <a:effectLst/>
                <a:latin typeface="Calibri" panose="020F0502020204030204" pitchFamily="34" charset="0"/>
                <a:ea typeface="Times New Roman" panose="02020603050405020304" pitchFamily="18" charset="0"/>
                <a:cs typeface="Arial" panose="020B0604020202020204" pitchFamily="34" charset="0"/>
              </a:rPr>
              <a:t>Thrust 3 - Ultra-high-rate trainable front-end ASIC architectures with adaptive analog interfaces.</a:t>
            </a:r>
            <a:r>
              <a:rPr lang="en-US" sz="1400" b="1" dirty="0">
                <a:solidFill>
                  <a:srgbClr val="156082"/>
                </a:solidFill>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23" name="TextBox 22">
            <a:extLst>
              <a:ext uri="{FF2B5EF4-FFF2-40B4-BE49-F238E27FC236}">
                <a16:creationId xmlns:a16="http://schemas.microsoft.com/office/drawing/2014/main" id="{3ABE988E-B721-B52F-AA30-E2E144E3B655}"/>
              </a:ext>
            </a:extLst>
          </p:cNvPr>
          <p:cNvSpPr txBox="1"/>
          <p:nvPr/>
        </p:nvSpPr>
        <p:spPr>
          <a:xfrm>
            <a:off x="4242628" y="3816645"/>
            <a:ext cx="7111171" cy="738664"/>
          </a:xfrm>
          <a:prstGeom prst="rect">
            <a:avLst/>
          </a:prstGeom>
          <a:noFill/>
        </p:spPr>
        <p:txBody>
          <a:bodyPr wrap="square">
            <a:spAutoFit/>
          </a:bodyPr>
          <a:lstStyle/>
          <a:p>
            <a:r>
              <a:rPr lang="en-US" dirty="0"/>
              <a:t>Study adaptive analog front-end ASIC architectures that can be trained within the AI/ML workflows (end-to-end training), thus optimally mapping to a feature space more amenable to data acquisition with integrated auto-calibration and information extraction. </a:t>
            </a:r>
          </a:p>
        </p:txBody>
      </p:sp>
      <p:pic>
        <p:nvPicPr>
          <p:cNvPr id="24" name="Picture 23">
            <a:extLst>
              <a:ext uri="{FF2B5EF4-FFF2-40B4-BE49-F238E27FC236}">
                <a16:creationId xmlns:a16="http://schemas.microsoft.com/office/drawing/2014/main" id="{39FBF7D5-2541-FBFE-2199-E05DC40FDE77}"/>
              </a:ext>
            </a:extLst>
          </p:cNvPr>
          <p:cNvPicPr>
            <a:picLocks noChangeAspect="1"/>
          </p:cNvPicPr>
          <p:nvPr/>
        </p:nvPicPr>
        <p:blipFill>
          <a:blip r:embed="rId6"/>
          <a:stretch>
            <a:fillRect/>
          </a:stretch>
        </p:blipFill>
        <p:spPr>
          <a:xfrm>
            <a:off x="3585878" y="4555309"/>
            <a:ext cx="518205" cy="377985"/>
          </a:xfrm>
          <a:prstGeom prst="rect">
            <a:avLst/>
          </a:prstGeom>
        </p:spPr>
      </p:pic>
      <p:sp>
        <p:nvSpPr>
          <p:cNvPr id="28" name="TextBox 27">
            <a:extLst>
              <a:ext uri="{FF2B5EF4-FFF2-40B4-BE49-F238E27FC236}">
                <a16:creationId xmlns:a16="http://schemas.microsoft.com/office/drawing/2014/main" id="{4FC9216F-5079-8018-98D1-B0A68A6F9FAA}"/>
              </a:ext>
            </a:extLst>
          </p:cNvPr>
          <p:cNvSpPr txBox="1"/>
          <p:nvPr/>
        </p:nvSpPr>
        <p:spPr>
          <a:xfrm>
            <a:off x="4242628" y="4857509"/>
            <a:ext cx="7290610" cy="738664"/>
          </a:xfrm>
          <a:prstGeom prst="rect">
            <a:avLst/>
          </a:prstGeom>
          <a:noFill/>
        </p:spPr>
        <p:txBody>
          <a:bodyPr wrap="square">
            <a:spAutoFit/>
          </a:bodyPr>
          <a:lstStyle/>
          <a:p>
            <a:r>
              <a:rPr lang="en-US" dirty="0"/>
              <a:t>Study true event-driven readout architectures with dynamic arbitration methods applied to meshed hierarchical interconnections between arrays of sensor nodes can optimally share relevant but reduced information, allowing for additional information and energy efficiency.</a:t>
            </a:r>
          </a:p>
        </p:txBody>
      </p:sp>
      <p:pic>
        <p:nvPicPr>
          <p:cNvPr id="29" name="Picture 28">
            <a:extLst>
              <a:ext uri="{FF2B5EF4-FFF2-40B4-BE49-F238E27FC236}">
                <a16:creationId xmlns:a16="http://schemas.microsoft.com/office/drawing/2014/main" id="{EC8721B2-D48E-D14A-63B2-22B28DF7B21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56702" y="5638360"/>
            <a:ext cx="376555" cy="387350"/>
          </a:xfrm>
          <a:prstGeom prst="rect">
            <a:avLst/>
          </a:prstGeom>
          <a:noFill/>
        </p:spPr>
      </p:pic>
      <p:sp>
        <p:nvSpPr>
          <p:cNvPr id="31" name="TextBox 30">
            <a:extLst>
              <a:ext uri="{FF2B5EF4-FFF2-40B4-BE49-F238E27FC236}">
                <a16:creationId xmlns:a16="http://schemas.microsoft.com/office/drawing/2014/main" id="{000201F8-C7CE-C094-65B8-15EDAB54EE12}"/>
              </a:ext>
            </a:extLst>
          </p:cNvPr>
          <p:cNvSpPr txBox="1"/>
          <p:nvPr/>
        </p:nvSpPr>
        <p:spPr>
          <a:xfrm>
            <a:off x="4242629" y="5596858"/>
            <a:ext cx="7290609" cy="307777"/>
          </a:xfrm>
          <a:prstGeom prst="rect">
            <a:avLst/>
          </a:prstGeom>
          <a:noFill/>
        </p:spPr>
        <p:txBody>
          <a:bodyPr wrap="square">
            <a:spAutoFit/>
          </a:bodyPr>
          <a:lstStyle/>
          <a:p>
            <a:r>
              <a:rPr lang="en-US" sz="1400" b="1" dirty="0">
                <a:solidFill>
                  <a:srgbClr val="156082"/>
                </a:solidFill>
                <a:effectLst/>
                <a:latin typeface="Calibri" panose="020F0502020204030204" pitchFamily="34" charset="0"/>
                <a:ea typeface="Calibri" panose="020F0502020204030204" pitchFamily="34" charset="0"/>
                <a:cs typeface="Arial" panose="020B0604020202020204" pitchFamily="34" charset="0"/>
              </a:rPr>
              <a:t>Thrust 5 - Wide bandgap material-based sensor for efficiency over a wide range of energies. </a:t>
            </a:r>
            <a:endParaRPr lang="en-US" dirty="0"/>
          </a:p>
        </p:txBody>
      </p:sp>
      <p:sp>
        <p:nvSpPr>
          <p:cNvPr id="33" name="TextBox 32">
            <a:extLst>
              <a:ext uri="{FF2B5EF4-FFF2-40B4-BE49-F238E27FC236}">
                <a16:creationId xmlns:a16="http://schemas.microsoft.com/office/drawing/2014/main" id="{4B9154CD-505C-82F8-5989-B8F7A831450F}"/>
              </a:ext>
            </a:extLst>
          </p:cNvPr>
          <p:cNvSpPr txBox="1"/>
          <p:nvPr/>
        </p:nvSpPr>
        <p:spPr>
          <a:xfrm>
            <a:off x="4242627" y="5904635"/>
            <a:ext cx="7290609" cy="738664"/>
          </a:xfrm>
          <a:prstGeom prst="rect">
            <a:avLst/>
          </a:prstGeom>
          <a:noFill/>
        </p:spPr>
        <p:txBody>
          <a:bodyPr wrap="square">
            <a:spAutoFit/>
          </a:bodyPr>
          <a:lstStyle/>
          <a:p>
            <a:r>
              <a:rPr lang="en-US" dirty="0"/>
              <a:t>Study sensors materials for resiliency against extreme conditions, i.e., irradiation and high and extreme temperature fluctuations, critical for a broad range of harsh environments, e.g., fission and fusion reactor regimes, industry, and aerospace.</a:t>
            </a:r>
          </a:p>
        </p:txBody>
      </p:sp>
    </p:spTree>
    <p:extLst>
      <p:ext uri="{BB962C8B-B14F-4D97-AF65-F5344CB8AC3E}">
        <p14:creationId xmlns:p14="http://schemas.microsoft.com/office/powerpoint/2010/main" val="103335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3903E6-6F73-9F98-53C1-9216F0568ED3}"/>
              </a:ext>
            </a:extLst>
          </p:cNvPr>
          <p:cNvSpPr>
            <a:spLocks noGrp="1"/>
          </p:cNvSpPr>
          <p:nvPr>
            <p:ph type="body" sz="quarter" idx="13"/>
          </p:nvPr>
        </p:nvSpPr>
        <p:spPr/>
        <p:txBody>
          <a:bodyPr/>
          <a:lstStyle/>
          <a:p>
            <a:r>
              <a:rPr lang="en-US" sz="1600" dirty="0"/>
              <a:t>during the workshop:</a:t>
            </a:r>
          </a:p>
        </p:txBody>
      </p:sp>
      <p:sp>
        <p:nvSpPr>
          <p:cNvPr id="3" name="Title 2">
            <a:extLst>
              <a:ext uri="{FF2B5EF4-FFF2-40B4-BE49-F238E27FC236}">
                <a16:creationId xmlns:a16="http://schemas.microsoft.com/office/drawing/2014/main" id="{2CF43C23-2AE2-C7C5-871C-5564749183AF}"/>
              </a:ext>
            </a:extLst>
          </p:cNvPr>
          <p:cNvSpPr>
            <a:spLocks noGrp="1"/>
          </p:cNvSpPr>
          <p:nvPr>
            <p:ph type="title"/>
          </p:nvPr>
        </p:nvSpPr>
        <p:spPr/>
        <p:txBody>
          <a:bodyPr/>
          <a:lstStyle/>
          <a:p>
            <a:r>
              <a:rPr lang="en-US" dirty="0"/>
              <a:t>Goals</a:t>
            </a:r>
          </a:p>
        </p:txBody>
      </p:sp>
      <p:sp>
        <p:nvSpPr>
          <p:cNvPr id="4" name="Text Placeholder 3">
            <a:extLst>
              <a:ext uri="{FF2B5EF4-FFF2-40B4-BE49-F238E27FC236}">
                <a16:creationId xmlns:a16="http://schemas.microsoft.com/office/drawing/2014/main" id="{8ED77C65-C165-0B40-8758-00EE60AF8EDE}"/>
              </a:ext>
            </a:extLst>
          </p:cNvPr>
          <p:cNvSpPr>
            <a:spLocks noGrp="1"/>
          </p:cNvSpPr>
          <p:nvPr>
            <p:ph type="body" sz="quarter" idx="16"/>
          </p:nvPr>
        </p:nvSpPr>
        <p:spPr>
          <a:xfrm>
            <a:off x="579383" y="1605068"/>
            <a:ext cx="10553700" cy="1537764"/>
          </a:xfrm>
        </p:spPr>
        <p:txBody>
          <a:bodyPr/>
          <a:lstStyle/>
          <a:p>
            <a:pPr lvl="1"/>
            <a:r>
              <a:rPr lang="en-US" sz="1200" dirty="0"/>
              <a:t>Learn and discuss with scientists about their data analysis pipeline</a:t>
            </a:r>
          </a:p>
          <a:p>
            <a:pPr marL="914400" lvl="1" indent="-285750"/>
            <a:r>
              <a:rPr lang="en-US" sz="1100" dirty="0"/>
              <a:t>The core computational elements in their analysis</a:t>
            </a:r>
          </a:p>
          <a:p>
            <a:pPr marL="914400" lvl="1" indent="-285750"/>
            <a:r>
              <a:rPr lang="en-US" sz="1100" dirty="0"/>
              <a:t>Benefits of executing part of them in real-time to allow experimental steering </a:t>
            </a:r>
          </a:p>
          <a:p>
            <a:pPr lvl="1"/>
            <a:r>
              <a:rPr lang="en-US" sz="1200" dirty="0"/>
              <a:t>Introduce potential adaptive functionalities allowing for autonomous data-driven acquisition based on experimental goals, and discuss the potential advantages</a:t>
            </a:r>
          </a:p>
          <a:p>
            <a:endParaRPr lang="en-US" sz="1200" dirty="0"/>
          </a:p>
          <a:p>
            <a:endParaRPr lang="en-US" sz="1200" dirty="0"/>
          </a:p>
          <a:p>
            <a:pPr marL="285750" indent="-285750">
              <a:buFont typeface="Arial" panose="020B0604020202020204" pitchFamily="34" charset="0"/>
              <a:buChar char="•"/>
            </a:pPr>
            <a:endParaRPr lang="en-US" sz="1200" dirty="0"/>
          </a:p>
        </p:txBody>
      </p:sp>
      <p:sp>
        <p:nvSpPr>
          <p:cNvPr id="5" name="Slide Number Placeholder 4">
            <a:extLst>
              <a:ext uri="{FF2B5EF4-FFF2-40B4-BE49-F238E27FC236}">
                <a16:creationId xmlns:a16="http://schemas.microsoft.com/office/drawing/2014/main" id="{397766CA-B9E3-43BF-D2E3-54988B17E0CA}"/>
              </a:ext>
            </a:extLst>
          </p:cNvPr>
          <p:cNvSpPr>
            <a:spLocks noGrp="1"/>
          </p:cNvSpPr>
          <p:nvPr>
            <p:ph type="sldNum" sz="quarter" idx="4"/>
          </p:nvPr>
        </p:nvSpPr>
        <p:spPr/>
        <p:txBody>
          <a:bodyPr/>
          <a:lstStyle/>
          <a:p>
            <a:fld id="{52B60363-7E9F-BF4A-894A-A30319D3939A}" type="slidenum">
              <a:rPr lang="en-US" smtClean="0"/>
              <a:pPr/>
              <a:t>8</a:t>
            </a:fld>
            <a:endParaRPr lang="en-US"/>
          </a:p>
        </p:txBody>
      </p:sp>
      <p:sp>
        <p:nvSpPr>
          <p:cNvPr id="7" name="Text Placeholder 1">
            <a:extLst>
              <a:ext uri="{FF2B5EF4-FFF2-40B4-BE49-F238E27FC236}">
                <a16:creationId xmlns:a16="http://schemas.microsoft.com/office/drawing/2014/main" id="{38D9B159-5AF6-566D-D514-1E53D0B3FB91}"/>
              </a:ext>
            </a:extLst>
          </p:cNvPr>
          <p:cNvSpPr txBox="1">
            <a:spLocks/>
          </p:cNvSpPr>
          <p:nvPr/>
        </p:nvSpPr>
        <p:spPr>
          <a:xfrm>
            <a:off x="819150" y="3120525"/>
            <a:ext cx="10553700" cy="398482"/>
          </a:xfrm>
          <a:prstGeom prst="rect">
            <a:avLst/>
          </a:prstGeom>
        </p:spPr>
        <p:txBody>
          <a:bodyPr vert="horz" lIns="0" tIns="45720" rIns="91440" bIns="45720" rtlCol="0">
            <a:noAutofit/>
          </a:bodyPr>
          <a:lstStyle>
            <a:lvl1pPr marL="0" marR="0" indent="0" algn="l" defTabSz="914400" rtl="0" eaLnBrk="1" latinLnBrk="0" hangingPunct="1">
              <a:lnSpc>
                <a:spcPct val="100000"/>
              </a:lnSpc>
              <a:spcBef>
                <a:spcPts val="500"/>
              </a:spcBef>
              <a:spcAft>
                <a:spcPts val="0"/>
              </a:spcAft>
              <a:buFontTx/>
              <a:buNone/>
              <a:defRPr sz="2000" kern="1200">
                <a:solidFill>
                  <a:srgbClr val="B83A4B"/>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20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1600" dirty="0"/>
              <a:t>after the workshop and during the project:</a:t>
            </a:r>
          </a:p>
        </p:txBody>
      </p:sp>
      <p:sp>
        <p:nvSpPr>
          <p:cNvPr id="8" name="Text Placeholder 3">
            <a:extLst>
              <a:ext uri="{FF2B5EF4-FFF2-40B4-BE49-F238E27FC236}">
                <a16:creationId xmlns:a16="http://schemas.microsoft.com/office/drawing/2014/main" id="{F0562CC8-274D-6E12-6005-F79205EFB3D4}"/>
              </a:ext>
            </a:extLst>
          </p:cNvPr>
          <p:cNvSpPr txBox="1">
            <a:spLocks/>
          </p:cNvSpPr>
          <p:nvPr/>
        </p:nvSpPr>
        <p:spPr>
          <a:xfrm>
            <a:off x="579383" y="3540572"/>
            <a:ext cx="10553700" cy="1823932"/>
          </a:xfrm>
          <a:prstGeom prst="rect">
            <a:avLst/>
          </a:prstGeom>
        </p:spPr>
        <p:txBody>
          <a:bodyPr vert="horz" lIns="0" tIns="45720" rIns="91440" bIns="45720" rtlCol="0">
            <a:noAutofit/>
          </a:bodyPr>
          <a:lstStyle>
            <a:lvl1pPr marL="0" marR="0" indent="0" algn="l" defTabSz="914400" rtl="0" eaLnBrk="1" latinLnBrk="0" hangingPunct="1">
              <a:lnSpc>
                <a:spcPct val="12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2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2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t>Summarize the findings in a joint position paper</a:t>
            </a:r>
          </a:p>
          <a:p>
            <a:pPr lvl="1"/>
            <a:r>
              <a:rPr lang="en-US" sz="1200" dirty="0"/>
              <a:t>Select a couple of workflows to rethink for real-time implementation during the course of the project.</a:t>
            </a:r>
          </a:p>
          <a:p>
            <a:pPr lvl="2"/>
            <a:r>
              <a:rPr lang="en-US" sz="1200" dirty="0"/>
              <a:t> </a:t>
            </a:r>
            <a:r>
              <a:rPr lang="en-US" sz="1050" dirty="0"/>
              <a:t>Identifying a subset of computational elements representative of the majority of workflows.</a:t>
            </a:r>
          </a:p>
          <a:p>
            <a:pPr lvl="2"/>
            <a:r>
              <a:rPr lang="en-US" sz="1050" dirty="0"/>
              <a:t> Identifying a subset of the most promising adaptive functionalities </a:t>
            </a:r>
          </a:p>
          <a:p>
            <a:pPr lvl="1"/>
            <a:r>
              <a:rPr lang="en-US" sz="1200" dirty="0"/>
              <a:t>This will then inform the studies on hardware architectures</a:t>
            </a:r>
          </a:p>
          <a:p>
            <a:pPr>
              <a:buClrTx/>
            </a:pPr>
            <a:endParaRPr lang="en-US" sz="1200" dirty="0"/>
          </a:p>
          <a:p>
            <a:pPr>
              <a:buClrTx/>
            </a:pPr>
            <a:endParaRPr lang="en-US" sz="1200" dirty="0"/>
          </a:p>
          <a:p>
            <a:pPr marL="285750" indent="-285750">
              <a:buClrTx/>
              <a:buFont typeface="Arial" panose="020B0604020202020204" pitchFamily="34" charset="0"/>
              <a:buChar char="•"/>
            </a:pPr>
            <a:endParaRPr lang="en-US" sz="1200" dirty="0"/>
          </a:p>
        </p:txBody>
      </p:sp>
      <p:sp>
        <p:nvSpPr>
          <p:cNvPr id="9" name="Text Placeholder 1">
            <a:extLst>
              <a:ext uri="{FF2B5EF4-FFF2-40B4-BE49-F238E27FC236}">
                <a16:creationId xmlns:a16="http://schemas.microsoft.com/office/drawing/2014/main" id="{8CE64CA7-0710-8339-98EE-663487004C92}"/>
              </a:ext>
            </a:extLst>
          </p:cNvPr>
          <p:cNvSpPr txBox="1">
            <a:spLocks/>
          </p:cNvSpPr>
          <p:nvPr/>
        </p:nvSpPr>
        <p:spPr>
          <a:xfrm>
            <a:off x="819150" y="5034464"/>
            <a:ext cx="10553700" cy="398482"/>
          </a:xfrm>
          <a:prstGeom prst="rect">
            <a:avLst/>
          </a:prstGeom>
        </p:spPr>
        <p:txBody>
          <a:bodyPr vert="horz" lIns="0" tIns="45720" rIns="91440" bIns="45720" rtlCol="0">
            <a:noAutofit/>
          </a:bodyPr>
          <a:lstStyle>
            <a:lvl1pPr marL="0" marR="0" indent="0" algn="l" defTabSz="914400" rtl="0" eaLnBrk="1" latinLnBrk="0" hangingPunct="1">
              <a:lnSpc>
                <a:spcPct val="100000"/>
              </a:lnSpc>
              <a:spcBef>
                <a:spcPts val="500"/>
              </a:spcBef>
              <a:spcAft>
                <a:spcPts val="0"/>
              </a:spcAft>
              <a:buFontTx/>
              <a:buNone/>
              <a:defRPr sz="2000" kern="1200">
                <a:solidFill>
                  <a:srgbClr val="B83A4B"/>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20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1600" dirty="0"/>
              <a:t>beyond the project:</a:t>
            </a:r>
          </a:p>
        </p:txBody>
      </p:sp>
      <p:sp>
        <p:nvSpPr>
          <p:cNvPr id="10" name="Text Placeholder 3">
            <a:extLst>
              <a:ext uri="{FF2B5EF4-FFF2-40B4-BE49-F238E27FC236}">
                <a16:creationId xmlns:a16="http://schemas.microsoft.com/office/drawing/2014/main" id="{112D5B98-F57E-F821-B7A2-573975C27A70}"/>
              </a:ext>
            </a:extLst>
          </p:cNvPr>
          <p:cNvSpPr txBox="1">
            <a:spLocks/>
          </p:cNvSpPr>
          <p:nvPr/>
        </p:nvSpPr>
        <p:spPr>
          <a:xfrm>
            <a:off x="579383" y="5454511"/>
            <a:ext cx="10553700" cy="398482"/>
          </a:xfrm>
          <a:prstGeom prst="rect">
            <a:avLst/>
          </a:prstGeom>
        </p:spPr>
        <p:txBody>
          <a:bodyPr vert="horz" lIns="0" tIns="45720" rIns="91440" bIns="45720" rtlCol="0">
            <a:noAutofit/>
          </a:bodyPr>
          <a:lstStyle>
            <a:lvl1pPr marL="0" marR="0" indent="0" algn="l" defTabSz="914400" rtl="0" eaLnBrk="1" latinLnBrk="0" hangingPunct="1">
              <a:lnSpc>
                <a:spcPct val="12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2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2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t>Create a community interested in leveraging the project result to develop a new generation of intelligent detectors for your applications</a:t>
            </a:r>
          </a:p>
          <a:p>
            <a:pPr>
              <a:buClrTx/>
            </a:pPr>
            <a:endParaRPr lang="en-US" sz="1200" dirty="0"/>
          </a:p>
          <a:p>
            <a:pPr marL="285750" indent="-285750">
              <a:buClrTx/>
              <a:buFont typeface="Arial" panose="020B0604020202020204" pitchFamily="34" charset="0"/>
              <a:buChar char="•"/>
            </a:pPr>
            <a:endParaRPr lang="en-US" sz="1200" dirty="0"/>
          </a:p>
        </p:txBody>
      </p:sp>
    </p:spTree>
    <p:extLst>
      <p:ext uri="{BB962C8B-B14F-4D97-AF65-F5344CB8AC3E}">
        <p14:creationId xmlns:p14="http://schemas.microsoft.com/office/powerpoint/2010/main" val="392023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27D5A-901E-B928-72F6-AA5C3C3E7F3F}"/>
              </a:ext>
            </a:extLst>
          </p:cNvPr>
          <p:cNvSpPr>
            <a:spLocks noGrp="1"/>
          </p:cNvSpPr>
          <p:nvPr>
            <p:ph type="title"/>
          </p:nvPr>
        </p:nvSpPr>
        <p:spPr/>
        <p:txBody>
          <a:bodyPr/>
          <a:lstStyle/>
          <a:p>
            <a:r>
              <a:rPr lang="en-US" dirty="0"/>
              <a:t>Program for the day</a:t>
            </a:r>
          </a:p>
        </p:txBody>
      </p:sp>
      <p:sp>
        <p:nvSpPr>
          <p:cNvPr id="5" name="Slide Number Placeholder 4">
            <a:extLst>
              <a:ext uri="{FF2B5EF4-FFF2-40B4-BE49-F238E27FC236}">
                <a16:creationId xmlns:a16="http://schemas.microsoft.com/office/drawing/2014/main" id="{ECA74EFF-8E85-B6B5-5313-84A7354F1686}"/>
              </a:ext>
            </a:extLst>
          </p:cNvPr>
          <p:cNvSpPr>
            <a:spLocks noGrp="1"/>
          </p:cNvSpPr>
          <p:nvPr>
            <p:ph type="sldNum" sz="quarter" idx="4"/>
          </p:nvPr>
        </p:nvSpPr>
        <p:spPr/>
        <p:txBody>
          <a:bodyPr/>
          <a:lstStyle/>
          <a:p>
            <a:fld id="{52B60363-7E9F-BF4A-894A-A30319D3939A}" type="slidenum">
              <a:rPr lang="en-US" smtClean="0"/>
              <a:pPr/>
              <a:t>9</a:t>
            </a:fld>
            <a:endParaRPr lang="en-US"/>
          </a:p>
        </p:txBody>
      </p:sp>
      <p:pic>
        <p:nvPicPr>
          <p:cNvPr id="8" name="Picture 7">
            <a:extLst>
              <a:ext uri="{FF2B5EF4-FFF2-40B4-BE49-F238E27FC236}">
                <a16:creationId xmlns:a16="http://schemas.microsoft.com/office/drawing/2014/main" id="{A0B0F0A1-42E3-DC68-0D67-F1560762D951}"/>
              </a:ext>
            </a:extLst>
          </p:cNvPr>
          <p:cNvPicPr>
            <a:picLocks noChangeAspect="1"/>
          </p:cNvPicPr>
          <p:nvPr/>
        </p:nvPicPr>
        <p:blipFill>
          <a:blip r:embed="rId2"/>
          <a:stretch>
            <a:fillRect/>
          </a:stretch>
        </p:blipFill>
        <p:spPr>
          <a:xfrm>
            <a:off x="1135117" y="1129937"/>
            <a:ext cx="5051725" cy="4913511"/>
          </a:xfrm>
          <a:prstGeom prst="rect">
            <a:avLst/>
          </a:prstGeom>
        </p:spPr>
      </p:pic>
      <p:pic>
        <p:nvPicPr>
          <p:cNvPr id="10" name="Picture 9">
            <a:extLst>
              <a:ext uri="{FF2B5EF4-FFF2-40B4-BE49-F238E27FC236}">
                <a16:creationId xmlns:a16="http://schemas.microsoft.com/office/drawing/2014/main" id="{8567D000-3028-5E40-9CFF-2332BB5859C4}"/>
              </a:ext>
            </a:extLst>
          </p:cNvPr>
          <p:cNvPicPr>
            <a:picLocks noChangeAspect="1"/>
          </p:cNvPicPr>
          <p:nvPr/>
        </p:nvPicPr>
        <p:blipFill>
          <a:blip r:embed="rId3"/>
          <a:stretch>
            <a:fillRect/>
          </a:stretch>
        </p:blipFill>
        <p:spPr>
          <a:xfrm>
            <a:off x="6186842" y="1182487"/>
            <a:ext cx="4875890" cy="3933003"/>
          </a:xfrm>
          <a:prstGeom prst="rect">
            <a:avLst/>
          </a:prstGeom>
        </p:spPr>
      </p:pic>
    </p:spTree>
    <p:extLst>
      <p:ext uri="{BB962C8B-B14F-4D97-AF65-F5344CB8AC3E}">
        <p14:creationId xmlns:p14="http://schemas.microsoft.com/office/powerpoint/2010/main" val="597758583"/>
      </p:ext>
    </p:extLst>
  </p:cSld>
  <p:clrMapOvr>
    <a:masterClrMapping/>
  </p:clrMapOvr>
</p:sld>
</file>

<file path=ppt/theme/theme1.xml><?xml version="1.0" encoding="utf-8"?>
<a:theme xmlns:a="http://schemas.openxmlformats.org/drawingml/2006/main" name="1_SLAC Covers/Title Slides">
  <a:themeElements>
    <a:clrScheme name="Custom 3">
      <a:dk1>
        <a:srgbClr val="000000"/>
      </a:dk1>
      <a:lt1>
        <a:srgbClr val="FFFFFF"/>
      </a:lt1>
      <a:dk2>
        <a:srgbClr val="44546A"/>
      </a:dk2>
      <a:lt2>
        <a:srgbClr val="E7E6E6"/>
      </a:lt2>
      <a:accent1>
        <a:srgbClr val="8C1515"/>
      </a:accent1>
      <a:accent2>
        <a:srgbClr val="4198B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9DA077EA-6666-B14D-81C9-2FD28442B6D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1398</Words>
  <Application>Microsoft Office PowerPoint</Application>
  <PresentationFormat>Widescreen</PresentationFormat>
  <Paragraphs>139</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Lato</vt:lpstr>
      <vt:lpstr>Aptos</vt:lpstr>
      <vt:lpstr>1_SLAC Covers/Title Slides</vt:lpstr>
      <vt:lpstr>PowerPoint Presentation</vt:lpstr>
      <vt:lpstr>Welcome and thank you.</vt:lpstr>
      <vt:lpstr>A World Shaped by Sensing </vt:lpstr>
      <vt:lpstr>The Data Deluge Problem in SLAC Scientific Mission and its Scale</vt:lpstr>
      <vt:lpstr>Adaptive UltRa-fast Energy-efficient Intelligent Sensing technologies (AUREIS) </vt:lpstr>
      <vt:lpstr>Real-Time Information extraction and detectors</vt:lpstr>
      <vt:lpstr>AUREIS Research Thrusts</vt:lpstr>
      <vt:lpstr>Goals</vt:lpstr>
      <vt:lpstr>Program for the day</vt:lpstr>
      <vt:lpstr>AUREIS participants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Rota, Lorenzo</dc:creator>
  <cp:lastModifiedBy>Dragone, Angelo</cp:lastModifiedBy>
  <cp:revision>4</cp:revision>
  <dcterms:created xsi:type="dcterms:W3CDTF">2022-04-14T19:09:44Z</dcterms:created>
  <dcterms:modified xsi:type="dcterms:W3CDTF">2025-06-27T13:10:40Z</dcterms:modified>
</cp:coreProperties>
</file>