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82e2854a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82e2854a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82e2854a7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82e2854a7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7902b4b06d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7902b4b06d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82e2854a7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82e2854a7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7902b4b06d_6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7902b4b06d_6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82e2854a7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82e2854a7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82e2854a7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82e2854a7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82e2854a7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82e2854a7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Beams for SiC-LGADs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Carl Haber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behalf of the NC State - LBNL- BNL Collaboration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161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SiC-LGADs?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Fast timing is critical for future colliders - pile-up at hadron colliders, PID by TOF at Higgs Factories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Wide band gap materials are interesting candidates for LGAD b/c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Potential for enhanced radiation hardness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Lower mass due to high temperature operation- cooling not required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Intrinsically fast (2x silicon)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Supported by growing industrial base for SiC and GaN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LGAD operation in SiC has been recently demonstrated by our collaboration and there is a growing international R&amp;D community (ie DRD3 WG6 etc)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Indicated as a priority </a:t>
            </a:r>
            <a:r>
              <a:rPr lang="en"/>
              <a:t>research</a:t>
            </a:r>
            <a:r>
              <a:rPr lang="en"/>
              <a:t> direction by DOE BRN study and ICFA roadmap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Experience at the NLCT Facility ESB Test Beam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3953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 the past few months we have performed two test beam runs at the SLAC ESB area, 40 MeV electron beam, low rate </a:t>
            </a:r>
            <a:r>
              <a:rPr lang="en"/>
              <a:t>operation, off axis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Suitable for studies of timing resolution, but energy too low for position resolution studies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Typical data point required a full day of running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Brought our own, self triggered DAQ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Devices operated at ~1000 V, underwent SLAC safety review re: cables, connectors 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0" l="0" r="3418" t="46777"/>
          <a:stretch/>
        </p:blipFill>
        <p:spPr>
          <a:xfrm>
            <a:off x="4265100" y="1196552"/>
            <a:ext cx="4718774" cy="191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700" y="99800"/>
            <a:ext cx="3348522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>
            <p:ph type="title"/>
          </p:nvPr>
        </p:nvSpPr>
        <p:spPr>
          <a:xfrm>
            <a:off x="4361282" y="439900"/>
            <a:ext cx="45174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going forward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4361282" y="1273900"/>
            <a:ext cx="45174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Measure position resolution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Explore device parameter space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Doping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Field control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Segmentation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AC coupling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New WBG electronics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Study irradiated devices and devices with possibly enhanced radiation hardness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Requested Beam Parameters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596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What beam parameters do you want, e.g.: 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1054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Bunch charge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1054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Beam energy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1054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Bunch spacing/time structure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1054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Pulse timing precision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596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How much beam time do you need?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596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What facility-supported instrumentation do you need?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596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What support do you need, for example: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1054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Readout (of what?)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1054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Computing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1054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Radiation physics support for non-standard requests (e.g. detector irradiation)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Requested Beam Parameters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Beam energy - (need to understand the expected charge signal)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Beam charge - (single particles per bunch)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Bunch spacing/time structure - interesting question, how much could we handle?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Pulse </a:t>
            </a:r>
            <a:r>
              <a:rPr lang="en"/>
              <a:t>timing</a:t>
            </a:r>
            <a:r>
              <a:rPr lang="en"/>
              <a:t> precision - SiC LGAD ultimate time resolution could be ~10 ps (??) so if we had a 1-5 ps reference perhaps that would be interesting???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Question about photon backgrounds.  WBG </a:t>
            </a:r>
            <a:r>
              <a:rPr lang="en"/>
              <a:t>materials</a:t>
            </a:r>
            <a:r>
              <a:rPr lang="en"/>
              <a:t> are UV sensitive (but “solar” blind)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Much Beam Time Do We Want?</a:t>
            </a:r>
            <a:endParaRPr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 low rate it takes us a day to collect statistics on a single setting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Perhaps 3-4 day runs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Perhaps 1-2 x per year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Higher rate </a:t>
            </a:r>
            <a:r>
              <a:rPr lang="en"/>
              <a:t>running</a:t>
            </a:r>
            <a:r>
              <a:rPr lang="en"/>
              <a:t> could be interesting for the future but we would need to think this through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facility-supported instrumentation do you need?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Precision tracking telescope - pixel scale, ~ several micron resolution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to read data into a coherent record with our own DAQ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Remote mechanical positioning for scans and steering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support do you need, for example: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Readout (of what?) - want to </a:t>
            </a:r>
            <a:r>
              <a:rPr lang="en"/>
              <a:t>understand</a:t>
            </a:r>
            <a:r>
              <a:rPr lang="en"/>
              <a:t> how to link our data with telescope and possible timing reference system, spectrometer?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Computing - none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Radiation physics support for non-standard requests (e.g. detector irradiation)</a:t>
            </a:r>
            <a:endParaRPr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Our irradiated devices will already have been released by other site EHS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EHS and Radiation Survey - in our past experience it has not been possible to get our devices cleared by Radiation Safety at the end of a run period.  Instead we have to leave all our gear behind and arrange for other transport another day.  Considering that an electron beam, at these rates, </a:t>
            </a:r>
            <a:r>
              <a:rPr lang="en" sz="1700"/>
              <a:t>should</a:t>
            </a:r>
            <a:r>
              <a:rPr lang="en" sz="1700"/>
              <a:t> not activate materials can this be addressed more efficiently?</a:t>
            </a:r>
            <a:endParaRPr sz="1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