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4" r:id="rId2"/>
  </p:sldMasterIdLst>
  <p:notesMasterIdLst>
    <p:notesMasterId r:id="rId13"/>
  </p:notesMasterIdLst>
  <p:sldIdLst>
    <p:sldId id="347" r:id="rId3"/>
    <p:sldId id="346" r:id="rId4"/>
    <p:sldId id="345" r:id="rId5"/>
    <p:sldId id="344" r:id="rId6"/>
    <p:sldId id="349" r:id="rId7"/>
    <p:sldId id="348" r:id="rId8"/>
    <p:sldId id="350" r:id="rId9"/>
    <p:sldId id="351" r:id="rId10"/>
    <p:sldId id="353" r:id="rId11"/>
    <p:sldId id="352" r:id="rId12"/>
  </p:sldIdLst>
  <p:sldSz cx="12192000" cy="6858000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Lato Black" panose="020F0502020204030204" pitchFamily="34" charset="0"/>
      <p:bold r:id="rId18"/>
      <p:italic r:id="rId19"/>
      <p:boldItalic r:id="rId20"/>
    </p:embeddedFont>
    <p:embeddedFont>
      <p:font typeface="Montserrat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4" userDrawn="1">
          <p15:clr>
            <a:srgbClr val="A4A3A4"/>
          </p15:clr>
        </p15:guide>
        <p15:guide id="4" orient="horz" pos="11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2D24"/>
    <a:srgbClr val="E04F39"/>
    <a:srgbClr val="8C1515"/>
    <a:srgbClr val="B83A4B"/>
    <a:srgbClr val="53565A"/>
    <a:srgbClr val="5F574F"/>
    <a:srgbClr val="B6B1A9"/>
    <a:srgbClr val="D4D1D1"/>
    <a:srgbClr val="544948"/>
    <a:srgbClr val="0069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03"/>
    <p:restoredTop sz="96250"/>
  </p:normalViewPr>
  <p:slideViewPr>
    <p:cSldViewPr snapToGrid="0" snapToObjects="1" showGuides="1">
      <p:cViewPr varScale="1">
        <p:scale>
          <a:sx n="116" d="100"/>
          <a:sy n="116" d="100"/>
        </p:scale>
        <p:origin x="200" y="592"/>
      </p:cViewPr>
      <p:guideLst>
        <p:guide orient="horz" pos="2160"/>
        <p:guide pos="3840"/>
        <p:guide pos="504"/>
        <p:guide orient="horz" pos="11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71494-3951-FA47-A2D9-E3AB10964ECE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D19C58-D451-C54B-A6BB-965E69BFF7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62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IPOTR1 s = 994.733</a:t>
            </a:r>
          </a:p>
          <a:p>
            <a:r>
              <a:rPr lang="en-US" dirty="0"/>
              <a:t>WDSOTR s = 999.253</a:t>
            </a:r>
          </a:p>
          <a:p>
            <a:r>
              <a:rPr lang="en-US" dirty="0"/>
              <a:t>DTOTR s = 1016.163</a:t>
            </a:r>
          </a:p>
          <a:p>
            <a:endParaRPr lang="en-US" dirty="0"/>
          </a:p>
          <a:p>
            <a:r>
              <a:rPr lang="en-US" dirty="0"/>
              <a:t>Photon transport is drift</a:t>
            </a:r>
          </a:p>
          <a:p>
            <a:r>
              <a:rPr lang="en-US" dirty="0"/>
              <a:t>	IPOTR1 to DTOTR = 21.43</a:t>
            </a:r>
          </a:p>
          <a:p>
            <a:r>
              <a:rPr lang="en-US" dirty="0"/>
              <a:t>	WDSOTR to DTOTR = 16.91</a:t>
            </a:r>
          </a:p>
          <a:p>
            <a:endParaRPr lang="en-US" dirty="0"/>
          </a:p>
          <a:p>
            <a:r>
              <a:rPr lang="en-US" dirty="0"/>
              <a:t>Approximating GAMMA2 s position = DTOTR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D19C58-D451-C54B-A6BB-965E69BFF7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47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15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4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15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5.png"/><Relationship Id="rId4" Type="http://schemas.openxmlformats.org/officeDocument/2006/relationships/image" Target="../media/image2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15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1">
    <p:bg>
      <p:bgPr>
        <a:gradFill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025F34CB-4092-FC40-9790-97C718FF67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14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3708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- Option 4C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72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 - Prin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5947565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70DAFBF7-20F6-DA42-873E-AC5024D821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2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682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2C7B1-D8C7-F946-BDEC-0EFE67A9A6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208F39-E724-4149-8D36-3B5FD266B0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19275"/>
            <a:ext cx="10515600" cy="45608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780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03687" y="72300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518763A-6065-A341-A8B2-AE7F8D1A9B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03687" y="2270224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F4F60F32-F7FC-D74A-B61F-062B52187D1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3687" y="379831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3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127CDD6-FBEF-EE4C-9F38-757B119F09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79932" y="711892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4 Title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12475248-C410-E548-A28F-8AA6518566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979932" y="2259109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5 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0E28E414-0678-DA4E-9D26-1094523653F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979932" y="3787197"/>
            <a:ext cx="3384626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Section 6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9C2C1-E88D-9641-A57C-DEA0DF94946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3725" y="1136987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4B69A155-606B-C744-8B99-0CF0DA55C2A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403725" y="2686682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DB91FA69-9C72-4A4B-A704-BCCEB65325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3687" y="4218136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BA8AD4FE-D3EB-7542-8CA9-11FC4C6AB9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9970" y="1115645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D439FD8-111D-C140-83D2-B951A675E3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79970" y="2665340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BFAC5FD-3370-B943-8AB7-C4860F84442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79932" y="4196794"/>
            <a:ext cx="3384588" cy="1116013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59BC7E-F9ED-D345-B396-E98E4ECEF9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5BAE47A-E69C-8743-80B3-B25F763F639C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AAB72E5F-FF5D-5C48-B3A4-90542FB058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C8A2EE5A-F49D-784B-9008-274844490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264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F9B11A2-779F-3C42-AF52-2C7E5CE3C94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83050" y="723007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101AEEB-891B-1144-AAD2-95E40B05416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1" y="722981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7" name="Text Placeholder 44">
            <a:extLst>
              <a:ext uri="{FF2B5EF4-FFF2-40B4-BE49-F238E27FC236}">
                <a16:creationId xmlns:a16="http://schemas.microsoft.com/office/drawing/2014/main" id="{9534EBBC-3C59-144F-AD22-A7E2D666AD6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96001" y="1048833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98DBFF5-7446-3C4A-950D-4375660B1C1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4383050" y="152067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18C17B4-D4FB-0B42-A5E0-F51AC7DAB50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1" y="152064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47B4CB48-48A3-D842-B2DF-513FEA8ECF9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1" y="184650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30147AF-ABA1-1D4D-A300-E21CC4145FBB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383050" y="2324828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C537A5-401B-1F40-AF49-B37B2B264F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096001" y="2324802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3" name="Text Placeholder 44">
            <a:extLst>
              <a:ext uri="{FF2B5EF4-FFF2-40B4-BE49-F238E27FC236}">
                <a16:creationId xmlns:a16="http://schemas.microsoft.com/office/drawing/2014/main" id="{7403F2DD-4415-E94D-80FE-E550E301C1C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6001" y="2650654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EB1C3F4-F116-AE42-AD4C-1C3E640082A6}"/>
              </a:ext>
            </a:extLst>
          </p:cNvPr>
          <p:cNvSpPr>
            <a:spLocks noGrp="1"/>
          </p:cNvSpPr>
          <p:nvPr>
            <p:ph type="body" idx="38" hasCustomPrompt="1"/>
          </p:nvPr>
        </p:nvSpPr>
        <p:spPr>
          <a:xfrm>
            <a:off x="4383050" y="3135454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3F5A1F3-4444-D841-8862-EF9DA4845CB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6001" y="3135428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6" name="Text Placeholder 44">
            <a:extLst>
              <a:ext uri="{FF2B5EF4-FFF2-40B4-BE49-F238E27FC236}">
                <a16:creationId xmlns:a16="http://schemas.microsoft.com/office/drawing/2014/main" id="{D99DA163-3507-DA49-95FA-93F19D3CFBA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096001" y="3461280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EC53D2DB-EE52-B24A-B966-528463FA7B34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4383050" y="3946105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1D30716-E851-F544-AA4F-67D4CE29732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96001" y="3946079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20FF93E5-D828-E441-A581-6AA34FE8A337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096001" y="4271931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666BCF8-AD2A-0A46-AF4B-F0EBF1F7DC75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4383050" y="4756743"/>
            <a:ext cx="1712950" cy="325827"/>
          </a:xfrm>
        </p:spPr>
        <p:txBody>
          <a:bodyPr>
            <a:normAutofit/>
          </a:bodyPr>
          <a:lstStyle>
            <a:lvl1pPr marL="0" indent="0" algn="l">
              <a:lnSpc>
                <a:spcPts val="1900"/>
              </a:lnSpc>
              <a:spcBef>
                <a:spcPts val="0"/>
              </a:spcBef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9DFECC9A-E101-1F49-9A2D-0A2979CE6B9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096001" y="4756717"/>
            <a:ext cx="5295899" cy="325853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6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</p:txBody>
      </p:sp>
      <p:sp>
        <p:nvSpPr>
          <p:cNvPr id="22" name="Text Placeholder 44">
            <a:extLst>
              <a:ext uri="{FF2B5EF4-FFF2-40B4-BE49-F238E27FC236}">
                <a16:creationId xmlns:a16="http://schemas.microsoft.com/office/drawing/2014/main" id="{81AE8B69-AEC4-A943-9813-696D3C2590E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6096001" y="5082569"/>
            <a:ext cx="5295899" cy="376157"/>
          </a:xfrm>
        </p:spPr>
        <p:txBody>
          <a:bodyPr>
            <a:normAutofit/>
          </a:bodyPr>
          <a:lstStyle>
            <a:lvl1pPr marL="0" indent="0">
              <a:lnSpc>
                <a:spcPts val="1900"/>
              </a:lnSpc>
              <a:spcBef>
                <a:spcPts val="600"/>
              </a:spcBef>
              <a:buNone/>
              <a:defRPr sz="14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1F0BDEED-86FF-F14E-96F4-450C292F52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3411930" cy="1116014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A4B939-07B1-0F48-A480-A75F7D947D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48CC281-A08D-F741-9C1E-1CDF1367B8FF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2">
            <a:extLst>
              <a:ext uri="{FF2B5EF4-FFF2-40B4-BE49-F238E27FC236}">
                <a16:creationId xmlns:a16="http://schemas.microsoft.com/office/drawing/2014/main" id="{24663883-97A3-414F-9F43-38B123E79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0" name="Slide Number Placeholder 4">
            <a:extLst>
              <a:ext uri="{FF2B5EF4-FFF2-40B4-BE49-F238E27FC236}">
                <a16:creationId xmlns:a16="http://schemas.microsoft.com/office/drawing/2014/main" id="{77B0BDBC-C69B-5844-938C-B8D179813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155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886D98D-F868-5B4F-B736-4020110E5D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636586"/>
            <a:ext cx="10551391" cy="804152"/>
          </a:xfrm>
        </p:spPr>
        <p:txBody>
          <a:bodyPr anchor="t" anchorCtr="0">
            <a:normAutofit/>
          </a:bodyPr>
          <a:lstStyle>
            <a:lvl1pPr>
              <a:defRPr sz="36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20147C1-05E4-924C-9AA3-7D90271F32EC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800100" y="1649637"/>
            <a:ext cx="3367809" cy="325852"/>
          </a:xfrm>
        </p:spPr>
        <p:txBody>
          <a:bodyPr numCol="1">
            <a:normAutofit/>
          </a:bodyPr>
          <a:lstStyle>
            <a:lvl1pPr marL="0" marR="0" indent="0" algn="l" defTabSz="18288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4B4CF2-D4CE-0C45-A65F-FD4632B15227}"/>
              </a:ext>
            </a:extLst>
          </p:cNvPr>
          <p:cNvCxnSpPr>
            <a:cxnSpLocks/>
          </p:cNvCxnSpPr>
          <p:nvPr userDrawn="1"/>
        </p:nvCxnSpPr>
        <p:spPr>
          <a:xfrm>
            <a:off x="800100" y="1975489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9094D5-660A-5149-8448-2787EEF56CC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412095" y="1649638"/>
            <a:ext cx="3367810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CE49625-BDC5-EE47-96D4-441AB557106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8024090" y="1649638"/>
            <a:ext cx="33458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FE9DB7CC-6B1E-C147-A4D7-C8BFAD2CA4C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93614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0" name="Text Placeholder 44">
            <a:extLst>
              <a:ext uri="{FF2B5EF4-FFF2-40B4-BE49-F238E27FC236}">
                <a16:creationId xmlns:a16="http://schemas.microsoft.com/office/drawing/2014/main" id="{D1554987-5F20-6545-A525-4E76BE0943C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3614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9FFDBED3-223E-934A-9B8F-7FB7C787877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12095" y="2122841"/>
            <a:ext cx="3367809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2" name="Text Placeholder 44">
            <a:extLst>
              <a:ext uri="{FF2B5EF4-FFF2-40B4-BE49-F238E27FC236}">
                <a16:creationId xmlns:a16="http://schemas.microsoft.com/office/drawing/2014/main" id="{33C431C6-C321-8E46-A0D1-23A596CD19F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412095" y="2684332"/>
            <a:ext cx="3367809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C45849C-9979-5646-A7DE-352449B2AED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30577" y="2122841"/>
            <a:ext cx="3317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4" name="Text Placeholder 44">
            <a:extLst>
              <a:ext uri="{FF2B5EF4-FFF2-40B4-BE49-F238E27FC236}">
                <a16:creationId xmlns:a16="http://schemas.microsoft.com/office/drawing/2014/main" id="{45690BA4-5725-E74F-A1D7-869ED1F8EFA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030577" y="2684332"/>
            <a:ext cx="3317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B16F0CB9-C4B5-2649-8980-FA7565C48F19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4412095" y="3822149"/>
            <a:ext cx="3389674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F33C7A1-E75B-1041-9E11-8FB4517BF0C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8030577" y="3822149"/>
            <a:ext cx="331767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EA047395-5AF1-154B-84BC-A80BB529F7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3614" y="4295352"/>
            <a:ext cx="336132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19" name="Text Placeholder 44">
            <a:extLst>
              <a:ext uri="{FF2B5EF4-FFF2-40B4-BE49-F238E27FC236}">
                <a16:creationId xmlns:a16="http://schemas.microsoft.com/office/drawing/2014/main" id="{636616F2-09F2-E248-95E2-82F70307B48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3614" y="4856843"/>
            <a:ext cx="336132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86F42B76-74A0-CA4D-8A2B-CE9CA6CACD9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095" y="4295352"/>
            <a:ext cx="3389674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1" name="Text Placeholder 44">
            <a:extLst>
              <a:ext uri="{FF2B5EF4-FFF2-40B4-BE49-F238E27FC236}">
                <a16:creationId xmlns:a16="http://schemas.microsoft.com/office/drawing/2014/main" id="{1A5A8873-5833-0042-B69A-5883CFD33C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095" y="4856843"/>
            <a:ext cx="3389674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4826BEB9-8FCF-9A44-AFE7-74CF476995D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030577" y="4295352"/>
            <a:ext cx="3317673" cy="561491"/>
          </a:xfrm>
        </p:spPr>
        <p:txBody>
          <a:bodyPr/>
          <a:lstStyle>
            <a:lvl1pPr marL="0" indent="0">
              <a:lnSpc>
                <a:spcPts val="1900"/>
              </a:lnSpc>
              <a:spcBef>
                <a:spcPts val="0"/>
              </a:spcBef>
              <a:buNone/>
              <a:defRPr sz="1400" b="1" i="0">
                <a:latin typeface="Lato" panose="020F0502020204030203" pitchFamily="34" charset="77"/>
              </a:defRPr>
            </a:lvl1pPr>
            <a:lvl2pPr marL="0" indent="0">
              <a:lnSpc>
                <a:spcPts val="2000"/>
              </a:lnSpc>
              <a:spcBef>
                <a:spcPts val="500"/>
              </a:spcBef>
              <a:buNone/>
              <a:defRPr sz="1400" b="0" i="1">
                <a:latin typeface="Montserrat" pitchFamily="2" charset="77"/>
              </a:defRPr>
            </a:lvl2pPr>
          </a:lstStyle>
          <a:p>
            <a:pPr lvl="0"/>
            <a:r>
              <a:rPr lang="en-US" dirty="0"/>
              <a:t>Topic or Session Title Goes Here</a:t>
            </a:r>
          </a:p>
          <a:p>
            <a:pPr lvl="0"/>
            <a:r>
              <a:rPr lang="en-US" dirty="0"/>
              <a:t>Up to Two Lines in Length</a:t>
            </a:r>
          </a:p>
        </p:txBody>
      </p:sp>
      <p:sp>
        <p:nvSpPr>
          <p:cNvPr id="23" name="Text Placeholder 44">
            <a:extLst>
              <a:ext uri="{FF2B5EF4-FFF2-40B4-BE49-F238E27FC236}">
                <a16:creationId xmlns:a16="http://schemas.microsoft.com/office/drawing/2014/main" id="{8DF86C0A-B51C-1046-AA0A-EC295FC775F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030577" y="4856843"/>
            <a:ext cx="3317673" cy="748719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buNone/>
              <a:defRPr sz="1400" b="0" i="0">
                <a:latin typeface="Lato" panose="020F0502020204030203" pitchFamily="34" charset="77"/>
              </a:defRPr>
            </a:lvl1pPr>
          </a:lstStyle>
          <a:p>
            <a:pPr lvl="0"/>
            <a:r>
              <a:rPr lang="en-US" dirty="0"/>
              <a:t>Speaker Name, Speaker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B12EA8C-91D6-4847-AF0E-29379345621C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800100" y="3822149"/>
            <a:ext cx="3361323" cy="325852"/>
          </a:xfrm>
        </p:spPr>
        <p:txBody>
          <a:bodyPr>
            <a:normAutofit/>
          </a:bodyPr>
          <a:lstStyle>
            <a:lvl1pPr marL="0" indent="0" algn="l">
              <a:buNone/>
              <a:defRPr sz="1400" b="1" i="0">
                <a:solidFill>
                  <a:srgbClr val="B83A4B"/>
                </a:solidFill>
                <a:latin typeface="Lato" panose="020F0502020204030203" pitchFamily="34" charset="77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0:00 – 0:00AM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D145ACA-AD56-304E-A1B1-C4F73C5F5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652"/>
            <a:ext cx="12192000" cy="20922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E261855-235B-7B44-8B0F-6C14C1927979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794128B-BF4E-3042-9D11-945E0053E6CF}"/>
              </a:ext>
            </a:extLst>
          </p:cNvPr>
          <p:cNvCxnSpPr>
            <a:cxnSpLocks/>
          </p:cNvCxnSpPr>
          <p:nvPr userDrawn="1"/>
        </p:nvCxnSpPr>
        <p:spPr>
          <a:xfrm>
            <a:off x="800100" y="4155271"/>
            <a:ext cx="10569864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2">
            <a:extLst>
              <a:ext uri="{FF2B5EF4-FFF2-40B4-BE49-F238E27FC236}">
                <a16:creationId xmlns:a16="http://schemas.microsoft.com/office/drawing/2014/main" id="{B431CE3C-653B-854F-B4D8-53726CED81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DA7FDA96-A17A-EC4D-9B84-3B86175DBA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619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B1CE3-4FC1-7F40-94E2-3D59AD777F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0F7D61A-F64B-A54D-BB59-664075AAD2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D873E-EF4A-AA41-879F-A999947DC6EE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303CCF5-F0DF-B84E-B762-8833E6E1ECC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78055B4-64D2-A141-8225-4AE43EE068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964609BC-3782-1B45-B5C9-81147D48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18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Red">
    <p:bg>
      <p:bgPr>
        <a:gradFill flip="none" rotWithShape="1">
          <a:gsLst>
            <a:gs pos="15000">
              <a:srgbClr val="E04F39"/>
            </a:gs>
            <a:gs pos="50000">
              <a:srgbClr val="AF2D24"/>
            </a:gs>
            <a:gs pos="100000">
              <a:srgbClr val="8C1515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3A20A9C6-B7E0-A14E-8612-799EEFE470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itle Placeholder 1">
            <a:extLst>
              <a:ext uri="{FF2B5EF4-FFF2-40B4-BE49-F238E27FC236}">
                <a16:creationId xmlns:a16="http://schemas.microsoft.com/office/drawing/2014/main" id="{11044DB1-1F1F-F54A-885B-B9A9A1D974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4C6D2D-A81E-9F47-9F5F-69980193212A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EFE86010-BABE-CC4C-8E81-0811A426331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F24B99E-E59B-F747-895C-734FB9F763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4435610-EC60-074A-9273-14AEBF58C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1153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Blue">
    <p:bg>
      <p:bgPr>
        <a:gradFill>
          <a:gsLst>
            <a:gs pos="50000">
              <a:srgbClr val="006983"/>
            </a:gs>
            <a:gs pos="0">
              <a:srgbClr val="1AA4BC"/>
            </a:gs>
            <a:gs pos="100000">
              <a:srgbClr val="013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83E79B-0704-6040-823D-63F8162CF1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EFF19B41-64C1-4346-89EC-6088CB0FD1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C9A055E-816F-1843-8943-290D8159EA4B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D13A7343-8C6F-FE42-959D-8729506129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2B018488-E202-1341-9069-57504821BF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F4B104F-EFA8-CB43-9203-39906CD71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35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ocean floor&#10;&#10;Description automatically generated">
            <a:extLst>
              <a:ext uri="{FF2B5EF4-FFF2-40B4-BE49-F238E27FC236}">
                <a16:creationId xmlns:a16="http://schemas.microsoft.com/office/drawing/2014/main" id="{70EA7885-7931-B24B-8499-67A4135477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D4D1D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306401"/>
            <a:ext cx="5199706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rgbClr val="D4D1D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1ED3813A-8E7E-9F47-972D-2F0D116509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A56DD04E-065E-734C-B575-C9A2A9CDD9A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6C59BB-A00D-3740-8531-C0CE85C1DA71}"/>
              </a:ext>
            </a:extLst>
          </p:cNvPr>
          <p:cNvCxnSpPr>
            <a:cxnSpLocks/>
          </p:cNvCxnSpPr>
          <p:nvPr userDrawn="1"/>
        </p:nvCxnSpPr>
        <p:spPr>
          <a:xfrm>
            <a:off x="800100" y="3762332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6970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Purple">
    <p:bg>
      <p:bgPr>
        <a:gradFill>
          <a:gsLst>
            <a:gs pos="50000">
              <a:srgbClr val="877F7A"/>
            </a:gs>
            <a:gs pos="0">
              <a:srgbClr val="B6B1A9"/>
            </a:gs>
            <a:gs pos="100000">
              <a:srgbClr val="544948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BD7428E3-8390-A845-9BB2-8625FA4411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463962DC-11C4-EE4E-B407-A6BE2A9773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FD9DC38-50ED-364F-8200-296C6F0AAEA5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82308EF-B172-754F-82A9-C15D20DD8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8DBB6D1-E459-2A41-B4E5-75DC563945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30E48DE4-5CA8-2649-9A47-01577CE05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688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Orange">
    <p:bg>
      <p:bgPr>
        <a:gradFill>
          <a:gsLst>
            <a:gs pos="38000">
              <a:srgbClr val="F4B12F"/>
            </a:gs>
            <a:gs pos="0">
              <a:srgbClr val="FEDD5C"/>
            </a:gs>
            <a:gs pos="78000">
              <a:srgbClr val="E98300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C5ECA6C5-FDF2-4A45-8223-10F0CF4E7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C228316B-CE90-414C-9EF5-CC70896BC5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5A5200-D8C2-3D4F-BD62-EE66B1852AE1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05FAE5E-1170-464B-9043-75C93547E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AC44568-BE93-894D-9A93-C4BBE62E781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E59CF0E-4905-2F4E-979E-C7C6BC30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553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 - Green">
    <p:bg>
      <p:bgPr>
        <a:gradFill>
          <a:gsLst>
            <a:gs pos="50000">
              <a:srgbClr val="59B06D"/>
            </a:gs>
            <a:gs pos="0">
              <a:srgbClr val="8AC751"/>
            </a:gs>
            <a:gs pos="100000">
              <a:srgbClr val="279989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00965A0-BB98-7E46-B035-8A412F69C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C66F8C2E-831C-D145-BA5C-83A43BBC19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FAED9176-3B17-2F46-9F1E-7CCA21A0D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bg1"/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679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2974844-19DE-454E-8098-3A96553F86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15992"/>
            <a:ext cx="10553700" cy="1213729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rgbClr val="8C1515"/>
                </a:solidFill>
              </a:defRPr>
            </a:lvl1pPr>
          </a:lstStyle>
          <a:p>
            <a:r>
              <a:rPr lang="en-US" dirty="0"/>
              <a:t>Click to edit Section Title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1E5EE6-63F9-5048-909D-64194E342317}"/>
              </a:ext>
            </a:extLst>
          </p:cNvPr>
          <p:cNvCxnSpPr>
            <a:cxnSpLocks/>
          </p:cNvCxnSpPr>
          <p:nvPr userDrawn="1"/>
        </p:nvCxnSpPr>
        <p:spPr>
          <a:xfrm>
            <a:off x="800100" y="2522007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80D6C41-EAB5-5C44-84B5-42A1F749D9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1273091"/>
            <a:ext cx="1460711" cy="124301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A7A72-794E-0647-AE60-3B31B0A1D037}"/>
              </a:ext>
            </a:extLst>
          </p:cNvPr>
          <p:cNvSpPr/>
          <p:nvPr userDrawn="1"/>
        </p:nvSpPr>
        <p:spPr>
          <a:xfrm>
            <a:off x="0" y="-13960"/>
            <a:ext cx="12192000" cy="211532"/>
          </a:xfrm>
          <a:prstGeom prst="rect">
            <a:avLst/>
          </a:prstGeom>
          <a:solidFill>
            <a:srgbClr val="D4D1D1">
              <a:alpha val="249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A970BDE4-8E2B-624F-A4CB-8953401A8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805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C344577E-F773-6C4C-AE60-FB719D99A4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1110216"/>
            <a:ext cx="1055370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C9BA041-A961-B54B-BD07-995D6718F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100" y="266701"/>
            <a:ext cx="10553700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389983-A0A6-C548-B38F-3D123AFC7D3D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B537D-0377-5545-B569-90793CDE1E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0" y="1605068"/>
            <a:ext cx="10553700" cy="4452832"/>
          </a:xfrm>
        </p:spPr>
        <p:txBody>
          <a:bodyPr/>
          <a:lstStyle>
            <a:lvl1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20000"/>
              </a:lnSpc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07D5798C-8E10-C74E-AF93-6DB41CB8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FBC5010-DCB3-A04E-8966-BD99F4CA79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4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5D77D-02D2-0A4A-B662-340A279B30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00100" y="1602938"/>
            <a:ext cx="5157788" cy="44549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58831074-BFE8-E940-B6D2-40437D955E7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29939" y="1602938"/>
            <a:ext cx="5157788" cy="445495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8C6F662-BE8D-574E-9039-3649A47F36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4904" y="1107621"/>
            <a:ext cx="5164831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77B1BD67-B703-304C-B5D8-8E503921F4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4170" y="1107621"/>
            <a:ext cx="5162925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D946FC1E-D9A3-3742-A732-A38CF0B81B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496BBAF-C975-F54C-A45C-3A099A01DC59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9BAECB2-1BD6-F541-B86F-086745C04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D04B276-E79E-D643-8B65-21EAF4564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324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176" userDrawn="1">
          <p15:clr>
            <a:srgbClr val="FBAE40"/>
          </p15:clr>
        </p15:guide>
        <p15:guide id="2" orient="horz" pos="888" userDrawn="1">
          <p15:clr>
            <a:srgbClr val="FBAE40"/>
          </p15:clr>
        </p15:guide>
        <p15:guide id="3" orient="horz" pos="381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40163D6-781A-724D-8FD5-B6254B8285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1"/>
            <a:ext cx="6929879" cy="4950264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D7304A26-5011-724E-8C96-DFA08D60CF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80362" y="1107621"/>
            <a:ext cx="3373438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0C1017-97FA-6D48-9A0D-090E555BB0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80363" y="1602470"/>
            <a:ext cx="3373437" cy="4455415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56ED1B33-7460-3149-A78A-7698175DD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4A5F029E-3019-A841-8F95-BDEC2121B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4919F97-4951-B143-AC5E-0B468673D1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28D1B1-345A-8D4A-BEEE-A61D73DC57E2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213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- 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7B69DD78-AB21-8741-ACA7-AABC6E30C2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00100" y="1107622"/>
            <a:ext cx="5143050" cy="3190048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282E36C-003D-C146-8F50-BAC426D28156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6229939" y="1107620"/>
            <a:ext cx="5123861" cy="3190049"/>
          </a:xfrm>
          <a:noFill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B58ED-6D9B-DC46-8A83-DC202AB3DE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9B038D1-16A3-5F4B-8682-B082506EFD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0100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A2372518-BEFC-5C4C-8BF4-241FFDBF09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7422" y="4955452"/>
            <a:ext cx="5143050" cy="1102433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0D4ED423-5F65-2F45-8A11-89BCB4260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7422" y="4482939"/>
            <a:ext cx="514305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429DC23-9018-5646-8F2F-B0243491F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212FE08-C85D-224F-8EA5-16D16B6E5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C849444-48F2-2746-8403-370D87487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378B2F5-6546-8245-AC5E-2CFAE1D82CE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02074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3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F7B1B4-B6FD-7D4E-ADAA-028C49AC3664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00100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900D276-A095-C04E-87EF-52D8AB0758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B8441375-8C84-C841-911D-88542B35A79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0099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1E5F7C37-B244-B142-A9A7-E1FAFB86BDB4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412095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B74CA02-6ACC-C34A-93C2-F1C4FBF691F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2094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F5CB8DA2-2802-6844-8B57-D6BA2C9B5B7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2094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BDC9F240-04D8-D943-A30D-C994E4F6D584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8003707" y="1107622"/>
            <a:ext cx="3367810" cy="2814641"/>
          </a:xfrm>
          <a:solidFill>
            <a:schemeClr val="bg1"/>
          </a:solidFill>
        </p:spPr>
        <p:txBody>
          <a:bodyPr/>
          <a:lstStyle>
            <a:lvl1pPr>
              <a:defRPr sz="1600">
                <a:solidFill>
                  <a:srgbClr val="544948"/>
                </a:solidFill>
                <a:latin typeface="Lato" panose="020F0502020204030203" pitchFamily="34" charset="77"/>
              </a:defRPr>
            </a:lvl1pPr>
            <a:lvl2pPr>
              <a:defRPr sz="1600">
                <a:latin typeface="Lato" panose="020F0502020204030203" pitchFamily="34" charset="77"/>
              </a:defRPr>
            </a:lvl2pPr>
            <a:lvl3pPr>
              <a:defRPr sz="1600">
                <a:latin typeface="Lato" panose="020F0502020204030203" pitchFamily="34" charset="77"/>
              </a:defRPr>
            </a:lvl3pPr>
            <a:lvl4pPr>
              <a:defRPr sz="1600">
                <a:latin typeface="Lato" panose="020F0502020204030203" pitchFamily="34" charset="77"/>
              </a:defRPr>
            </a:lvl4pPr>
            <a:lvl5pPr>
              <a:defRPr sz="1600">
                <a:latin typeface="Lato" panose="020F0502020204030203" pitchFamily="34" charset="7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DB7BAAD2-9EFA-544C-A721-31CB838557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03706" y="4601585"/>
            <a:ext cx="3367810" cy="1456300"/>
          </a:xfrm>
        </p:spPr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 style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16148D1-6829-5046-B19C-F0DDDE27D4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03706" y="4104388"/>
            <a:ext cx="3367810" cy="398482"/>
          </a:xfrm>
        </p:spPr>
        <p:txBody>
          <a:bodyPr/>
          <a:lstStyle>
            <a:lvl1pPr>
              <a:defRPr sz="2000">
                <a:solidFill>
                  <a:srgbClr val="B83A4B"/>
                </a:solidFill>
                <a:latin typeface="Lato" panose="020F0502020204030203" pitchFamily="34" charset="77"/>
              </a:defRPr>
            </a:lvl1pPr>
            <a:lvl2pPr>
              <a:defRPr sz="2000">
                <a:latin typeface="Lato" panose="020F0502020204030203" pitchFamily="34" charset="77"/>
              </a:defRPr>
            </a:lvl2pPr>
          </a:lstStyle>
          <a:p>
            <a:pPr lvl="0"/>
            <a:r>
              <a:rPr lang="en-US" dirty="0"/>
              <a:t>Click to edit Subtitle style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A690AB61-2B56-084E-A578-D98682139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2512D667-1F4D-4C45-A1D6-9FCC308BAF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F521415C-0030-704F-A772-071A6A0B4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0099" y="266701"/>
            <a:ext cx="10596995" cy="632152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FDB84D-5A88-B346-8D06-F67B3F5DBC5C}"/>
              </a:ext>
            </a:extLst>
          </p:cNvPr>
          <p:cNvCxnSpPr>
            <a:cxnSpLocks/>
          </p:cNvCxnSpPr>
          <p:nvPr userDrawn="1"/>
        </p:nvCxnSpPr>
        <p:spPr>
          <a:xfrm>
            <a:off x="800100" y="927135"/>
            <a:ext cx="10553700" cy="0"/>
          </a:xfrm>
          <a:prstGeom prst="line">
            <a:avLst/>
          </a:prstGeom>
          <a:ln w="9525">
            <a:solidFill>
              <a:srgbClr val="8C151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9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Option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B55E88-9618-8546-B71A-4FEC6AF32AF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47701"/>
            <a:ext cx="7563494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099" y="2931546"/>
            <a:ext cx="7563495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941112"/>
            <a:ext cx="7563494" cy="36389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9" y="4306401"/>
            <a:ext cx="7563493" cy="295275"/>
          </a:xfrm>
        </p:spPr>
        <p:txBody>
          <a:bodyPr>
            <a:noAutofit/>
          </a:bodyPr>
          <a:lstStyle>
            <a:lvl1pPr>
              <a:defRPr sz="1600" b="1" i="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ED050-40D5-A24F-A212-66DA586E4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47200" y="6156325"/>
            <a:ext cx="2006600" cy="33655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44A1C82-3F0E-A346-9364-ED419CD3E06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0099" y="3740943"/>
            <a:ext cx="10553701" cy="45719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4572C5C-451A-2D42-9B95-A15C06558C7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9144" y="6156325"/>
            <a:ext cx="1734820" cy="322263"/>
          </a:xfr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67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9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B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3A331C5C-6420-3241-B375-D7DF1665889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21" name="Text Placeholder 27">
            <a:extLst>
              <a:ext uri="{FF2B5EF4-FFF2-40B4-BE49-F238E27FC236}">
                <a16:creationId xmlns:a16="http://schemas.microsoft.com/office/drawing/2014/main" id="{060F3F50-B70B-0A4F-A874-02AB52479A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DBB2AB-B342-F240-B6FC-CB3DC589C205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2E89B0A7-796E-2D40-8114-D574C54A70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49EEFA02-258D-3749-8E3E-077DE41B681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5DB91470-C8FF-3147-9809-A86334F4F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3D8AFCA-FA67-E24E-9495-CCF857DFEAF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06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C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03BB824F-06FE-B94E-B537-9D877034BE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sp>
        <p:nvSpPr>
          <p:cNvPr id="19" name="Text Placeholder 27">
            <a:extLst>
              <a:ext uri="{FF2B5EF4-FFF2-40B4-BE49-F238E27FC236}">
                <a16:creationId xmlns:a16="http://schemas.microsoft.com/office/drawing/2014/main" id="{5B0A1299-0246-3743-AB24-C4602BF869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CB02F77-94C6-5A4F-B43F-1FD34B8E96FD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3E42215A-5E35-6947-8078-831FD9A047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CE188A12-DB61-8748-8225-2639A0A4C48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D1C1B219-B6E0-4145-BFD4-5E71133047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4DBD1A7E-27C8-2242-B24D-C13A92E0EF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60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5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647700"/>
            <a:ext cx="7013041" cy="2199440"/>
          </a:xfrm>
        </p:spPr>
        <p:txBody>
          <a:bodyPr anchor="b">
            <a:normAutofit/>
          </a:bodyPr>
          <a:lstStyle>
            <a:lvl1pPr>
              <a:defRPr sz="48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style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884411"/>
            <a:ext cx="701304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99" y="3845860"/>
            <a:ext cx="7013041" cy="395476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8" y="4241336"/>
            <a:ext cx="7013041" cy="395476"/>
          </a:xfrm>
        </p:spPr>
        <p:txBody>
          <a:bodyPr>
            <a:noAutofit/>
          </a:bodyPr>
          <a:lstStyle>
            <a:lvl1pPr>
              <a:defRPr sz="1800" b="0" i="0">
                <a:solidFill>
                  <a:srgbClr val="8C1515"/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A191257-6D86-9042-A3D7-71EF3494F1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ED364AF-F2B9-A44B-8E62-AFF26C49BA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95982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6">
    <p:bg>
      <p:bgPr>
        <a:solidFill>
          <a:srgbClr val="D4D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99" y="487442"/>
            <a:ext cx="6210301" cy="2246574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106C54A2-406A-8E4A-9A2F-D0E47BAE5A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5947562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E48681D7-BD26-DD4A-83F8-CC4789ACF98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4413375"/>
            <a:ext cx="5947564" cy="374254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D4B77C2-58D8-3547-BE9A-17CA8281CFF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097" y="4806484"/>
            <a:ext cx="5947565" cy="374251"/>
          </a:xfrm>
        </p:spPr>
        <p:txBody>
          <a:bodyPr>
            <a:noAutofit/>
          </a:bodyPr>
          <a:lstStyle>
            <a:lvl1pPr>
              <a:defRPr sz="1200" b="1" i="0">
                <a:solidFill>
                  <a:schemeClr val="tx1">
                    <a:lumMod val="75000"/>
                    <a:lumOff val="25000"/>
                  </a:schemeClr>
                </a:solidFill>
                <a:latin typeface="Lato Black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5D2C9AD-CFDA-224D-8C1F-3CF1600D138A}"/>
              </a:ext>
            </a:extLst>
          </p:cNvPr>
          <p:cNvCxnSpPr>
            <a:cxnSpLocks/>
          </p:cNvCxnSpPr>
          <p:nvPr userDrawn="1"/>
        </p:nvCxnSpPr>
        <p:spPr>
          <a:xfrm>
            <a:off x="0" y="4191000"/>
            <a:ext cx="7340828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Graphic 21">
            <a:extLst>
              <a:ext uri="{FF2B5EF4-FFF2-40B4-BE49-F238E27FC236}">
                <a16:creationId xmlns:a16="http://schemas.microsoft.com/office/drawing/2014/main" id="{2BBD6D63-68E7-7543-862D-BA63B5F68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2D8E87E-D5FA-C044-B53C-5AD169C3FB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DD1034-BE6B-844F-A01D-A20EB1C237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340826" y="0"/>
            <a:ext cx="4851173" cy="5868988"/>
          </a:xfrm>
          <a:solidFill>
            <a:schemeClr val="bg1"/>
          </a:solidFill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189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Option 4A - Printable"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96C29BD-F121-614E-937A-0FE2936909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100" y="638271"/>
            <a:ext cx="6449112" cy="2246574"/>
          </a:xfrm>
        </p:spPr>
        <p:txBody>
          <a:bodyPr anchor="b">
            <a:normAutofit/>
          </a:bodyPr>
          <a:lstStyle>
            <a:lvl1pPr>
              <a:defRPr sz="4800" b="1">
                <a:solidFill>
                  <a:srgbClr val="8C1515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Title which can be up to three lines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325F811-2A79-9F4C-80E3-5C2145650C93}"/>
              </a:ext>
            </a:extLst>
          </p:cNvPr>
          <p:cNvCxnSpPr>
            <a:cxnSpLocks/>
          </p:cNvCxnSpPr>
          <p:nvPr userDrawn="1"/>
        </p:nvCxnSpPr>
        <p:spPr>
          <a:xfrm>
            <a:off x="0" y="5868971"/>
            <a:ext cx="12192000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9">
            <a:extLst>
              <a:ext uri="{FF2B5EF4-FFF2-40B4-BE49-F238E27FC236}">
                <a16:creationId xmlns:a16="http://schemas.microsoft.com/office/drawing/2014/main" id="{0307CEDF-4CC8-4C46-90A5-F713069E13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2903265"/>
            <a:ext cx="6553200" cy="505405"/>
          </a:xfrm>
        </p:spPr>
        <p:txBody>
          <a:bodyPr anchor="b">
            <a:no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Subtitle text</a:t>
            </a:r>
          </a:p>
        </p:txBody>
      </p:sp>
      <p:sp>
        <p:nvSpPr>
          <p:cNvPr id="11" name="Text Placeholder 31">
            <a:extLst>
              <a:ext uri="{FF2B5EF4-FFF2-40B4-BE49-F238E27FC236}">
                <a16:creationId xmlns:a16="http://schemas.microsoft.com/office/drawing/2014/main" id="{DA6ACAC8-605D-E446-8124-2464FFFEE1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100" y="3836713"/>
            <a:ext cx="6553200" cy="416343"/>
          </a:xfrm>
        </p:spPr>
        <p:txBody>
          <a:bodyPr anchor="t">
            <a:no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Speaker Name / Title / Department</a:t>
            </a:r>
          </a:p>
        </p:txBody>
      </p:sp>
      <p:sp>
        <p:nvSpPr>
          <p:cNvPr id="12" name="Text Placeholder 33">
            <a:extLst>
              <a:ext uri="{FF2B5EF4-FFF2-40B4-BE49-F238E27FC236}">
                <a16:creationId xmlns:a16="http://schemas.microsoft.com/office/drawing/2014/main" id="{89F1CAC4-174C-1A49-952F-43CFDFBEA8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0100" y="4260940"/>
            <a:ext cx="6553200" cy="416337"/>
          </a:xfrm>
        </p:spPr>
        <p:txBody>
          <a:bodyPr>
            <a:noAutofit/>
          </a:bodyPr>
          <a:lstStyle>
            <a:lvl1pPr>
              <a:defRPr sz="1800" b="0" i="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  <a:lvl2pPr>
              <a:defRPr>
                <a:solidFill>
                  <a:srgbClr val="00B0F0"/>
                </a:solidFill>
              </a:defRPr>
            </a:lvl2pPr>
            <a:lvl3pPr>
              <a:defRPr>
                <a:solidFill>
                  <a:srgbClr val="00B0F0"/>
                </a:solidFill>
              </a:defRPr>
            </a:lvl3pPr>
            <a:lvl4pPr>
              <a:defRPr>
                <a:solidFill>
                  <a:srgbClr val="00B0F0"/>
                </a:solidFill>
              </a:defRPr>
            </a:lvl4pPr>
            <a:lvl5pPr>
              <a:defRPr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4BC1FF8-D33A-DE41-98F5-4A0296A1D1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9786" y="6147835"/>
            <a:ext cx="1734821" cy="331193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E7EDDDB1-E6A1-A041-9067-8A1CEC07B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46869" y="6156021"/>
            <a:ext cx="2022942" cy="3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72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32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3696" userDrawn="1">
          <p15:clr>
            <a:srgbClr val="FBAE40"/>
          </p15:clr>
        </p15:guide>
        <p15:guide id="4" orient="horz" pos="26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30.sv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01802-AD12-A14F-B8F8-0BBD77EB8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CDFEB2-9325-5E46-8613-F4E89B140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8454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91" r:id="rId3"/>
    <p:sldLayoutId id="2147483673" r:id="rId4"/>
    <p:sldLayoutId id="2147483674" r:id="rId5"/>
    <p:sldLayoutId id="2147483675" r:id="rId6"/>
    <p:sldLayoutId id="2147483671" r:id="rId7"/>
    <p:sldLayoutId id="2147483672" r:id="rId8"/>
    <p:sldLayoutId id="2147483680" r:id="rId9"/>
    <p:sldLayoutId id="2147483681" r:id="rId10"/>
    <p:sldLayoutId id="2147483683" r:id="rId11"/>
    <p:sldLayoutId id="2147483682" r:id="rId12"/>
    <p:sldLayoutId id="2147483685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marR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FontTx/>
        <a:buNone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1pPr>
      <a:lvl2pPr marL="457200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2pPr>
      <a:lvl3pPr marL="858838" marR="0" indent="-168275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3pPr>
      <a:lvl4pPr marL="1316038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4pPr>
      <a:lvl5pPr marL="1662113" indent="-168275" algn="l" defTabSz="914400" rtl="0" eaLnBrk="1" latinLnBrk="0" hangingPunct="1">
        <a:lnSpc>
          <a:spcPct val="10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>
              <a:lumMod val="75000"/>
              <a:lumOff val="25000"/>
            </a:schemeClr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 userDrawn="1">
          <p15:clr>
            <a:srgbClr val="F26B43"/>
          </p15:clr>
        </p15:guide>
        <p15:guide id="2" orient="horz" pos="408" userDrawn="1">
          <p15:clr>
            <a:srgbClr val="F26B43"/>
          </p15:clr>
        </p15:guide>
        <p15:guide id="3" orient="horz" pos="1104" userDrawn="1">
          <p15:clr>
            <a:srgbClr val="F26B43"/>
          </p15:clr>
        </p15:guide>
        <p15:guide id="4" orient="horz" pos="1464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pos="504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3984" userDrawn="1">
          <p15:clr>
            <a:srgbClr val="F26B43"/>
          </p15:clr>
        </p15:guide>
        <p15:guide id="9" orient="horz" pos="4128" userDrawn="1">
          <p15:clr>
            <a:srgbClr val="F26B43"/>
          </p15:clr>
        </p15:guide>
        <p15:guide id="10" orient="horz" pos="3816" userDrawn="1">
          <p15:clr>
            <a:srgbClr val="F26B43"/>
          </p15:clr>
        </p15:guide>
        <p15:guide id="11" pos="43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2F486D22-965E-B74F-A14E-E7D480B7E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636586"/>
            <a:ext cx="10553700" cy="1074519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/>
          <a:p>
            <a:r>
              <a:rPr lang="en-US" dirty="0"/>
              <a:t>Click to edit master title style which can be up to two lines in length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E8ED4D0-A088-4E43-A643-82D02D9DC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0100" y="1998482"/>
            <a:ext cx="10553700" cy="3996966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US" sz="1400" dirty="0">
              <a:solidFill>
                <a:srgbClr val="544948"/>
              </a:solidFill>
              <a:latin typeface="Lato" panose="020F0502020204030203" pitchFamily="34" charset="77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2980FA-0F2E-7148-B626-5BDBC85492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34490" y="6282824"/>
            <a:ext cx="585216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r>
              <a:rPr lang="en-US" dirty="0"/>
              <a:t>SECTION TITLE AND/OR DEPARTMENT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8C64E-5A0F-004B-AD71-844ED76B00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82824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100">
                <a:solidFill>
                  <a:schemeClr val="tx1">
                    <a:lumMod val="75000"/>
                    <a:lumOff val="25000"/>
                  </a:schemeClr>
                </a:solidFill>
                <a:latin typeface="Lato" panose="020F0502020204030203" pitchFamily="34" charset="77"/>
              </a:defRPr>
            </a:lvl1pPr>
          </a:lstStyle>
          <a:p>
            <a:fld id="{52B60363-7E9F-BF4A-894A-A30319D393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E82EF3B1-B7F3-6A49-97F8-8CA00A6E0C16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88670" y="6361842"/>
            <a:ext cx="643152" cy="21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9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7" r:id="rId2"/>
    <p:sldLayoutId id="2147483678" r:id="rId3"/>
    <p:sldLayoutId id="2147483669" r:id="rId4"/>
    <p:sldLayoutId id="2147483668" r:id="rId5"/>
    <p:sldLayoutId id="2147483663" r:id="rId6"/>
    <p:sldLayoutId id="2147483666" r:id="rId7"/>
    <p:sldLayoutId id="2147483665" r:id="rId8"/>
    <p:sldLayoutId id="2147483667" r:id="rId9"/>
    <p:sldLayoutId id="2147483687" r:id="rId10"/>
    <p:sldLayoutId id="2147483688" r:id="rId11"/>
    <p:sldLayoutId id="2147483689" r:id="rId12"/>
    <p:sldLayoutId id="2147483651" r:id="rId13"/>
    <p:sldLayoutId id="2147483652" r:id="rId14"/>
    <p:sldLayoutId id="2147483660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>
          <a:solidFill>
            <a:srgbClr val="8C1515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Clr>
          <a:srgbClr val="B83A4B"/>
        </a:buClr>
        <a:buFontTx/>
        <a:buNone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466725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8636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320800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1665288" indent="-173038" algn="l" defTabSz="914400" rtl="0" eaLnBrk="1" latinLnBrk="0" hangingPunct="1">
        <a:lnSpc>
          <a:spcPct val="120000"/>
        </a:lnSpc>
        <a:spcBef>
          <a:spcPts val="500"/>
        </a:spcBef>
        <a:buClr>
          <a:srgbClr val="B83A4B"/>
        </a:buClr>
        <a:buSzPct val="112000"/>
        <a:buFont typeface="Arial" panose="020B0604020202020204" pitchFamily="34" charset="0"/>
        <a:buChar char="•"/>
        <a:tabLst/>
        <a:defRPr sz="1400" b="0" i="1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380F1-C9B7-46F6-16D3-0ACF3D02B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537C1E-90C6-B123-9C19-0AD5EDC4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E4DBA-3ACA-5691-7493-614EA1E5D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BCCFB2-223F-F797-E591-26FFEAD05561}"/>
              </a:ext>
            </a:extLst>
          </p:cNvPr>
          <p:cNvSpPr/>
          <p:nvPr/>
        </p:nvSpPr>
        <p:spPr>
          <a:xfrm>
            <a:off x="10941819" y="1738368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083F49C-EA70-015C-EE93-59EB46E9D8E8}"/>
              </a:ext>
            </a:extLst>
          </p:cNvPr>
          <p:cNvSpPr/>
          <p:nvPr/>
        </p:nvSpPr>
        <p:spPr>
          <a:xfrm>
            <a:off x="6310365" y="1738367"/>
            <a:ext cx="222739" cy="25673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C65A9BE1-58DA-621E-CD23-427495369DBC}"/>
              </a:ext>
            </a:extLst>
          </p:cNvPr>
          <p:cNvSpPr/>
          <p:nvPr/>
        </p:nvSpPr>
        <p:spPr>
          <a:xfrm rot="10800000">
            <a:off x="9354179" y="1738368"/>
            <a:ext cx="432080" cy="256735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17D0051-C01A-D732-B1E2-0C161D6D9CE7}"/>
              </a:ext>
            </a:extLst>
          </p:cNvPr>
          <p:cNvCxnSpPr>
            <a:cxnSpLocks/>
          </p:cNvCxnSpPr>
          <p:nvPr/>
        </p:nvCxnSpPr>
        <p:spPr>
          <a:xfrm flipV="1">
            <a:off x="1085223" y="2251728"/>
            <a:ext cx="5355772" cy="2809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CD4820-397A-546F-3046-EEE3F9619B5B}"/>
              </a:ext>
            </a:extLst>
          </p:cNvPr>
          <p:cNvCxnSpPr>
            <a:cxnSpLocks/>
          </p:cNvCxnSpPr>
          <p:nvPr/>
        </p:nvCxnSpPr>
        <p:spPr>
          <a:xfrm>
            <a:off x="6421734" y="2251728"/>
            <a:ext cx="3148485" cy="5618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A8576CF-AB56-9363-AD06-15B1E772A75F}"/>
              </a:ext>
            </a:extLst>
          </p:cNvPr>
          <p:cNvCxnSpPr>
            <a:cxnSpLocks/>
          </p:cNvCxnSpPr>
          <p:nvPr/>
        </p:nvCxnSpPr>
        <p:spPr>
          <a:xfrm>
            <a:off x="9570219" y="2813542"/>
            <a:ext cx="880068" cy="27432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AEBB5DE-8C0F-A681-44F2-65E8A6F6A2EC}"/>
              </a:ext>
            </a:extLst>
          </p:cNvPr>
          <p:cNvSpPr txBox="1"/>
          <p:nvPr/>
        </p:nvSpPr>
        <p:spPr>
          <a:xfrm>
            <a:off x="1816659" y="5447620"/>
            <a:ext cx="2330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Electron beam</a:t>
            </a:r>
          </a:p>
          <a:p>
            <a:r>
              <a:rPr lang="en-US" dirty="0">
                <a:solidFill>
                  <a:schemeClr val="accent1"/>
                </a:solidFill>
              </a:rPr>
              <a:t>Electron optic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84C402-7005-62FA-9C95-09A9EB4E011C}"/>
              </a:ext>
            </a:extLst>
          </p:cNvPr>
          <p:cNvSpPr txBox="1"/>
          <p:nvPr/>
        </p:nvSpPr>
        <p:spPr>
          <a:xfrm>
            <a:off x="5896079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Quad Q0D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F68E21-433B-32BD-AF27-1703C6D1D030}"/>
              </a:ext>
            </a:extLst>
          </p:cNvPr>
          <p:cNvSpPr txBox="1"/>
          <p:nvPr/>
        </p:nvSpPr>
        <p:spPr>
          <a:xfrm>
            <a:off x="8973180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Spectrometer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8F9D04-7849-EFCF-0D14-8CC451EDAC0D}"/>
              </a:ext>
            </a:extLst>
          </p:cNvPr>
          <p:cNvSpPr txBox="1"/>
          <p:nvPr/>
        </p:nvSpPr>
        <p:spPr>
          <a:xfrm>
            <a:off x="10450287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GAMMA2</a:t>
            </a:r>
          </a:p>
        </p:txBody>
      </p:sp>
    </p:spTree>
    <p:extLst>
      <p:ext uri="{BB962C8B-B14F-4D97-AF65-F5344CB8AC3E}">
        <p14:creationId xmlns:p14="http://schemas.microsoft.com/office/powerpoint/2010/main" val="2862935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4BFD6-E7A4-3F8E-1D6A-ECBEEB13D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D27A3-7D82-E0F1-BAB7-4A08BCC212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8BB16C-40B3-A769-CE82-1EBBD1B3C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72" y="968581"/>
            <a:ext cx="9288517" cy="588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6BC74-842E-3A62-98CD-8807C78B2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4FAD4DD-7437-8052-D807-32D85F24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ABE0D-0EA9-2C0A-86D3-9B013F2983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341ABC-A972-5B3B-B7A9-115C350BC383}"/>
              </a:ext>
            </a:extLst>
          </p:cNvPr>
          <p:cNvSpPr/>
          <p:nvPr/>
        </p:nvSpPr>
        <p:spPr>
          <a:xfrm>
            <a:off x="2562331" y="1738369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902DFD-BC71-EAF1-0A5F-94C097A10855}"/>
              </a:ext>
            </a:extLst>
          </p:cNvPr>
          <p:cNvSpPr/>
          <p:nvPr/>
        </p:nvSpPr>
        <p:spPr>
          <a:xfrm>
            <a:off x="10941819" y="1738368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D1C76EF-6481-750E-244F-A8E10C07D135}"/>
              </a:ext>
            </a:extLst>
          </p:cNvPr>
          <p:cNvSpPr/>
          <p:nvPr/>
        </p:nvSpPr>
        <p:spPr>
          <a:xfrm>
            <a:off x="6310365" y="1738367"/>
            <a:ext cx="222739" cy="25673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28E8BE53-0D1F-7C9F-F623-61F4950D3AD9}"/>
              </a:ext>
            </a:extLst>
          </p:cNvPr>
          <p:cNvSpPr/>
          <p:nvPr/>
        </p:nvSpPr>
        <p:spPr>
          <a:xfrm rot="10800000">
            <a:off x="9354179" y="1738368"/>
            <a:ext cx="432080" cy="256735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4EB8AB7-3DB7-A08D-4451-8F996AE789DB}"/>
              </a:ext>
            </a:extLst>
          </p:cNvPr>
          <p:cNvCxnSpPr>
            <a:cxnSpLocks/>
          </p:cNvCxnSpPr>
          <p:nvPr/>
        </p:nvCxnSpPr>
        <p:spPr>
          <a:xfrm flipV="1">
            <a:off x="1085223" y="2251728"/>
            <a:ext cx="5355772" cy="2809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CC426F-7251-E9D8-8A40-100B0246A652}"/>
              </a:ext>
            </a:extLst>
          </p:cNvPr>
          <p:cNvCxnSpPr>
            <a:cxnSpLocks/>
          </p:cNvCxnSpPr>
          <p:nvPr/>
        </p:nvCxnSpPr>
        <p:spPr>
          <a:xfrm>
            <a:off x="6421734" y="2251728"/>
            <a:ext cx="3148485" cy="5618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9BAE666-94CA-7EB9-D16B-8092C89F9291}"/>
              </a:ext>
            </a:extLst>
          </p:cNvPr>
          <p:cNvCxnSpPr>
            <a:cxnSpLocks/>
          </p:cNvCxnSpPr>
          <p:nvPr/>
        </p:nvCxnSpPr>
        <p:spPr>
          <a:xfrm>
            <a:off x="9570219" y="2813542"/>
            <a:ext cx="880068" cy="27432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C42E62-D099-832D-2162-93E0010E55EF}"/>
              </a:ext>
            </a:extLst>
          </p:cNvPr>
          <p:cNvCxnSpPr>
            <a:cxnSpLocks/>
          </p:cNvCxnSpPr>
          <p:nvPr/>
        </p:nvCxnSpPr>
        <p:spPr>
          <a:xfrm flipV="1">
            <a:off x="2562331" y="2059217"/>
            <a:ext cx="8379488" cy="37293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D441DBA-48A5-8D3F-29AF-705854DED499}"/>
              </a:ext>
            </a:extLst>
          </p:cNvPr>
          <p:cNvSpPr txBox="1"/>
          <p:nvPr/>
        </p:nvSpPr>
        <p:spPr>
          <a:xfrm>
            <a:off x="1816659" y="5447620"/>
            <a:ext cx="233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Electron beam</a:t>
            </a:r>
          </a:p>
          <a:p>
            <a:r>
              <a:rPr lang="en-US" dirty="0">
                <a:solidFill>
                  <a:srgbClr val="FF0000"/>
                </a:solidFill>
              </a:rPr>
              <a:t>Bremsstrahlung</a:t>
            </a:r>
          </a:p>
          <a:p>
            <a:r>
              <a:rPr lang="en-US" dirty="0">
                <a:solidFill>
                  <a:schemeClr val="accent1"/>
                </a:solidFill>
              </a:rPr>
              <a:t>Electron optic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Foil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CD827-9873-6514-2758-AD727E878185}"/>
              </a:ext>
            </a:extLst>
          </p:cNvPr>
          <p:cNvSpPr txBox="1"/>
          <p:nvPr/>
        </p:nvSpPr>
        <p:spPr>
          <a:xfrm>
            <a:off x="5896079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Quad Q0D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D531C9-A174-548D-E7A4-7A25CA547CC9}"/>
              </a:ext>
            </a:extLst>
          </p:cNvPr>
          <p:cNvSpPr txBox="1"/>
          <p:nvPr/>
        </p:nvSpPr>
        <p:spPr>
          <a:xfrm>
            <a:off x="8973180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Spectrometer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72F36-E7BD-9D66-AE4E-9581E73AD4BB}"/>
              </a:ext>
            </a:extLst>
          </p:cNvPr>
          <p:cNvSpPr txBox="1"/>
          <p:nvPr/>
        </p:nvSpPr>
        <p:spPr>
          <a:xfrm>
            <a:off x="10450287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GAMMA2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7F0AC-0FC2-46F8-506D-F2E48531DAF6}"/>
              </a:ext>
            </a:extLst>
          </p:cNvPr>
          <p:cNvSpPr txBox="1"/>
          <p:nvPr/>
        </p:nvSpPr>
        <p:spPr>
          <a:xfrm>
            <a:off x="2088592" y="1213970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IPOTR1</a:t>
            </a:r>
          </a:p>
        </p:txBody>
      </p:sp>
    </p:spTree>
    <p:extLst>
      <p:ext uri="{BB962C8B-B14F-4D97-AF65-F5344CB8AC3E}">
        <p14:creationId xmlns:p14="http://schemas.microsoft.com/office/powerpoint/2010/main" val="93629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4263C-9A79-8C4B-DC62-FA504A56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30EC26-913F-AF67-2FA3-3C263FEAE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471F5-52B4-C1AC-684C-05B458A3B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BD580D-495F-7DFE-FE1E-274ED1A47A44}"/>
              </a:ext>
            </a:extLst>
          </p:cNvPr>
          <p:cNvSpPr/>
          <p:nvPr/>
        </p:nvSpPr>
        <p:spPr>
          <a:xfrm>
            <a:off x="2562331" y="1738369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FC9EB86-F39A-A2BC-54CF-B74C273CCC24}"/>
              </a:ext>
            </a:extLst>
          </p:cNvPr>
          <p:cNvSpPr/>
          <p:nvPr/>
        </p:nvSpPr>
        <p:spPr>
          <a:xfrm>
            <a:off x="7688665" y="1738368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07C818D-A215-C35B-0BE4-17DB50946C1A}"/>
              </a:ext>
            </a:extLst>
          </p:cNvPr>
          <p:cNvSpPr/>
          <p:nvPr/>
        </p:nvSpPr>
        <p:spPr>
          <a:xfrm>
            <a:off x="10941819" y="1738368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9873DD-3EB4-8CB5-725E-B0076843AF78}"/>
              </a:ext>
            </a:extLst>
          </p:cNvPr>
          <p:cNvSpPr/>
          <p:nvPr/>
        </p:nvSpPr>
        <p:spPr>
          <a:xfrm>
            <a:off x="6310365" y="1738367"/>
            <a:ext cx="222739" cy="25673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95133420-FB77-869D-4114-B29F6E5C1967}"/>
              </a:ext>
            </a:extLst>
          </p:cNvPr>
          <p:cNvSpPr/>
          <p:nvPr/>
        </p:nvSpPr>
        <p:spPr>
          <a:xfrm rot="10800000">
            <a:off x="9354179" y="1738368"/>
            <a:ext cx="432080" cy="256735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01C22E0-62D3-47A9-6515-F67D670228F5}"/>
              </a:ext>
            </a:extLst>
          </p:cNvPr>
          <p:cNvCxnSpPr>
            <a:cxnSpLocks/>
          </p:cNvCxnSpPr>
          <p:nvPr/>
        </p:nvCxnSpPr>
        <p:spPr>
          <a:xfrm flipV="1">
            <a:off x="1085223" y="2251728"/>
            <a:ext cx="5355772" cy="2809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843999A-519F-6ADB-78A6-6322AEE42158}"/>
              </a:ext>
            </a:extLst>
          </p:cNvPr>
          <p:cNvCxnSpPr>
            <a:cxnSpLocks/>
          </p:cNvCxnSpPr>
          <p:nvPr/>
        </p:nvCxnSpPr>
        <p:spPr>
          <a:xfrm>
            <a:off x="6421734" y="2251728"/>
            <a:ext cx="3148485" cy="5618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4E057DD-2592-207B-E66F-FD9B5B9C7508}"/>
              </a:ext>
            </a:extLst>
          </p:cNvPr>
          <p:cNvCxnSpPr>
            <a:cxnSpLocks/>
          </p:cNvCxnSpPr>
          <p:nvPr/>
        </p:nvCxnSpPr>
        <p:spPr>
          <a:xfrm>
            <a:off x="9570219" y="2813542"/>
            <a:ext cx="880068" cy="27432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CA0FE60-A48D-AD5A-B0C0-78778D9CF16A}"/>
              </a:ext>
            </a:extLst>
          </p:cNvPr>
          <p:cNvCxnSpPr>
            <a:cxnSpLocks/>
          </p:cNvCxnSpPr>
          <p:nvPr/>
        </p:nvCxnSpPr>
        <p:spPr>
          <a:xfrm flipV="1">
            <a:off x="2562331" y="2059217"/>
            <a:ext cx="8379488" cy="37293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C88EA48-AAD5-444A-E873-70300233AC4D}"/>
              </a:ext>
            </a:extLst>
          </p:cNvPr>
          <p:cNvCxnSpPr>
            <a:cxnSpLocks/>
          </p:cNvCxnSpPr>
          <p:nvPr/>
        </p:nvCxnSpPr>
        <p:spPr>
          <a:xfrm>
            <a:off x="7718810" y="2486622"/>
            <a:ext cx="3283299" cy="62549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11A4B2B-BA34-CCF6-A054-096E180AB364}"/>
              </a:ext>
            </a:extLst>
          </p:cNvPr>
          <p:cNvSpPr txBox="1"/>
          <p:nvPr/>
        </p:nvSpPr>
        <p:spPr>
          <a:xfrm>
            <a:off x="1816659" y="5447620"/>
            <a:ext cx="233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Electron beam</a:t>
            </a:r>
          </a:p>
          <a:p>
            <a:r>
              <a:rPr lang="en-US" dirty="0">
                <a:solidFill>
                  <a:srgbClr val="FF0000"/>
                </a:solidFill>
              </a:rPr>
              <a:t>Bremsstrahlung</a:t>
            </a:r>
          </a:p>
          <a:p>
            <a:r>
              <a:rPr lang="en-US" dirty="0">
                <a:solidFill>
                  <a:schemeClr val="accent1"/>
                </a:solidFill>
              </a:rPr>
              <a:t>Electron optic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Foil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91E3FD-D581-E556-78A9-4F26094E7F8A}"/>
              </a:ext>
            </a:extLst>
          </p:cNvPr>
          <p:cNvSpPr txBox="1"/>
          <p:nvPr/>
        </p:nvSpPr>
        <p:spPr>
          <a:xfrm>
            <a:off x="5896079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Quad Q0D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80A5C-5969-7E1B-A841-6FCF220DB74D}"/>
              </a:ext>
            </a:extLst>
          </p:cNvPr>
          <p:cNvSpPr txBox="1"/>
          <p:nvPr/>
        </p:nvSpPr>
        <p:spPr>
          <a:xfrm>
            <a:off x="8973180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Spectrometer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433DCF-0CDB-9D65-DC26-5ECE4A5F5A2F}"/>
              </a:ext>
            </a:extLst>
          </p:cNvPr>
          <p:cNvSpPr txBox="1"/>
          <p:nvPr/>
        </p:nvSpPr>
        <p:spPr>
          <a:xfrm>
            <a:off x="10450287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GAMMA2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0E0519-73D3-32F5-76D9-CAC1BF05239F}"/>
              </a:ext>
            </a:extLst>
          </p:cNvPr>
          <p:cNvSpPr txBox="1"/>
          <p:nvPr/>
        </p:nvSpPr>
        <p:spPr>
          <a:xfrm>
            <a:off x="2088592" y="1213970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IPOTR1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4AC5F95-C1FA-D0CD-A6C4-603886120AAE}"/>
              </a:ext>
            </a:extLst>
          </p:cNvPr>
          <p:cNvSpPr txBox="1"/>
          <p:nvPr/>
        </p:nvSpPr>
        <p:spPr>
          <a:xfrm>
            <a:off x="7239839" y="1213970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WDSOTR</a:t>
            </a:r>
          </a:p>
        </p:txBody>
      </p:sp>
    </p:spTree>
    <p:extLst>
      <p:ext uri="{BB962C8B-B14F-4D97-AF65-F5344CB8AC3E}">
        <p14:creationId xmlns:p14="http://schemas.microsoft.com/office/powerpoint/2010/main" val="61541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B08BD-B279-AC4C-DA2B-494517BFB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00CA24-95B1-D4DB-AB2F-60BD32F6F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F35F8-2F4E-890C-4A6C-B23B75269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2C4C3A-186D-0329-24C6-171A624CF227}"/>
              </a:ext>
            </a:extLst>
          </p:cNvPr>
          <p:cNvSpPr/>
          <p:nvPr/>
        </p:nvSpPr>
        <p:spPr>
          <a:xfrm>
            <a:off x="2562331" y="1738369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8EBEC6-40F2-5B33-A25C-7DA54D3946AE}"/>
              </a:ext>
            </a:extLst>
          </p:cNvPr>
          <p:cNvSpPr/>
          <p:nvPr/>
        </p:nvSpPr>
        <p:spPr>
          <a:xfrm>
            <a:off x="7688665" y="1738368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33272C-1713-A0D0-A557-DECC3C12604A}"/>
              </a:ext>
            </a:extLst>
          </p:cNvPr>
          <p:cNvSpPr/>
          <p:nvPr/>
        </p:nvSpPr>
        <p:spPr>
          <a:xfrm>
            <a:off x="10941819" y="1738368"/>
            <a:ext cx="60290" cy="249199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5F7F2C0-DA00-7573-B4A5-8059608C8138}"/>
              </a:ext>
            </a:extLst>
          </p:cNvPr>
          <p:cNvSpPr/>
          <p:nvPr/>
        </p:nvSpPr>
        <p:spPr>
          <a:xfrm>
            <a:off x="6310365" y="1738367"/>
            <a:ext cx="222739" cy="256735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riangle 17">
            <a:extLst>
              <a:ext uri="{FF2B5EF4-FFF2-40B4-BE49-F238E27FC236}">
                <a16:creationId xmlns:a16="http://schemas.microsoft.com/office/drawing/2014/main" id="{53D6F3FA-0F7D-7400-AA19-20206A6DF37B}"/>
              </a:ext>
            </a:extLst>
          </p:cNvPr>
          <p:cNvSpPr/>
          <p:nvPr/>
        </p:nvSpPr>
        <p:spPr>
          <a:xfrm rot="10800000">
            <a:off x="9354179" y="1738368"/>
            <a:ext cx="432080" cy="2567353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45542B-6F34-0578-C1B0-064113977698}"/>
              </a:ext>
            </a:extLst>
          </p:cNvPr>
          <p:cNvCxnSpPr>
            <a:cxnSpLocks/>
          </p:cNvCxnSpPr>
          <p:nvPr/>
        </p:nvCxnSpPr>
        <p:spPr>
          <a:xfrm flipV="1">
            <a:off x="1085223" y="2251728"/>
            <a:ext cx="5355772" cy="280907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176E3E0-E52A-4738-3F02-FE1E1B4F1CDB}"/>
              </a:ext>
            </a:extLst>
          </p:cNvPr>
          <p:cNvCxnSpPr>
            <a:cxnSpLocks/>
          </p:cNvCxnSpPr>
          <p:nvPr/>
        </p:nvCxnSpPr>
        <p:spPr>
          <a:xfrm>
            <a:off x="6421734" y="2251728"/>
            <a:ext cx="3148485" cy="561814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F113DB4-4849-9886-77CC-DFAEEF03F3DD}"/>
              </a:ext>
            </a:extLst>
          </p:cNvPr>
          <p:cNvCxnSpPr>
            <a:cxnSpLocks/>
          </p:cNvCxnSpPr>
          <p:nvPr/>
        </p:nvCxnSpPr>
        <p:spPr>
          <a:xfrm>
            <a:off x="9570219" y="2813542"/>
            <a:ext cx="880068" cy="27432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03A098B-30EF-95A6-3486-0A74B529F400}"/>
              </a:ext>
            </a:extLst>
          </p:cNvPr>
          <p:cNvCxnSpPr>
            <a:cxnSpLocks/>
          </p:cNvCxnSpPr>
          <p:nvPr/>
        </p:nvCxnSpPr>
        <p:spPr>
          <a:xfrm flipV="1">
            <a:off x="2562331" y="2059217"/>
            <a:ext cx="8379488" cy="37293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0106134-7C26-BCCB-2323-1286F1127FD7}"/>
              </a:ext>
            </a:extLst>
          </p:cNvPr>
          <p:cNvCxnSpPr>
            <a:cxnSpLocks/>
          </p:cNvCxnSpPr>
          <p:nvPr/>
        </p:nvCxnSpPr>
        <p:spPr>
          <a:xfrm>
            <a:off x="7718810" y="2486622"/>
            <a:ext cx="3283299" cy="62549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485ECDC-E88B-6990-CBFC-D1ABB5DA4206}"/>
              </a:ext>
            </a:extLst>
          </p:cNvPr>
          <p:cNvSpPr txBox="1"/>
          <p:nvPr/>
        </p:nvSpPr>
        <p:spPr>
          <a:xfrm>
            <a:off x="1816659" y="5447620"/>
            <a:ext cx="23303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Electron beam</a:t>
            </a:r>
          </a:p>
          <a:p>
            <a:r>
              <a:rPr lang="en-US" dirty="0">
                <a:solidFill>
                  <a:srgbClr val="FF0000"/>
                </a:solidFill>
              </a:rPr>
              <a:t>Bremsstrahlung</a:t>
            </a:r>
          </a:p>
          <a:p>
            <a:r>
              <a:rPr lang="en-US" dirty="0">
                <a:solidFill>
                  <a:schemeClr val="accent1"/>
                </a:solidFill>
              </a:rPr>
              <a:t>Electron optic</a:t>
            </a: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Foil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05DBB41-93C7-E17A-2F30-0F89E1F58C38}"/>
              </a:ext>
            </a:extLst>
          </p:cNvPr>
          <p:cNvCxnSpPr>
            <a:cxnSpLocks/>
          </p:cNvCxnSpPr>
          <p:nvPr/>
        </p:nvCxnSpPr>
        <p:spPr>
          <a:xfrm>
            <a:off x="1131278" y="2313450"/>
            <a:ext cx="5299249" cy="922111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2322556-C9C4-0624-C26F-191848373B3C}"/>
              </a:ext>
            </a:extLst>
          </p:cNvPr>
          <p:cNvCxnSpPr>
            <a:cxnSpLocks/>
          </p:cNvCxnSpPr>
          <p:nvPr/>
        </p:nvCxnSpPr>
        <p:spPr>
          <a:xfrm>
            <a:off x="6421734" y="3224893"/>
            <a:ext cx="3148485" cy="233623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EFA99B8-440D-A35F-DB11-F531ED3ACE50}"/>
              </a:ext>
            </a:extLst>
          </p:cNvPr>
          <p:cNvCxnSpPr>
            <a:cxnSpLocks/>
          </p:cNvCxnSpPr>
          <p:nvPr/>
        </p:nvCxnSpPr>
        <p:spPr>
          <a:xfrm>
            <a:off x="9562265" y="3439036"/>
            <a:ext cx="880068" cy="2743200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AD2F05-0E36-07DD-DBE3-503DBF29C2B7}"/>
              </a:ext>
            </a:extLst>
          </p:cNvPr>
          <p:cNvCxnSpPr>
            <a:cxnSpLocks/>
          </p:cNvCxnSpPr>
          <p:nvPr/>
        </p:nvCxnSpPr>
        <p:spPr>
          <a:xfrm>
            <a:off x="2592476" y="2572501"/>
            <a:ext cx="8349343" cy="149706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0C4F94A-C307-582F-660F-9B00502490C5}"/>
              </a:ext>
            </a:extLst>
          </p:cNvPr>
          <p:cNvCxnSpPr>
            <a:cxnSpLocks/>
          </p:cNvCxnSpPr>
          <p:nvPr/>
        </p:nvCxnSpPr>
        <p:spPr>
          <a:xfrm>
            <a:off x="7699552" y="3321031"/>
            <a:ext cx="3242267" cy="217883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1AA5B70-8E4C-9D3F-3F16-724BFABD3522}"/>
              </a:ext>
            </a:extLst>
          </p:cNvPr>
          <p:cNvSpPr txBox="1"/>
          <p:nvPr/>
        </p:nvSpPr>
        <p:spPr>
          <a:xfrm>
            <a:off x="5896079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Quad Q0D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82E442-3B85-053A-239B-761A26ED81FC}"/>
              </a:ext>
            </a:extLst>
          </p:cNvPr>
          <p:cNvSpPr txBox="1"/>
          <p:nvPr/>
        </p:nvSpPr>
        <p:spPr>
          <a:xfrm>
            <a:off x="8973180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Spectrometer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E41D30-61E3-4240-F594-96F52AA31093}"/>
              </a:ext>
            </a:extLst>
          </p:cNvPr>
          <p:cNvSpPr txBox="1"/>
          <p:nvPr/>
        </p:nvSpPr>
        <p:spPr>
          <a:xfrm>
            <a:off x="10450287" y="1205958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GAMMA2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2B9048-1450-7D2D-C940-6DEB97E4A386}"/>
              </a:ext>
            </a:extLst>
          </p:cNvPr>
          <p:cNvSpPr txBox="1"/>
          <p:nvPr/>
        </p:nvSpPr>
        <p:spPr>
          <a:xfrm>
            <a:off x="2088592" y="1213970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IPOTR1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9707B15-8964-8555-6C2D-824CA150D2C6}"/>
              </a:ext>
            </a:extLst>
          </p:cNvPr>
          <p:cNvSpPr txBox="1"/>
          <p:nvPr/>
        </p:nvSpPr>
        <p:spPr>
          <a:xfrm>
            <a:off x="7239839" y="1213970"/>
            <a:ext cx="2330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WDSOTR</a:t>
            </a:r>
          </a:p>
        </p:txBody>
      </p:sp>
    </p:spTree>
    <p:extLst>
      <p:ext uri="{BB962C8B-B14F-4D97-AF65-F5344CB8AC3E}">
        <p14:creationId xmlns:p14="http://schemas.microsoft.com/office/powerpoint/2010/main" val="368603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FE64C9-3361-16DB-6707-B0B996665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images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C3A0D-0F6E-8100-BC9D-9082CA292B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7ED1C-7C9C-0BD5-B3E0-BBD5A0EE2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05E223A-2674-FF5C-5D4C-77BAF7A8B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251" y="974916"/>
            <a:ext cx="3913309" cy="29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740733E-D3E3-DBC4-098B-E110C101B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840480"/>
            <a:ext cx="4025662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9611C0B-6EE7-BF65-4F5E-AAFD7F3E0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663" y="3840480"/>
            <a:ext cx="4025662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1F33382-21D1-3D6C-B99D-49EB0AA9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338" y="3840480"/>
            <a:ext cx="4025662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74A6396-6913-4EFB-3E5D-A0E1CB35B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42" y="974916"/>
            <a:ext cx="3721462" cy="278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0239F9-F98B-F19C-5938-D3D83405BA90}"/>
              </a:ext>
            </a:extLst>
          </p:cNvPr>
          <p:cNvSpPr txBox="1"/>
          <p:nvPr/>
        </p:nvSpPr>
        <p:spPr>
          <a:xfrm>
            <a:off x="-17145" y="974916"/>
            <a:ext cx="1634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Intentional misalignment; all four spots visible →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E83629-E0E7-8A56-4DC2-5A234383A134}"/>
              </a:ext>
            </a:extLst>
          </p:cNvPr>
          <p:cNvSpPr txBox="1"/>
          <p:nvPr/>
        </p:nvSpPr>
        <p:spPr>
          <a:xfrm>
            <a:off x="10295749" y="1251914"/>
            <a:ext cx="1634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←Spots overlapped and blob size minimized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5999B9-C20B-21E6-EAA9-7E72E6351ADA}"/>
              </a:ext>
            </a:extLst>
          </p:cNvPr>
          <p:cNvSpPr txBox="1"/>
          <p:nvPr/>
        </p:nvSpPr>
        <p:spPr>
          <a:xfrm>
            <a:off x="10111918" y="2841087"/>
            <a:ext cx="1818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Independent steering of different spots ↓</a:t>
            </a:r>
          </a:p>
        </p:txBody>
      </p:sp>
    </p:spTree>
    <p:extLst>
      <p:ext uri="{BB962C8B-B14F-4D97-AF65-F5344CB8AC3E}">
        <p14:creationId xmlns:p14="http://schemas.microsoft.com/office/powerpoint/2010/main" val="752834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16EFF2-E6AD-407F-CEA5-84560F3C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Details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823813-13EF-BAF5-21FD-B173BFE32C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0101" y="1202583"/>
            <a:ext cx="5054162" cy="508024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Centroid coordinate on GAMMA2 as a function of electron coordinates at PENT</a:t>
            </a:r>
          </a:p>
          <a:p>
            <a:pPr marL="752475" lvl="1" indent="-285750"/>
            <a:r>
              <a:rPr lang="en-US" dirty="0"/>
              <a:t>IPOTR1 spot</a:t>
            </a:r>
          </a:p>
          <a:p>
            <a:pPr marL="1149350" lvl="2" indent="-285750"/>
            <a:r>
              <a:rPr lang="en-US" dirty="0"/>
              <a:t>X = </a:t>
            </a:r>
            <a:r>
              <a:rPr lang="en-US" dirty="0" err="1"/>
              <a:t>x</a:t>
            </a:r>
            <a:r>
              <a:rPr lang="en-US" baseline="-25000" dirty="0" err="1"/>
              <a:t>PENT</a:t>
            </a:r>
            <a:r>
              <a:rPr lang="en-US" dirty="0"/>
              <a:t> + 21.39 </a:t>
            </a:r>
            <a:r>
              <a:rPr lang="en-US" dirty="0" err="1"/>
              <a:t>x’</a:t>
            </a:r>
            <a:r>
              <a:rPr lang="en-US" baseline="-25000" dirty="0" err="1"/>
              <a:t>PENT</a:t>
            </a:r>
            <a:endParaRPr lang="en-US" baseline="-25000" dirty="0"/>
          </a:p>
          <a:p>
            <a:pPr marL="1149350" lvl="2" indent="-285750"/>
            <a:r>
              <a:rPr lang="en-US" dirty="0"/>
              <a:t>Y = </a:t>
            </a:r>
            <a:r>
              <a:rPr lang="en-US" dirty="0" err="1"/>
              <a:t>y</a:t>
            </a:r>
            <a:r>
              <a:rPr lang="en-US" baseline="-25000" dirty="0" err="1"/>
              <a:t>PENT</a:t>
            </a:r>
            <a:r>
              <a:rPr lang="en-US" dirty="0"/>
              <a:t> + 21.39 </a:t>
            </a:r>
            <a:r>
              <a:rPr lang="en-US" dirty="0" err="1"/>
              <a:t>y’</a:t>
            </a:r>
            <a:r>
              <a:rPr lang="en-US" baseline="-25000" dirty="0" err="1"/>
              <a:t>PENT</a:t>
            </a:r>
            <a:endParaRPr lang="en-US" baseline="-25000" dirty="0"/>
          </a:p>
          <a:p>
            <a:pPr marL="752475" lvl="1" indent="-285750"/>
            <a:r>
              <a:rPr lang="en-US" dirty="0"/>
              <a:t>WDSOTR spot</a:t>
            </a:r>
          </a:p>
          <a:p>
            <a:pPr marL="1149350" lvl="2" indent="-285750"/>
            <a:r>
              <a:rPr lang="en-US" dirty="0"/>
              <a:t>X = 7.34 </a:t>
            </a:r>
            <a:r>
              <a:rPr lang="en-US" dirty="0" err="1"/>
              <a:t>x</a:t>
            </a:r>
            <a:r>
              <a:rPr lang="en-US" baseline="-25000" dirty="0" err="1"/>
              <a:t>PENT</a:t>
            </a:r>
            <a:r>
              <a:rPr lang="en-US" dirty="0"/>
              <a:t> + 41.02 </a:t>
            </a:r>
            <a:r>
              <a:rPr lang="en-US" dirty="0" err="1"/>
              <a:t>x’</a:t>
            </a:r>
            <a:r>
              <a:rPr lang="en-US" baseline="-25000" dirty="0" err="1"/>
              <a:t>PENT</a:t>
            </a:r>
            <a:endParaRPr lang="en-US" dirty="0"/>
          </a:p>
          <a:p>
            <a:pPr marL="1149350" lvl="2" indent="-285750"/>
            <a:r>
              <a:rPr lang="en-US" dirty="0"/>
              <a:t>Y = -4.69 </a:t>
            </a:r>
            <a:r>
              <a:rPr lang="en-US" dirty="0" err="1"/>
              <a:t>y</a:t>
            </a:r>
            <a:r>
              <a:rPr lang="en-US" baseline="-25000" dirty="0" err="1"/>
              <a:t>PENT</a:t>
            </a:r>
            <a:r>
              <a:rPr lang="en-US" dirty="0"/>
              <a:t> + 3.62 </a:t>
            </a:r>
            <a:r>
              <a:rPr lang="en-US" dirty="0" err="1"/>
              <a:t>y’</a:t>
            </a:r>
            <a:r>
              <a:rPr lang="en-US" baseline="-25000" dirty="0" err="1"/>
              <a:t>PENT</a:t>
            </a:r>
            <a:endParaRPr lang="en-US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Taking GAMMA2’s 125 um resolution as a best case scenario, could resolve ~100 um offsets at PENT in perfect world</a:t>
            </a:r>
          </a:p>
          <a:p>
            <a:pPr marL="752475" lvl="1" indent="-285750"/>
            <a:r>
              <a:rPr lang="en-US" dirty="0"/>
              <a:t>We do not live in a perfect world. Unpredictable point spread function (from bremsstrahlung divergence, secondaries, etc.) is &gt;&gt; mm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26DA4-AA87-E496-3B43-F44801DC0D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B7B501-0EF2-67FA-3008-2543A3226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117" y="671203"/>
            <a:ext cx="4262461" cy="36916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C93BC9-653D-19F3-CF57-A37446E1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985" y="1202583"/>
            <a:ext cx="5391807" cy="28003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365B3A-86CD-9110-27B9-8648CB1EA47C}"/>
              </a:ext>
            </a:extLst>
          </p:cNvPr>
          <p:cNvSpPr txBox="1"/>
          <p:nvPr/>
        </p:nvSpPr>
        <p:spPr>
          <a:xfrm>
            <a:off x="9711559" y="4173379"/>
            <a:ext cx="2480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[FACET-II Dump Table Diagnostics Summary - Rev3.pdf]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20426D-8033-8E9D-5664-83B75B8A8F05}"/>
              </a:ext>
            </a:extLst>
          </p:cNvPr>
          <p:cNvSpPr/>
          <p:nvPr/>
        </p:nvSpPr>
        <p:spPr>
          <a:xfrm>
            <a:off x="7367752" y="2627586"/>
            <a:ext cx="3384331" cy="1891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E48B50-F7CF-43BE-0FFF-CAE117618282}"/>
              </a:ext>
            </a:extLst>
          </p:cNvPr>
          <p:cNvSpPr txBox="1"/>
          <p:nvPr/>
        </p:nvSpPr>
        <p:spPr>
          <a:xfrm rot="19338189">
            <a:off x="6213533" y="1524112"/>
            <a:ext cx="626472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Superseded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New value = 125 um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</a:rPr>
              <a:t>[D. </a:t>
            </a:r>
            <a:r>
              <a:rPr lang="en-US" sz="5400" dirty="0" err="1">
                <a:solidFill>
                  <a:srgbClr val="FF0000"/>
                </a:solidFill>
              </a:rPr>
              <a:t>Storey</a:t>
            </a:r>
            <a:r>
              <a:rPr lang="en-US" sz="5400" dirty="0">
                <a:solidFill>
                  <a:srgbClr val="FF0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47041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3C9596-C1FE-F71E-75E6-C91073C02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Characterization: Single </a:t>
            </a:r>
            <a:r>
              <a:rPr lang="en-US" dirty="0"/>
              <a:t>bunch, single foil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0DBAA-9342-0683-94A1-95A8BED3DA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374" y="937600"/>
            <a:ext cx="4976413" cy="28870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“Easy” starting point where it’s not necessary to deconvolve multiple spots. Just drive beam and IPOTR1 foil; dummy DAQ, using jitter to vary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Using BSA BPMs to reconstruct IP vector and implied GAMMA2 spot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Washed out by noise; unable to resolve beams at resolution of interest (~10 um)</a:t>
            </a:r>
          </a:p>
          <a:p>
            <a:pPr marL="752475" lvl="1" indent="-285750"/>
            <a:r>
              <a:rPr lang="en-US" sz="1500" dirty="0"/>
              <a:t>Also, angle terms dominate: electron beam is near waist, exacerbated by long photon drift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3E39C3-6162-DA96-513A-7D03D44BF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F116A2C-B691-47E1-48A5-6EFFF9C2CB88}"/>
              </a:ext>
            </a:extLst>
          </p:cNvPr>
          <p:cNvCxnSpPr>
            <a:cxnSpLocks/>
          </p:cNvCxnSpPr>
          <p:nvPr/>
        </p:nvCxnSpPr>
        <p:spPr>
          <a:xfrm>
            <a:off x="237398" y="4554394"/>
            <a:ext cx="0" cy="230360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1049428-F4C1-4C54-A3A8-015AD1648D88}"/>
              </a:ext>
            </a:extLst>
          </p:cNvPr>
          <p:cNvSpPr txBox="1"/>
          <p:nvPr/>
        </p:nvSpPr>
        <p:spPr>
          <a:xfrm rot="16200000">
            <a:off x="-841886" y="4960230"/>
            <a:ext cx="187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37.5 mm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3FE914-D1D6-6963-9839-A0EAB9DFC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823" y="937600"/>
            <a:ext cx="7189177" cy="58476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D07318-9529-0DC1-EAF3-A39724C09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837" y="4554394"/>
            <a:ext cx="2303605" cy="2303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891DF5-DE24-F290-0528-1DE7485EBB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30" y="4554394"/>
            <a:ext cx="2303606" cy="23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19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6CF1FD-B447-76F2-1BC6-4115DD12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150" y="3112924"/>
            <a:ext cx="10553700" cy="632152"/>
          </a:xfrm>
        </p:spPr>
        <p:txBody>
          <a:bodyPr/>
          <a:lstStyle/>
          <a:p>
            <a:pPr algn="ctr"/>
            <a:r>
              <a:rPr lang="en-US" dirty="0"/>
              <a:t>Supplemental slides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FA0A0-51B0-455F-C2B8-0059D97BC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SECTION TITLE AND/OR DEPARTMENT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22DBC-F789-56F8-3A78-951885A82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1415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9E666D6-16C5-4986-F325-5269FFE0D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Fundamental limit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EA0EE-FDD1-5FA1-8A26-0DED7E1F9C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75847" y="1093823"/>
            <a:ext cx="4062046" cy="4994031"/>
          </a:xfrm>
        </p:spPr>
        <p:txBody>
          <a:bodyPr/>
          <a:lstStyle/>
          <a:p>
            <a:r>
              <a:rPr lang="en-US" dirty="0"/>
              <a:t>Assuming all four GAMMA2 spots could be perfectly resolved (up to the 125 um resolution limit), the smallest offset at PENT between drive and witness that can be resolved in x is 71 um.</a:t>
            </a:r>
          </a:p>
          <a:p>
            <a:r>
              <a:rPr lang="en-US" dirty="0"/>
              <a:t>Resolution in Y is approximately twice as good with a fundamental limit of 37 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C3DE0B-7E9F-CFE2-FDC7-87FC810FA4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B60363-7E9F-BF4A-894A-A30319D3939A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BA680B-907F-3149-E86B-9145043CC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412404"/>
            <a:ext cx="7772400" cy="635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44540"/>
      </p:ext>
    </p:extLst>
  </p:cSld>
  <p:clrMapOvr>
    <a:masterClrMapping/>
  </p:clrMapOvr>
</p:sld>
</file>

<file path=ppt/theme/theme1.xml><?xml version="1.0" encoding="utf-8"?>
<a:theme xmlns:a="http://schemas.openxmlformats.org/drawingml/2006/main" name="SLAC Covers/Title Slides">
  <a:themeElements>
    <a:clrScheme name="Custom 3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C1515"/>
      </a:accent1>
      <a:accent2>
        <a:srgbClr val="4198B5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9DA077EA-6666-B14D-81C9-2FD28442B6D0}"/>
    </a:ext>
  </a:extLst>
</a:theme>
</file>

<file path=ppt/theme/theme2.xml><?xml version="1.0" encoding="utf-8"?>
<a:theme xmlns:a="http://schemas.openxmlformats.org/drawingml/2006/main" name="SLAC Interio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C_PPT_Presentation_031622" id="{4765C110-CC2B-6E45-B2B3-75F5A1911DB3}" vid="{7FBC852C-56B0-CE44-BF70-AA1CE13EFFE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Title Slides</Template>
  <TotalTime>336</TotalTime>
  <Words>386</Words>
  <Application>Microsoft Macintosh PowerPoint</Application>
  <PresentationFormat>Widescreen</PresentationFormat>
  <Paragraphs>87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Lato</vt:lpstr>
      <vt:lpstr>Lato Black</vt:lpstr>
      <vt:lpstr>Montserrat</vt:lpstr>
      <vt:lpstr>SLAC Covers/Title Slides</vt:lpstr>
      <vt:lpstr>SLAC Interior Slides</vt:lpstr>
      <vt:lpstr>Overview</vt:lpstr>
      <vt:lpstr>Overview</vt:lpstr>
      <vt:lpstr>Overview</vt:lpstr>
      <vt:lpstr>Overview</vt:lpstr>
      <vt:lpstr>Example images</vt:lpstr>
      <vt:lpstr>Details</vt:lpstr>
      <vt:lpstr>Characterization: Single bunch, single foil</vt:lpstr>
      <vt:lpstr>Supplemental slides</vt:lpstr>
      <vt:lpstr>Fundamental limit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Majernik, Nathan</dc:creator>
  <cp:keywords/>
  <dc:description/>
  <cp:lastModifiedBy>Majernik, Nathan</cp:lastModifiedBy>
  <cp:revision>34</cp:revision>
  <dcterms:created xsi:type="dcterms:W3CDTF">2025-04-29T21:33:46Z</dcterms:created>
  <dcterms:modified xsi:type="dcterms:W3CDTF">2025-05-01T21:30:28Z</dcterms:modified>
  <cp:category/>
</cp:coreProperties>
</file>