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7" r:id="rId2"/>
    <p:sldMasterId id="2147483712" r:id="rId3"/>
    <p:sldMasterId id="2147483724" r:id="rId4"/>
  </p:sldMasterIdLst>
  <p:notesMasterIdLst>
    <p:notesMasterId r:id="rId72"/>
  </p:notesMasterIdLst>
  <p:handoutMasterIdLst>
    <p:handoutMasterId r:id="rId73"/>
  </p:handoutMasterIdLst>
  <p:sldIdLst>
    <p:sldId id="2432" r:id="rId5"/>
    <p:sldId id="312" r:id="rId6"/>
    <p:sldId id="2411" r:id="rId7"/>
    <p:sldId id="2412" r:id="rId8"/>
    <p:sldId id="843" r:id="rId9"/>
    <p:sldId id="2413" r:id="rId10"/>
    <p:sldId id="2414" r:id="rId11"/>
    <p:sldId id="1810" r:id="rId12"/>
    <p:sldId id="861" r:id="rId13"/>
    <p:sldId id="2415" r:id="rId14"/>
    <p:sldId id="425" r:id="rId15"/>
    <p:sldId id="416" r:id="rId16"/>
    <p:sldId id="327" r:id="rId17"/>
    <p:sldId id="386" r:id="rId18"/>
    <p:sldId id="440" r:id="rId19"/>
    <p:sldId id="387" r:id="rId20"/>
    <p:sldId id="2417" r:id="rId21"/>
    <p:sldId id="758" r:id="rId22"/>
    <p:sldId id="878" r:id="rId23"/>
    <p:sldId id="805" r:id="rId24"/>
    <p:sldId id="2419" r:id="rId25"/>
    <p:sldId id="2420" r:id="rId26"/>
    <p:sldId id="2421" r:id="rId27"/>
    <p:sldId id="372" r:id="rId28"/>
    <p:sldId id="2422" r:id="rId29"/>
    <p:sldId id="2423" r:id="rId30"/>
    <p:sldId id="375" r:id="rId31"/>
    <p:sldId id="376" r:id="rId32"/>
    <p:sldId id="2424" r:id="rId33"/>
    <p:sldId id="378" r:id="rId34"/>
    <p:sldId id="349" r:id="rId35"/>
    <p:sldId id="353" r:id="rId36"/>
    <p:sldId id="350" r:id="rId37"/>
    <p:sldId id="354" r:id="rId38"/>
    <p:sldId id="356" r:id="rId39"/>
    <p:sldId id="2428" r:id="rId40"/>
    <p:sldId id="360" r:id="rId41"/>
    <p:sldId id="361" r:id="rId42"/>
    <p:sldId id="362" r:id="rId43"/>
    <p:sldId id="394" r:id="rId44"/>
    <p:sldId id="2433" r:id="rId45"/>
    <p:sldId id="428" r:id="rId46"/>
    <p:sldId id="418" r:id="rId47"/>
    <p:sldId id="417" r:id="rId48"/>
    <p:sldId id="419" r:id="rId49"/>
    <p:sldId id="420" r:id="rId50"/>
    <p:sldId id="421" r:id="rId51"/>
    <p:sldId id="2430" r:id="rId52"/>
    <p:sldId id="422" r:id="rId53"/>
    <p:sldId id="426" r:id="rId54"/>
    <p:sldId id="396" r:id="rId55"/>
    <p:sldId id="801" r:id="rId56"/>
    <p:sldId id="794" r:id="rId57"/>
    <p:sldId id="802" r:id="rId58"/>
    <p:sldId id="397" r:id="rId59"/>
    <p:sldId id="403" r:id="rId60"/>
    <p:sldId id="413" r:id="rId61"/>
    <p:sldId id="405" r:id="rId62"/>
    <p:sldId id="410" r:id="rId63"/>
    <p:sldId id="377" r:id="rId64"/>
    <p:sldId id="289" r:id="rId65"/>
    <p:sldId id="411" r:id="rId66"/>
    <p:sldId id="2429" r:id="rId67"/>
    <p:sldId id="415" r:id="rId68"/>
    <p:sldId id="407" r:id="rId69"/>
    <p:sldId id="2431" r:id="rId70"/>
    <p:sldId id="373" r:id="rId71"/>
  </p:sldIdLst>
  <p:sldSz cx="12192000" cy="6858000"/>
  <p:notesSz cx="7315200" cy="9601200"/>
  <p:defaultTex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DE"/>
    <a:srgbClr val="DFDFDF"/>
    <a:srgbClr val="ED9A05"/>
    <a:srgbClr val="FF6600"/>
    <a:srgbClr val="FF0000"/>
    <a:srgbClr val="B30514"/>
    <a:srgbClr val="0000FF"/>
    <a:srgbClr val="BD0818"/>
    <a:srgbClr val="DE0C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B8097-2924-4F47-B357-EB618264589B}" v="38" dt="2025-06-22T19:18:57.949"/>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147" y="4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gone, Angelo" userId="46f32b9c-2401-4baa-9452-8734ce2feb51" providerId="ADAL" clId="{1EDB8097-2924-4F47-B357-EB618264589B}"/>
    <pc:docChg chg="custSel modSld sldOrd">
      <pc:chgData name="Dragone, Angelo" userId="46f32b9c-2401-4baa-9452-8734ce2feb51" providerId="ADAL" clId="{1EDB8097-2924-4F47-B357-EB618264589B}" dt="2025-06-22T19:18:57.949" v="464" actId="20578"/>
      <pc:docMkLst>
        <pc:docMk/>
      </pc:docMkLst>
      <pc:sldChg chg="addSp modSp">
        <pc:chgData name="Dragone, Angelo" userId="46f32b9c-2401-4baa-9452-8734ce2feb51" providerId="ADAL" clId="{1EDB8097-2924-4F47-B357-EB618264589B}" dt="2025-06-22T18:08:41.955" v="266"/>
        <pc:sldMkLst>
          <pc:docMk/>
          <pc:sldMk cId="883067945" sldId="289"/>
        </pc:sldMkLst>
        <pc:spChg chg="add mod">
          <ac:chgData name="Dragone, Angelo" userId="46f32b9c-2401-4baa-9452-8734ce2feb51" providerId="ADAL" clId="{1EDB8097-2924-4F47-B357-EB618264589B}" dt="2025-06-22T18:08:41.955" v="266"/>
          <ac:spMkLst>
            <pc:docMk/>
            <pc:sldMk cId="883067945" sldId="289"/>
            <ac:spMk id="5" creationId="{8ACD8A85-23D4-EAAC-A763-508E3F5775EB}"/>
          </ac:spMkLst>
        </pc:spChg>
      </pc:sldChg>
      <pc:sldChg chg="modSp mod">
        <pc:chgData name="Dragone, Angelo" userId="46f32b9c-2401-4baa-9452-8734ce2feb51" providerId="ADAL" clId="{1EDB8097-2924-4F47-B357-EB618264589B}" dt="2025-06-22T17:55:29.446" v="5" actId="20577"/>
        <pc:sldMkLst>
          <pc:docMk/>
          <pc:sldMk cId="3089902225" sldId="312"/>
        </pc:sldMkLst>
        <pc:spChg chg="mod">
          <ac:chgData name="Dragone, Angelo" userId="46f32b9c-2401-4baa-9452-8734ce2feb51" providerId="ADAL" clId="{1EDB8097-2924-4F47-B357-EB618264589B}" dt="2025-06-22T17:55:29.446" v="5" actId="20577"/>
          <ac:spMkLst>
            <pc:docMk/>
            <pc:sldMk cId="3089902225" sldId="312"/>
            <ac:spMk id="7" creationId="{67C8C523-B081-6928-134A-117A709583F3}"/>
          </ac:spMkLst>
        </pc:spChg>
      </pc:sldChg>
      <pc:sldChg chg="modSp mod">
        <pc:chgData name="Dragone, Angelo" userId="46f32b9c-2401-4baa-9452-8734ce2feb51" providerId="ADAL" clId="{1EDB8097-2924-4F47-B357-EB618264589B}" dt="2025-06-22T17:56:44.823" v="24" actId="20577"/>
        <pc:sldMkLst>
          <pc:docMk/>
          <pc:sldMk cId="1315404143" sldId="327"/>
        </pc:sldMkLst>
        <pc:spChg chg="mod">
          <ac:chgData name="Dragone, Angelo" userId="46f32b9c-2401-4baa-9452-8734ce2feb51" providerId="ADAL" clId="{1EDB8097-2924-4F47-B357-EB618264589B}" dt="2025-06-22T17:56:44.823" v="24" actId="20577"/>
          <ac:spMkLst>
            <pc:docMk/>
            <pc:sldMk cId="1315404143" sldId="327"/>
            <ac:spMk id="6" creationId="{AA76BFA9-C3EB-7F07-DCA6-F556C1BE7E49}"/>
          </ac:spMkLst>
        </pc:spChg>
      </pc:sldChg>
      <pc:sldChg chg="modSp mod">
        <pc:chgData name="Dragone, Angelo" userId="46f32b9c-2401-4baa-9452-8734ce2feb51" providerId="ADAL" clId="{1EDB8097-2924-4F47-B357-EB618264589B}" dt="2025-06-22T17:59:03.770" v="60" actId="20577"/>
        <pc:sldMkLst>
          <pc:docMk/>
          <pc:sldMk cId="2887375746" sldId="349"/>
        </pc:sldMkLst>
        <pc:spChg chg="mod">
          <ac:chgData name="Dragone, Angelo" userId="46f32b9c-2401-4baa-9452-8734ce2feb51" providerId="ADAL" clId="{1EDB8097-2924-4F47-B357-EB618264589B}" dt="2025-06-22T17:59:03.770" v="60" actId="20577"/>
          <ac:spMkLst>
            <pc:docMk/>
            <pc:sldMk cId="2887375746" sldId="349"/>
            <ac:spMk id="4" creationId="{2C821417-58E3-B7E0-B920-9C1934086B6E}"/>
          </ac:spMkLst>
        </pc:spChg>
      </pc:sldChg>
      <pc:sldChg chg="addSp modSp mod">
        <pc:chgData name="Dragone, Angelo" userId="46f32b9c-2401-4baa-9452-8734ce2feb51" providerId="ADAL" clId="{1EDB8097-2924-4F47-B357-EB618264589B}" dt="2025-06-22T18:01:00.619" v="75" actId="1035"/>
        <pc:sldMkLst>
          <pc:docMk/>
          <pc:sldMk cId="2987200739" sldId="350"/>
        </pc:sldMkLst>
        <pc:spChg chg="add mod">
          <ac:chgData name="Dragone, Angelo" userId="46f32b9c-2401-4baa-9452-8734ce2feb51" providerId="ADAL" clId="{1EDB8097-2924-4F47-B357-EB618264589B}" dt="2025-06-22T18:01:00.619" v="75" actId="1035"/>
          <ac:spMkLst>
            <pc:docMk/>
            <pc:sldMk cId="2987200739" sldId="350"/>
            <ac:spMk id="6" creationId="{1FFAF665-7008-C69A-1B98-CEB6ED2413A6}"/>
          </ac:spMkLst>
        </pc:spChg>
      </pc:sldChg>
      <pc:sldChg chg="modSp mod">
        <pc:chgData name="Dragone, Angelo" userId="46f32b9c-2401-4baa-9452-8734ce2feb51" providerId="ADAL" clId="{1EDB8097-2924-4F47-B357-EB618264589B}" dt="2025-06-22T17:59:14.637" v="62" actId="20577"/>
        <pc:sldMkLst>
          <pc:docMk/>
          <pc:sldMk cId="354144591" sldId="353"/>
        </pc:sldMkLst>
        <pc:spChg chg="mod">
          <ac:chgData name="Dragone, Angelo" userId="46f32b9c-2401-4baa-9452-8734ce2feb51" providerId="ADAL" clId="{1EDB8097-2924-4F47-B357-EB618264589B}" dt="2025-06-22T17:59:14.637" v="62" actId="20577"/>
          <ac:spMkLst>
            <pc:docMk/>
            <pc:sldMk cId="354144591" sldId="353"/>
            <ac:spMk id="64" creationId="{CEA29F28-C530-4D82-D2EB-C5B9623A4396}"/>
          </ac:spMkLst>
        </pc:spChg>
      </pc:sldChg>
      <pc:sldChg chg="addSp modSp">
        <pc:chgData name="Dragone, Angelo" userId="46f32b9c-2401-4baa-9452-8734ce2feb51" providerId="ADAL" clId="{1EDB8097-2924-4F47-B357-EB618264589B}" dt="2025-06-22T18:03:55.951" v="76"/>
        <pc:sldMkLst>
          <pc:docMk/>
          <pc:sldMk cId="3209636627" sldId="354"/>
        </pc:sldMkLst>
        <pc:spChg chg="add mod">
          <ac:chgData name="Dragone, Angelo" userId="46f32b9c-2401-4baa-9452-8734ce2feb51" providerId="ADAL" clId="{1EDB8097-2924-4F47-B357-EB618264589B}" dt="2025-06-22T18:03:55.951" v="76"/>
          <ac:spMkLst>
            <pc:docMk/>
            <pc:sldMk cId="3209636627" sldId="354"/>
            <ac:spMk id="7" creationId="{744F98E2-7944-AB25-50BB-C2EB8BD00262}"/>
          </ac:spMkLst>
        </pc:spChg>
      </pc:sldChg>
      <pc:sldChg chg="addSp modSp mod">
        <pc:chgData name="Dragone, Angelo" userId="46f32b9c-2401-4baa-9452-8734ce2feb51" providerId="ADAL" clId="{1EDB8097-2924-4F47-B357-EB618264589B}" dt="2025-06-22T18:04:04.586" v="79" actId="1035"/>
        <pc:sldMkLst>
          <pc:docMk/>
          <pc:sldMk cId="1755322748" sldId="356"/>
        </pc:sldMkLst>
        <pc:spChg chg="add mod">
          <ac:chgData name="Dragone, Angelo" userId="46f32b9c-2401-4baa-9452-8734ce2feb51" providerId="ADAL" clId="{1EDB8097-2924-4F47-B357-EB618264589B}" dt="2025-06-22T18:04:01.319" v="77"/>
          <ac:spMkLst>
            <pc:docMk/>
            <pc:sldMk cId="1755322748" sldId="356"/>
            <ac:spMk id="5" creationId="{DAE76CEF-5F9C-DAAC-85E0-9E8A6D59412D}"/>
          </ac:spMkLst>
        </pc:spChg>
        <pc:picChg chg="mod">
          <ac:chgData name="Dragone, Angelo" userId="46f32b9c-2401-4baa-9452-8734ce2feb51" providerId="ADAL" clId="{1EDB8097-2924-4F47-B357-EB618264589B}" dt="2025-06-22T18:04:04.586" v="79" actId="1035"/>
          <ac:picMkLst>
            <pc:docMk/>
            <pc:sldMk cId="1755322748" sldId="356"/>
            <ac:picMk id="3" creationId="{225133E5-4E74-4A99-A71C-58E7A67F786C}"/>
          </ac:picMkLst>
        </pc:picChg>
      </pc:sldChg>
      <pc:sldChg chg="addSp modSp">
        <pc:chgData name="Dragone, Angelo" userId="46f32b9c-2401-4baa-9452-8734ce2feb51" providerId="ADAL" clId="{1EDB8097-2924-4F47-B357-EB618264589B}" dt="2025-06-22T18:04:11.513" v="81"/>
        <pc:sldMkLst>
          <pc:docMk/>
          <pc:sldMk cId="3281362479" sldId="360"/>
        </pc:sldMkLst>
        <pc:spChg chg="add mod">
          <ac:chgData name="Dragone, Angelo" userId="46f32b9c-2401-4baa-9452-8734ce2feb51" providerId="ADAL" clId="{1EDB8097-2924-4F47-B357-EB618264589B}" dt="2025-06-22T18:04:11.513" v="81"/>
          <ac:spMkLst>
            <pc:docMk/>
            <pc:sldMk cId="3281362479" sldId="360"/>
            <ac:spMk id="7" creationId="{FC95F0CD-F0B6-FAA8-F1BD-EE2B9DA5667B}"/>
          </ac:spMkLst>
        </pc:spChg>
      </pc:sldChg>
      <pc:sldChg chg="addSp modSp">
        <pc:chgData name="Dragone, Angelo" userId="46f32b9c-2401-4baa-9452-8734ce2feb51" providerId="ADAL" clId="{1EDB8097-2924-4F47-B357-EB618264589B}" dt="2025-06-22T18:04:14.941" v="82"/>
        <pc:sldMkLst>
          <pc:docMk/>
          <pc:sldMk cId="414279265" sldId="361"/>
        </pc:sldMkLst>
        <pc:spChg chg="add mod">
          <ac:chgData name="Dragone, Angelo" userId="46f32b9c-2401-4baa-9452-8734ce2feb51" providerId="ADAL" clId="{1EDB8097-2924-4F47-B357-EB618264589B}" dt="2025-06-22T18:04:14.941" v="82"/>
          <ac:spMkLst>
            <pc:docMk/>
            <pc:sldMk cId="414279265" sldId="361"/>
            <ac:spMk id="4" creationId="{C286B14E-A11A-FE1D-3EC8-6A70D9939210}"/>
          </ac:spMkLst>
        </pc:spChg>
      </pc:sldChg>
      <pc:sldChg chg="addSp modSp">
        <pc:chgData name="Dragone, Angelo" userId="46f32b9c-2401-4baa-9452-8734ce2feb51" providerId="ADAL" clId="{1EDB8097-2924-4F47-B357-EB618264589B}" dt="2025-06-22T18:04:24.955" v="84"/>
        <pc:sldMkLst>
          <pc:docMk/>
          <pc:sldMk cId="1461193384" sldId="362"/>
        </pc:sldMkLst>
        <pc:spChg chg="add mod">
          <ac:chgData name="Dragone, Angelo" userId="46f32b9c-2401-4baa-9452-8734ce2feb51" providerId="ADAL" clId="{1EDB8097-2924-4F47-B357-EB618264589B}" dt="2025-06-22T18:04:24.955" v="84"/>
          <ac:spMkLst>
            <pc:docMk/>
            <pc:sldMk cId="1461193384" sldId="362"/>
            <ac:spMk id="7" creationId="{90538822-9274-68F3-32F9-3BD50190D58A}"/>
          </ac:spMkLst>
        </pc:spChg>
      </pc:sldChg>
      <pc:sldChg chg="modSp mod">
        <pc:chgData name="Dragone, Angelo" userId="46f32b9c-2401-4baa-9452-8734ce2feb51" providerId="ADAL" clId="{1EDB8097-2924-4F47-B357-EB618264589B}" dt="2025-06-22T17:58:18.268" v="46" actId="20577"/>
        <pc:sldMkLst>
          <pc:docMk/>
          <pc:sldMk cId="1618083446" sldId="372"/>
        </pc:sldMkLst>
        <pc:spChg chg="mod">
          <ac:chgData name="Dragone, Angelo" userId="46f32b9c-2401-4baa-9452-8734ce2feb51" providerId="ADAL" clId="{1EDB8097-2924-4F47-B357-EB618264589B}" dt="2025-06-22T17:58:18.268" v="46" actId="20577"/>
          <ac:spMkLst>
            <pc:docMk/>
            <pc:sldMk cId="1618083446" sldId="372"/>
            <ac:spMk id="7" creationId="{C2614619-8B24-9DCC-C652-740D9027A18B}"/>
          </ac:spMkLst>
        </pc:spChg>
      </pc:sldChg>
      <pc:sldChg chg="addSp modSp">
        <pc:chgData name="Dragone, Angelo" userId="46f32b9c-2401-4baa-9452-8734ce2feb51" providerId="ADAL" clId="{1EDB8097-2924-4F47-B357-EB618264589B}" dt="2025-06-22T18:04:18.812" v="83"/>
        <pc:sldMkLst>
          <pc:docMk/>
          <pc:sldMk cId="2429311674" sldId="373"/>
        </pc:sldMkLst>
        <pc:spChg chg="add mod">
          <ac:chgData name="Dragone, Angelo" userId="46f32b9c-2401-4baa-9452-8734ce2feb51" providerId="ADAL" clId="{1EDB8097-2924-4F47-B357-EB618264589B}" dt="2025-06-22T18:04:18.812" v="83"/>
          <ac:spMkLst>
            <pc:docMk/>
            <pc:sldMk cId="2429311674" sldId="373"/>
            <ac:spMk id="3" creationId="{51B46122-4923-D30C-37D4-174A815D65B6}"/>
          </ac:spMkLst>
        </pc:spChg>
      </pc:sldChg>
      <pc:sldChg chg="modSp mod">
        <pc:chgData name="Dragone, Angelo" userId="46f32b9c-2401-4baa-9452-8734ce2feb51" providerId="ADAL" clId="{1EDB8097-2924-4F47-B357-EB618264589B}" dt="2025-06-22T17:58:35.911" v="52" actId="20577"/>
        <pc:sldMkLst>
          <pc:docMk/>
          <pc:sldMk cId="3871928038" sldId="375"/>
        </pc:sldMkLst>
        <pc:spChg chg="mod">
          <ac:chgData name="Dragone, Angelo" userId="46f32b9c-2401-4baa-9452-8734ce2feb51" providerId="ADAL" clId="{1EDB8097-2924-4F47-B357-EB618264589B}" dt="2025-06-22T17:58:35.911" v="52" actId="20577"/>
          <ac:spMkLst>
            <pc:docMk/>
            <pc:sldMk cId="3871928038" sldId="375"/>
            <ac:spMk id="4" creationId="{F549EBE4-7692-FDAA-E363-21DD4C42EA93}"/>
          </ac:spMkLst>
        </pc:spChg>
      </pc:sldChg>
      <pc:sldChg chg="modSp mod">
        <pc:chgData name="Dragone, Angelo" userId="46f32b9c-2401-4baa-9452-8734ce2feb51" providerId="ADAL" clId="{1EDB8097-2924-4F47-B357-EB618264589B}" dt="2025-06-22T17:58:46.479" v="54" actId="20577"/>
        <pc:sldMkLst>
          <pc:docMk/>
          <pc:sldMk cId="1685556707" sldId="376"/>
        </pc:sldMkLst>
        <pc:spChg chg="mod">
          <ac:chgData name="Dragone, Angelo" userId="46f32b9c-2401-4baa-9452-8734ce2feb51" providerId="ADAL" clId="{1EDB8097-2924-4F47-B357-EB618264589B}" dt="2025-06-22T17:58:46.479" v="54" actId="20577"/>
          <ac:spMkLst>
            <pc:docMk/>
            <pc:sldMk cId="1685556707" sldId="376"/>
            <ac:spMk id="5" creationId="{74DC2075-CF77-0C31-1F05-436CC0907884}"/>
          </ac:spMkLst>
        </pc:spChg>
      </pc:sldChg>
      <pc:sldChg chg="addSp modSp mod">
        <pc:chgData name="Dragone, Angelo" userId="46f32b9c-2401-4baa-9452-8734ce2feb51" providerId="ADAL" clId="{1EDB8097-2924-4F47-B357-EB618264589B}" dt="2025-06-22T18:08:33.691" v="265" actId="1036"/>
        <pc:sldMkLst>
          <pc:docMk/>
          <pc:sldMk cId="875168100" sldId="377"/>
        </pc:sldMkLst>
        <pc:spChg chg="add mod">
          <ac:chgData name="Dragone, Angelo" userId="46f32b9c-2401-4baa-9452-8734ce2feb51" providerId="ADAL" clId="{1EDB8097-2924-4F47-B357-EB618264589B}" dt="2025-06-22T18:08:33.691" v="265" actId="1036"/>
          <ac:spMkLst>
            <pc:docMk/>
            <pc:sldMk cId="875168100" sldId="377"/>
            <ac:spMk id="6" creationId="{20F386BA-BCE8-807C-8CC4-A67DE989A638}"/>
          </ac:spMkLst>
        </pc:spChg>
      </pc:sldChg>
      <pc:sldChg chg="modSp mod">
        <pc:chgData name="Dragone, Angelo" userId="46f32b9c-2401-4baa-9452-8734ce2feb51" providerId="ADAL" clId="{1EDB8097-2924-4F47-B357-EB618264589B}" dt="2025-06-22T17:58:58.166" v="58" actId="20577"/>
        <pc:sldMkLst>
          <pc:docMk/>
          <pc:sldMk cId="1718633534" sldId="378"/>
        </pc:sldMkLst>
        <pc:spChg chg="mod">
          <ac:chgData name="Dragone, Angelo" userId="46f32b9c-2401-4baa-9452-8734ce2feb51" providerId="ADAL" clId="{1EDB8097-2924-4F47-B357-EB618264589B}" dt="2025-06-22T17:58:58.166" v="58" actId="20577"/>
          <ac:spMkLst>
            <pc:docMk/>
            <pc:sldMk cId="1718633534" sldId="378"/>
            <ac:spMk id="4" creationId="{CFCE3DA1-8378-6C28-929A-1033C1AE6AA4}"/>
          </ac:spMkLst>
        </pc:spChg>
      </pc:sldChg>
      <pc:sldChg chg="modSp mod">
        <pc:chgData name="Dragone, Angelo" userId="46f32b9c-2401-4baa-9452-8734ce2feb51" providerId="ADAL" clId="{1EDB8097-2924-4F47-B357-EB618264589B}" dt="2025-06-22T17:56:50.599" v="26" actId="20577"/>
        <pc:sldMkLst>
          <pc:docMk/>
          <pc:sldMk cId="2343960365" sldId="386"/>
        </pc:sldMkLst>
        <pc:spChg chg="mod">
          <ac:chgData name="Dragone, Angelo" userId="46f32b9c-2401-4baa-9452-8734ce2feb51" providerId="ADAL" clId="{1EDB8097-2924-4F47-B357-EB618264589B}" dt="2025-06-22T17:56:50.599" v="26" actId="20577"/>
          <ac:spMkLst>
            <pc:docMk/>
            <pc:sldMk cId="2343960365" sldId="386"/>
            <ac:spMk id="6" creationId="{9A688AEF-1C5C-AA5E-DFB1-E60967AEAE62}"/>
          </ac:spMkLst>
        </pc:spChg>
      </pc:sldChg>
      <pc:sldChg chg="modSp mod">
        <pc:chgData name="Dragone, Angelo" userId="46f32b9c-2401-4baa-9452-8734ce2feb51" providerId="ADAL" clId="{1EDB8097-2924-4F47-B357-EB618264589B}" dt="2025-06-22T19:18:57.949" v="464" actId="20578"/>
        <pc:sldMkLst>
          <pc:docMk/>
          <pc:sldMk cId="1184788831" sldId="387"/>
        </pc:sldMkLst>
        <pc:spChg chg="mod">
          <ac:chgData name="Dragone, Angelo" userId="46f32b9c-2401-4baa-9452-8734ce2feb51" providerId="ADAL" clId="{1EDB8097-2924-4F47-B357-EB618264589B}" dt="2025-06-22T19:18:57.949" v="464" actId="20578"/>
          <ac:spMkLst>
            <pc:docMk/>
            <pc:sldMk cId="1184788831" sldId="387"/>
            <ac:spMk id="3" creationId="{C9B56CE3-BD9E-4533-B4E6-6ECA6FC7E34A}"/>
          </ac:spMkLst>
        </pc:spChg>
        <pc:spChg chg="mod">
          <ac:chgData name="Dragone, Angelo" userId="46f32b9c-2401-4baa-9452-8734ce2feb51" providerId="ADAL" clId="{1EDB8097-2924-4F47-B357-EB618264589B}" dt="2025-06-22T17:57:00.930" v="30" actId="20577"/>
          <ac:spMkLst>
            <pc:docMk/>
            <pc:sldMk cId="1184788831" sldId="387"/>
            <ac:spMk id="46" creationId="{B6D074C3-B474-42E6-14BF-FD5CB7DB32F4}"/>
          </ac:spMkLst>
        </pc:spChg>
      </pc:sldChg>
      <pc:sldChg chg="addSp modSp">
        <pc:chgData name="Dragone, Angelo" userId="46f32b9c-2401-4baa-9452-8734ce2feb51" providerId="ADAL" clId="{1EDB8097-2924-4F47-B357-EB618264589B}" dt="2025-06-22T18:04:28.152" v="85"/>
        <pc:sldMkLst>
          <pc:docMk/>
          <pc:sldMk cId="4098636965" sldId="394"/>
        </pc:sldMkLst>
        <pc:spChg chg="add mod">
          <ac:chgData name="Dragone, Angelo" userId="46f32b9c-2401-4baa-9452-8734ce2feb51" providerId="ADAL" clId="{1EDB8097-2924-4F47-B357-EB618264589B}" dt="2025-06-22T18:04:28.152" v="85"/>
          <ac:spMkLst>
            <pc:docMk/>
            <pc:sldMk cId="4098636965" sldId="394"/>
            <ac:spMk id="6" creationId="{43DBF069-22EF-B14E-C320-6E1366222885}"/>
          </ac:spMkLst>
        </pc:spChg>
      </pc:sldChg>
      <pc:sldChg chg="addSp modSp">
        <pc:chgData name="Dragone, Angelo" userId="46f32b9c-2401-4baa-9452-8734ce2feb51" providerId="ADAL" clId="{1EDB8097-2924-4F47-B357-EB618264589B}" dt="2025-06-22T18:06:45.046" v="225"/>
        <pc:sldMkLst>
          <pc:docMk/>
          <pc:sldMk cId="1299697213" sldId="396"/>
        </pc:sldMkLst>
        <pc:spChg chg="add mod">
          <ac:chgData name="Dragone, Angelo" userId="46f32b9c-2401-4baa-9452-8734ce2feb51" providerId="ADAL" clId="{1EDB8097-2924-4F47-B357-EB618264589B}" dt="2025-06-22T18:06:45.046" v="225"/>
          <ac:spMkLst>
            <pc:docMk/>
            <pc:sldMk cId="1299697213" sldId="396"/>
            <ac:spMk id="6" creationId="{06F35D8B-8015-0719-6B38-5E053EF69B06}"/>
          </ac:spMkLst>
        </pc:spChg>
      </pc:sldChg>
      <pc:sldChg chg="addSp modSp">
        <pc:chgData name="Dragone, Angelo" userId="46f32b9c-2401-4baa-9452-8734ce2feb51" providerId="ADAL" clId="{1EDB8097-2924-4F47-B357-EB618264589B}" dt="2025-06-22T18:06:53.270" v="229"/>
        <pc:sldMkLst>
          <pc:docMk/>
          <pc:sldMk cId="2503206344" sldId="397"/>
        </pc:sldMkLst>
        <pc:spChg chg="add mod">
          <ac:chgData name="Dragone, Angelo" userId="46f32b9c-2401-4baa-9452-8734ce2feb51" providerId="ADAL" clId="{1EDB8097-2924-4F47-B357-EB618264589B}" dt="2025-06-22T18:06:53.270" v="229"/>
          <ac:spMkLst>
            <pc:docMk/>
            <pc:sldMk cId="2503206344" sldId="397"/>
            <ac:spMk id="7" creationId="{EA39AA60-C0C1-5C1C-78D7-FE30D57E9008}"/>
          </ac:spMkLst>
        </pc:spChg>
      </pc:sldChg>
      <pc:sldChg chg="addSp modSp mod">
        <pc:chgData name="Dragone, Angelo" userId="46f32b9c-2401-4baa-9452-8734ce2feb51" providerId="ADAL" clId="{1EDB8097-2924-4F47-B357-EB618264589B}" dt="2025-06-22T18:07:27.922" v="234" actId="1076"/>
        <pc:sldMkLst>
          <pc:docMk/>
          <pc:sldMk cId="3097994189" sldId="403"/>
        </pc:sldMkLst>
        <pc:spChg chg="add mod">
          <ac:chgData name="Dragone, Angelo" userId="46f32b9c-2401-4baa-9452-8734ce2feb51" providerId="ADAL" clId="{1EDB8097-2924-4F47-B357-EB618264589B}" dt="2025-06-22T18:07:27.922" v="234" actId="1076"/>
          <ac:spMkLst>
            <pc:docMk/>
            <pc:sldMk cId="3097994189" sldId="403"/>
            <ac:spMk id="4" creationId="{959E6BCF-1838-5FEC-F7E5-A843C65F4DF3}"/>
          </ac:spMkLst>
        </pc:spChg>
      </pc:sldChg>
      <pc:sldChg chg="addSp modSp mod">
        <pc:chgData name="Dragone, Angelo" userId="46f32b9c-2401-4baa-9452-8734ce2feb51" providerId="ADAL" clId="{1EDB8097-2924-4F47-B357-EB618264589B}" dt="2025-06-22T18:08:03.808" v="247" actId="1076"/>
        <pc:sldMkLst>
          <pc:docMk/>
          <pc:sldMk cId="144762848" sldId="405"/>
        </pc:sldMkLst>
        <pc:spChg chg="add mod">
          <ac:chgData name="Dragone, Angelo" userId="46f32b9c-2401-4baa-9452-8734ce2feb51" providerId="ADAL" clId="{1EDB8097-2924-4F47-B357-EB618264589B}" dt="2025-06-22T18:08:03.808" v="247" actId="1076"/>
          <ac:spMkLst>
            <pc:docMk/>
            <pc:sldMk cId="144762848" sldId="405"/>
            <ac:spMk id="6" creationId="{93432BDB-507E-0933-17A7-3CE14CCCCFEF}"/>
          </ac:spMkLst>
        </pc:spChg>
      </pc:sldChg>
      <pc:sldChg chg="addSp modSp mod">
        <pc:chgData name="Dragone, Angelo" userId="46f32b9c-2401-4baa-9452-8734ce2feb51" providerId="ADAL" clId="{1EDB8097-2924-4F47-B357-EB618264589B}" dt="2025-06-22T18:09:29.576" v="293" actId="1036"/>
        <pc:sldMkLst>
          <pc:docMk/>
          <pc:sldMk cId="3903065023" sldId="407"/>
        </pc:sldMkLst>
        <pc:spChg chg="add mod">
          <ac:chgData name="Dragone, Angelo" userId="46f32b9c-2401-4baa-9452-8734ce2feb51" providerId="ADAL" clId="{1EDB8097-2924-4F47-B357-EB618264589B}" dt="2025-06-22T18:09:29.576" v="293" actId="1036"/>
          <ac:spMkLst>
            <pc:docMk/>
            <pc:sldMk cId="3903065023" sldId="407"/>
            <ac:spMk id="6" creationId="{3F6A941E-D2C7-E0CF-C4A8-01BF8ECD7847}"/>
          </ac:spMkLst>
        </pc:spChg>
      </pc:sldChg>
      <pc:sldChg chg="addSp modSp mod">
        <pc:chgData name="Dragone, Angelo" userId="46f32b9c-2401-4baa-9452-8734ce2feb51" providerId="ADAL" clId="{1EDB8097-2924-4F47-B357-EB618264589B}" dt="2025-06-22T18:08:19.006" v="255" actId="1036"/>
        <pc:sldMkLst>
          <pc:docMk/>
          <pc:sldMk cId="641596244" sldId="410"/>
        </pc:sldMkLst>
        <pc:spChg chg="add mod">
          <ac:chgData name="Dragone, Angelo" userId="46f32b9c-2401-4baa-9452-8734ce2feb51" providerId="ADAL" clId="{1EDB8097-2924-4F47-B357-EB618264589B}" dt="2025-06-22T18:08:19.006" v="255" actId="1036"/>
          <ac:spMkLst>
            <pc:docMk/>
            <pc:sldMk cId="641596244" sldId="410"/>
            <ac:spMk id="6" creationId="{A6EFE757-085A-7832-0025-9A65335A8999}"/>
          </ac:spMkLst>
        </pc:spChg>
      </pc:sldChg>
      <pc:sldChg chg="addSp modSp mod">
        <pc:chgData name="Dragone, Angelo" userId="46f32b9c-2401-4baa-9452-8734ce2feb51" providerId="ADAL" clId="{1EDB8097-2924-4F47-B357-EB618264589B}" dt="2025-06-22T18:07:47.066" v="243" actId="1035"/>
        <pc:sldMkLst>
          <pc:docMk/>
          <pc:sldMk cId="1809877469" sldId="413"/>
        </pc:sldMkLst>
        <pc:spChg chg="add mod">
          <ac:chgData name="Dragone, Angelo" userId="46f32b9c-2401-4baa-9452-8734ce2feb51" providerId="ADAL" clId="{1EDB8097-2924-4F47-B357-EB618264589B}" dt="2025-06-22T18:07:47.066" v="243" actId="1035"/>
          <ac:spMkLst>
            <pc:docMk/>
            <pc:sldMk cId="1809877469" sldId="413"/>
            <ac:spMk id="5" creationId="{4B85A9D6-1F50-582A-9099-CA15C7E17037}"/>
          </ac:spMkLst>
        </pc:spChg>
      </pc:sldChg>
      <pc:sldChg chg="addSp modSp mod">
        <pc:chgData name="Dragone, Angelo" userId="46f32b9c-2401-4baa-9452-8734ce2feb51" providerId="ADAL" clId="{1EDB8097-2924-4F47-B357-EB618264589B}" dt="2025-06-22T18:09:15.362" v="282" actId="1035"/>
        <pc:sldMkLst>
          <pc:docMk/>
          <pc:sldMk cId="129081197" sldId="415"/>
        </pc:sldMkLst>
        <pc:spChg chg="add mod">
          <ac:chgData name="Dragone, Angelo" userId="46f32b9c-2401-4baa-9452-8734ce2feb51" providerId="ADAL" clId="{1EDB8097-2924-4F47-B357-EB618264589B}" dt="2025-06-22T18:09:15.362" v="282" actId="1035"/>
          <ac:spMkLst>
            <pc:docMk/>
            <pc:sldMk cId="129081197" sldId="415"/>
            <ac:spMk id="4" creationId="{35BC5482-8C66-244C-B841-4B6D1AF2A76C}"/>
          </ac:spMkLst>
        </pc:spChg>
      </pc:sldChg>
      <pc:sldChg chg="addSp modSp mod">
        <pc:chgData name="Dragone, Angelo" userId="46f32b9c-2401-4baa-9452-8734ce2feb51" providerId="ADAL" clId="{1EDB8097-2924-4F47-B357-EB618264589B}" dt="2025-06-22T18:00:41.175" v="72" actId="1035"/>
        <pc:sldMkLst>
          <pc:docMk/>
          <pc:sldMk cId="1063094236" sldId="416"/>
        </pc:sldMkLst>
        <pc:spChg chg="add mod">
          <ac:chgData name="Dragone, Angelo" userId="46f32b9c-2401-4baa-9452-8734ce2feb51" providerId="ADAL" clId="{1EDB8097-2924-4F47-B357-EB618264589B}" dt="2025-06-22T18:00:41.175" v="72" actId="1035"/>
          <ac:spMkLst>
            <pc:docMk/>
            <pc:sldMk cId="1063094236" sldId="416"/>
            <ac:spMk id="31" creationId="{5910E8BA-71C9-8450-7656-E13634E791F6}"/>
          </ac:spMkLst>
        </pc:spChg>
      </pc:sldChg>
      <pc:sldChg chg="addSp modSp mod">
        <pc:chgData name="Dragone, Angelo" userId="46f32b9c-2401-4baa-9452-8734ce2feb51" providerId="ADAL" clId="{1EDB8097-2924-4F47-B357-EB618264589B}" dt="2025-06-22T18:05:39.156" v="136" actId="1035"/>
        <pc:sldMkLst>
          <pc:docMk/>
          <pc:sldMk cId="4205741330" sldId="417"/>
        </pc:sldMkLst>
        <pc:spChg chg="add mod">
          <ac:chgData name="Dragone, Angelo" userId="46f32b9c-2401-4baa-9452-8734ce2feb51" providerId="ADAL" clId="{1EDB8097-2924-4F47-B357-EB618264589B}" dt="2025-06-22T18:04:39.849" v="88"/>
          <ac:spMkLst>
            <pc:docMk/>
            <pc:sldMk cId="4205741330" sldId="417"/>
            <ac:spMk id="3" creationId="{B8E32935-6AFF-D67E-BB5C-84E98343654C}"/>
          </ac:spMkLst>
        </pc:spChg>
        <pc:spChg chg="add mod">
          <ac:chgData name="Dragone, Angelo" userId="46f32b9c-2401-4baa-9452-8734ce2feb51" providerId="ADAL" clId="{1EDB8097-2924-4F47-B357-EB618264589B}" dt="2025-06-22T18:04:55.148" v="90"/>
          <ac:spMkLst>
            <pc:docMk/>
            <pc:sldMk cId="4205741330" sldId="417"/>
            <ac:spMk id="5" creationId="{F96DBF96-B2A6-00EC-0F9A-918506B3A4AA}"/>
          </ac:spMkLst>
        </pc:spChg>
        <pc:spChg chg="mod">
          <ac:chgData name="Dragone, Angelo" userId="46f32b9c-2401-4baa-9452-8734ce2feb51" providerId="ADAL" clId="{1EDB8097-2924-4F47-B357-EB618264589B}" dt="2025-06-22T18:05:35.180" v="120" actId="1035"/>
          <ac:spMkLst>
            <pc:docMk/>
            <pc:sldMk cId="4205741330" sldId="417"/>
            <ac:spMk id="9" creationId="{2B5CB045-0F02-FDAF-33C1-F88218A0E910}"/>
          </ac:spMkLst>
        </pc:spChg>
        <pc:spChg chg="mod">
          <ac:chgData name="Dragone, Angelo" userId="46f32b9c-2401-4baa-9452-8734ce2feb51" providerId="ADAL" clId="{1EDB8097-2924-4F47-B357-EB618264589B}" dt="2025-06-22T18:05:35.180" v="120" actId="1035"/>
          <ac:spMkLst>
            <pc:docMk/>
            <pc:sldMk cId="4205741330" sldId="417"/>
            <ac:spMk id="10" creationId="{B36DF41B-B674-452E-2A2F-533A87008F7C}"/>
          </ac:spMkLst>
        </pc:spChg>
        <pc:spChg chg="mod">
          <ac:chgData name="Dragone, Angelo" userId="46f32b9c-2401-4baa-9452-8734ce2feb51" providerId="ADAL" clId="{1EDB8097-2924-4F47-B357-EB618264589B}" dt="2025-06-22T18:05:35.180" v="120" actId="1035"/>
          <ac:spMkLst>
            <pc:docMk/>
            <pc:sldMk cId="4205741330" sldId="417"/>
            <ac:spMk id="11" creationId="{F858509F-2011-7F43-34B9-789659606102}"/>
          </ac:spMkLst>
        </pc:spChg>
        <pc:spChg chg="mod">
          <ac:chgData name="Dragone, Angelo" userId="46f32b9c-2401-4baa-9452-8734ce2feb51" providerId="ADAL" clId="{1EDB8097-2924-4F47-B357-EB618264589B}" dt="2025-06-22T18:05:35.180" v="120" actId="1035"/>
          <ac:spMkLst>
            <pc:docMk/>
            <pc:sldMk cId="4205741330" sldId="417"/>
            <ac:spMk id="12" creationId="{9FBE4ED4-E03F-DF2F-73E4-57F82C71094E}"/>
          </ac:spMkLst>
        </pc:spChg>
        <pc:spChg chg="mod">
          <ac:chgData name="Dragone, Angelo" userId="46f32b9c-2401-4baa-9452-8734ce2feb51" providerId="ADAL" clId="{1EDB8097-2924-4F47-B357-EB618264589B}" dt="2025-06-22T18:05:35.180" v="120" actId="1035"/>
          <ac:spMkLst>
            <pc:docMk/>
            <pc:sldMk cId="4205741330" sldId="417"/>
            <ac:spMk id="13" creationId="{8D580936-4017-7B0D-DC9D-BEE48DDD9432}"/>
          </ac:spMkLst>
        </pc:spChg>
        <pc:spChg chg="mod">
          <ac:chgData name="Dragone, Angelo" userId="46f32b9c-2401-4baa-9452-8734ce2feb51" providerId="ADAL" clId="{1EDB8097-2924-4F47-B357-EB618264589B}" dt="2025-06-22T18:05:39.156" v="136" actId="1035"/>
          <ac:spMkLst>
            <pc:docMk/>
            <pc:sldMk cId="4205741330" sldId="417"/>
            <ac:spMk id="14" creationId="{10CEAE92-703A-CC1B-32C1-79DF6DAC0136}"/>
          </ac:spMkLst>
        </pc:spChg>
        <pc:spChg chg="mod">
          <ac:chgData name="Dragone, Angelo" userId="46f32b9c-2401-4baa-9452-8734ce2feb51" providerId="ADAL" clId="{1EDB8097-2924-4F47-B357-EB618264589B}" dt="2025-06-22T18:05:35.180" v="120" actId="1035"/>
          <ac:spMkLst>
            <pc:docMk/>
            <pc:sldMk cId="4205741330" sldId="417"/>
            <ac:spMk id="16" creationId="{A296D643-66EA-34EA-B0E3-9FA06F388427}"/>
          </ac:spMkLst>
        </pc:spChg>
        <pc:spChg chg="mod">
          <ac:chgData name="Dragone, Angelo" userId="46f32b9c-2401-4baa-9452-8734ce2feb51" providerId="ADAL" clId="{1EDB8097-2924-4F47-B357-EB618264589B}" dt="2025-06-22T18:05:35.180" v="120" actId="1035"/>
          <ac:spMkLst>
            <pc:docMk/>
            <pc:sldMk cId="4205741330" sldId="417"/>
            <ac:spMk id="17" creationId="{9423A459-885E-DBF8-A84E-CC507EC94187}"/>
          </ac:spMkLst>
        </pc:spChg>
        <pc:picChg chg="mod">
          <ac:chgData name="Dragone, Angelo" userId="46f32b9c-2401-4baa-9452-8734ce2feb51" providerId="ADAL" clId="{1EDB8097-2924-4F47-B357-EB618264589B}" dt="2025-06-22T18:05:35.180" v="120" actId="1035"/>
          <ac:picMkLst>
            <pc:docMk/>
            <pc:sldMk cId="4205741330" sldId="417"/>
            <ac:picMk id="6" creationId="{17319EBF-8F0A-9A57-99A0-6DAACAE7B9E3}"/>
          </ac:picMkLst>
        </pc:picChg>
      </pc:sldChg>
      <pc:sldChg chg="addSp modSp">
        <pc:chgData name="Dragone, Angelo" userId="46f32b9c-2401-4baa-9452-8734ce2feb51" providerId="ADAL" clId="{1EDB8097-2924-4F47-B357-EB618264589B}" dt="2025-06-22T18:04:35.103" v="87"/>
        <pc:sldMkLst>
          <pc:docMk/>
          <pc:sldMk cId="2284193731" sldId="418"/>
        </pc:sldMkLst>
        <pc:spChg chg="add mod">
          <ac:chgData name="Dragone, Angelo" userId="46f32b9c-2401-4baa-9452-8734ce2feb51" providerId="ADAL" clId="{1EDB8097-2924-4F47-B357-EB618264589B}" dt="2025-06-22T18:04:35.103" v="87"/>
          <ac:spMkLst>
            <pc:docMk/>
            <pc:sldMk cId="2284193731" sldId="418"/>
            <ac:spMk id="3" creationId="{9462C2F1-D906-92DA-C625-2F924E10E278}"/>
          </ac:spMkLst>
        </pc:spChg>
      </pc:sldChg>
      <pc:sldChg chg="addSp modSp mod">
        <pc:chgData name="Dragone, Angelo" userId="46f32b9c-2401-4baa-9452-8734ce2feb51" providerId="ADAL" clId="{1EDB8097-2924-4F47-B357-EB618264589B}" dt="2025-06-22T18:05:51.320" v="138" actId="1076"/>
        <pc:sldMkLst>
          <pc:docMk/>
          <pc:sldMk cId="3768727473" sldId="419"/>
        </pc:sldMkLst>
        <pc:spChg chg="add mod">
          <ac:chgData name="Dragone, Angelo" userId="46f32b9c-2401-4baa-9452-8734ce2feb51" providerId="ADAL" clId="{1EDB8097-2924-4F47-B357-EB618264589B}" dt="2025-06-22T18:05:45.742" v="137"/>
          <ac:spMkLst>
            <pc:docMk/>
            <pc:sldMk cId="3768727473" sldId="419"/>
            <ac:spMk id="3" creationId="{CF287684-92F1-010D-D16C-9F9C78C50841}"/>
          </ac:spMkLst>
        </pc:spChg>
        <pc:spChg chg="mod">
          <ac:chgData name="Dragone, Angelo" userId="46f32b9c-2401-4baa-9452-8734ce2feb51" providerId="ADAL" clId="{1EDB8097-2924-4F47-B357-EB618264589B}" dt="2025-06-22T18:05:51.320" v="138" actId="1076"/>
          <ac:spMkLst>
            <pc:docMk/>
            <pc:sldMk cId="3768727473" sldId="419"/>
            <ac:spMk id="9" creationId="{4D8246A8-B724-E052-E904-DD67F8F0AADB}"/>
          </ac:spMkLst>
        </pc:spChg>
      </pc:sldChg>
      <pc:sldChg chg="addSp modSp mod">
        <pc:chgData name="Dragone, Angelo" userId="46f32b9c-2401-4baa-9452-8734ce2feb51" providerId="ADAL" clId="{1EDB8097-2924-4F47-B357-EB618264589B}" dt="2025-06-22T18:06:10.106" v="164"/>
        <pc:sldMkLst>
          <pc:docMk/>
          <pc:sldMk cId="918923331" sldId="420"/>
        </pc:sldMkLst>
        <pc:spChg chg="mod">
          <ac:chgData name="Dragone, Angelo" userId="46f32b9c-2401-4baa-9452-8734ce2feb51" providerId="ADAL" clId="{1EDB8097-2924-4F47-B357-EB618264589B}" dt="2025-06-22T18:06:08.340" v="163" actId="1035"/>
          <ac:spMkLst>
            <pc:docMk/>
            <pc:sldMk cId="918923331" sldId="420"/>
            <ac:spMk id="3" creationId="{2E35912C-8D2A-79A4-189C-64077B962617}"/>
          </ac:spMkLst>
        </pc:spChg>
        <pc:spChg chg="add mod">
          <ac:chgData name="Dragone, Angelo" userId="46f32b9c-2401-4baa-9452-8734ce2feb51" providerId="ADAL" clId="{1EDB8097-2924-4F47-B357-EB618264589B}" dt="2025-06-22T18:06:10.106" v="164"/>
          <ac:spMkLst>
            <pc:docMk/>
            <pc:sldMk cId="918923331" sldId="420"/>
            <ac:spMk id="5" creationId="{A40DA6AC-C397-0F27-4AB2-73B6721E10D4}"/>
          </ac:spMkLst>
        </pc:spChg>
        <pc:spChg chg="mod">
          <ac:chgData name="Dragone, Angelo" userId="46f32b9c-2401-4baa-9452-8734ce2feb51" providerId="ADAL" clId="{1EDB8097-2924-4F47-B357-EB618264589B}" dt="2025-06-22T18:06:08.340" v="163" actId="1035"/>
          <ac:spMkLst>
            <pc:docMk/>
            <pc:sldMk cId="918923331" sldId="420"/>
            <ac:spMk id="7" creationId="{C0737115-101C-A47D-B044-B4EC3AB40258}"/>
          </ac:spMkLst>
        </pc:spChg>
        <pc:spChg chg="mod">
          <ac:chgData name="Dragone, Angelo" userId="46f32b9c-2401-4baa-9452-8734ce2feb51" providerId="ADAL" clId="{1EDB8097-2924-4F47-B357-EB618264589B}" dt="2025-06-22T18:06:08.340" v="163" actId="1035"/>
          <ac:spMkLst>
            <pc:docMk/>
            <pc:sldMk cId="918923331" sldId="420"/>
            <ac:spMk id="12" creationId="{D8F3D78A-ECB2-3646-71B1-63F90BC724AA}"/>
          </ac:spMkLst>
        </pc:spChg>
        <pc:spChg chg="mod">
          <ac:chgData name="Dragone, Angelo" userId="46f32b9c-2401-4baa-9452-8734ce2feb51" providerId="ADAL" clId="{1EDB8097-2924-4F47-B357-EB618264589B}" dt="2025-06-22T18:06:08.340" v="163" actId="1035"/>
          <ac:spMkLst>
            <pc:docMk/>
            <pc:sldMk cId="918923331" sldId="420"/>
            <ac:spMk id="17" creationId="{22BBE5EE-15F2-3C7E-864E-114D8F286B5E}"/>
          </ac:spMkLst>
        </pc:spChg>
        <pc:picChg chg="mod">
          <ac:chgData name="Dragone, Angelo" userId="46f32b9c-2401-4baa-9452-8734ce2feb51" providerId="ADAL" clId="{1EDB8097-2924-4F47-B357-EB618264589B}" dt="2025-06-22T18:06:08.340" v="163" actId="1035"/>
          <ac:picMkLst>
            <pc:docMk/>
            <pc:sldMk cId="918923331" sldId="420"/>
            <ac:picMk id="13" creationId="{5A68A761-3E8D-6123-4F25-C8C8BD6FCD33}"/>
          </ac:picMkLst>
        </pc:picChg>
        <pc:picChg chg="mod">
          <ac:chgData name="Dragone, Angelo" userId="46f32b9c-2401-4baa-9452-8734ce2feb51" providerId="ADAL" clId="{1EDB8097-2924-4F47-B357-EB618264589B}" dt="2025-06-22T18:06:08.340" v="163" actId="1035"/>
          <ac:picMkLst>
            <pc:docMk/>
            <pc:sldMk cId="918923331" sldId="420"/>
            <ac:picMk id="16" creationId="{D021FF98-5AAD-B377-8F37-0D32B18B117C}"/>
          </ac:picMkLst>
        </pc:picChg>
        <pc:picChg chg="mod">
          <ac:chgData name="Dragone, Angelo" userId="46f32b9c-2401-4baa-9452-8734ce2feb51" providerId="ADAL" clId="{1EDB8097-2924-4F47-B357-EB618264589B}" dt="2025-06-22T18:06:08.340" v="163" actId="1035"/>
          <ac:picMkLst>
            <pc:docMk/>
            <pc:sldMk cId="918923331" sldId="420"/>
            <ac:picMk id="18" creationId="{5CCC2396-5BFF-6419-C203-A8390019EF2F}"/>
          </ac:picMkLst>
        </pc:picChg>
        <pc:picChg chg="mod">
          <ac:chgData name="Dragone, Angelo" userId="46f32b9c-2401-4baa-9452-8734ce2feb51" providerId="ADAL" clId="{1EDB8097-2924-4F47-B357-EB618264589B}" dt="2025-06-22T18:06:08.340" v="163" actId="1035"/>
          <ac:picMkLst>
            <pc:docMk/>
            <pc:sldMk cId="918923331" sldId="420"/>
            <ac:picMk id="20" creationId="{B011CE99-7BFB-DD91-9E4B-7C3FA16DBD46}"/>
          </ac:picMkLst>
        </pc:picChg>
      </pc:sldChg>
      <pc:sldChg chg="addSp modSp mod">
        <pc:chgData name="Dragone, Angelo" userId="46f32b9c-2401-4baa-9452-8734ce2feb51" providerId="ADAL" clId="{1EDB8097-2924-4F47-B357-EB618264589B}" dt="2025-06-22T18:06:23.050" v="185" actId="1035"/>
        <pc:sldMkLst>
          <pc:docMk/>
          <pc:sldMk cId="662807332" sldId="421"/>
        </pc:sldMkLst>
        <pc:spChg chg="add mod">
          <ac:chgData name="Dragone, Angelo" userId="46f32b9c-2401-4baa-9452-8734ce2feb51" providerId="ADAL" clId="{1EDB8097-2924-4F47-B357-EB618264589B}" dt="2025-06-22T18:06:13.244" v="165"/>
          <ac:spMkLst>
            <pc:docMk/>
            <pc:sldMk cId="662807332" sldId="421"/>
            <ac:spMk id="3" creationId="{E4FF918C-5CD6-4139-B1DC-7FA8500C6DCD}"/>
          </ac:spMkLst>
        </pc:spChg>
        <pc:spChg chg="mod">
          <ac:chgData name="Dragone, Angelo" userId="46f32b9c-2401-4baa-9452-8734ce2feb51" providerId="ADAL" clId="{1EDB8097-2924-4F47-B357-EB618264589B}" dt="2025-06-22T18:06:23.050" v="185" actId="1035"/>
          <ac:spMkLst>
            <pc:docMk/>
            <pc:sldMk cId="662807332" sldId="421"/>
            <ac:spMk id="7" creationId="{BA063C46-8363-DC31-155C-E094B5AFF633}"/>
          </ac:spMkLst>
        </pc:spChg>
        <pc:spChg chg="mod">
          <ac:chgData name="Dragone, Angelo" userId="46f32b9c-2401-4baa-9452-8734ce2feb51" providerId="ADAL" clId="{1EDB8097-2924-4F47-B357-EB618264589B}" dt="2025-06-22T18:06:23.050" v="185" actId="1035"/>
          <ac:spMkLst>
            <pc:docMk/>
            <pc:sldMk cId="662807332" sldId="421"/>
            <ac:spMk id="16" creationId="{329D7A78-F2E0-3441-A2B5-E255188DC34E}"/>
          </ac:spMkLst>
        </pc:spChg>
        <pc:picChg chg="mod">
          <ac:chgData name="Dragone, Angelo" userId="46f32b9c-2401-4baa-9452-8734ce2feb51" providerId="ADAL" clId="{1EDB8097-2924-4F47-B357-EB618264589B}" dt="2025-06-22T18:06:23.050" v="185" actId="1035"/>
          <ac:picMkLst>
            <pc:docMk/>
            <pc:sldMk cId="662807332" sldId="421"/>
            <ac:picMk id="6" creationId="{44CD78DB-31E3-7EC0-61CC-7417D07F1B0B}"/>
          </ac:picMkLst>
        </pc:picChg>
        <pc:picChg chg="mod">
          <ac:chgData name="Dragone, Angelo" userId="46f32b9c-2401-4baa-9452-8734ce2feb51" providerId="ADAL" clId="{1EDB8097-2924-4F47-B357-EB618264589B}" dt="2025-06-22T18:06:23.050" v="185" actId="1035"/>
          <ac:picMkLst>
            <pc:docMk/>
            <pc:sldMk cId="662807332" sldId="421"/>
            <ac:picMk id="11" creationId="{7C88216F-462F-C400-AE86-97947BDCFBCD}"/>
          </ac:picMkLst>
        </pc:picChg>
        <pc:picChg chg="mod">
          <ac:chgData name="Dragone, Angelo" userId="46f32b9c-2401-4baa-9452-8734ce2feb51" providerId="ADAL" clId="{1EDB8097-2924-4F47-B357-EB618264589B}" dt="2025-06-22T18:06:23.050" v="185" actId="1035"/>
          <ac:picMkLst>
            <pc:docMk/>
            <pc:sldMk cId="662807332" sldId="421"/>
            <ac:picMk id="13" creationId="{4D51EB47-9451-C694-235D-6FF641C3D382}"/>
          </ac:picMkLst>
        </pc:picChg>
        <pc:picChg chg="mod">
          <ac:chgData name="Dragone, Angelo" userId="46f32b9c-2401-4baa-9452-8734ce2feb51" providerId="ADAL" clId="{1EDB8097-2924-4F47-B357-EB618264589B}" dt="2025-06-22T18:06:23.050" v="185" actId="1035"/>
          <ac:picMkLst>
            <pc:docMk/>
            <pc:sldMk cId="662807332" sldId="421"/>
            <ac:picMk id="15" creationId="{47EFAB5C-495B-54FD-59B1-0E58CAAE85A0}"/>
          </ac:picMkLst>
        </pc:picChg>
      </pc:sldChg>
      <pc:sldChg chg="addSp modSp">
        <pc:chgData name="Dragone, Angelo" userId="46f32b9c-2401-4baa-9452-8734ce2feb51" providerId="ADAL" clId="{1EDB8097-2924-4F47-B357-EB618264589B}" dt="2025-06-22T18:06:38.331" v="223"/>
        <pc:sldMkLst>
          <pc:docMk/>
          <pc:sldMk cId="1533896284" sldId="422"/>
        </pc:sldMkLst>
        <pc:spChg chg="add mod">
          <ac:chgData name="Dragone, Angelo" userId="46f32b9c-2401-4baa-9452-8734ce2feb51" providerId="ADAL" clId="{1EDB8097-2924-4F47-B357-EB618264589B}" dt="2025-06-22T18:06:38.331" v="223"/>
          <ac:spMkLst>
            <pc:docMk/>
            <pc:sldMk cId="1533896284" sldId="422"/>
            <ac:spMk id="5" creationId="{442C9BBE-9215-60AF-8259-F9CB941580D5}"/>
          </ac:spMkLst>
        </pc:spChg>
      </pc:sldChg>
      <pc:sldChg chg="modSp mod">
        <pc:chgData name="Dragone, Angelo" userId="46f32b9c-2401-4baa-9452-8734ce2feb51" providerId="ADAL" clId="{1EDB8097-2924-4F47-B357-EB618264589B}" dt="2025-06-22T17:56:30.926" v="22" actId="20577"/>
        <pc:sldMkLst>
          <pc:docMk/>
          <pc:sldMk cId="1145947916" sldId="425"/>
        </pc:sldMkLst>
        <pc:spChg chg="mod">
          <ac:chgData name="Dragone, Angelo" userId="46f32b9c-2401-4baa-9452-8734ce2feb51" providerId="ADAL" clId="{1EDB8097-2924-4F47-B357-EB618264589B}" dt="2025-06-22T17:56:30.926" v="22" actId="20577"/>
          <ac:spMkLst>
            <pc:docMk/>
            <pc:sldMk cId="1145947916" sldId="425"/>
            <ac:spMk id="5" creationId="{147D53AC-B419-2B7B-22E5-31EFB05DE1BD}"/>
          </ac:spMkLst>
        </pc:spChg>
      </pc:sldChg>
      <pc:sldChg chg="addSp modSp">
        <pc:chgData name="Dragone, Angelo" userId="46f32b9c-2401-4baa-9452-8734ce2feb51" providerId="ADAL" clId="{1EDB8097-2924-4F47-B357-EB618264589B}" dt="2025-06-22T18:06:42.595" v="224"/>
        <pc:sldMkLst>
          <pc:docMk/>
          <pc:sldMk cId="1099670831" sldId="426"/>
        </pc:sldMkLst>
        <pc:spChg chg="add mod">
          <ac:chgData name="Dragone, Angelo" userId="46f32b9c-2401-4baa-9452-8734ce2feb51" providerId="ADAL" clId="{1EDB8097-2924-4F47-B357-EB618264589B}" dt="2025-06-22T18:06:42.595" v="224"/>
          <ac:spMkLst>
            <pc:docMk/>
            <pc:sldMk cId="1099670831" sldId="426"/>
            <ac:spMk id="5" creationId="{75865E44-C3FD-EF96-818E-ADB6AA42137B}"/>
          </ac:spMkLst>
        </pc:spChg>
      </pc:sldChg>
      <pc:sldChg chg="addSp modSp">
        <pc:chgData name="Dragone, Angelo" userId="46f32b9c-2401-4baa-9452-8734ce2feb51" providerId="ADAL" clId="{1EDB8097-2924-4F47-B357-EB618264589B}" dt="2025-06-22T18:04:32.434" v="86"/>
        <pc:sldMkLst>
          <pc:docMk/>
          <pc:sldMk cId="1425821080" sldId="428"/>
        </pc:sldMkLst>
        <pc:spChg chg="add mod">
          <ac:chgData name="Dragone, Angelo" userId="46f32b9c-2401-4baa-9452-8734ce2feb51" providerId="ADAL" clId="{1EDB8097-2924-4F47-B357-EB618264589B}" dt="2025-06-22T18:04:32.434" v="86"/>
          <ac:spMkLst>
            <pc:docMk/>
            <pc:sldMk cId="1425821080" sldId="428"/>
            <ac:spMk id="5" creationId="{73253CEC-DE54-2D37-4B99-8C955116B449}"/>
          </ac:spMkLst>
        </pc:spChg>
      </pc:sldChg>
      <pc:sldChg chg="modSp mod">
        <pc:chgData name="Dragone, Angelo" userId="46f32b9c-2401-4baa-9452-8734ce2feb51" providerId="ADAL" clId="{1EDB8097-2924-4F47-B357-EB618264589B}" dt="2025-06-22T17:56:56.118" v="28" actId="20577"/>
        <pc:sldMkLst>
          <pc:docMk/>
          <pc:sldMk cId="3124478110" sldId="440"/>
        </pc:sldMkLst>
        <pc:spChg chg="mod">
          <ac:chgData name="Dragone, Angelo" userId="46f32b9c-2401-4baa-9452-8734ce2feb51" providerId="ADAL" clId="{1EDB8097-2924-4F47-B357-EB618264589B}" dt="2025-06-22T17:56:56.118" v="28" actId="20577"/>
          <ac:spMkLst>
            <pc:docMk/>
            <pc:sldMk cId="3124478110" sldId="440"/>
            <ac:spMk id="4" creationId="{3BF0E511-923E-1E6F-8ECA-035C2F112FE3}"/>
          </ac:spMkLst>
        </pc:spChg>
      </pc:sldChg>
      <pc:sldChg chg="modSp mod">
        <pc:chgData name="Dragone, Angelo" userId="46f32b9c-2401-4baa-9452-8734ce2feb51" providerId="ADAL" clId="{1EDB8097-2924-4F47-B357-EB618264589B}" dt="2025-06-22T17:57:16.361" v="34" actId="20577"/>
        <pc:sldMkLst>
          <pc:docMk/>
          <pc:sldMk cId="4069216427" sldId="758"/>
        </pc:sldMkLst>
        <pc:spChg chg="mod">
          <ac:chgData name="Dragone, Angelo" userId="46f32b9c-2401-4baa-9452-8734ce2feb51" providerId="ADAL" clId="{1EDB8097-2924-4F47-B357-EB618264589B}" dt="2025-06-22T17:57:16.361" v="34" actId="20577"/>
          <ac:spMkLst>
            <pc:docMk/>
            <pc:sldMk cId="4069216427" sldId="758"/>
            <ac:spMk id="8" creationId="{22AB500F-93F9-2501-F558-4A9FDA56F677}"/>
          </ac:spMkLst>
        </pc:spChg>
      </pc:sldChg>
      <pc:sldChg chg="addSp delSp modSp mod">
        <pc:chgData name="Dragone, Angelo" userId="46f32b9c-2401-4baa-9452-8734ce2feb51" providerId="ADAL" clId="{1EDB8097-2924-4F47-B357-EB618264589B}" dt="2025-06-22T18:06:49.060" v="227"/>
        <pc:sldMkLst>
          <pc:docMk/>
          <pc:sldMk cId="587398029" sldId="794"/>
        </pc:sldMkLst>
        <pc:spChg chg="del">
          <ac:chgData name="Dragone, Angelo" userId="46f32b9c-2401-4baa-9452-8734ce2feb51" providerId="ADAL" clId="{1EDB8097-2924-4F47-B357-EB618264589B}" dt="2025-06-22T17:59:59.149" v="66" actId="478"/>
          <ac:spMkLst>
            <pc:docMk/>
            <pc:sldMk cId="587398029" sldId="794"/>
            <ac:spMk id="4" creationId="{00000000-0000-0000-0000-000000000000}"/>
          </ac:spMkLst>
        </pc:spChg>
        <pc:spChg chg="add mod">
          <ac:chgData name="Dragone, Angelo" userId="46f32b9c-2401-4baa-9452-8734ce2feb51" providerId="ADAL" clId="{1EDB8097-2924-4F47-B357-EB618264589B}" dt="2025-06-22T18:06:49.060" v="227"/>
          <ac:spMkLst>
            <pc:docMk/>
            <pc:sldMk cId="587398029" sldId="794"/>
            <ac:spMk id="6" creationId="{C0B168E2-E458-DB27-AA17-458CE22200F8}"/>
          </ac:spMkLst>
        </pc:spChg>
      </pc:sldChg>
      <pc:sldChg chg="addSp delSp modSp mod">
        <pc:chgData name="Dragone, Angelo" userId="46f32b9c-2401-4baa-9452-8734ce2feb51" providerId="ADAL" clId="{1EDB8097-2924-4F47-B357-EB618264589B}" dt="2025-06-22T18:06:47.026" v="226"/>
        <pc:sldMkLst>
          <pc:docMk/>
          <pc:sldMk cId="3476729234" sldId="801"/>
        </pc:sldMkLst>
        <pc:spChg chg="del">
          <ac:chgData name="Dragone, Angelo" userId="46f32b9c-2401-4baa-9452-8734ce2feb51" providerId="ADAL" clId="{1EDB8097-2924-4F47-B357-EB618264589B}" dt="2025-06-22T17:59:56.331" v="65" actId="478"/>
          <ac:spMkLst>
            <pc:docMk/>
            <pc:sldMk cId="3476729234" sldId="801"/>
            <ac:spMk id="4" creationId="{00000000-0000-0000-0000-000000000000}"/>
          </ac:spMkLst>
        </pc:spChg>
        <pc:spChg chg="add mod">
          <ac:chgData name="Dragone, Angelo" userId="46f32b9c-2401-4baa-9452-8734ce2feb51" providerId="ADAL" clId="{1EDB8097-2924-4F47-B357-EB618264589B}" dt="2025-06-22T18:06:47.026" v="226"/>
          <ac:spMkLst>
            <pc:docMk/>
            <pc:sldMk cId="3476729234" sldId="801"/>
            <ac:spMk id="54" creationId="{4C0C28F0-ECCC-9563-1F90-58909BD9B611}"/>
          </ac:spMkLst>
        </pc:spChg>
      </pc:sldChg>
      <pc:sldChg chg="addSp delSp modSp mod">
        <pc:chgData name="Dragone, Angelo" userId="46f32b9c-2401-4baa-9452-8734ce2feb51" providerId="ADAL" clId="{1EDB8097-2924-4F47-B357-EB618264589B}" dt="2025-06-22T18:06:51.121" v="228"/>
        <pc:sldMkLst>
          <pc:docMk/>
          <pc:sldMk cId="3759584355" sldId="802"/>
        </pc:sldMkLst>
        <pc:spChg chg="del">
          <ac:chgData name="Dragone, Angelo" userId="46f32b9c-2401-4baa-9452-8734ce2feb51" providerId="ADAL" clId="{1EDB8097-2924-4F47-B357-EB618264589B}" dt="2025-06-22T18:00:02.072" v="67" actId="478"/>
          <ac:spMkLst>
            <pc:docMk/>
            <pc:sldMk cId="3759584355" sldId="802"/>
            <ac:spMk id="4" creationId="{00000000-0000-0000-0000-000000000000}"/>
          </ac:spMkLst>
        </pc:spChg>
        <pc:spChg chg="add mod">
          <ac:chgData name="Dragone, Angelo" userId="46f32b9c-2401-4baa-9452-8734ce2feb51" providerId="ADAL" clId="{1EDB8097-2924-4F47-B357-EB618264589B}" dt="2025-06-22T18:06:51.121" v="228"/>
          <ac:spMkLst>
            <pc:docMk/>
            <pc:sldMk cId="3759584355" sldId="802"/>
            <ac:spMk id="7" creationId="{DA67DE37-BCA7-461A-6D4E-AA35C6A45064}"/>
          </ac:spMkLst>
        </pc:spChg>
      </pc:sldChg>
      <pc:sldChg chg="modSp mod">
        <pc:chgData name="Dragone, Angelo" userId="46f32b9c-2401-4baa-9452-8734ce2feb51" providerId="ADAL" clId="{1EDB8097-2924-4F47-B357-EB618264589B}" dt="2025-06-22T17:57:50.508" v="38" actId="20577"/>
        <pc:sldMkLst>
          <pc:docMk/>
          <pc:sldMk cId="335705373" sldId="805"/>
        </pc:sldMkLst>
        <pc:spChg chg="mod">
          <ac:chgData name="Dragone, Angelo" userId="46f32b9c-2401-4baa-9452-8734ce2feb51" providerId="ADAL" clId="{1EDB8097-2924-4F47-B357-EB618264589B}" dt="2025-06-22T17:57:50.508" v="38" actId="20577"/>
          <ac:spMkLst>
            <pc:docMk/>
            <pc:sldMk cId="335705373" sldId="805"/>
            <ac:spMk id="6" creationId="{736ECB5C-6096-4EAA-50EB-901FAD77F4AB}"/>
          </ac:spMkLst>
        </pc:spChg>
      </pc:sldChg>
      <pc:sldChg chg="modSp mod">
        <pc:chgData name="Dragone, Angelo" userId="46f32b9c-2401-4baa-9452-8734ce2feb51" providerId="ADAL" clId="{1EDB8097-2924-4F47-B357-EB618264589B}" dt="2025-06-22T17:56:00.518" v="12" actId="6549"/>
        <pc:sldMkLst>
          <pc:docMk/>
          <pc:sldMk cId="2183706336" sldId="843"/>
        </pc:sldMkLst>
        <pc:spChg chg="mod">
          <ac:chgData name="Dragone, Angelo" userId="46f32b9c-2401-4baa-9452-8734ce2feb51" providerId="ADAL" clId="{1EDB8097-2924-4F47-B357-EB618264589B}" dt="2025-06-22T17:56:00.518" v="12" actId="6549"/>
          <ac:spMkLst>
            <pc:docMk/>
            <pc:sldMk cId="2183706336" sldId="843"/>
            <ac:spMk id="5" creationId="{D4B166E5-CBAF-8FD9-5D77-8D9748FE2E41}"/>
          </ac:spMkLst>
        </pc:spChg>
      </pc:sldChg>
      <pc:sldChg chg="modSp mod">
        <pc:chgData name="Dragone, Angelo" userId="46f32b9c-2401-4baa-9452-8734ce2feb51" providerId="ADAL" clId="{1EDB8097-2924-4F47-B357-EB618264589B}" dt="2025-06-22T17:56:18.647" v="18" actId="20577"/>
        <pc:sldMkLst>
          <pc:docMk/>
          <pc:sldMk cId="3549233084" sldId="861"/>
        </pc:sldMkLst>
        <pc:spChg chg="mod">
          <ac:chgData name="Dragone, Angelo" userId="46f32b9c-2401-4baa-9452-8734ce2feb51" providerId="ADAL" clId="{1EDB8097-2924-4F47-B357-EB618264589B}" dt="2025-06-22T17:56:18.647" v="18" actId="20577"/>
          <ac:spMkLst>
            <pc:docMk/>
            <pc:sldMk cId="3549233084" sldId="861"/>
            <ac:spMk id="14" creationId="{E5BB330E-5D6F-39B9-7DB7-FF8E103EF344}"/>
          </ac:spMkLst>
        </pc:spChg>
      </pc:sldChg>
      <pc:sldChg chg="modSp mod">
        <pc:chgData name="Dragone, Angelo" userId="46f32b9c-2401-4baa-9452-8734ce2feb51" providerId="ADAL" clId="{1EDB8097-2924-4F47-B357-EB618264589B}" dt="2025-06-22T17:57:45.571" v="36" actId="20577"/>
        <pc:sldMkLst>
          <pc:docMk/>
          <pc:sldMk cId="3019676785" sldId="878"/>
        </pc:sldMkLst>
        <pc:spChg chg="mod">
          <ac:chgData name="Dragone, Angelo" userId="46f32b9c-2401-4baa-9452-8734ce2feb51" providerId="ADAL" clId="{1EDB8097-2924-4F47-B357-EB618264589B}" dt="2025-06-22T17:57:45.571" v="36" actId="20577"/>
          <ac:spMkLst>
            <pc:docMk/>
            <pc:sldMk cId="3019676785" sldId="878"/>
            <ac:spMk id="4" creationId="{30C8ADA1-0328-0967-43AE-8E8E1523C999}"/>
          </ac:spMkLst>
        </pc:spChg>
      </pc:sldChg>
      <pc:sldChg chg="modSp mod">
        <pc:chgData name="Dragone, Angelo" userId="46f32b9c-2401-4baa-9452-8734ce2feb51" providerId="ADAL" clId="{1EDB8097-2924-4F47-B357-EB618264589B}" dt="2025-06-22T17:56:13.354" v="16" actId="20577"/>
        <pc:sldMkLst>
          <pc:docMk/>
          <pc:sldMk cId="2320978704" sldId="1810"/>
        </pc:sldMkLst>
        <pc:spChg chg="mod">
          <ac:chgData name="Dragone, Angelo" userId="46f32b9c-2401-4baa-9452-8734ce2feb51" providerId="ADAL" clId="{1EDB8097-2924-4F47-B357-EB618264589B}" dt="2025-06-22T17:56:13.354" v="16" actId="20577"/>
          <ac:spMkLst>
            <pc:docMk/>
            <pc:sldMk cId="2320978704" sldId="1810"/>
            <ac:spMk id="4" creationId="{9A6EBC05-B13E-4444-8376-19A15F393C21}"/>
          </ac:spMkLst>
        </pc:spChg>
      </pc:sldChg>
      <pc:sldChg chg="modSp mod">
        <pc:chgData name="Dragone, Angelo" userId="46f32b9c-2401-4baa-9452-8734ce2feb51" providerId="ADAL" clId="{1EDB8097-2924-4F47-B357-EB618264589B}" dt="2025-06-22T17:55:34.254" v="7" actId="20577"/>
        <pc:sldMkLst>
          <pc:docMk/>
          <pc:sldMk cId="3251561805" sldId="2411"/>
        </pc:sldMkLst>
        <pc:spChg chg="mod">
          <ac:chgData name="Dragone, Angelo" userId="46f32b9c-2401-4baa-9452-8734ce2feb51" providerId="ADAL" clId="{1EDB8097-2924-4F47-B357-EB618264589B}" dt="2025-06-22T17:55:34.254" v="7" actId="20577"/>
          <ac:spMkLst>
            <pc:docMk/>
            <pc:sldMk cId="3251561805" sldId="2411"/>
            <ac:spMk id="4" creationId="{5DC8E9DC-2C06-90BD-D378-0B7AD9135468}"/>
          </ac:spMkLst>
        </pc:spChg>
      </pc:sldChg>
      <pc:sldChg chg="modSp mod">
        <pc:chgData name="Dragone, Angelo" userId="46f32b9c-2401-4baa-9452-8734ce2feb51" providerId="ADAL" clId="{1EDB8097-2924-4F47-B357-EB618264589B}" dt="2025-06-22T18:24:24.694" v="440" actId="20577"/>
        <pc:sldMkLst>
          <pc:docMk/>
          <pc:sldMk cId="1241019778" sldId="2412"/>
        </pc:sldMkLst>
        <pc:spChg chg="mod">
          <ac:chgData name="Dragone, Angelo" userId="46f32b9c-2401-4baa-9452-8734ce2feb51" providerId="ADAL" clId="{1EDB8097-2924-4F47-B357-EB618264589B}" dt="2025-06-22T18:24:24.694" v="440" actId="20577"/>
          <ac:spMkLst>
            <pc:docMk/>
            <pc:sldMk cId="1241019778" sldId="2412"/>
            <ac:spMk id="3" creationId="{2FB06C37-AEA6-8834-0A5E-B045BB29AB5D}"/>
          </ac:spMkLst>
        </pc:spChg>
        <pc:spChg chg="mod">
          <ac:chgData name="Dragone, Angelo" userId="46f32b9c-2401-4baa-9452-8734ce2feb51" providerId="ADAL" clId="{1EDB8097-2924-4F47-B357-EB618264589B}" dt="2025-06-22T18:00:25.638" v="69" actId="1035"/>
          <ac:spMkLst>
            <pc:docMk/>
            <pc:sldMk cId="1241019778" sldId="2412"/>
            <ac:spMk id="4" creationId="{BA4D8018-EDAE-BDFA-C67F-AE96A979CE8F}"/>
          </ac:spMkLst>
        </pc:spChg>
        <pc:spChg chg="mod">
          <ac:chgData name="Dragone, Angelo" userId="46f32b9c-2401-4baa-9452-8734ce2feb51" providerId="ADAL" clId="{1EDB8097-2924-4F47-B357-EB618264589B}" dt="2025-06-22T17:55:51.407" v="8" actId="14100"/>
          <ac:spMkLst>
            <pc:docMk/>
            <pc:sldMk cId="1241019778" sldId="2412"/>
            <ac:spMk id="6" creationId="{3772E87A-69D8-7D08-5E0B-B6A05D489E58}"/>
          </ac:spMkLst>
        </pc:spChg>
      </pc:sldChg>
      <pc:sldChg chg="addSp modSp mod ord modAnim">
        <pc:chgData name="Dragone, Angelo" userId="46f32b9c-2401-4baa-9452-8734ce2feb51" providerId="ADAL" clId="{1EDB8097-2924-4F47-B357-EB618264589B}" dt="2025-06-22T18:56:22.228" v="452"/>
        <pc:sldMkLst>
          <pc:docMk/>
          <pc:sldMk cId="3397117665" sldId="2413"/>
        </pc:sldMkLst>
        <pc:spChg chg="mod">
          <ac:chgData name="Dragone, Angelo" userId="46f32b9c-2401-4baa-9452-8734ce2feb51" providerId="ADAL" clId="{1EDB8097-2924-4F47-B357-EB618264589B}" dt="2025-06-22T18:08:51.842" v="268" actId="6549"/>
          <ac:spMkLst>
            <pc:docMk/>
            <pc:sldMk cId="3397117665" sldId="2413"/>
            <ac:spMk id="4" creationId="{670B53E7-8B11-165C-E5E4-2C65BCC80174}"/>
          </ac:spMkLst>
        </pc:spChg>
        <pc:picChg chg="add mod">
          <ac:chgData name="Dragone, Angelo" userId="46f32b9c-2401-4baa-9452-8734ce2feb51" providerId="ADAL" clId="{1EDB8097-2924-4F47-B357-EB618264589B}" dt="2025-06-22T18:56:17.462" v="451" actId="1076"/>
          <ac:picMkLst>
            <pc:docMk/>
            <pc:sldMk cId="3397117665" sldId="2413"/>
            <ac:picMk id="7" creationId="{92FC42C3-B98B-4233-847E-16FC85D55004}"/>
          </ac:picMkLst>
        </pc:picChg>
      </pc:sldChg>
      <pc:sldChg chg="modSp mod">
        <pc:chgData name="Dragone, Angelo" userId="46f32b9c-2401-4baa-9452-8734ce2feb51" providerId="ADAL" clId="{1EDB8097-2924-4F47-B357-EB618264589B}" dt="2025-06-22T17:56:05.403" v="14" actId="20577"/>
        <pc:sldMkLst>
          <pc:docMk/>
          <pc:sldMk cId="1598446223" sldId="2414"/>
        </pc:sldMkLst>
        <pc:spChg chg="mod">
          <ac:chgData name="Dragone, Angelo" userId="46f32b9c-2401-4baa-9452-8734ce2feb51" providerId="ADAL" clId="{1EDB8097-2924-4F47-B357-EB618264589B}" dt="2025-06-22T17:56:05.403" v="14" actId="20577"/>
          <ac:spMkLst>
            <pc:docMk/>
            <pc:sldMk cId="1598446223" sldId="2414"/>
            <ac:spMk id="4" creationId="{DAAA31FA-FEA0-41B8-4694-49C143549D7D}"/>
          </ac:spMkLst>
        </pc:spChg>
      </pc:sldChg>
      <pc:sldChg chg="modSp mod">
        <pc:chgData name="Dragone, Angelo" userId="46f32b9c-2401-4baa-9452-8734ce2feb51" providerId="ADAL" clId="{1EDB8097-2924-4F47-B357-EB618264589B}" dt="2025-06-22T17:56:24.527" v="20" actId="20577"/>
        <pc:sldMkLst>
          <pc:docMk/>
          <pc:sldMk cId="3793804640" sldId="2415"/>
        </pc:sldMkLst>
        <pc:spChg chg="mod">
          <ac:chgData name="Dragone, Angelo" userId="46f32b9c-2401-4baa-9452-8734ce2feb51" providerId="ADAL" clId="{1EDB8097-2924-4F47-B357-EB618264589B}" dt="2025-06-22T17:56:24.527" v="20" actId="20577"/>
          <ac:spMkLst>
            <pc:docMk/>
            <pc:sldMk cId="3793804640" sldId="2415"/>
            <ac:spMk id="3" creationId="{16F5D79C-A472-8E74-8354-2A9FD20A4020}"/>
          </ac:spMkLst>
        </pc:spChg>
      </pc:sldChg>
      <pc:sldChg chg="modSp mod">
        <pc:chgData name="Dragone, Angelo" userId="46f32b9c-2401-4baa-9452-8734ce2feb51" providerId="ADAL" clId="{1EDB8097-2924-4F47-B357-EB618264589B}" dt="2025-06-22T17:57:07.219" v="32" actId="20577"/>
        <pc:sldMkLst>
          <pc:docMk/>
          <pc:sldMk cId="1202804480" sldId="2417"/>
        </pc:sldMkLst>
        <pc:spChg chg="mod">
          <ac:chgData name="Dragone, Angelo" userId="46f32b9c-2401-4baa-9452-8734ce2feb51" providerId="ADAL" clId="{1EDB8097-2924-4F47-B357-EB618264589B}" dt="2025-06-22T17:57:07.219" v="32" actId="20577"/>
          <ac:spMkLst>
            <pc:docMk/>
            <pc:sldMk cId="1202804480" sldId="2417"/>
            <ac:spMk id="13" creationId="{DB748C1E-49E8-AA48-5AF8-3DB06DCC3F31}"/>
          </ac:spMkLst>
        </pc:spChg>
      </pc:sldChg>
      <pc:sldChg chg="modSp mod">
        <pc:chgData name="Dragone, Angelo" userId="46f32b9c-2401-4baa-9452-8734ce2feb51" providerId="ADAL" clId="{1EDB8097-2924-4F47-B357-EB618264589B}" dt="2025-06-22T17:57:59.213" v="40" actId="20577"/>
        <pc:sldMkLst>
          <pc:docMk/>
          <pc:sldMk cId="1523224433" sldId="2419"/>
        </pc:sldMkLst>
        <pc:spChg chg="mod">
          <ac:chgData name="Dragone, Angelo" userId="46f32b9c-2401-4baa-9452-8734ce2feb51" providerId="ADAL" clId="{1EDB8097-2924-4F47-B357-EB618264589B}" dt="2025-06-22T17:57:59.213" v="40" actId="20577"/>
          <ac:spMkLst>
            <pc:docMk/>
            <pc:sldMk cId="1523224433" sldId="2419"/>
            <ac:spMk id="12" creationId="{9F7B8678-BB79-5B8D-033E-96125AE0D629}"/>
          </ac:spMkLst>
        </pc:spChg>
      </pc:sldChg>
      <pc:sldChg chg="modSp mod">
        <pc:chgData name="Dragone, Angelo" userId="46f32b9c-2401-4baa-9452-8734ce2feb51" providerId="ADAL" clId="{1EDB8097-2924-4F47-B357-EB618264589B}" dt="2025-06-22T17:58:04.366" v="42" actId="20577"/>
        <pc:sldMkLst>
          <pc:docMk/>
          <pc:sldMk cId="3116761057" sldId="2420"/>
        </pc:sldMkLst>
        <pc:spChg chg="mod">
          <ac:chgData name="Dragone, Angelo" userId="46f32b9c-2401-4baa-9452-8734ce2feb51" providerId="ADAL" clId="{1EDB8097-2924-4F47-B357-EB618264589B}" dt="2025-06-22T17:58:04.366" v="42" actId="20577"/>
          <ac:spMkLst>
            <pc:docMk/>
            <pc:sldMk cId="3116761057" sldId="2420"/>
            <ac:spMk id="6" creationId="{E1EE17DE-9143-2884-145A-F89E3A2FBFAA}"/>
          </ac:spMkLst>
        </pc:spChg>
      </pc:sldChg>
      <pc:sldChg chg="modSp mod">
        <pc:chgData name="Dragone, Angelo" userId="46f32b9c-2401-4baa-9452-8734ce2feb51" providerId="ADAL" clId="{1EDB8097-2924-4F47-B357-EB618264589B}" dt="2025-06-22T17:58:09.944" v="44" actId="20577"/>
        <pc:sldMkLst>
          <pc:docMk/>
          <pc:sldMk cId="1043416217" sldId="2421"/>
        </pc:sldMkLst>
        <pc:spChg chg="mod">
          <ac:chgData name="Dragone, Angelo" userId="46f32b9c-2401-4baa-9452-8734ce2feb51" providerId="ADAL" clId="{1EDB8097-2924-4F47-B357-EB618264589B}" dt="2025-06-22T17:58:09.944" v="44" actId="20577"/>
          <ac:spMkLst>
            <pc:docMk/>
            <pc:sldMk cId="1043416217" sldId="2421"/>
            <ac:spMk id="4" creationId="{868C154A-8D54-C9D5-D25B-0244BB7BF105}"/>
          </ac:spMkLst>
        </pc:spChg>
      </pc:sldChg>
      <pc:sldChg chg="modSp mod">
        <pc:chgData name="Dragone, Angelo" userId="46f32b9c-2401-4baa-9452-8734ce2feb51" providerId="ADAL" clId="{1EDB8097-2924-4F47-B357-EB618264589B}" dt="2025-06-22T17:58:24.533" v="48" actId="20577"/>
        <pc:sldMkLst>
          <pc:docMk/>
          <pc:sldMk cId="1484320830" sldId="2422"/>
        </pc:sldMkLst>
        <pc:spChg chg="mod">
          <ac:chgData name="Dragone, Angelo" userId="46f32b9c-2401-4baa-9452-8734ce2feb51" providerId="ADAL" clId="{1EDB8097-2924-4F47-B357-EB618264589B}" dt="2025-06-22T17:58:24.533" v="48" actId="20577"/>
          <ac:spMkLst>
            <pc:docMk/>
            <pc:sldMk cId="1484320830" sldId="2422"/>
            <ac:spMk id="10" creationId="{CB815929-E3CC-D0D3-3005-46FB79E0D4BE}"/>
          </ac:spMkLst>
        </pc:spChg>
      </pc:sldChg>
      <pc:sldChg chg="modSp mod">
        <pc:chgData name="Dragone, Angelo" userId="46f32b9c-2401-4baa-9452-8734ce2feb51" providerId="ADAL" clId="{1EDB8097-2924-4F47-B357-EB618264589B}" dt="2025-06-22T17:58:30.817" v="50" actId="20577"/>
        <pc:sldMkLst>
          <pc:docMk/>
          <pc:sldMk cId="830860823" sldId="2423"/>
        </pc:sldMkLst>
        <pc:spChg chg="mod">
          <ac:chgData name="Dragone, Angelo" userId="46f32b9c-2401-4baa-9452-8734ce2feb51" providerId="ADAL" clId="{1EDB8097-2924-4F47-B357-EB618264589B}" dt="2025-06-22T17:58:30.817" v="50" actId="20577"/>
          <ac:spMkLst>
            <pc:docMk/>
            <pc:sldMk cId="830860823" sldId="2423"/>
            <ac:spMk id="5" creationId="{FDA0C0D8-9670-3CD7-B016-D97394C211AD}"/>
          </ac:spMkLst>
        </pc:spChg>
      </pc:sldChg>
      <pc:sldChg chg="modSp mod">
        <pc:chgData name="Dragone, Angelo" userId="46f32b9c-2401-4baa-9452-8734ce2feb51" providerId="ADAL" clId="{1EDB8097-2924-4F47-B357-EB618264589B}" dt="2025-06-22T17:58:51.896" v="56" actId="20577"/>
        <pc:sldMkLst>
          <pc:docMk/>
          <pc:sldMk cId="1737256425" sldId="2424"/>
        </pc:sldMkLst>
        <pc:spChg chg="mod">
          <ac:chgData name="Dragone, Angelo" userId="46f32b9c-2401-4baa-9452-8734ce2feb51" providerId="ADAL" clId="{1EDB8097-2924-4F47-B357-EB618264589B}" dt="2025-06-22T17:58:51.896" v="56" actId="20577"/>
          <ac:spMkLst>
            <pc:docMk/>
            <pc:sldMk cId="1737256425" sldId="2424"/>
            <ac:spMk id="5" creationId="{8855DC21-8F23-2E75-3FA2-599EE0653DAD}"/>
          </ac:spMkLst>
        </pc:spChg>
      </pc:sldChg>
      <pc:sldChg chg="addSp modSp">
        <pc:chgData name="Dragone, Angelo" userId="46f32b9c-2401-4baa-9452-8734ce2feb51" providerId="ADAL" clId="{1EDB8097-2924-4F47-B357-EB618264589B}" dt="2025-06-22T18:04:07.989" v="80"/>
        <pc:sldMkLst>
          <pc:docMk/>
          <pc:sldMk cId="1883217984" sldId="2428"/>
        </pc:sldMkLst>
        <pc:spChg chg="add mod">
          <ac:chgData name="Dragone, Angelo" userId="46f32b9c-2401-4baa-9452-8734ce2feb51" providerId="ADAL" clId="{1EDB8097-2924-4F47-B357-EB618264589B}" dt="2025-06-22T18:04:07.989" v="80"/>
          <ac:spMkLst>
            <pc:docMk/>
            <pc:sldMk cId="1883217984" sldId="2428"/>
            <ac:spMk id="39" creationId="{D1F47497-7404-7828-B626-9E995320CFC5}"/>
          </ac:spMkLst>
        </pc:spChg>
      </pc:sldChg>
      <pc:sldChg chg="modSp mod">
        <pc:chgData name="Dragone, Angelo" userId="46f32b9c-2401-4baa-9452-8734ce2feb51" providerId="ADAL" clId="{1EDB8097-2924-4F47-B357-EB618264589B}" dt="2025-06-22T18:08:59.388" v="270" actId="20577"/>
        <pc:sldMkLst>
          <pc:docMk/>
          <pc:sldMk cId="2066034245" sldId="2429"/>
        </pc:sldMkLst>
        <pc:spChg chg="mod">
          <ac:chgData name="Dragone, Angelo" userId="46f32b9c-2401-4baa-9452-8734ce2feb51" providerId="ADAL" clId="{1EDB8097-2924-4F47-B357-EB618264589B}" dt="2025-06-22T18:08:59.388" v="270" actId="20577"/>
          <ac:spMkLst>
            <pc:docMk/>
            <pc:sldMk cId="2066034245" sldId="2429"/>
            <ac:spMk id="4" creationId="{C89D2561-3DAC-EE9E-1D1E-0E87879AE5F9}"/>
          </ac:spMkLst>
        </pc:spChg>
      </pc:sldChg>
      <pc:sldChg chg="modSp mod">
        <pc:chgData name="Dragone, Angelo" userId="46f32b9c-2401-4baa-9452-8734ce2feb51" providerId="ADAL" clId="{1EDB8097-2924-4F47-B357-EB618264589B}" dt="2025-06-22T18:06:35.574" v="222" actId="1036"/>
        <pc:sldMkLst>
          <pc:docMk/>
          <pc:sldMk cId="1423410587" sldId="2430"/>
        </pc:sldMkLst>
        <pc:spChg chg="mod">
          <ac:chgData name="Dragone, Angelo" userId="46f32b9c-2401-4baa-9452-8734ce2feb51" providerId="ADAL" clId="{1EDB8097-2924-4F47-B357-EB618264589B}" dt="2025-06-22T17:59:43.330" v="64" actId="6549"/>
          <ac:spMkLst>
            <pc:docMk/>
            <pc:sldMk cId="1423410587" sldId="2430"/>
            <ac:spMk id="4" creationId="{3B83E258-3472-15CD-FC90-484D640A388B}"/>
          </ac:spMkLst>
        </pc:spChg>
        <pc:picChg chg="mod">
          <ac:chgData name="Dragone, Angelo" userId="46f32b9c-2401-4baa-9452-8734ce2feb51" providerId="ADAL" clId="{1EDB8097-2924-4F47-B357-EB618264589B}" dt="2025-06-22T18:06:35.574" v="222" actId="1036"/>
          <ac:picMkLst>
            <pc:docMk/>
            <pc:sldMk cId="1423410587" sldId="2430"/>
            <ac:picMk id="7" creationId="{5BE913D1-5CEB-D3AA-323F-AC408B0EBFF2}"/>
          </ac:picMkLst>
        </pc:picChg>
      </pc:sldChg>
      <pc:sldChg chg="addSp delSp modSp mod">
        <pc:chgData name="Dragone, Angelo" userId="46f32b9c-2401-4baa-9452-8734ce2feb51" providerId="ADAL" clId="{1EDB8097-2924-4F47-B357-EB618264589B}" dt="2025-06-22T18:10:09.459" v="324" actId="478"/>
        <pc:sldMkLst>
          <pc:docMk/>
          <pc:sldMk cId="2438765651" sldId="2431"/>
        </pc:sldMkLst>
        <pc:spChg chg="del">
          <ac:chgData name="Dragone, Angelo" userId="46f32b9c-2401-4baa-9452-8734ce2feb51" providerId="ADAL" clId="{1EDB8097-2924-4F47-B357-EB618264589B}" dt="2025-06-22T18:10:09.459" v="324" actId="478"/>
          <ac:spMkLst>
            <pc:docMk/>
            <pc:sldMk cId="2438765651" sldId="2431"/>
            <ac:spMk id="2" creationId="{4A7B344D-66C0-7620-37C5-51295AA0697E}"/>
          </ac:spMkLst>
        </pc:spChg>
        <pc:spChg chg="mod">
          <ac:chgData name="Dragone, Angelo" userId="46f32b9c-2401-4baa-9452-8734ce2feb51" providerId="ADAL" clId="{1EDB8097-2924-4F47-B357-EB618264589B}" dt="2025-06-22T18:10:06.102" v="323" actId="20577"/>
          <ac:spMkLst>
            <pc:docMk/>
            <pc:sldMk cId="2438765651" sldId="2431"/>
            <ac:spMk id="3" creationId="{E8D4A935-A622-3779-FF2C-57189DF71008}"/>
          </ac:spMkLst>
        </pc:spChg>
        <pc:spChg chg="add mod">
          <ac:chgData name="Dragone, Angelo" userId="46f32b9c-2401-4baa-9452-8734ce2feb51" providerId="ADAL" clId="{1EDB8097-2924-4F47-B357-EB618264589B}" dt="2025-06-22T18:10:00.073" v="307" actId="1036"/>
          <ac:spMkLst>
            <pc:docMk/>
            <pc:sldMk cId="2438765651" sldId="2431"/>
            <ac:spMk id="4" creationId="{D0721935-D93C-4F4D-1A56-28F8CC306358}"/>
          </ac:spMkLst>
        </pc:spChg>
        <pc:spChg chg="del">
          <ac:chgData name="Dragone, Angelo" userId="46f32b9c-2401-4baa-9452-8734ce2feb51" providerId="ADAL" clId="{1EDB8097-2924-4F47-B357-EB618264589B}" dt="2025-06-22T18:09:36.440" v="294" actId="478"/>
          <ac:spMkLst>
            <pc:docMk/>
            <pc:sldMk cId="2438765651" sldId="2431"/>
            <ac:spMk id="6" creationId="{BA1828A0-0741-A761-A6FB-4A1F4BE5D750}"/>
          </ac:spMkLst>
        </pc:spChg>
      </pc:sldChg>
      <pc:sldChg chg="modSp mod">
        <pc:chgData name="Dragone, Angelo" userId="46f32b9c-2401-4baa-9452-8734ce2feb51" providerId="ADAL" clId="{1EDB8097-2924-4F47-B357-EB618264589B}" dt="2025-06-22T17:55:05.831" v="3" actId="6549"/>
        <pc:sldMkLst>
          <pc:docMk/>
          <pc:sldMk cId="427167510" sldId="2432"/>
        </pc:sldMkLst>
        <pc:spChg chg="mod">
          <ac:chgData name="Dragone, Angelo" userId="46f32b9c-2401-4baa-9452-8734ce2feb51" providerId="ADAL" clId="{1EDB8097-2924-4F47-B357-EB618264589B}" dt="2025-06-22T17:55:05.831" v="3" actId="6549"/>
          <ac:spMkLst>
            <pc:docMk/>
            <pc:sldMk cId="427167510" sldId="2432"/>
            <ac:spMk id="6" creationId="{680B6904-318B-1445-A998-53BDDDE0140E}"/>
          </ac:spMkLst>
        </pc:spChg>
      </pc:sldChg>
    </pc:docChg>
  </pc:docChgLst>
  <pc:docChgLst>
    <pc:chgData name="Dragone, Angelo" userId="46f32b9c-2401-4baa-9452-8734ce2feb51" providerId="ADAL" clId="{4AD693BB-36E3-4056-B578-41F2E1B0D9F0}"/>
    <pc:docChg chg="modSld">
      <pc:chgData name="Dragone, Angelo" userId="46f32b9c-2401-4baa-9452-8734ce2feb51" providerId="ADAL" clId="{4AD693BB-36E3-4056-B578-41F2E1B0D9F0}" dt="2025-06-18T15:47:18.360" v="13"/>
      <pc:docMkLst>
        <pc:docMk/>
      </pc:docMkLst>
      <pc:sldChg chg="modSp mod">
        <pc:chgData name="Dragone, Angelo" userId="46f32b9c-2401-4baa-9452-8734ce2feb51" providerId="ADAL" clId="{4AD693BB-36E3-4056-B578-41F2E1B0D9F0}" dt="2025-06-18T15:46:37.155" v="8"/>
        <pc:sldMkLst>
          <pc:docMk/>
          <pc:sldMk cId="2887375746" sldId="349"/>
        </pc:sldMkLst>
        <pc:spChg chg="mod">
          <ac:chgData name="Dragone, Angelo" userId="46f32b9c-2401-4baa-9452-8734ce2feb51" providerId="ADAL" clId="{4AD693BB-36E3-4056-B578-41F2E1B0D9F0}" dt="2025-06-18T15:46:37.155" v="8"/>
          <ac:spMkLst>
            <pc:docMk/>
            <pc:sldMk cId="2887375746" sldId="349"/>
            <ac:spMk id="45" creationId="{1772731A-F7E8-4B5C-A00B-62C7016A0C54}"/>
          </ac:spMkLst>
        </pc:spChg>
      </pc:sldChg>
      <pc:sldChg chg="modSp">
        <pc:chgData name="Dragone, Angelo" userId="46f32b9c-2401-4baa-9452-8734ce2feb51" providerId="ADAL" clId="{4AD693BB-36E3-4056-B578-41F2E1B0D9F0}" dt="2025-06-18T15:47:18.360" v="13"/>
        <pc:sldMkLst>
          <pc:docMk/>
          <pc:sldMk cId="2987200739" sldId="350"/>
        </pc:sldMkLst>
        <pc:spChg chg="mod">
          <ac:chgData name="Dragone, Angelo" userId="46f32b9c-2401-4baa-9452-8734ce2feb51" providerId="ADAL" clId="{4AD693BB-36E3-4056-B578-41F2E1B0D9F0}" dt="2025-06-18T15:47:18.360" v="13"/>
          <ac:spMkLst>
            <pc:docMk/>
            <pc:sldMk cId="2987200739" sldId="350"/>
            <ac:spMk id="3" creationId="{121D848A-7390-4C85-97FB-939CE91999AB}"/>
          </ac:spMkLst>
        </pc:spChg>
      </pc:sldChg>
      <pc:sldChg chg="modSp mod">
        <pc:chgData name="Dragone, Angelo" userId="46f32b9c-2401-4baa-9452-8734ce2feb51" providerId="ADAL" clId="{4AD693BB-36E3-4056-B578-41F2E1B0D9F0}" dt="2025-06-18T15:46:59.231" v="12"/>
        <pc:sldMkLst>
          <pc:docMk/>
          <pc:sldMk cId="354144591" sldId="353"/>
        </pc:sldMkLst>
        <pc:spChg chg="mod">
          <ac:chgData name="Dragone, Angelo" userId="46f32b9c-2401-4baa-9452-8734ce2feb51" providerId="ADAL" clId="{4AD693BB-36E3-4056-B578-41F2E1B0D9F0}" dt="2025-06-18T15:46:55.333" v="11"/>
          <ac:spMkLst>
            <pc:docMk/>
            <pc:sldMk cId="354144591" sldId="353"/>
            <ac:spMk id="6" creationId="{B197864D-E362-4C00-8830-85FBDC0A079F}"/>
          </ac:spMkLst>
        </pc:spChg>
        <pc:spChg chg="mod">
          <ac:chgData name="Dragone, Angelo" userId="46f32b9c-2401-4baa-9452-8734ce2feb51" providerId="ADAL" clId="{4AD693BB-36E3-4056-B578-41F2E1B0D9F0}" dt="2025-06-18T15:46:59.231" v="12"/>
          <ac:spMkLst>
            <pc:docMk/>
            <pc:sldMk cId="354144591" sldId="353"/>
            <ac:spMk id="57" creationId="{70621CD7-7413-420A-6AE2-7F83A08A12AE}"/>
          </ac:spMkLst>
        </pc:spChg>
      </pc:sldChg>
      <pc:sldChg chg="modSp">
        <pc:chgData name="Dragone, Angelo" userId="46f32b9c-2401-4baa-9452-8734ce2feb51" providerId="ADAL" clId="{4AD693BB-36E3-4056-B578-41F2E1B0D9F0}" dt="2025-06-18T15:45:57.312" v="7" actId="20577"/>
        <pc:sldMkLst>
          <pc:docMk/>
          <pc:sldMk cId="3116761057" sldId="2420"/>
        </pc:sldMkLst>
        <pc:spChg chg="mod">
          <ac:chgData name="Dragone, Angelo" userId="46f32b9c-2401-4baa-9452-8734ce2feb51" providerId="ADAL" clId="{4AD693BB-36E3-4056-B578-41F2E1B0D9F0}" dt="2025-06-18T15:45:57.312" v="7" actId="20577"/>
          <ac:spMkLst>
            <pc:docMk/>
            <pc:sldMk cId="3116761057" sldId="2420"/>
            <ac:spMk id="8" creationId="{75978AE3-8BA6-3444-F67B-3A278865692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32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4"/>
            <a:ext cx="3170238" cy="479425"/>
          </a:xfrm>
          <a:prstGeom prst="rect">
            <a:avLst/>
          </a:prstGeom>
          <a:noFill/>
          <a:ln w="9525">
            <a:noFill/>
            <a:miter lim="800000"/>
            <a:headEnd/>
            <a:tailEnd/>
          </a:ln>
          <a:effectLst/>
        </p:spPr>
        <p:txBody>
          <a:bodyPr vert="horz" wrap="square" lIns="96498" tIns="48250" rIns="96498" bIns="48250" numCol="1" anchor="t" anchorCtr="0" compatLnSpc="1">
            <a:prstTxWarp prst="textNoShape">
              <a:avLst/>
            </a:prstTxWarp>
          </a:bodyPr>
          <a:lstStyle>
            <a:lvl1pPr defTabSz="965163">
              <a:defRPr sz="1300">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4144966" y="4"/>
            <a:ext cx="3170237" cy="479425"/>
          </a:xfrm>
          <a:prstGeom prst="rect">
            <a:avLst/>
          </a:prstGeom>
          <a:noFill/>
          <a:ln w="9525">
            <a:noFill/>
            <a:miter lim="800000"/>
            <a:headEnd/>
            <a:tailEnd/>
          </a:ln>
          <a:effectLst/>
        </p:spPr>
        <p:txBody>
          <a:bodyPr vert="horz" wrap="square" lIns="96498" tIns="48250" rIns="96498" bIns="48250" numCol="1" anchor="t" anchorCtr="0" compatLnSpc="1">
            <a:prstTxWarp prst="textNoShape">
              <a:avLst/>
            </a:prstTxWarp>
          </a:bodyPr>
          <a:lstStyle>
            <a:lvl1pPr algn="r" defTabSz="965163">
              <a:defRPr sz="1300">
                <a:latin typeface="Times New Roman" pitchFamily="1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458788" y="720725"/>
            <a:ext cx="6399212"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74727" y="4560892"/>
            <a:ext cx="5365750" cy="4319587"/>
          </a:xfrm>
          <a:prstGeom prst="rect">
            <a:avLst/>
          </a:prstGeom>
          <a:noFill/>
          <a:ln w="9525">
            <a:noFill/>
            <a:miter lim="800000"/>
            <a:headEnd/>
            <a:tailEnd/>
          </a:ln>
          <a:effectLst/>
        </p:spPr>
        <p:txBody>
          <a:bodyPr vert="horz" wrap="square" lIns="96498" tIns="48250" rIns="96498" bIns="482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9121778"/>
            <a:ext cx="3170238" cy="479425"/>
          </a:xfrm>
          <a:prstGeom prst="rect">
            <a:avLst/>
          </a:prstGeom>
          <a:noFill/>
          <a:ln w="9525">
            <a:noFill/>
            <a:miter lim="800000"/>
            <a:headEnd/>
            <a:tailEnd/>
          </a:ln>
          <a:effectLst/>
        </p:spPr>
        <p:txBody>
          <a:bodyPr vert="horz" wrap="square" lIns="96498" tIns="48250" rIns="96498" bIns="48250" numCol="1" anchor="b" anchorCtr="0" compatLnSpc="1">
            <a:prstTxWarp prst="textNoShape">
              <a:avLst/>
            </a:prstTxWarp>
          </a:bodyPr>
          <a:lstStyle>
            <a:lvl1pPr defTabSz="965163">
              <a:defRPr sz="1300">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4144966" y="9121778"/>
            <a:ext cx="3170237" cy="479425"/>
          </a:xfrm>
          <a:prstGeom prst="rect">
            <a:avLst/>
          </a:prstGeom>
          <a:noFill/>
          <a:ln w="9525">
            <a:noFill/>
            <a:miter lim="800000"/>
            <a:headEnd/>
            <a:tailEnd/>
          </a:ln>
          <a:effectLst/>
        </p:spPr>
        <p:txBody>
          <a:bodyPr vert="horz" wrap="square" lIns="96498" tIns="48250" rIns="96498" bIns="48250" numCol="1" anchor="b" anchorCtr="0" compatLnSpc="1">
            <a:prstTxWarp prst="textNoShape">
              <a:avLst/>
            </a:prstTxWarp>
          </a:bodyPr>
          <a:lstStyle>
            <a:lvl1pPr algn="r" defTabSz="965163">
              <a:defRPr sz="1300">
                <a:latin typeface="Times New Roman" pitchFamily="18" charset="0"/>
              </a:defRPr>
            </a:lvl1pPr>
          </a:lstStyle>
          <a:p>
            <a:pPr>
              <a:defRPr/>
            </a:pPr>
            <a:fld id="{632D61F1-969E-4F75-A4F5-62DD1C9FB467}" type="slidenum">
              <a:rPr lang="en-US"/>
              <a:pPr>
                <a:defRPr/>
              </a:pPr>
              <a:t>‹#›</a:t>
            </a:fld>
            <a:endParaRPr lang="en-US"/>
          </a:p>
        </p:txBody>
      </p:sp>
    </p:spTree>
    <p:extLst>
      <p:ext uri="{BB962C8B-B14F-4D97-AF65-F5344CB8AC3E}">
        <p14:creationId xmlns:p14="http://schemas.microsoft.com/office/powerpoint/2010/main" val="4078954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BC4E5-2BC1-4F43-85DD-A1B8F74CB7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2337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458788" y="720725"/>
            <a:ext cx="6399212" cy="3600450"/>
          </a:xfrm>
          <a:ln/>
        </p:spPr>
      </p:sp>
      <p:sp>
        <p:nvSpPr>
          <p:cNvPr id="73731"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171AD173-59B0-4A41-BAB9-BA2961079F6F}" type="slidenum">
              <a:rPr lang="en-US" smtClean="0"/>
              <a:pPr>
                <a:defRPr/>
              </a:pPr>
              <a:t>30</a:t>
            </a:fld>
            <a:endParaRPr lang="en-US"/>
          </a:p>
        </p:txBody>
      </p:sp>
    </p:spTree>
    <p:extLst>
      <p:ext uri="{BB962C8B-B14F-4D97-AF65-F5344CB8AC3E}">
        <p14:creationId xmlns:p14="http://schemas.microsoft.com/office/powerpoint/2010/main" val="2577114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458788" y="720725"/>
            <a:ext cx="6399212" cy="3600450"/>
          </a:xfrm>
          <a:ln/>
        </p:spPr>
      </p:sp>
      <p:sp>
        <p:nvSpPr>
          <p:cNvPr id="39939"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FFA0262D-2F38-4038-8607-FC8DC9A00A00}" type="slidenum">
              <a:rPr lang="en-US" smtClean="0"/>
              <a:pPr>
                <a:defRPr/>
              </a:pPr>
              <a:t>21</a:t>
            </a:fld>
            <a:endParaRPr lang="en-US"/>
          </a:p>
        </p:txBody>
      </p:sp>
    </p:spTree>
    <p:extLst>
      <p:ext uri="{BB962C8B-B14F-4D97-AF65-F5344CB8AC3E}">
        <p14:creationId xmlns:p14="http://schemas.microsoft.com/office/powerpoint/2010/main" val="1063802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458788" y="720725"/>
            <a:ext cx="6399212" cy="3600450"/>
          </a:xfrm>
          <a:ln/>
        </p:spPr>
      </p:sp>
      <p:sp>
        <p:nvSpPr>
          <p:cNvPr id="41987" name="Notes Placeholder 2"/>
          <p:cNvSpPr>
            <a:spLocks noGrp="1"/>
          </p:cNvSpPr>
          <p:nvPr>
            <p:ph type="body" idx="1"/>
          </p:nvPr>
        </p:nvSpPr>
        <p:spPr>
          <a:noFill/>
          <a:ln/>
        </p:spPr>
        <p:txBody>
          <a:bodyPr/>
          <a:lstStyle/>
          <a:p>
            <a:endParaRPr lang="en-US"/>
          </a:p>
        </p:txBody>
      </p:sp>
      <p:sp>
        <p:nvSpPr>
          <p:cNvPr id="49156" name="Slide Number Placeholder 3"/>
          <p:cNvSpPr>
            <a:spLocks noGrp="1"/>
          </p:cNvSpPr>
          <p:nvPr>
            <p:ph type="sldNum" sz="quarter" idx="5"/>
          </p:nvPr>
        </p:nvSpPr>
        <p:spPr/>
        <p:txBody>
          <a:bodyPr/>
          <a:lstStyle/>
          <a:p>
            <a:pPr>
              <a:defRPr/>
            </a:pPr>
            <a:fld id="{7A819F4D-BCA6-4287-9558-876219EF2B4C}" type="slidenum">
              <a:rPr lang="en-US" smtClean="0"/>
              <a:pPr>
                <a:defRPr/>
              </a:pPr>
              <a:t>22</a:t>
            </a:fld>
            <a:endParaRPr lang="en-US"/>
          </a:p>
        </p:txBody>
      </p:sp>
    </p:spTree>
    <p:extLst>
      <p:ext uri="{BB962C8B-B14F-4D97-AF65-F5344CB8AC3E}">
        <p14:creationId xmlns:p14="http://schemas.microsoft.com/office/powerpoint/2010/main" val="926476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458788" y="720725"/>
            <a:ext cx="6399212" cy="3600450"/>
          </a:xfrm>
          <a:ln/>
        </p:spPr>
      </p:sp>
      <p:sp>
        <p:nvSpPr>
          <p:cNvPr id="44035" name="Notes Placeholder 2"/>
          <p:cNvSpPr>
            <a:spLocks noGrp="1"/>
          </p:cNvSpPr>
          <p:nvPr>
            <p:ph type="body" idx="1"/>
          </p:nvPr>
        </p:nvSpPr>
        <p:spPr>
          <a:noFill/>
          <a:ln/>
        </p:spPr>
        <p:txBody>
          <a:bodyPr/>
          <a:lstStyle/>
          <a:p>
            <a:endParaRPr lang="en-US"/>
          </a:p>
        </p:txBody>
      </p:sp>
      <p:sp>
        <p:nvSpPr>
          <p:cNvPr id="52228" name="Slide Number Placeholder 3"/>
          <p:cNvSpPr>
            <a:spLocks noGrp="1"/>
          </p:cNvSpPr>
          <p:nvPr>
            <p:ph type="sldNum" sz="quarter" idx="5"/>
          </p:nvPr>
        </p:nvSpPr>
        <p:spPr/>
        <p:txBody>
          <a:bodyPr/>
          <a:lstStyle/>
          <a:p>
            <a:pPr>
              <a:defRPr/>
            </a:pPr>
            <a:fld id="{566309D3-DD39-4A79-8803-548358B1ADE5}" type="slidenum">
              <a:rPr lang="en-US" smtClean="0"/>
              <a:pPr>
                <a:defRPr/>
              </a:pPr>
              <a:t>23</a:t>
            </a:fld>
            <a:endParaRPr lang="en-US"/>
          </a:p>
        </p:txBody>
      </p:sp>
    </p:spTree>
    <p:extLst>
      <p:ext uri="{BB962C8B-B14F-4D97-AF65-F5344CB8AC3E}">
        <p14:creationId xmlns:p14="http://schemas.microsoft.com/office/powerpoint/2010/main" val="390491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458788" y="720725"/>
            <a:ext cx="6399212" cy="3600450"/>
          </a:xfrm>
          <a:ln/>
        </p:spPr>
      </p:sp>
      <p:sp>
        <p:nvSpPr>
          <p:cNvPr id="70659"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2F4316BB-F7F6-4E09-AD3E-DC7AA791343A}" type="slidenum">
              <a:rPr lang="en-US" smtClean="0"/>
              <a:pPr>
                <a:defRPr/>
              </a:pPr>
              <a:t>24</a:t>
            </a:fld>
            <a:endParaRPr lang="en-US"/>
          </a:p>
        </p:txBody>
      </p:sp>
    </p:spTree>
    <p:extLst>
      <p:ext uri="{BB962C8B-B14F-4D97-AF65-F5344CB8AC3E}">
        <p14:creationId xmlns:p14="http://schemas.microsoft.com/office/powerpoint/2010/main" val="243073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58788" y="720725"/>
            <a:ext cx="6399212" cy="3600450"/>
          </a:xfrm>
          <a:ln/>
        </p:spPr>
      </p:sp>
      <p:sp>
        <p:nvSpPr>
          <p:cNvPr id="45059" name="Notes Placeholder 2"/>
          <p:cNvSpPr>
            <a:spLocks noGrp="1"/>
          </p:cNvSpPr>
          <p:nvPr>
            <p:ph type="body" idx="1"/>
          </p:nvPr>
        </p:nvSpPr>
        <p:spPr>
          <a:noFill/>
          <a:ln/>
        </p:spPr>
        <p:txBody>
          <a:bodyPr/>
          <a:lstStyle/>
          <a:p>
            <a:endParaRPr lang="en-US"/>
          </a:p>
        </p:txBody>
      </p:sp>
      <p:sp>
        <p:nvSpPr>
          <p:cNvPr id="54276" name="Slide Number Placeholder 3"/>
          <p:cNvSpPr>
            <a:spLocks noGrp="1"/>
          </p:cNvSpPr>
          <p:nvPr>
            <p:ph type="sldNum" sz="quarter" idx="5"/>
          </p:nvPr>
        </p:nvSpPr>
        <p:spPr/>
        <p:txBody>
          <a:bodyPr/>
          <a:lstStyle/>
          <a:p>
            <a:pPr>
              <a:defRPr/>
            </a:pPr>
            <a:fld id="{ECAE10B6-C51A-451B-ACE5-FF2A93981389}" type="slidenum">
              <a:rPr lang="en-US" smtClean="0"/>
              <a:pPr>
                <a:defRPr/>
              </a:pPr>
              <a:t>26</a:t>
            </a:fld>
            <a:endParaRPr lang="en-US"/>
          </a:p>
        </p:txBody>
      </p:sp>
    </p:spTree>
    <p:extLst>
      <p:ext uri="{BB962C8B-B14F-4D97-AF65-F5344CB8AC3E}">
        <p14:creationId xmlns:p14="http://schemas.microsoft.com/office/powerpoint/2010/main" val="370326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xfrm>
            <a:off x="458788" y="720725"/>
            <a:ext cx="6399212" cy="3600450"/>
          </a:xfrm>
          <a:ln/>
        </p:spPr>
      </p:sp>
      <p:sp>
        <p:nvSpPr>
          <p:cNvPr id="45059" name="Notes Placeholder 2"/>
          <p:cNvSpPr>
            <a:spLocks noGrp="1"/>
          </p:cNvSpPr>
          <p:nvPr>
            <p:ph type="body" idx="1"/>
          </p:nvPr>
        </p:nvSpPr>
        <p:spPr>
          <a:noFill/>
          <a:ln/>
        </p:spPr>
        <p:txBody>
          <a:bodyPr/>
          <a:lstStyle/>
          <a:p>
            <a:endParaRPr lang="en-US"/>
          </a:p>
        </p:txBody>
      </p:sp>
      <p:sp>
        <p:nvSpPr>
          <p:cNvPr id="54276" name="Slide Number Placeholder 3"/>
          <p:cNvSpPr>
            <a:spLocks noGrp="1"/>
          </p:cNvSpPr>
          <p:nvPr>
            <p:ph type="sldNum" sz="quarter" idx="5"/>
          </p:nvPr>
        </p:nvSpPr>
        <p:spPr/>
        <p:txBody>
          <a:bodyPr/>
          <a:lstStyle/>
          <a:p>
            <a:pPr>
              <a:defRPr/>
            </a:pPr>
            <a:fld id="{ECAE10B6-C51A-451B-ACE5-FF2A93981389}" type="slidenum">
              <a:rPr lang="en-US" smtClean="0"/>
              <a:pPr>
                <a:defRPr/>
              </a:pPr>
              <a:t>27</a:t>
            </a:fld>
            <a:endParaRPr lang="en-US"/>
          </a:p>
        </p:txBody>
      </p:sp>
    </p:spTree>
    <p:extLst>
      <p:ext uri="{BB962C8B-B14F-4D97-AF65-F5344CB8AC3E}">
        <p14:creationId xmlns:p14="http://schemas.microsoft.com/office/powerpoint/2010/main" val="26282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458788" y="720725"/>
            <a:ext cx="6399212" cy="3600450"/>
          </a:xfrm>
          <a:ln/>
        </p:spPr>
      </p:sp>
      <p:sp>
        <p:nvSpPr>
          <p:cNvPr id="71683"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819723AA-04F2-4C1F-AB74-45373D3D983D}" type="slidenum">
              <a:rPr lang="en-US" smtClean="0"/>
              <a:pPr>
                <a:defRPr/>
              </a:pPr>
              <a:t>28</a:t>
            </a:fld>
            <a:endParaRPr lang="en-US"/>
          </a:p>
        </p:txBody>
      </p:sp>
    </p:spTree>
    <p:extLst>
      <p:ext uri="{BB962C8B-B14F-4D97-AF65-F5344CB8AC3E}">
        <p14:creationId xmlns:p14="http://schemas.microsoft.com/office/powerpoint/2010/main" val="77287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458788" y="720725"/>
            <a:ext cx="6399212" cy="3600450"/>
          </a:xfrm>
          <a:ln/>
        </p:spPr>
      </p:sp>
      <p:sp>
        <p:nvSpPr>
          <p:cNvPr id="72707"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842EC895-D30D-4F34-8159-CB40184E4C12}" type="slidenum">
              <a:rPr lang="en-US" smtClean="0"/>
              <a:pPr>
                <a:defRPr/>
              </a:pPr>
              <a:t>29</a:t>
            </a:fld>
            <a:endParaRPr lang="en-US"/>
          </a:p>
        </p:txBody>
      </p:sp>
    </p:spTree>
    <p:extLst>
      <p:ext uri="{BB962C8B-B14F-4D97-AF65-F5344CB8AC3E}">
        <p14:creationId xmlns:p14="http://schemas.microsoft.com/office/powerpoint/2010/main" val="360534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6"/>
          <p:cNvSpPr>
            <a:spLocks noChangeArrowheads="1"/>
          </p:cNvSpPr>
          <p:nvPr userDrawn="1"/>
        </p:nvSpPr>
        <p:spPr bwMode="auto">
          <a:xfrm>
            <a:off x="5486400" y="6477000"/>
            <a:ext cx="1524000" cy="228600"/>
          </a:xfrm>
          <a:prstGeom prst="rect">
            <a:avLst/>
          </a:prstGeom>
          <a:noFill/>
          <a:ln w="9525">
            <a:noFill/>
            <a:miter lim="800000"/>
            <a:headEnd/>
            <a:tailEnd/>
          </a:ln>
          <a:effectLst/>
        </p:spPr>
        <p:txBody>
          <a:bodyPr/>
          <a:lstStyle/>
          <a:p>
            <a:pPr algn="ctr">
              <a:defRPr/>
            </a:pPr>
            <a:endParaRPr lang="en-US" sz="1000">
              <a:latin typeface="Arial" charset="0"/>
            </a:endParaRPr>
          </a:p>
        </p:txBody>
      </p:sp>
      <p:sp>
        <p:nvSpPr>
          <p:cNvPr id="43011" name="Rectangle 3"/>
          <p:cNvSpPr>
            <a:spLocks noGrp="1" noChangeArrowheads="1"/>
          </p:cNvSpPr>
          <p:nvPr>
            <p:ph type="subTitle" idx="1"/>
          </p:nvPr>
        </p:nvSpPr>
        <p:spPr>
          <a:xfrm>
            <a:off x="1828800" y="3886200"/>
            <a:ext cx="8534400" cy="1752600"/>
          </a:xfrm>
        </p:spPr>
        <p:txBody>
          <a:bodyPr/>
          <a:lstStyle>
            <a:lvl1pPr algn="ctr">
              <a:defRPr b="1">
                <a:solidFill>
                  <a:srgbClr val="B30514"/>
                </a:solidFill>
              </a:defRPr>
            </a:lvl1pPr>
          </a:lstStyle>
          <a:p>
            <a:r>
              <a:rPr lang="en-US"/>
              <a:t>Click to edit Master subtitle style</a:t>
            </a:r>
          </a:p>
        </p:txBody>
      </p:sp>
      <p:sp>
        <p:nvSpPr>
          <p:cNvPr id="6" name="Title 5"/>
          <p:cNvSpPr>
            <a:spLocks noGrp="1"/>
          </p:cNvSpPr>
          <p:nvPr>
            <p:ph type="title"/>
          </p:nvPr>
        </p:nvSpPr>
        <p:spPr/>
        <p:txBody>
          <a:bodyPr/>
          <a:lstStyle/>
          <a:p>
            <a:r>
              <a:rPr lang="en-US"/>
              <a:t>Click to edit Master title style</a:t>
            </a:r>
          </a:p>
        </p:txBody>
      </p:sp>
      <p:sp>
        <p:nvSpPr>
          <p:cNvPr id="5" name="Footer Placeholder 1">
            <a:extLst>
              <a:ext uri="{FF2B5EF4-FFF2-40B4-BE49-F238E27FC236}">
                <a16:creationId xmlns:a16="http://schemas.microsoft.com/office/drawing/2014/main" id="{848A7CB2-3C2D-4E2B-BFA2-FB2BD6DCB7B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r>
              <a:rPr lang="en-US"/>
              <a:t>EE214B Winter 2023-24 - Lecture 2</a:t>
            </a:r>
          </a:p>
        </p:txBody>
      </p:sp>
      <p:sp>
        <p:nvSpPr>
          <p:cNvPr id="7" name="Slide Number Placeholder 2">
            <a:extLst>
              <a:ext uri="{FF2B5EF4-FFF2-40B4-BE49-F238E27FC236}">
                <a16:creationId xmlns:a16="http://schemas.microsoft.com/office/drawing/2014/main" id="{69ACEC60-3907-466B-BCE9-BC2B67CFBB1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E65879EC-8A30-47F6-8160-BB56F603565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Break -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3B1CE3-4FC1-7F40-94E2-3D59AD777FE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14" name="Straight Connector 13">
            <a:extLst>
              <a:ext uri="{FF2B5EF4-FFF2-40B4-BE49-F238E27FC236}">
                <a16:creationId xmlns:a16="http://schemas.microsoft.com/office/drawing/2014/main" id="{15ED873E-EF4A-AA41-879F-A999947DC6EE}"/>
              </a:ext>
            </a:extLst>
          </p:cNvPr>
          <p:cNvCxnSpPr>
            <a:cxnSpLocks/>
          </p:cNvCxnSpPr>
          <p:nvPr userDrawn="1"/>
        </p:nvCxnSpPr>
        <p:spPr>
          <a:xfrm>
            <a:off x="800101"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1303CCF5-F0DF-B84E-B762-8833E6E1ECCC}"/>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bg1"/>
                </a:solidFill>
              </a:defRPr>
            </a:lvl1pPr>
          </a:lstStyle>
          <a:p>
            <a:pPr lvl="0"/>
            <a:r>
              <a:rPr lang="en-US"/>
              <a:t>1</a:t>
            </a:r>
          </a:p>
        </p:txBody>
      </p:sp>
      <p:pic>
        <p:nvPicPr>
          <p:cNvPr id="13" name="Graphic 12">
            <a:extLst>
              <a:ext uri="{FF2B5EF4-FFF2-40B4-BE49-F238E27FC236}">
                <a16:creationId xmlns:a16="http://schemas.microsoft.com/office/drawing/2014/main" id="{878055B4-64D2-A141-8225-4AE43EE068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8671" y="6361844"/>
            <a:ext cx="643152" cy="212519"/>
          </a:xfrm>
          <a:prstGeom prst="rect">
            <a:avLst/>
          </a:prstGeom>
        </p:spPr>
      </p:pic>
      <p:sp>
        <p:nvSpPr>
          <p:cNvPr id="16" name="Slide Number Placeholder 4">
            <a:extLst>
              <a:ext uri="{FF2B5EF4-FFF2-40B4-BE49-F238E27FC236}">
                <a16:creationId xmlns:a16="http://schemas.microsoft.com/office/drawing/2014/main" id="{964609BC-3782-1B45-B5C9-81147D48F7A2}"/>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bg1"/>
                </a:solidFill>
                <a:latin typeface="Lato" panose="020F0502020204030203" pitchFamily="34" charset="77"/>
              </a:defRPr>
            </a:lvl1pPr>
          </a:lstStyle>
          <a:p>
            <a:fld id="{52B60363-7E9F-BF4A-894A-A30319D3939A}" type="slidenum">
              <a:rPr lang="en-US" smtClean="0"/>
              <a:pPr/>
              <a:t>‹#›</a:t>
            </a:fld>
            <a:endParaRPr lang="en-US"/>
          </a:p>
        </p:txBody>
      </p:sp>
      <p:pic>
        <p:nvPicPr>
          <p:cNvPr id="8" name="Picture 7">
            <a:extLst>
              <a:ext uri="{FF2B5EF4-FFF2-40B4-BE49-F238E27FC236}">
                <a16:creationId xmlns:a16="http://schemas.microsoft.com/office/drawing/2014/main" id="{594B87CF-39B3-41DA-9FCC-0375052DCFD4}"/>
              </a:ext>
            </a:extLst>
          </p:cNvPr>
          <p:cNvPicPr>
            <a:picLocks noChangeAspect="1"/>
          </p:cNvPicPr>
          <p:nvPr userDrawn="1"/>
        </p:nvPicPr>
        <p:blipFill rotWithShape="1">
          <a:blip r:embed="rId5" cstate="screen">
            <a:biLevel thresh="25000"/>
            <a:extLst>
              <a:ext uri="{28A0092B-C50C-407E-A947-70E740481C1C}">
                <a14:useLocalDpi xmlns:a14="http://schemas.microsoft.com/office/drawing/2010/main"/>
              </a:ext>
            </a:extLst>
          </a:blip>
          <a:srcRect/>
          <a:stretch/>
        </p:blipFill>
        <p:spPr>
          <a:xfrm>
            <a:off x="1414463" y="6368992"/>
            <a:ext cx="1316589" cy="205371"/>
          </a:xfrm>
          <a:prstGeom prst="rect">
            <a:avLst/>
          </a:prstGeom>
        </p:spPr>
      </p:pic>
    </p:spTree>
    <p:extLst>
      <p:ext uri="{BB962C8B-B14F-4D97-AF65-F5344CB8AC3E}">
        <p14:creationId xmlns:p14="http://schemas.microsoft.com/office/powerpoint/2010/main" val="1937918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Break - Red">
    <p:bg>
      <p:bgPr>
        <a:gradFill flip="none" rotWithShape="1">
          <a:gsLst>
            <a:gs pos="15000">
              <a:srgbClr val="E04F39"/>
            </a:gs>
            <a:gs pos="50000">
              <a:srgbClr val="AF2D24"/>
            </a:gs>
            <a:gs pos="100000">
              <a:srgbClr val="8C1515"/>
            </a:gs>
          </a:gsLst>
          <a:lin ang="8100000" scaled="1"/>
          <a:tileRect/>
        </a:gra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A20A9C6-B7E0-A14E-8612-799EEFE470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9" name="Title Placeholder 1">
            <a:extLst>
              <a:ext uri="{FF2B5EF4-FFF2-40B4-BE49-F238E27FC236}">
                <a16:creationId xmlns:a16="http://schemas.microsoft.com/office/drawing/2014/main" id="{11044DB1-1F1F-F54A-885B-B9A9A1D97484}"/>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30" name="Straight Connector 29">
            <a:extLst>
              <a:ext uri="{FF2B5EF4-FFF2-40B4-BE49-F238E27FC236}">
                <a16:creationId xmlns:a16="http://schemas.microsoft.com/office/drawing/2014/main" id="{F74C6D2D-A81E-9F47-9F5F-69980193212A}"/>
              </a:ext>
            </a:extLst>
          </p:cNvPr>
          <p:cNvCxnSpPr>
            <a:cxnSpLocks/>
          </p:cNvCxnSpPr>
          <p:nvPr userDrawn="1"/>
        </p:nvCxnSpPr>
        <p:spPr>
          <a:xfrm>
            <a:off x="800101"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 Placeholder 17">
            <a:extLst>
              <a:ext uri="{FF2B5EF4-FFF2-40B4-BE49-F238E27FC236}">
                <a16:creationId xmlns:a16="http://schemas.microsoft.com/office/drawing/2014/main" id="{EFE86010-BABE-CC4C-8E81-0811A426331C}"/>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FF24B99E-E59B-F747-895C-734FB9F763B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71" y="6361844"/>
            <a:ext cx="643152" cy="212519"/>
          </a:xfrm>
          <a:prstGeom prst="rect">
            <a:avLst/>
          </a:prstGeom>
        </p:spPr>
      </p:pic>
      <p:sp>
        <p:nvSpPr>
          <p:cNvPr id="10" name="Slide Number Placeholder 4">
            <a:extLst>
              <a:ext uri="{FF2B5EF4-FFF2-40B4-BE49-F238E27FC236}">
                <a16:creationId xmlns:a16="http://schemas.microsoft.com/office/drawing/2014/main" id="{F4435610-EC60-074A-9273-14AEBF58C379}"/>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bg1"/>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3EF731E9-D22A-4A0F-ABFC-7F8B07260370}"/>
              </a:ext>
            </a:extLst>
          </p:cNvPr>
          <p:cNvPicPr>
            <a:picLocks noChangeAspect="1"/>
          </p:cNvPicPr>
          <p:nvPr userDrawn="1"/>
        </p:nvPicPr>
        <p:blipFill rotWithShape="1">
          <a:blip r:embed="rId6" cstate="screen">
            <a:biLevel thresh="25000"/>
            <a:extLst>
              <a:ext uri="{28A0092B-C50C-407E-A947-70E740481C1C}">
                <a14:useLocalDpi xmlns:a14="http://schemas.microsoft.com/office/drawing/2010/main"/>
              </a:ext>
            </a:extLst>
          </a:blip>
          <a:srcRect/>
          <a:stretch/>
        </p:blipFill>
        <p:spPr>
          <a:xfrm>
            <a:off x="1414463" y="6368992"/>
            <a:ext cx="1316589" cy="205371"/>
          </a:xfrm>
          <a:prstGeom prst="rect">
            <a:avLst/>
          </a:prstGeom>
        </p:spPr>
      </p:pic>
    </p:spTree>
    <p:extLst>
      <p:ext uri="{BB962C8B-B14F-4D97-AF65-F5344CB8AC3E}">
        <p14:creationId xmlns:p14="http://schemas.microsoft.com/office/powerpoint/2010/main" val="3423426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Break - Blue">
    <p:bg>
      <p:bgPr>
        <a:gradFill>
          <a:gsLst>
            <a:gs pos="50000">
              <a:srgbClr val="006983"/>
            </a:gs>
            <a:gs pos="0">
              <a:srgbClr val="1AA4BC"/>
            </a:gs>
            <a:gs pos="100000">
              <a:srgbClr val="013948"/>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683E79B-0704-6040-823D-63F8162CF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EFF19B41-64C1-4346-89EC-6088CB0FD1D3}"/>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DC9A055E-816F-1843-8943-290D8159EA4B}"/>
              </a:ext>
            </a:extLst>
          </p:cNvPr>
          <p:cNvCxnSpPr>
            <a:cxnSpLocks/>
          </p:cNvCxnSpPr>
          <p:nvPr userDrawn="1"/>
        </p:nvCxnSpPr>
        <p:spPr>
          <a:xfrm>
            <a:off x="800101"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D13A7343-8C6F-FE42-959D-87295061296B}"/>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2B018488-E202-1341-9069-57504821BF5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71" y="6361844"/>
            <a:ext cx="643152" cy="212519"/>
          </a:xfrm>
          <a:prstGeom prst="rect">
            <a:avLst/>
          </a:prstGeom>
        </p:spPr>
      </p:pic>
      <p:sp>
        <p:nvSpPr>
          <p:cNvPr id="10" name="Slide Number Placeholder 4">
            <a:extLst>
              <a:ext uri="{FF2B5EF4-FFF2-40B4-BE49-F238E27FC236}">
                <a16:creationId xmlns:a16="http://schemas.microsoft.com/office/drawing/2014/main" id="{BF4B104F-EFA8-CB43-9203-39906CD71B3E}"/>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bg1"/>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51D71FF5-44AC-4E8E-B1C7-1C0D53632285}"/>
              </a:ext>
            </a:extLst>
          </p:cNvPr>
          <p:cNvPicPr>
            <a:picLocks noChangeAspect="1"/>
          </p:cNvPicPr>
          <p:nvPr userDrawn="1"/>
        </p:nvPicPr>
        <p:blipFill rotWithShape="1">
          <a:blip r:embed="rId6" cstate="screen">
            <a:biLevel thresh="25000"/>
            <a:extLst>
              <a:ext uri="{28A0092B-C50C-407E-A947-70E740481C1C}">
                <a14:useLocalDpi xmlns:a14="http://schemas.microsoft.com/office/drawing/2010/main"/>
              </a:ext>
            </a:extLst>
          </a:blip>
          <a:srcRect/>
          <a:stretch/>
        </p:blipFill>
        <p:spPr>
          <a:xfrm>
            <a:off x="1414463" y="6368992"/>
            <a:ext cx="1316589" cy="205371"/>
          </a:xfrm>
          <a:prstGeom prst="rect">
            <a:avLst/>
          </a:prstGeom>
        </p:spPr>
      </p:pic>
    </p:spTree>
    <p:extLst>
      <p:ext uri="{BB962C8B-B14F-4D97-AF65-F5344CB8AC3E}">
        <p14:creationId xmlns:p14="http://schemas.microsoft.com/office/powerpoint/2010/main" val="758870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Break - Purple">
    <p:bg>
      <p:bgPr>
        <a:gradFill>
          <a:gsLst>
            <a:gs pos="50000">
              <a:srgbClr val="877F7A"/>
            </a:gs>
            <a:gs pos="0">
              <a:srgbClr val="B6B1A9"/>
            </a:gs>
            <a:gs pos="100000">
              <a:srgbClr val="544948"/>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D7428E3-8390-A845-9BB2-8625FA4411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463962DC-11C4-EE4E-B407-A6BE2A977358}"/>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AFD9DC38-50ED-364F-8200-296C6F0AAEA5}"/>
              </a:ext>
            </a:extLst>
          </p:cNvPr>
          <p:cNvCxnSpPr>
            <a:cxnSpLocks/>
          </p:cNvCxnSpPr>
          <p:nvPr userDrawn="1"/>
        </p:nvCxnSpPr>
        <p:spPr>
          <a:xfrm>
            <a:off x="800101"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882308EF-B172-754F-82A9-C15D20DD8B1D}"/>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C8DBB6D1-E459-2A41-B4E5-75DC5639450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71" y="6361844"/>
            <a:ext cx="643152" cy="212519"/>
          </a:xfrm>
          <a:prstGeom prst="rect">
            <a:avLst/>
          </a:prstGeom>
        </p:spPr>
      </p:pic>
      <p:sp>
        <p:nvSpPr>
          <p:cNvPr id="10" name="Slide Number Placeholder 4">
            <a:extLst>
              <a:ext uri="{FF2B5EF4-FFF2-40B4-BE49-F238E27FC236}">
                <a16:creationId xmlns:a16="http://schemas.microsoft.com/office/drawing/2014/main" id="{30E48DE4-5CA8-2649-9A47-01577CE05FC8}"/>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bg1"/>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14D959C2-8F32-44E2-B9E3-B3677F9A0CFA}"/>
              </a:ext>
            </a:extLst>
          </p:cNvPr>
          <p:cNvPicPr>
            <a:picLocks noChangeAspect="1"/>
          </p:cNvPicPr>
          <p:nvPr userDrawn="1"/>
        </p:nvPicPr>
        <p:blipFill rotWithShape="1">
          <a:blip r:embed="rId6" cstate="screen">
            <a:biLevel thresh="25000"/>
            <a:extLst>
              <a:ext uri="{28A0092B-C50C-407E-A947-70E740481C1C}">
                <a14:useLocalDpi xmlns:a14="http://schemas.microsoft.com/office/drawing/2010/main"/>
              </a:ext>
            </a:extLst>
          </a:blip>
          <a:srcRect/>
          <a:stretch/>
        </p:blipFill>
        <p:spPr>
          <a:xfrm>
            <a:off x="1414463" y="6368992"/>
            <a:ext cx="1316589" cy="205371"/>
          </a:xfrm>
          <a:prstGeom prst="rect">
            <a:avLst/>
          </a:prstGeom>
        </p:spPr>
      </p:pic>
    </p:spTree>
    <p:extLst>
      <p:ext uri="{BB962C8B-B14F-4D97-AF65-F5344CB8AC3E}">
        <p14:creationId xmlns:p14="http://schemas.microsoft.com/office/powerpoint/2010/main" val="150602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Break - Orange">
    <p:bg>
      <p:bgPr>
        <a:gradFill>
          <a:gsLst>
            <a:gs pos="38000">
              <a:srgbClr val="F4B12F"/>
            </a:gs>
            <a:gs pos="0">
              <a:srgbClr val="FEDD5C"/>
            </a:gs>
            <a:gs pos="78000">
              <a:srgbClr val="E98300"/>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5ECA6C5-FDF2-4A45-8223-10F0CF4E7A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C228316B-CE90-414C-9EF5-CC70896BC57A}"/>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925A5200-D8C2-3D4F-BD62-EE66B1852AE1}"/>
              </a:ext>
            </a:extLst>
          </p:cNvPr>
          <p:cNvCxnSpPr>
            <a:cxnSpLocks/>
          </p:cNvCxnSpPr>
          <p:nvPr userDrawn="1"/>
        </p:nvCxnSpPr>
        <p:spPr>
          <a:xfrm>
            <a:off x="800101"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305FAE5E-1170-464B-9043-75C93547E347}"/>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7AC44568-BE93-894D-9A93-C4BBE62E781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71" y="6361844"/>
            <a:ext cx="643152" cy="212519"/>
          </a:xfrm>
          <a:prstGeom prst="rect">
            <a:avLst/>
          </a:prstGeom>
        </p:spPr>
      </p:pic>
      <p:sp>
        <p:nvSpPr>
          <p:cNvPr id="10" name="Slide Number Placeholder 4">
            <a:extLst>
              <a:ext uri="{FF2B5EF4-FFF2-40B4-BE49-F238E27FC236}">
                <a16:creationId xmlns:a16="http://schemas.microsoft.com/office/drawing/2014/main" id="{7E59CF0E-4905-2F4E-979E-C7C6BC30B2AD}"/>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bg1"/>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48CCAE9B-21A4-4D4B-B5F7-FB835EAB90E0}"/>
              </a:ext>
            </a:extLst>
          </p:cNvPr>
          <p:cNvPicPr>
            <a:picLocks noChangeAspect="1"/>
          </p:cNvPicPr>
          <p:nvPr userDrawn="1"/>
        </p:nvPicPr>
        <p:blipFill rotWithShape="1">
          <a:blip r:embed="rId6" cstate="screen">
            <a:biLevel thresh="25000"/>
            <a:extLst>
              <a:ext uri="{28A0092B-C50C-407E-A947-70E740481C1C}">
                <a14:useLocalDpi xmlns:a14="http://schemas.microsoft.com/office/drawing/2010/main"/>
              </a:ext>
            </a:extLst>
          </a:blip>
          <a:srcRect/>
          <a:stretch/>
        </p:blipFill>
        <p:spPr>
          <a:xfrm>
            <a:off x="1414463" y="6368992"/>
            <a:ext cx="1316589" cy="205371"/>
          </a:xfrm>
          <a:prstGeom prst="rect">
            <a:avLst/>
          </a:prstGeom>
        </p:spPr>
      </p:pic>
    </p:spTree>
    <p:extLst>
      <p:ext uri="{BB962C8B-B14F-4D97-AF65-F5344CB8AC3E}">
        <p14:creationId xmlns:p14="http://schemas.microsoft.com/office/powerpoint/2010/main" val="2920992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Break - Green">
    <p:bg>
      <p:bgPr>
        <a:gradFill>
          <a:gsLst>
            <a:gs pos="50000">
              <a:srgbClr val="59B06D"/>
            </a:gs>
            <a:gs pos="0">
              <a:srgbClr val="8AC751"/>
            </a:gs>
            <a:gs pos="100000">
              <a:srgbClr val="279989"/>
            </a:gs>
          </a:gsLst>
          <a:lin ang="81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00965A0-BB98-7E46-B035-8A412F69CF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chemeClr val="bg1"/>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1" y="2522007"/>
            <a:ext cx="10553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bg1"/>
                </a:solidFill>
              </a:defRPr>
            </a:lvl1pPr>
          </a:lstStyle>
          <a:p>
            <a:pPr lvl="0"/>
            <a:r>
              <a:rPr lang="en-US"/>
              <a:t>1</a:t>
            </a:r>
          </a:p>
        </p:txBody>
      </p:sp>
      <p:pic>
        <p:nvPicPr>
          <p:cNvPr id="8" name="Graphic 7">
            <a:extLst>
              <a:ext uri="{FF2B5EF4-FFF2-40B4-BE49-F238E27FC236}">
                <a16:creationId xmlns:a16="http://schemas.microsoft.com/office/drawing/2014/main" id="{C66F8C2E-831C-D145-BA5C-83A43BBC19F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8671" y="6361844"/>
            <a:ext cx="643152" cy="212519"/>
          </a:xfrm>
          <a:prstGeom prst="rect">
            <a:avLst/>
          </a:prstGeom>
        </p:spPr>
      </p:pic>
      <p:sp>
        <p:nvSpPr>
          <p:cNvPr id="10" name="Slide Number Placeholder 4">
            <a:extLst>
              <a:ext uri="{FF2B5EF4-FFF2-40B4-BE49-F238E27FC236}">
                <a16:creationId xmlns:a16="http://schemas.microsoft.com/office/drawing/2014/main" id="{FAED9176-3B17-2F46-9F1E-7CCA21A0D2A5}"/>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bg1"/>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65F45F43-7488-4B16-A69F-246793106509}"/>
              </a:ext>
            </a:extLst>
          </p:cNvPr>
          <p:cNvPicPr>
            <a:picLocks noChangeAspect="1"/>
          </p:cNvPicPr>
          <p:nvPr userDrawn="1"/>
        </p:nvPicPr>
        <p:blipFill rotWithShape="1">
          <a:blip r:embed="rId6" cstate="screen">
            <a:biLevel thresh="25000"/>
            <a:extLst>
              <a:ext uri="{28A0092B-C50C-407E-A947-70E740481C1C}">
                <a14:useLocalDpi xmlns:a14="http://schemas.microsoft.com/office/drawing/2010/main"/>
              </a:ext>
            </a:extLst>
          </a:blip>
          <a:srcRect/>
          <a:stretch/>
        </p:blipFill>
        <p:spPr>
          <a:xfrm>
            <a:off x="1414463" y="6368992"/>
            <a:ext cx="1316589" cy="205371"/>
          </a:xfrm>
          <a:prstGeom prst="rect">
            <a:avLst/>
          </a:prstGeom>
        </p:spPr>
      </p:pic>
    </p:spTree>
    <p:extLst>
      <p:ext uri="{BB962C8B-B14F-4D97-AF65-F5344CB8AC3E}">
        <p14:creationId xmlns:p14="http://schemas.microsoft.com/office/powerpoint/2010/main" val="42736028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1" y="2615994"/>
            <a:ext cx="10553700" cy="1213729"/>
          </a:xfrm>
          <a:prstGeom prst="rect">
            <a:avLst/>
          </a:prstGeom>
        </p:spPr>
        <p:txBody>
          <a:bodyPr vert="horz" lIns="0" tIns="45720" rIns="91440" bIns="45720" rtlCol="0" anchor="t">
            <a:normAutofit/>
          </a:bodyPr>
          <a:lstStyle>
            <a:lvl1pPr>
              <a:defRPr>
                <a:solidFill>
                  <a:srgbClr val="8C1515"/>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1" y="2522007"/>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2" y="1273091"/>
            <a:ext cx="1460711" cy="1243012"/>
          </a:xfrm>
        </p:spPr>
        <p:txBody>
          <a:bodyPr anchor="b">
            <a:normAutofit/>
          </a:bodyPr>
          <a:lstStyle>
            <a:lvl1pPr>
              <a:defRPr sz="4500">
                <a:solidFill>
                  <a:schemeClr val="tx1">
                    <a:lumMod val="75000"/>
                    <a:lumOff val="25000"/>
                  </a:schemeClr>
                </a:solidFill>
              </a:defRPr>
            </a:lvl1pPr>
          </a:lstStyle>
          <a:p>
            <a:pPr lvl="0"/>
            <a:r>
              <a:rPr lang="en-US"/>
              <a:t>1</a:t>
            </a:r>
          </a:p>
        </p:txBody>
      </p:sp>
      <p:sp>
        <p:nvSpPr>
          <p:cNvPr id="9" name="Slide Number Placeholder 4">
            <a:extLst>
              <a:ext uri="{FF2B5EF4-FFF2-40B4-BE49-F238E27FC236}">
                <a16:creationId xmlns:a16="http://schemas.microsoft.com/office/drawing/2014/main" id="{A970BDE4-8E2B-624F-A4CB-8953401A8768}"/>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20366137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1" y="1110216"/>
            <a:ext cx="10553700"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1" y="266701"/>
            <a:ext cx="10553700" cy="632152"/>
          </a:xfrm>
          <a:prstGeom prst="rect">
            <a:avLst/>
          </a:prstGeom>
        </p:spPr>
        <p:txBody>
          <a:bodyPr vert="horz" lIns="0" tIns="45720" rIns="91440" bIns="45720" rtlCol="0" anchor="b">
            <a:normAutofit/>
          </a:bodyPr>
          <a:lstStyle>
            <a:lvl1pPr>
              <a:defRPr sz="24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1"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1"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8" name="Footer Placeholder 2">
            <a:extLst>
              <a:ext uri="{FF2B5EF4-FFF2-40B4-BE49-F238E27FC236}">
                <a16:creationId xmlns:a16="http://schemas.microsoft.com/office/drawing/2014/main" id="{3AC3FBC4-05D6-4337-8375-09E1FBFCD5F1}"/>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3057889636"/>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1" y="1602940"/>
            <a:ext cx="5157788" cy="44549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6" y="1107621"/>
            <a:ext cx="5164831"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1" y="1107621"/>
            <a:ext cx="5162925"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100" y="266701"/>
            <a:ext cx="10596995" cy="632152"/>
          </a:xfrm>
          <a:prstGeom prst="rect">
            <a:avLst/>
          </a:prstGeom>
        </p:spPr>
        <p:txBody>
          <a:bodyPr vert="horz" lIns="0" tIns="45720" rIns="91440" bIns="45720" rtlCol="0" anchor="b">
            <a:normAutofit/>
          </a:bodyPr>
          <a:lstStyle>
            <a:lvl1pPr>
              <a:defRPr sz="2400"/>
            </a:lvl1pPr>
          </a:lstStyle>
          <a:p>
            <a:r>
              <a:rPr lang="en-US"/>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1"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0" name="Footer Placeholder 2">
            <a:extLst>
              <a:ext uri="{FF2B5EF4-FFF2-40B4-BE49-F238E27FC236}">
                <a16:creationId xmlns:a16="http://schemas.microsoft.com/office/drawing/2014/main" id="{6F6EEEAF-2C57-4359-88DA-345EC172999B}"/>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3390923472"/>
      </p:ext>
    </p:extLst>
  </p:cSld>
  <p:clrMapOvr>
    <a:masterClrMapping/>
  </p:clrMapOvr>
  <p:extLst>
    <p:ext uri="{DCECCB84-F9BA-43D5-87BE-67443E8EF086}">
      <p15:sldGuideLst xmlns:p15="http://schemas.microsoft.com/office/powerpoint/2012/main">
        <p15:guide id="1" pos="9568" userDrawn="1">
          <p15:clr>
            <a:srgbClr val="FBAE40"/>
          </p15:clr>
        </p15:guide>
        <p15:guide id="2" orient="horz" pos="888" userDrawn="1">
          <p15:clr>
            <a:srgbClr val="FBAE40"/>
          </p15:clr>
        </p15:guide>
        <p15:guide id="3" orient="horz" pos="38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800102" y="1107621"/>
            <a:ext cx="6929879" cy="4950264"/>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980362" y="1107621"/>
            <a:ext cx="3373439"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7980364" y="1602472"/>
            <a:ext cx="3373437" cy="4455415"/>
          </a:xfrm>
        </p:spPr>
        <p:txBody>
          <a:bodyPr/>
          <a:lstStyle>
            <a:lvl1pPr>
              <a:defRPr sz="105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800100" y="266701"/>
            <a:ext cx="10596995" cy="632152"/>
          </a:xfrm>
          <a:prstGeom prst="rect">
            <a:avLst/>
          </a:prstGeom>
        </p:spPr>
        <p:txBody>
          <a:bodyPr vert="horz" lIns="0" tIns="45720" rIns="91440" bIns="45720" rtlCol="0" anchor="b">
            <a:normAutofit/>
          </a:bodyPr>
          <a:lstStyle>
            <a:lvl1pPr>
              <a:defRPr sz="2400"/>
            </a:lvl1pPr>
          </a:lstStyle>
          <a:p>
            <a:r>
              <a:rPr lang="en-US"/>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800101"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CAED8E21-6612-43CA-AEDE-92ACA43DE9E2}"/>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786120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450A975D-FE24-4C36-8A7A-A4298CF558B5}"/>
              </a:ext>
            </a:extLst>
          </p:cNvPr>
          <p:cNvSpPr>
            <a:spLocks noGrp="1"/>
          </p:cNvSpPr>
          <p:nvPr>
            <p:ph type="ftr" sz="quarter" idx="10"/>
          </p:nvPr>
        </p:nvSpPr>
        <p:spPr/>
        <p:txBody>
          <a:bodyPr/>
          <a:lstStyle/>
          <a:p>
            <a:r>
              <a:rPr lang="en-US"/>
              <a:t>HEPIC 2024 – Analog Signal Processing for Radiation Detectors</a:t>
            </a:r>
          </a:p>
        </p:txBody>
      </p:sp>
      <p:sp>
        <p:nvSpPr>
          <p:cNvPr id="8" name="Slide Number Placeholder 7">
            <a:extLst>
              <a:ext uri="{FF2B5EF4-FFF2-40B4-BE49-F238E27FC236}">
                <a16:creationId xmlns:a16="http://schemas.microsoft.com/office/drawing/2014/main" id="{279D515C-3100-42EA-9BAD-B1F00E6A1B02}"/>
              </a:ext>
            </a:extLst>
          </p:cNvPr>
          <p:cNvSpPr>
            <a:spLocks noGrp="1"/>
          </p:cNvSpPr>
          <p:nvPr>
            <p:ph type="sldNum" sz="quarter" idx="11"/>
          </p:nvPr>
        </p:nvSpPr>
        <p:spPr/>
        <p:txBody>
          <a:bodyPr/>
          <a:lstStyle/>
          <a:p>
            <a:fld id="{E65879EC-8A30-47F6-8160-BB56F603565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Slide - 2 Images">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B69DD78-AB21-8741-ACA7-AABC6E30C27E}"/>
              </a:ext>
            </a:extLst>
          </p:cNvPr>
          <p:cNvSpPr>
            <a:spLocks noGrp="1"/>
          </p:cNvSpPr>
          <p:nvPr>
            <p:ph type="pic" idx="1"/>
          </p:nvPr>
        </p:nvSpPr>
        <p:spPr>
          <a:xfrm>
            <a:off x="800100" y="1107622"/>
            <a:ext cx="5143051" cy="3190048"/>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Picture Placeholder 2">
            <a:extLst>
              <a:ext uri="{FF2B5EF4-FFF2-40B4-BE49-F238E27FC236}">
                <a16:creationId xmlns:a16="http://schemas.microsoft.com/office/drawing/2014/main" id="{9282E36C-003D-C146-8F50-BAC426D28156}"/>
              </a:ext>
            </a:extLst>
          </p:cNvPr>
          <p:cNvSpPr>
            <a:spLocks noGrp="1"/>
          </p:cNvSpPr>
          <p:nvPr>
            <p:ph type="pic" idx="12"/>
          </p:nvPr>
        </p:nvSpPr>
        <p:spPr>
          <a:xfrm>
            <a:off x="6229940" y="1107622"/>
            <a:ext cx="5123861" cy="3190049"/>
          </a:xfrm>
          <a:no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3" name="Text Placeholder 2">
            <a:extLst>
              <a:ext uri="{FF2B5EF4-FFF2-40B4-BE49-F238E27FC236}">
                <a16:creationId xmlns:a16="http://schemas.microsoft.com/office/drawing/2014/main" id="{C87B58ED-6D9B-DC46-8A83-DC202AB3DEFF}"/>
              </a:ext>
            </a:extLst>
          </p:cNvPr>
          <p:cNvSpPr>
            <a:spLocks noGrp="1"/>
          </p:cNvSpPr>
          <p:nvPr>
            <p:ph type="body" sz="quarter" idx="13" hasCustomPrompt="1"/>
          </p:nvPr>
        </p:nvSpPr>
        <p:spPr>
          <a:xfrm>
            <a:off x="800100" y="4955454"/>
            <a:ext cx="5143051" cy="1102433"/>
          </a:xfrm>
        </p:spPr>
        <p:txBody>
          <a:bodyPr/>
          <a:lstStyle>
            <a:lvl1pPr>
              <a:defRPr sz="105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A9B038D1-16A3-5F4B-8682-B082506EFD71}"/>
              </a:ext>
            </a:extLst>
          </p:cNvPr>
          <p:cNvSpPr>
            <a:spLocks noGrp="1"/>
          </p:cNvSpPr>
          <p:nvPr>
            <p:ph type="body" sz="quarter" idx="15" hasCustomPrompt="1"/>
          </p:nvPr>
        </p:nvSpPr>
        <p:spPr>
          <a:xfrm>
            <a:off x="800100" y="4482939"/>
            <a:ext cx="5143051"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26" name="Text Placeholder 2">
            <a:extLst>
              <a:ext uri="{FF2B5EF4-FFF2-40B4-BE49-F238E27FC236}">
                <a16:creationId xmlns:a16="http://schemas.microsoft.com/office/drawing/2014/main" id="{A2372518-BEFC-5C4C-8BF4-241FFDBF093D}"/>
              </a:ext>
            </a:extLst>
          </p:cNvPr>
          <p:cNvSpPr>
            <a:spLocks noGrp="1"/>
          </p:cNvSpPr>
          <p:nvPr>
            <p:ph type="body" sz="quarter" idx="16" hasCustomPrompt="1"/>
          </p:nvPr>
        </p:nvSpPr>
        <p:spPr>
          <a:xfrm>
            <a:off x="6237421" y="4955454"/>
            <a:ext cx="5143051" cy="1102433"/>
          </a:xfrm>
        </p:spPr>
        <p:txBody>
          <a:bodyPr/>
          <a:lstStyle>
            <a:lvl1pPr>
              <a:defRPr sz="1050">
                <a:solidFill>
                  <a:schemeClr val="tx1">
                    <a:lumMod val="75000"/>
                    <a:lumOff val="25000"/>
                  </a:schemeClr>
                </a:solidFill>
              </a:defRPr>
            </a:lvl1pPr>
          </a:lstStyle>
          <a:p>
            <a:pPr lvl="0"/>
            <a:r>
              <a:rPr lang="en-US"/>
              <a:t>Click to edit text style</a:t>
            </a:r>
          </a:p>
        </p:txBody>
      </p:sp>
      <p:sp>
        <p:nvSpPr>
          <p:cNvPr id="27" name="Text Placeholder 10">
            <a:extLst>
              <a:ext uri="{FF2B5EF4-FFF2-40B4-BE49-F238E27FC236}">
                <a16:creationId xmlns:a16="http://schemas.microsoft.com/office/drawing/2014/main" id="{0D4ED423-5F65-2F45-8A11-89BCB42604AD}"/>
              </a:ext>
            </a:extLst>
          </p:cNvPr>
          <p:cNvSpPr>
            <a:spLocks noGrp="1"/>
          </p:cNvSpPr>
          <p:nvPr>
            <p:ph type="body" sz="quarter" idx="17" hasCustomPrompt="1"/>
          </p:nvPr>
        </p:nvSpPr>
        <p:spPr>
          <a:xfrm>
            <a:off x="6237421" y="4482939"/>
            <a:ext cx="5143051"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12" name="Slide Number Placeholder 4">
            <a:extLst>
              <a:ext uri="{FF2B5EF4-FFF2-40B4-BE49-F238E27FC236}">
                <a16:creationId xmlns:a16="http://schemas.microsoft.com/office/drawing/2014/main" id="{0212FE08-C85D-224F-8EA5-16D16B6E5295}"/>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3" name="Title Placeholder 1">
            <a:extLst>
              <a:ext uri="{FF2B5EF4-FFF2-40B4-BE49-F238E27FC236}">
                <a16:creationId xmlns:a16="http://schemas.microsoft.com/office/drawing/2014/main" id="{AC849444-48F2-2746-8403-370D87487B5F}"/>
              </a:ext>
            </a:extLst>
          </p:cNvPr>
          <p:cNvSpPr>
            <a:spLocks noGrp="1"/>
          </p:cNvSpPr>
          <p:nvPr>
            <p:ph type="title" hasCustomPrompt="1"/>
          </p:nvPr>
        </p:nvSpPr>
        <p:spPr>
          <a:xfrm>
            <a:off x="800100" y="266701"/>
            <a:ext cx="10596995" cy="632152"/>
          </a:xfrm>
          <a:prstGeom prst="rect">
            <a:avLst/>
          </a:prstGeom>
        </p:spPr>
        <p:txBody>
          <a:bodyPr vert="horz" lIns="0" tIns="45720" rIns="91440" bIns="45720" rtlCol="0" anchor="b">
            <a:normAutofit/>
          </a:bodyPr>
          <a:lstStyle>
            <a:lvl1pPr>
              <a:defRPr sz="2400"/>
            </a:lvl1pPr>
          </a:lstStyle>
          <a:p>
            <a:r>
              <a:rPr lang="en-US"/>
              <a:t>Click to edit title style</a:t>
            </a:r>
          </a:p>
        </p:txBody>
      </p:sp>
      <p:cxnSp>
        <p:nvCxnSpPr>
          <p:cNvPr id="14" name="Straight Connector 13">
            <a:extLst>
              <a:ext uri="{FF2B5EF4-FFF2-40B4-BE49-F238E27FC236}">
                <a16:creationId xmlns:a16="http://schemas.microsoft.com/office/drawing/2014/main" id="{0378B2F5-6546-8245-AC5E-2CFAE1D82CEC}"/>
              </a:ext>
            </a:extLst>
          </p:cNvPr>
          <p:cNvCxnSpPr>
            <a:cxnSpLocks/>
          </p:cNvCxnSpPr>
          <p:nvPr userDrawn="1"/>
        </p:nvCxnSpPr>
        <p:spPr>
          <a:xfrm>
            <a:off x="800101"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5" name="Footer Placeholder 2">
            <a:extLst>
              <a:ext uri="{FF2B5EF4-FFF2-40B4-BE49-F238E27FC236}">
                <a16:creationId xmlns:a16="http://schemas.microsoft.com/office/drawing/2014/main" id="{A650FB2E-4D15-4E0F-AB48-838F37BE8AE7}"/>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3259631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3 Columns">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5F7B1B4-B6FD-7D4E-ADAA-028C49AC3664}"/>
              </a:ext>
            </a:extLst>
          </p:cNvPr>
          <p:cNvSpPr>
            <a:spLocks noGrp="1"/>
          </p:cNvSpPr>
          <p:nvPr>
            <p:ph idx="14"/>
          </p:nvPr>
        </p:nvSpPr>
        <p:spPr>
          <a:xfrm>
            <a:off x="800100" y="1107624"/>
            <a:ext cx="3367811" cy="2814641"/>
          </a:xfrm>
          <a:solidFill>
            <a:schemeClr val="bg1"/>
          </a:solidFill>
        </p:spPr>
        <p:txBody>
          <a:bodyPr/>
          <a:lstStyle>
            <a:lvl1pPr>
              <a:defRPr sz="1200">
                <a:solidFill>
                  <a:srgbClr val="544948"/>
                </a:solidFill>
                <a:latin typeface="Lato" panose="020F0502020204030203" pitchFamily="34" charset="77"/>
              </a:defRPr>
            </a:lvl1pPr>
            <a:lvl2pPr>
              <a:defRPr sz="1200">
                <a:latin typeface="Lato" panose="020F0502020204030203" pitchFamily="34" charset="77"/>
              </a:defRPr>
            </a:lvl2pPr>
            <a:lvl3pPr>
              <a:defRPr sz="1200">
                <a:latin typeface="Lato" panose="020F0502020204030203" pitchFamily="34" charset="77"/>
              </a:defRPr>
            </a:lvl3pPr>
            <a:lvl4pPr>
              <a:defRPr sz="1200">
                <a:latin typeface="Lato" panose="020F0502020204030203" pitchFamily="34" charset="77"/>
              </a:defRPr>
            </a:lvl4pPr>
            <a:lvl5pPr>
              <a:defRPr sz="1200">
                <a:latin typeface="Lato" panose="020F0502020204030203" pitchFamily="34" charset="77"/>
              </a:defRPr>
            </a:lvl5pPr>
            <a:lvl6pPr>
              <a:defRPr sz="1500"/>
            </a:lvl6pPr>
            <a:lvl7pPr>
              <a:defRPr sz="1500"/>
            </a:lvl7pPr>
            <a:lvl8pPr>
              <a:defRPr sz="1500"/>
            </a:lvl8pPr>
            <a:lvl9pPr>
              <a:defRPr sz="1500"/>
            </a:lvl9pPr>
          </a:lstStyle>
          <a:p>
            <a:pPr lvl="0"/>
            <a:endParaRPr lang="en-US"/>
          </a:p>
        </p:txBody>
      </p:sp>
      <p:sp>
        <p:nvSpPr>
          <p:cNvPr id="7" name="Text Placeholder 2">
            <a:extLst>
              <a:ext uri="{FF2B5EF4-FFF2-40B4-BE49-F238E27FC236}">
                <a16:creationId xmlns:a16="http://schemas.microsoft.com/office/drawing/2014/main" id="{B900D276-A095-C04E-87EF-52D8AB07589E}"/>
              </a:ext>
            </a:extLst>
          </p:cNvPr>
          <p:cNvSpPr>
            <a:spLocks noGrp="1"/>
          </p:cNvSpPr>
          <p:nvPr>
            <p:ph type="body" sz="quarter" idx="13" hasCustomPrompt="1"/>
          </p:nvPr>
        </p:nvSpPr>
        <p:spPr>
          <a:xfrm>
            <a:off x="800099" y="4601585"/>
            <a:ext cx="3367811" cy="1456300"/>
          </a:xfrm>
        </p:spPr>
        <p:txBody>
          <a:bodyPr/>
          <a:lstStyle>
            <a:lvl1pPr>
              <a:defRPr sz="105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B8441375-8C84-C841-911D-88542B35A79F}"/>
              </a:ext>
            </a:extLst>
          </p:cNvPr>
          <p:cNvSpPr>
            <a:spLocks noGrp="1"/>
          </p:cNvSpPr>
          <p:nvPr>
            <p:ph type="body" sz="quarter" idx="19" hasCustomPrompt="1"/>
          </p:nvPr>
        </p:nvSpPr>
        <p:spPr>
          <a:xfrm>
            <a:off x="800099" y="4104388"/>
            <a:ext cx="3367811"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31" name="Content Placeholder 2">
            <a:extLst>
              <a:ext uri="{FF2B5EF4-FFF2-40B4-BE49-F238E27FC236}">
                <a16:creationId xmlns:a16="http://schemas.microsoft.com/office/drawing/2014/main" id="{1E5F7C37-B244-B142-A9A7-E1FAFB86BDB4}"/>
              </a:ext>
            </a:extLst>
          </p:cNvPr>
          <p:cNvSpPr>
            <a:spLocks noGrp="1"/>
          </p:cNvSpPr>
          <p:nvPr>
            <p:ph idx="20"/>
          </p:nvPr>
        </p:nvSpPr>
        <p:spPr>
          <a:xfrm>
            <a:off x="4412095" y="1107624"/>
            <a:ext cx="3367811" cy="2814641"/>
          </a:xfrm>
          <a:solidFill>
            <a:schemeClr val="bg1"/>
          </a:solidFill>
        </p:spPr>
        <p:txBody>
          <a:bodyPr/>
          <a:lstStyle>
            <a:lvl1pPr>
              <a:defRPr sz="1200">
                <a:solidFill>
                  <a:srgbClr val="544948"/>
                </a:solidFill>
                <a:latin typeface="Lato" panose="020F0502020204030203" pitchFamily="34" charset="77"/>
              </a:defRPr>
            </a:lvl1pPr>
            <a:lvl2pPr>
              <a:defRPr sz="1200">
                <a:latin typeface="Lato" panose="020F0502020204030203" pitchFamily="34" charset="77"/>
              </a:defRPr>
            </a:lvl2pPr>
            <a:lvl3pPr>
              <a:defRPr sz="1200">
                <a:latin typeface="Lato" panose="020F0502020204030203" pitchFamily="34" charset="77"/>
              </a:defRPr>
            </a:lvl3pPr>
            <a:lvl4pPr>
              <a:defRPr sz="1200">
                <a:latin typeface="Lato" panose="020F0502020204030203" pitchFamily="34" charset="77"/>
              </a:defRPr>
            </a:lvl4pPr>
            <a:lvl5pPr>
              <a:defRPr sz="1200">
                <a:latin typeface="Lato" panose="020F0502020204030203" pitchFamily="34" charset="77"/>
              </a:defRPr>
            </a:lvl5pPr>
            <a:lvl6pPr>
              <a:defRPr sz="1500"/>
            </a:lvl6pPr>
            <a:lvl7pPr>
              <a:defRPr sz="1500"/>
            </a:lvl7pPr>
            <a:lvl8pPr>
              <a:defRPr sz="1500"/>
            </a:lvl8pPr>
            <a:lvl9pPr>
              <a:defRPr sz="1500"/>
            </a:lvl9pPr>
          </a:lstStyle>
          <a:p>
            <a:pPr lvl="0"/>
            <a:endParaRPr lang="en-US"/>
          </a:p>
        </p:txBody>
      </p:sp>
      <p:sp>
        <p:nvSpPr>
          <p:cNvPr id="32" name="Text Placeholder 2">
            <a:extLst>
              <a:ext uri="{FF2B5EF4-FFF2-40B4-BE49-F238E27FC236}">
                <a16:creationId xmlns:a16="http://schemas.microsoft.com/office/drawing/2014/main" id="{BB74CA02-6ACC-C34A-93C2-F1C4FBF691FB}"/>
              </a:ext>
            </a:extLst>
          </p:cNvPr>
          <p:cNvSpPr>
            <a:spLocks noGrp="1"/>
          </p:cNvSpPr>
          <p:nvPr>
            <p:ph type="body" sz="quarter" idx="21" hasCustomPrompt="1"/>
          </p:nvPr>
        </p:nvSpPr>
        <p:spPr>
          <a:xfrm>
            <a:off x="4412093" y="4601585"/>
            <a:ext cx="3367811" cy="1456300"/>
          </a:xfrm>
        </p:spPr>
        <p:txBody>
          <a:bodyPr/>
          <a:lstStyle>
            <a:lvl1pPr>
              <a:defRPr sz="1050">
                <a:solidFill>
                  <a:schemeClr val="tx1">
                    <a:lumMod val="75000"/>
                    <a:lumOff val="25000"/>
                  </a:schemeClr>
                </a:solidFill>
              </a:defRPr>
            </a:lvl1pPr>
          </a:lstStyle>
          <a:p>
            <a:pPr lvl="0"/>
            <a:r>
              <a:rPr lang="en-US"/>
              <a:t>Click to edit text style</a:t>
            </a:r>
          </a:p>
        </p:txBody>
      </p:sp>
      <p:sp>
        <p:nvSpPr>
          <p:cNvPr id="33" name="Text Placeholder 10">
            <a:extLst>
              <a:ext uri="{FF2B5EF4-FFF2-40B4-BE49-F238E27FC236}">
                <a16:creationId xmlns:a16="http://schemas.microsoft.com/office/drawing/2014/main" id="{F5CB8DA2-2802-6844-8B57-D6BA2C9B5B70}"/>
              </a:ext>
            </a:extLst>
          </p:cNvPr>
          <p:cNvSpPr>
            <a:spLocks noGrp="1"/>
          </p:cNvSpPr>
          <p:nvPr>
            <p:ph type="body" sz="quarter" idx="22" hasCustomPrompt="1"/>
          </p:nvPr>
        </p:nvSpPr>
        <p:spPr>
          <a:xfrm>
            <a:off x="4412093" y="4104388"/>
            <a:ext cx="3367811"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34" name="Content Placeholder 2">
            <a:extLst>
              <a:ext uri="{FF2B5EF4-FFF2-40B4-BE49-F238E27FC236}">
                <a16:creationId xmlns:a16="http://schemas.microsoft.com/office/drawing/2014/main" id="{BDC9F240-04D8-D943-A30D-C994E4F6D584}"/>
              </a:ext>
            </a:extLst>
          </p:cNvPr>
          <p:cNvSpPr>
            <a:spLocks noGrp="1"/>
          </p:cNvSpPr>
          <p:nvPr>
            <p:ph idx="23"/>
          </p:nvPr>
        </p:nvSpPr>
        <p:spPr>
          <a:xfrm>
            <a:off x="8003707" y="1107624"/>
            <a:ext cx="3367811" cy="2814641"/>
          </a:xfrm>
          <a:solidFill>
            <a:schemeClr val="bg1"/>
          </a:solidFill>
        </p:spPr>
        <p:txBody>
          <a:bodyPr/>
          <a:lstStyle>
            <a:lvl1pPr>
              <a:defRPr sz="1200">
                <a:solidFill>
                  <a:srgbClr val="544948"/>
                </a:solidFill>
                <a:latin typeface="Lato" panose="020F0502020204030203" pitchFamily="34" charset="77"/>
              </a:defRPr>
            </a:lvl1pPr>
            <a:lvl2pPr>
              <a:defRPr sz="1200">
                <a:latin typeface="Lato" panose="020F0502020204030203" pitchFamily="34" charset="77"/>
              </a:defRPr>
            </a:lvl2pPr>
            <a:lvl3pPr>
              <a:defRPr sz="1200">
                <a:latin typeface="Lato" panose="020F0502020204030203" pitchFamily="34" charset="77"/>
              </a:defRPr>
            </a:lvl3pPr>
            <a:lvl4pPr>
              <a:defRPr sz="1200">
                <a:latin typeface="Lato" panose="020F0502020204030203" pitchFamily="34" charset="77"/>
              </a:defRPr>
            </a:lvl4pPr>
            <a:lvl5pPr>
              <a:defRPr sz="1200">
                <a:latin typeface="Lato" panose="020F0502020204030203" pitchFamily="34" charset="77"/>
              </a:defRPr>
            </a:lvl5pPr>
            <a:lvl6pPr>
              <a:defRPr sz="1500"/>
            </a:lvl6pPr>
            <a:lvl7pPr>
              <a:defRPr sz="1500"/>
            </a:lvl7pPr>
            <a:lvl8pPr>
              <a:defRPr sz="1500"/>
            </a:lvl8pPr>
            <a:lvl9pPr>
              <a:defRPr sz="1500"/>
            </a:lvl9pPr>
          </a:lstStyle>
          <a:p>
            <a:pPr lvl="0"/>
            <a:endParaRPr lang="en-US"/>
          </a:p>
        </p:txBody>
      </p:sp>
      <p:sp>
        <p:nvSpPr>
          <p:cNvPr id="35" name="Text Placeholder 2">
            <a:extLst>
              <a:ext uri="{FF2B5EF4-FFF2-40B4-BE49-F238E27FC236}">
                <a16:creationId xmlns:a16="http://schemas.microsoft.com/office/drawing/2014/main" id="{DB7BAAD2-9EFA-544C-A721-31CB8385573B}"/>
              </a:ext>
            </a:extLst>
          </p:cNvPr>
          <p:cNvSpPr>
            <a:spLocks noGrp="1"/>
          </p:cNvSpPr>
          <p:nvPr>
            <p:ph type="body" sz="quarter" idx="24" hasCustomPrompt="1"/>
          </p:nvPr>
        </p:nvSpPr>
        <p:spPr>
          <a:xfrm>
            <a:off x="8003705" y="4601585"/>
            <a:ext cx="3367811" cy="1456300"/>
          </a:xfrm>
        </p:spPr>
        <p:txBody>
          <a:bodyPr/>
          <a:lstStyle>
            <a:lvl1pPr>
              <a:defRPr sz="1050">
                <a:solidFill>
                  <a:schemeClr val="tx1">
                    <a:lumMod val="75000"/>
                    <a:lumOff val="25000"/>
                  </a:schemeClr>
                </a:solidFill>
              </a:defRPr>
            </a:lvl1pPr>
          </a:lstStyle>
          <a:p>
            <a:pPr lvl="0"/>
            <a:r>
              <a:rPr lang="en-US"/>
              <a:t>Click to edit text style</a:t>
            </a:r>
          </a:p>
        </p:txBody>
      </p:sp>
      <p:sp>
        <p:nvSpPr>
          <p:cNvPr id="36" name="Text Placeholder 10">
            <a:extLst>
              <a:ext uri="{FF2B5EF4-FFF2-40B4-BE49-F238E27FC236}">
                <a16:creationId xmlns:a16="http://schemas.microsoft.com/office/drawing/2014/main" id="{416148D1-6829-5046-B19C-F0DDDE27D466}"/>
              </a:ext>
            </a:extLst>
          </p:cNvPr>
          <p:cNvSpPr>
            <a:spLocks noGrp="1"/>
          </p:cNvSpPr>
          <p:nvPr>
            <p:ph type="body" sz="quarter" idx="25" hasCustomPrompt="1"/>
          </p:nvPr>
        </p:nvSpPr>
        <p:spPr>
          <a:xfrm>
            <a:off x="8003705" y="4104388"/>
            <a:ext cx="3367811"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15" name="Slide Number Placeholder 4">
            <a:extLst>
              <a:ext uri="{FF2B5EF4-FFF2-40B4-BE49-F238E27FC236}">
                <a16:creationId xmlns:a16="http://schemas.microsoft.com/office/drawing/2014/main" id="{2512D667-1F4D-4C45-A1D6-9FCC308BAF91}"/>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6" name="Title Placeholder 1">
            <a:extLst>
              <a:ext uri="{FF2B5EF4-FFF2-40B4-BE49-F238E27FC236}">
                <a16:creationId xmlns:a16="http://schemas.microsoft.com/office/drawing/2014/main" id="{F521415C-0030-704F-A772-071A6A0B4448}"/>
              </a:ext>
            </a:extLst>
          </p:cNvPr>
          <p:cNvSpPr>
            <a:spLocks noGrp="1"/>
          </p:cNvSpPr>
          <p:nvPr>
            <p:ph type="title" hasCustomPrompt="1"/>
          </p:nvPr>
        </p:nvSpPr>
        <p:spPr>
          <a:xfrm>
            <a:off x="800100" y="266701"/>
            <a:ext cx="10596995" cy="632152"/>
          </a:xfrm>
          <a:prstGeom prst="rect">
            <a:avLst/>
          </a:prstGeom>
        </p:spPr>
        <p:txBody>
          <a:bodyPr vert="horz" lIns="0" tIns="45720" rIns="91440" bIns="45720" rtlCol="0" anchor="b">
            <a:normAutofit/>
          </a:bodyPr>
          <a:lstStyle>
            <a:lvl1pPr>
              <a:defRPr sz="2400"/>
            </a:lvl1pPr>
          </a:lstStyle>
          <a:p>
            <a:r>
              <a:rPr lang="en-US"/>
              <a:t>Click to edit title style</a:t>
            </a:r>
          </a:p>
        </p:txBody>
      </p:sp>
      <p:cxnSp>
        <p:nvCxnSpPr>
          <p:cNvPr id="17" name="Straight Connector 16">
            <a:extLst>
              <a:ext uri="{FF2B5EF4-FFF2-40B4-BE49-F238E27FC236}">
                <a16:creationId xmlns:a16="http://schemas.microsoft.com/office/drawing/2014/main" id="{ABFDB84D-5A88-B346-8D06-F67B3F5DBC5C}"/>
              </a:ext>
            </a:extLst>
          </p:cNvPr>
          <p:cNvCxnSpPr>
            <a:cxnSpLocks/>
          </p:cNvCxnSpPr>
          <p:nvPr userDrawn="1"/>
        </p:nvCxnSpPr>
        <p:spPr>
          <a:xfrm>
            <a:off x="800101"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8" name="Footer Placeholder 2">
            <a:extLst>
              <a:ext uri="{FF2B5EF4-FFF2-40B4-BE49-F238E27FC236}">
                <a16:creationId xmlns:a16="http://schemas.microsoft.com/office/drawing/2014/main" id="{11628182-87FF-43D9-A4A1-63F6BA207684}"/>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98240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1053A8-48AE-44E9-8B05-FE33756AA42E}"/>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86B2AFBB-67BD-4DBC-B239-0C3F932A4F6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576CB1A-1166-4AED-BA7B-CD49F05269B8}"/>
              </a:ext>
            </a:extLst>
          </p:cNvPr>
          <p:cNvSpPr>
            <a:spLocks noGrp="1"/>
          </p:cNvSpPr>
          <p:nvPr>
            <p:ph type="sldNum" sz="quarter" idx="12"/>
          </p:nvPr>
        </p:nvSpPr>
        <p:spPr/>
        <p:txBody>
          <a:bodyPr/>
          <a:lstStyle>
            <a:lvl1pPr>
              <a:defRPr/>
            </a:lvl1pPr>
          </a:lstStyle>
          <a:p>
            <a:fld id="{A282B3D7-E97B-4122-B7B0-75A05FBA4C29}" type="slidenum">
              <a:rPr lang="en-US" altLang="en-US"/>
              <a:pPr/>
              <a:t>‹#›</a:t>
            </a:fld>
            <a:endParaRPr lang="en-US" altLang="en-US"/>
          </a:p>
        </p:txBody>
      </p:sp>
    </p:spTree>
    <p:extLst>
      <p:ext uri="{BB962C8B-B14F-4D97-AF65-F5344CB8AC3E}">
        <p14:creationId xmlns:p14="http://schemas.microsoft.com/office/powerpoint/2010/main" val="4188016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pic>
        <p:nvPicPr>
          <p:cNvPr id="21" name="Google Shape;21;p3"/>
          <p:cNvPicPr preferRelativeResize="0"/>
          <p:nvPr/>
        </p:nvPicPr>
        <p:blipFill rotWithShape="1">
          <a:blip r:embed="rId2">
            <a:alphaModFix/>
          </a:blip>
          <a:srcRect/>
          <a:stretch/>
        </p:blipFill>
        <p:spPr>
          <a:xfrm>
            <a:off x="0" y="0"/>
            <a:ext cx="12192000" cy="1252728"/>
          </a:xfrm>
          <a:prstGeom prst="rect">
            <a:avLst/>
          </a:prstGeom>
          <a:noFill/>
          <a:ln>
            <a:noFill/>
          </a:ln>
        </p:spPr>
      </p:pic>
      <p:pic>
        <p:nvPicPr>
          <p:cNvPr id="22" name="Google Shape;22;p3"/>
          <p:cNvPicPr preferRelativeResize="0"/>
          <p:nvPr/>
        </p:nvPicPr>
        <p:blipFill rotWithShape="1">
          <a:blip r:embed="rId3">
            <a:alphaModFix/>
          </a:blip>
          <a:srcRect/>
          <a:stretch/>
        </p:blipFill>
        <p:spPr>
          <a:xfrm>
            <a:off x="30" y="934936"/>
            <a:ext cx="11580335" cy="202691"/>
          </a:xfrm>
          <a:prstGeom prst="rect">
            <a:avLst/>
          </a:prstGeom>
          <a:noFill/>
          <a:ln>
            <a:noFill/>
          </a:ln>
        </p:spPr>
      </p:pic>
      <p:sp>
        <p:nvSpPr>
          <p:cNvPr id="23" name="Google Shape;23;p3"/>
          <p:cNvSpPr txBox="1">
            <a:spLocks noGrp="1"/>
          </p:cNvSpPr>
          <p:nvPr>
            <p:ph type="sldNum" idx="12"/>
          </p:nvPr>
        </p:nvSpPr>
        <p:spPr>
          <a:xfrm>
            <a:off x="11421533" y="6318251"/>
            <a:ext cx="425243" cy="539750"/>
          </a:xfrm>
          <a:prstGeom prst="rect">
            <a:avLst/>
          </a:prstGeom>
          <a:noFill/>
          <a:ln>
            <a:noFill/>
          </a:ln>
        </p:spPr>
        <p:txBody>
          <a:bodyPr spcFirstLastPara="1" wrap="square" lIns="72000" tIns="57600" rIns="72000"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24" name="Google Shape;24;p3"/>
          <p:cNvSpPr txBox="1">
            <a:spLocks noGrp="1"/>
          </p:cNvSpPr>
          <p:nvPr>
            <p:ph type="title"/>
          </p:nvPr>
        </p:nvSpPr>
        <p:spPr>
          <a:xfrm>
            <a:off x="602429" y="129091"/>
            <a:ext cx="10804760" cy="753033"/>
          </a:xfrm>
          <a:prstGeom prst="rect">
            <a:avLst/>
          </a:prstGeom>
          <a:noFill/>
          <a:ln>
            <a:noFill/>
          </a:ln>
        </p:spPr>
        <p:txBody>
          <a:bodyPr spcFirstLastPara="1" wrap="square" lIns="0" tIns="0" rIns="0" bIns="0" anchor="b" anchorCtr="0"/>
          <a:lstStyle>
            <a:lvl1pPr lvl="0" algn="l">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09600" y="1243584"/>
            <a:ext cx="10811933" cy="5065522"/>
          </a:xfrm>
          <a:prstGeom prst="rect">
            <a:avLst/>
          </a:prstGeom>
          <a:noFill/>
          <a:ln>
            <a:noFill/>
          </a:ln>
        </p:spPr>
        <p:txBody>
          <a:bodyPr spcFirstLastPara="1" wrap="square" lIns="0" tIns="0" rIns="0" bIns="0" anchor="t" anchorCtr="0"/>
          <a:lstStyle>
            <a:lvl1pPr marL="342900" lvl="0" indent="-171450" algn="l">
              <a:lnSpc>
                <a:spcPct val="120000"/>
              </a:lnSpc>
              <a:spcBef>
                <a:spcPts val="0"/>
              </a:spcBef>
              <a:spcAft>
                <a:spcPts val="0"/>
              </a:spcAft>
              <a:buClr>
                <a:srgbClr val="981E32"/>
              </a:buClr>
              <a:buSzPts val="2400"/>
              <a:buNone/>
              <a:defRPr/>
            </a:lvl1pPr>
            <a:lvl2pPr marL="685800" lvl="1" indent="-297180" algn="l">
              <a:lnSpc>
                <a:spcPct val="120000"/>
              </a:lnSpc>
              <a:spcBef>
                <a:spcPts val="225"/>
              </a:spcBef>
              <a:spcAft>
                <a:spcPts val="0"/>
              </a:spcAft>
              <a:buClr>
                <a:srgbClr val="981E32"/>
              </a:buClr>
              <a:buSzPts val="2640"/>
              <a:buChar char="•"/>
              <a:defRPr/>
            </a:lvl2pPr>
            <a:lvl3pPr marL="1028700" lvl="2" indent="-285750" algn="l">
              <a:lnSpc>
                <a:spcPct val="120000"/>
              </a:lnSpc>
              <a:spcBef>
                <a:spcPts val="0"/>
              </a:spcBef>
              <a:spcAft>
                <a:spcPts val="0"/>
              </a:spcAft>
              <a:buClr>
                <a:srgbClr val="981E32"/>
              </a:buClr>
              <a:buSzPts val="2400"/>
              <a:buChar char="-"/>
              <a:defRPr b="0"/>
            </a:lvl3pPr>
            <a:lvl4pPr marL="1371600" lvl="3" indent="-274320" algn="l">
              <a:lnSpc>
                <a:spcPct val="120000"/>
              </a:lnSpc>
              <a:spcBef>
                <a:spcPts val="0"/>
              </a:spcBef>
              <a:spcAft>
                <a:spcPts val="0"/>
              </a:spcAft>
              <a:buClr>
                <a:srgbClr val="981E32"/>
              </a:buClr>
              <a:buSzPts val="2160"/>
              <a:buChar char="•"/>
              <a:defRPr/>
            </a:lvl4pPr>
            <a:lvl5pPr marL="1714500" lvl="4" indent="-262890" algn="l">
              <a:lnSpc>
                <a:spcPct val="120000"/>
              </a:lnSpc>
              <a:spcBef>
                <a:spcPts val="0"/>
              </a:spcBef>
              <a:spcAft>
                <a:spcPts val="0"/>
              </a:spcAft>
              <a:buClr>
                <a:srgbClr val="981E32"/>
              </a:buClr>
              <a:buSzPts val="192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6" name="Google Shape;26;p3"/>
          <p:cNvSpPr/>
          <p:nvPr/>
        </p:nvSpPr>
        <p:spPr>
          <a:xfrm>
            <a:off x="9855202" y="838200"/>
            <a:ext cx="810479" cy="230832"/>
          </a:xfrm>
          <a:prstGeom prst="rect">
            <a:avLst/>
          </a:prstGeom>
          <a:noFill/>
          <a:ln>
            <a:noFill/>
          </a:ln>
        </p:spPr>
        <p:txBody>
          <a:bodyPr spcFirstLastPara="1" wrap="square" lIns="68569" tIns="34275" rIns="68569" bIns="34275" anchor="t" anchorCtr="0">
            <a:noAutofit/>
          </a:bodyPr>
          <a:lstStyle/>
          <a:p>
            <a:pPr marL="0" marR="0" lvl="0" indent="0" algn="ctr" rtl="0">
              <a:spcBef>
                <a:spcPts val="0"/>
              </a:spcBef>
              <a:spcAft>
                <a:spcPts val="0"/>
              </a:spcAft>
              <a:buNone/>
            </a:pPr>
            <a:r>
              <a:rPr lang="en-US" sz="675" b="1" i="1">
                <a:solidFill>
                  <a:srgbClr val="981E32"/>
                </a:solidFill>
                <a:latin typeface="Arial"/>
                <a:ea typeface="Arial"/>
                <a:cs typeface="Arial"/>
                <a:sym typeface="Arial"/>
              </a:rPr>
              <a:t>TID-AIR</a:t>
            </a:r>
            <a:endParaRPr sz="675" b="1" i="1">
              <a:solidFill>
                <a:srgbClr val="981E32"/>
              </a:solidFill>
              <a:latin typeface="Arial"/>
              <a:ea typeface="Arial"/>
              <a:cs typeface="Arial"/>
              <a:sym typeface="Arial"/>
            </a:endParaRPr>
          </a:p>
        </p:txBody>
      </p:sp>
    </p:spTree>
    <p:extLst>
      <p:ext uri="{BB962C8B-B14F-4D97-AF65-F5344CB8AC3E}">
        <p14:creationId xmlns:p14="http://schemas.microsoft.com/office/powerpoint/2010/main" val="1069933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 y="934936"/>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2397886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2" y="1"/>
            <a:ext cx="9144025" cy="125273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a:xfrm>
            <a:off x="602429" y="129091"/>
            <a:ext cx="10197736" cy="753033"/>
          </a:xfrm>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extBox 1">
            <a:extLst>
              <a:ext uri="{FF2B5EF4-FFF2-40B4-BE49-F238E27FC236}">
                <a16:creationId xmlns:a16="http://schemas.microsoft.com/office/drawing/2014/main" id="{F30ADD42-0D07-4247-844A-4201A0565FFD}"/>
              </a:ext>
            </a:extLst>
          </p:cNvPr>
          <p:cNvSpPr txBox="1"/>
          <p:nvPr userDrawn="1"/>
        </p:nvSpPr>
        <p:spPr>
          <a:xfrm>
            <a:off x="10800167" y="255749"/>
            <a:ext cx="1729961" cy="369332"/>
          </a:xfrm>
          <a:prstGeom prst="rect">
            <a:avLst/>
          </a:prstGeom>
          <a:noFill/>
        </p:spPr>
        <p:txBody>
          <a:bodyPr wrap="none" rtlCol="0">
            <a:spAutoFit/>
          </a:bodyPr>
          <a:lstStyle/>
          <a:p>
            <a:r>
              <a:rPr lang="en-US" sz="900" b="1">
                <a:solidFill>
                  <a:srgbClr val="A4001D"/>
                </a:solidFill>
              </a:rPr>
              <a:t>X-Ray Detector </a:t>
            </a:r>
          </a:p>
          <a:p>
            <a:r>
              <a:rPr lang="en-US" sz="900" b="1">
                <a:solidFill>
                  <a:srgbClr val="A4001D"/>
                </a:solidFill>
              </a:rPr>
              <a:t>R&amp;D Program</a:t>
            </a:r>
          </a:p>
        </p:txBody>
      </p:sp>
    </p:spTree>
    <p:extLst>
      <p:ext uri="{BB962C8B-B14F-4D97-AF65-F5344CB8AC3E}">
        <p14:creationId xmlns:p14="http://schemas.microsoft.com/office/powerpoint/2010/main" val="572358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2" y="1"/>
            <a:ext cx="9144025" cy="125273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a:xfrm>
            <a:off x="602429" y="129091"/>
            <a:ext cx="10197736" cy="753033"/>
          </a:xfrm>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extBox 1">
            <a:extLst>
              <a:ext uri="{FF2B5EF4-FFF2-40B4-BE49-F238E27FC236}">
                <a16:creationId xmlns:a16="http://schemas.microsoft.com/office/drawing/2014/main" id="{F30ADD42-0D07-4247-844A-4201A0565FFD}"/>
              </a:ext>
            </a:extLst>
          </p:cNvPr>
          <p:cNvSpPr txBox="1"/>
          <p:nvPr userDrawn="1"/>
        </p:nvSpPr>
        <p:spPr>
          <a:xfrm>
            <a:off x="10800167" y="255749"/>
            <a:ext cx="1729961" cy="369332"/>
          </a:xfrm>
          <a:prstGeom prst="rect">
            <a:avLst/>
          </a:prstGeom>
          <a:noFill/>
        </p:spPr>
        <p:txBody>
          <a:bodyPr wrap="none" rtlCol="0">
            <a:spAutoFit/>
          </a:bodyPr>
          <a:lstStyle/>
          <a:p>
            <a:r>
              <a:rPr lang="en-US" sz="900" b="1">
                <a:solidFill>
                  <a:srgbClr val="A4001D"/>
                </a:solidFill>
              </a:rPr>
              <a:t>X-Ray Detector </a:t>
            </a:r>
          </a:p>
          <a:p>
            <a:r>
              <a:rPr lang="en-US" sz="900" b="1">
                <a:solidFill>
                  <a:srgbClr val="A4001D"/>
                </a:solidFill>
              </a:rPr>
              <a:t>R&amp;D Program</a:t>
            </a:r>
          </a:p>
        </p:txBody>
      </p:sp>
    </p:spTree>
    <p:extLst>
      <p:ext uri="{BB962C8B-B14F-4D97-AF65-F5344CB8AC3E}">
        <p14:creationId xmlns:p14="http://schemas.microsoft.com/office/powerpoint/2010/main" val="2399272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 y="934936"/>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711854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 Option 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0" y="636586"/>
            <a:ext cx="3411930" cy="1116014"/>
          </a:xfrm>
          <a:prstGeom prst="rect">
            <a:avLst/>
          </a:prstGeom>
        </p:spPr>
        <p:txBody>
          <a:bodyPr vert="horz" lIns="0" tIns="45720" rIns="91440" bIns="45720" rtlCol="0" anchor="t">
            <a:normAutofit/>
          </a:bodyPr>
          <a:lstStyle/>
          <a:p>
            <a:r>
              <a:rPr lang="en-US"/>
              <a:t>Click to add title</a:t>
            </a:r>
          </a:p>
        </p:txBody>
      </p:sp>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4403687" y="723007"/>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1 Title</a:t>
            </a:r>
          </a:p>
        </p:txBody>
      </p:sp>
      <p:sp>
        <p:nvSpPr>
          <p:cNvPr id="14" name="Text Placeholder 10">
            <a:extLst>
              <a:ext uri="{FF2B5EF4-FFF2-40B4-BE49-F238E27FC236}">
                <a16:creationId xmlns:a16="http://schemas.microsoft.com/office/drawing/2014/main" id="{D518763A-6065-A341-A8B2-AE7F8D1A9B83}"/>
              </a:ext>
            </a:extLst>
          </p:cNvPr>
          <p:cNvSpPr>
            <a:spLocks noGrp="1"/>
          </p:cNvSpPr>
          <p:nvPr>
            <p:ph type="body" sz="quarter" idx="17" hasCustomPrompt="1"/>
          </p:nvPr>
        </p:nvSpPr>
        <p:spPr>
          <a:xfrm>
            <a:off x="4403687" y="2270224"/>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2 Title</a:t>
            </a:r>
          </a:p>
        </p:txBody>
      </p:sp>
      <p:sp>
        <p:nvSpPr>
          <p:cNvPr id="16" name="Text Placeholder 10">
            <a:extLst>
              <a:ext uri="{FF2B5EF4-FFF2-40B4-BE49-F238E27FC236}">
                <a16:creationId xmlns:a16="http://schemas.microsoft.com/office/drawing/2014/main" id="{F4F60F32-F7FC-D74A-B61F-062B52187D1E}"/>
              </a:ext>
            </a:extLst>
          </p:cNvPr>
          <p:cNvSpPr>
            <a:spLocks noGrp="1"/>
          </p:cNvSpPr>
          <p:nvPr>
            <p:ph type="body" sz="quarter" idx="19" hasCustomPrompt="1"/>
          </p:nvPr>
        </p:nvSpPr>
        <p:spPr>
          <a:xfrm>
            <a:off x="4403687" y="3798312"/>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3 Title</a:t>
            </a:r>
          </a:p>
        </p:txBody>
      </p:sp>
      <p:sp>
        <p:nvSpPr>
          <p:cNvPr id="18" name="Text Placeholder 10">
            <a:extLst>
              <a:ext uri="{FF2B5EF4-FFF2-40B4-BE49-F238E27FC236}">
                <a16:creationId xmlns:a16="http://schemas.microsoft.com/office/drawing/2014/main" id="{C127CDD6-FBEF-EE4C-9F38-757B119F092E}"/>
              </a:ext>
            </a:extLst>
          </p:cNvPr>
          <p:cNvSpPr>
            <a:spLocks noGrp="1"/>
          </p:cNvSpPr>
          <p:nvPr>
            <p:ph type="body" sz="quarter" idx="21" hasCustomPrompt="1"/>
          </p:nvPr>
        </p:nvSpPr>
        <p:spPr>
          <a:xfrm>
            <a:off x="7979932" y="711892"/>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4 Title</a:t>
            </a:r>
          </a:p>
        </p:txBody>
      </p:sp>
      <p:sp>
        <p:nvSpPr>
          <p:cNvPr id="20" name="Text Placeholder 10">
            <a:extLst>
              <a:ext uri="{FF2B5EF4-FFF2-40B4-BE49-F238E27FC236}">
                <a16:creationId xmlns:a16="http://schemas.microsoft.com/office/drawing/2014/main" id="{12475248-C410-E548-A28F-8AA6518566C1}"/>
              </a:ext>
            </a:extLst>
          </p:cNvPr>
          <p:cNvSpPr>
            <a:spLocks noGrp="1"/>
          </p:cNvSpPr>
          <p:nvPr>
            <p:ph type="body" sz="quarter" idx="23" hasCustomPrompt="1"/>
          </p:nvPr>
        </p:nvSpPr>
        <p:spPr>
          <a:xfrm>
            <a:off x="7979932" y="2259109"/>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5 Title</a:t>
            </a:r>
          </a:p>
        </p:txBody>
      </p:sp>
      <p:sp>
        <p:nvSpPr>
          <p:cNvPr id="22" name="Text Placeholder 10">
            <a:extLst>
              <a:ext uri="{FF2B5EF4-FFF2-40B4-BE49-F238E27FC236}">
                <a16:creationId xmlns:a16="http://schemas.microsoft.com/office/drawing/2014/main" id="{0E28E414-0678-DA4E-9D26-1094523653FF}"/>
              </a:ext>
            </a:extLst>
          </p:cNvPr>
          <p:cNvSpPr>
            <a:spLocks noGrp="1"/>
          </p:cNvSpPr>
          <p:nvPr>
            <p:ph type="body" sz="quarter" idx="25" hasCustomPrompt="1"/>
          </p:nvPr>
        </p:nvSpPr>
        <p:spPr>
          <a:xfrm>
            <a:off x="7979932" y="3787197"/>
            <a:ext cx="3384626"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Section 6 Title</a:t>
            </a:r>
          </a:p>
        </p:txBody>
      </p:sp>
      <p:sp>
        <p:nvSpPr>
          <p:cNvPr id="3" name="Text Placeholder 2">
            <a:extLst>
              <a:ext uri="{FF2B5EF4-FFF2-40B4-BE49-F238E27FC236}">
                <a16:creationId xmlns:a16="http://schemas.microsoft.com/office/drawing/2014/main" id="{35A9C2C1-E88D-9641-A57C-DEA0DF949468}"/>
              </a:ext>
            </a:extLst>
          </p:cNvPr>
          <p:cNvSpPr>
            <a:spLocks noGrp="1"/>
          </p:cNvSpPr>
          <p:nvPr>
            <p:ph type="body" sz="quarter" idx="26" hasCustomPrompt="1"/>
          </p:nvPr>
        </p:nvSpPr>
        <p:spPr>
          <a:xfrm>
            <a:off x="4403725" y="1136987"/>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4" name="Text Placeholder 2">
            <a:extLst>
              <a:ext uri="{FF2B5EF4-FFF2-40B4-BE49-F238E27FC236}">
                <a16:creationId xmlns:a16="http://schemas.microsoft.com/office/drawing/2014/main" id="{4B69A155-606B-C744-8B99-0CF0DA55C2A8}"/>
              </a:ext>
            </a:extLst>
          </p:cNvPr>
          <p:cNvSpPr>
            <a:spLocks noGrp="1"/>
          </p:cNvSpPr>
          <p:nvPr>
            <p:ph type="body" sz="quarter" idx="27" hasCustomPrompt="1"/>
          </p:nvPr>
        </p:nvSpPr>
        <p:spPr>
          <a:xfrm>
            <a:off x="4403725" y="2686682"/>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5" name="Text Placeholder 2">
            <a:extLst>
              <a:ext uri="{FF2B5EF4-FFF2-40B4-BE49-F238E27FC236}">
                <a16:creationId xmlns:a16="http://schemas.microsoft.com/office/drawing/2014/main" id="{DB91FA69-9C72-4A4B-A704-BCCEB65325B1}"/>
              </a:ext>
            </a:extLst>
          </p:cNvPr>
          <p:cNvSpPr>
            <a:spLocks noGrp="1"/>
          </p:cNvSpPr>
          <p:nvPr>
            <p:ph type="body" sz="quarter" idx="28" hasCustomPrompt="1"/>
          </p:nvPr>
        </p:nvSpPr>
        <p:spPr>
          <a:xfrm>
            <a:off x="4403687" y="4218136"/>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6" name="Text Placeholder 2">
            <a:extLst>
              <a:ext uri="{FF2B5EF4-FFF2-40B4-BE49-F238E27FC236}">
                <a16:creationId xmlns:a16="http://schemas.microsoft.com/office/drawing/2014/main" id="{BA8AD4FE-D3EB-7542-8CA9-11FC4C6AB9A5}"/>
              </a:ext>
            </a:extLst>
          </p:cNvPr>
          <p:cNvSpPr>
            <a:spLocks noGrp="1"/>
          </p:cNvSpPr>
          <p:nvPr>
            <p:ph type="body" sz="quarter" idx="29" hasCustomPrompt="1"/>
          </p:nvPr>
        </p:nvSpPr>
        <p:spPr>
          <a:xfrm>
            <a:off x="7979970" y="1115645"/>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7" name="Text Placeholder 2">
            <a:extLst>
              <a:ext uri="{FF2B5EF4-FFF2-40B4-BE49-F238E27FC236}">
                <a16:creationId xmlns:a16="http://schemas.microsoft.com/office/drawing/2014/main" id="{FD439FD8-111D-C140-83D2-B951A675E36D}"/>
              </a:ext>
            </a:extLst>
          </p:cNvPr>
          <p:cNvSpPr>
            <a:spLocks noGrp="1"/>
          </p:cNvSpPr>
          <p:nvPr>
            <p:ph type="body" sz="quarter" idx="30" hasCustomPrompt="1"/>
          </p:nvPr>
        </p:nvSpPr>
        <p:spPr>
          <a:xfrm>
            <a:off x="7979970" y="2665340"/>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8" name="Text Placeholder 2">
            <a:extLst>
              <a:ext uri="{FF2B5EF4-FFF2-40B4-BE49-F238E27FC236}">
                <a16:creationId xmlns:a16="http://schemas.microsoft.com/office/drawing/2014/main" id="{BBFAC5FD-3370-B943-8AB7-C4860F844420}"/>
              </a:ext>
            </a:extLst>
          </p:cNvPr>
          <p:cNvSpPr>
            <a:spLocks noGrp="1"/>
          </p:cNvSpPr>
          <p:nvPr>
            <p:ph type="body" sz="quarter" idx="31" hasCustomPrompt="1"/>
          </p:nvPr>
        </p:nvSpPr>
        <p:spPr>
          <a:xfrm>
            <a:off x="7979932" y="4196794"/>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pic>
        <p:nvPicPr>
          <p:cNvPr id="6" name="Picture 5">
            <a:extLst>
              <a:ext uri="{FF2B5EF4-FFF2-40B4-BE49-F238E27FC236}">
                <a16:creationId xmlns:a16="http://schemas.microsoft.com/office/drawing/2014/main" id="{6C59BC7E-F9ED-D345-B396-E98E4ECEF97E}"/>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3" name="Rectangle 22">
            <a:extLst>
              <a:ext uri="{FF2B5EF4-FFF2-40B4-BE49-F238E27FC236}">
                <a16:creationId xmlns:a16="http://schemas.microsoft.com/office/drawing/2014/main" id="{C5BAE47A-E69C-8743-80B3-B25F763F639C}"/>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4">
            <a:extLst>
              <a:ext uri="{FF2B5EF4-FFF2-40B4-BE49-F238E27FC236}">
                <a16:creationId xmlns:a16="http://schemas.microsoft.com/office/drawing/2014/main" id="{C8A2EE5A-F49D-784B-9008-27484449088B}"/>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9" name="Footer Placeholder 2">
            <a:extLst>
              <a:ext uri="{FF2B5EF4-FFF2-40B4-BE49-F238E27FC236}">
                <a16:creationId xmlns:a16="http://schemas.microsoft.com/office/drawing/2014/main" id="{14A29DD7-109E-44CF-A4A9-96FC7DB067B5}"/>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3081302131"/>
      </p:ext>
    </p:extLst>
  </p:cSld>
  <p:clrMapOvr>
    <a:masterClrMapping/>
  </p:clrMapOvr>
  <p:extLst>
    <p:ext uri="{DCECCB84-F9BA-43D5-87BE-67443E8EF086}">
      <p15:sldGuideLst xmlns:p15="http://schemas.microsoft.com/office/powerpoint/2012/main">
        <p15:guide id="1" orient="horz" pos="5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 O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F9B11A2-779F-3C42-AF52-2C7E5CE3C94A}"/>
              </a:ext>
            </a:extLst>
          </p:cNvPr>
          <p:cNvSpPr>
            <a:spLocks noGrp="1"/>
          </p:cNvSpPr>
          <p:nvPr>
            <p:ph type="body" idx="18" hasCustomPrompt="1"/>
          </p:nvPr>
        </p:nvSpPr>
        <p:spPr>
          <a:xfrm>
            <a:off x="4383050" y="723007"/>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6" name="Text Placeholder 4">
            <a:extLst>
              <a:ext uri="{FF2B5EF4-FFF2-40B4-BE49-F238E27FC236}">
                <a16:creationId xmlns:a16="http://schemas.microsoft.com/office/drawing/2014/main" id="{4101AEEB-891B-1144-AAD2-95E40B05416D}"/>
              </a:ext>
            </a:extLst>
          </p:cNvPr>
          <p:cNvSpPr>
            <a:spLocks noGrp="1"/>
          </p:cNvSpPr>
          <p:nvPr>
            <p:ph type="body" sz="quarter" idx="30" hasCustomPrompt="1"/>
          </p:nvPr>
        </p:nvSpPr>
        <p:spPr>
          <a:xfrm>
            <a:off x="6096001" y="722981"/>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7" name="Text Placeholder 44">
            <a:extLst>
              <a:ext uri="{FF2B5EF4-FFF2-40B4-BE49-F238E27FC236}">
                <a16:creationId xmlns:a16="http://schemas.microsoft.com/office/drawing/2014/main" id="{9534EBBC-3C59-144F-AD22-A7E2D666AD67}"/>
              </a:ext>
            </a:extLst>
          </p:cNvPr>
          <p:cNvSpPr>
            <a:spLocks noGrp="1"/>
          </p:cNvSpPr>
          <p:nvPr>
            <p:ph type="body" sz="quarter" idx="31" hasCustomPrompt="1"/>
          </p:nvPr>
        </p:nvSpPr>
        <p:spPr>
          <a:xfrm>
            <a:off x="6096001" y="1048833"/>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8" name="Text Placeholder 2">
            <a:extLst>
              <a:ext uri="{FF2B5EF4-FFF2-40B4-BE49-F238E27FC236}">
                <a16:creationId xmlns:a16="http://schemas.microsoft.com/office/drawing/2014/main" id="{298DBFF5-7446-3C4A-950D-4375660B1C12}"/>
              </a:ext>
            </a:extLst>
          </p:cNvPr>
          <p:cNvSpPr>
            <a:spLocks noGrp="1"/>
          </p:cNvSpPr>
          <p:nvPr>
            <p:ph type="body" idx="32" hasCustomPrompt="1"/>
          </p:nvPr>
        </p:nvSpPr>
        <p:spPr>
          <a:xfrm>
            <a:off x="4383050" y="1520675"/>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9" name="Text Placeholder 4">
            <a:extLst>
              <a:ext uri="{FF2B5EF4-FFF2-40B4-BE49-F238E27FC236}">
                <a16:creationId xmlns:a16="http://schemas.microsoft.com/office/drawing/2014/main" id="{118C17B4-D4FB-0B42-A5E0-F51AC7DAB509}"/>
              </a:ext>
            </a:extLst>
          </p:cNvPr>
          <p:cNvSpPr>
            <a:spLocks noGrp="1"/>
          </p:cNvSpPr>
          <p:nvPr>
            <p:ph type="body" sz="quarter" idx="33" hasCustomPrompt="1"/>
          </p:nvPr>
        </p:nvSpPr>
        <p:spPr>
          <a:xfrm>
            <a:off x="6096001" y="1520649"/>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0" name="Text Placeholder 44">
            <a:extLst>
              <a:ext uri="{FF2B5EF4-FFF2-40B4-BE49-F238E27FC236}">
                <a16:creationId xmlns:a16="http://schemas.microsoft.com/office/drawing/2014/main" id="{47B4CB48-48A3-D842-B2DF-513FEA8ECF91}"/>
              </a:ext>
            </a:extLst>
          </p:cNvPr>
          <p:cNvSpPr>
            <a:spLocks noGrp="1"/>
          </p:cNvSpPr>
          <p:nvPr>
            <p:ph type="body" sz="quarter" idx="34" hasCustomPrompt="1"/>
          </p:nvPr>
        </p:nvSpPr>
        <p:spPr>
          <a:xfrm>
            <a:off x="6096001" y="1846501"/>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1" name="Text Placeholder 2">
            <a:extLst>
              <a:ext uri="{FF2B5EF4-FFF2-40B4-BE49-F238E27FC236}">
                <a16:creationId xmlns:a16="http://schemas.microsoft.com/office/drawing/2014/main" id="{530147AF-ABA1-1D4D-A300-E21CC4145FBB}"/>
              </a:ext>
            </a:extLst>
          </p:cNvPr>
          <p:cNvSpPr>
            <a:spLocks noGrp="1"/>
          </p:cNvSpPr>
          <p:nvPr>
            <p:ph type="body" idx="35" hasCustomPrompt="1"/>
          </p:nvPr>
        </p:nvSpPr>
        <p:spPr>
          <a:xfrm>
            <a:off x="4383050" y="2324828"/>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2" name="Text Placeholder 4">
            <a:extLst>
              <a:ext uri="{FF2B5EF4-FFF2-40B4-BE49-F238E27FC236}">
                <a16:creationId xmlns:a16="http://schemas.microsoft.com/office/drawing/2014/main" id="{2FC537A5-401B-1F40-AF49-B37B2B264F1E}"/>
              </a:ext>
            </a:extLst>
          </p:cNvPr>
          <p:cNvSpPr>
            <a:spLocks noGrp="1"/>
          </p:cNvSpPr>
          <p:nvPr>
            <p:ph type="body" sz="quarter" idx="36" hasCustomPrompt="1"/>
          </p:nvPr>
        </p:nvSpPr>
        <p:spPr>
          <a:xfrm>
            <a:off x="6096001" y="2324802"/>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3" name="Text Placeholder 44">
            <a:extLst>
              <a:ext uri="{FF2B5EF4-FFF2-40B4-BE49-F238E27FC236}">
                <a16:creationId xmlns:a16="http://schemas.microsoft.com/office/drawing/2014/main" id="{7403F2DD-4415-E94D-80FE-E550E301C1C0}"/>
              </a:ext>
            </a:extLst>
          </p:cNvPr>
          <p:cNvSpPr>
            <a:spLocks noGrp="1"/>
          </p:cNvSpPr>
          <p:nvPr>
            <p:ph type="body" sz="quarter" idx="37" hasCustomPrompt="1"/>
          </p:nvPr>
        </p:nvSpPr>
        <p:spPr>
          <a:xfrm>
            <a:off x="6096001" y="2650654"/>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4" name="Text Placeholder 2">
            <a:extLst>
              <a:ext uri="{FF2B5EF4-FFF2-40B4-BE49-F238E27FC236}">
                <a16:creationId xmlns:a16="http://schemas.microsoft.com/office/drawing/2014/main" id="{7EB1C3F4-F116-AE42-AD4C-1C3E640082A6}"/>
              </a:ext>
            </a:extLst>
          </p:cNvPr>
          <p:cNvSpPr>
            <a:spLocks noGrp="1"/>
          </p:cNvSpPr>
          <p:nvPr>
            <p:ph type="body" idx="38" hasCustomPrompt="1"/>
          </p:nvPr>
        </p:nvSpPr>
        <p:spPr>
          <a:xfrm>
            <a:off x="4383050" y="3135454"/>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5" name="Text Placeholder 4">
            <a:extLst>
              <a:ext uri="{FF2B5EF4-FFF2-40B4-BE49-F238E27FC236}">
                <a16:creationId xmlns:a16="http://schemas.microsoft.com/office/drawing/2014/main" id="{33F5A1F3-4444-D841-8862-EF9DA4845CBD}"/>
              </a:ext>
            </a:extLst>
          </p:cNvPr>
          <p:cNvSpPr>
            <a:spLocks noGrp="1"/>
          </p:cNvSpPr>
          <p:nvPr>
            <p:ph type="body" sz="quarter" idx="39" hasCustomPrompt="1"/>
          </p:nvPr>
        </p:nvSpPr>
        <p:spPr>
          <a:xfrm>
            <a:off x="6096001" y="3135428"/>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6" name="Text Placeholder 44">
            <a:extLst>
              <a:ext uri="{FF2B5EF4-FFF2-40B4-BE49-F238E27FC236}">
                <a16:creationId xmlns:a16="http://schemas.microsoft.com/office/drawing/2014/main" id="{D99DA163-3507-DA49-95FA-93F19D3CFBA8}"/>
              </a:ext>
            </a:extLst>
          </p:cNvPr>
          <p:cNvSpPr>
            <a:spLocks noGrp="1"/>
          </p:cNvSpPr>
          <p:nvPr>
            <p:ph type="body" sz="quarter" idx="40" hasCustomPrompt="1"/>
          </p:nvPr>
        </p:nvSpPr>
        <p:spPr>
          <a:xfrm>
            <a:off x="6096001" y="3461280"/>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7" name="Text Placeholder 2">
            <a:extLst>
              <a:ext uri="{FF2B5EF4-FFF2-40B4-BE49-F238E27FC236}">
                <a16:creationId xmlns:a16="http://schemas.microsoft.com/office/drawing/2014/main" id="{EC53D2DB-EE52-B24A-B966-528463FA7B34}"/>
              </a:ext>
            </a:extLst>
          </p:cNvPr>
          <p:cNvSpPr>
            <a:spLocks noGrp="1"/>
          </p:cNvSpPr>
          <p:nvPr>
            <p:ph type="body" idx="41" hasCustomPrompt="1"/>
          </p:nvPr>
        </p:nvSpPr>
        <p:spPr>
          <a:xfrm>
            <a:off x="4383050" y="3946105"/>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8" name="Text Placeholder 4">
            <a:extLst>
              <a:ext uri="{FF2B5EF4-FFF2-40B4-BE49-F238E27FC236}">
                <a16:creationId xmlns:a16="http://schemas.microsoft.com/office/drawing/2014/main" id="{F1D30716-E851-F544-AA4F-67D4CE29732B}"/>
              </a:ext>
            </a:extLst>
          </p:cNvPr>
          <p:cNvSpPr>
            <a:spLocks noGrp="1"/>
          </p:cNvSpPr>
          <p:nvPr>
            <p:ph type="body" sz="quarter" idx="42" hasCustomPrompt="1"/>
          </p:nvPr>
        </p:nvSpPr>
        <p:spPr>
          <a:xfrm>
            <a:off x="6096001" y="3946079"/>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19" name="Text Placeholder 44">
            <a:extLst>
              <a:ext uri="{FF2B5EF4-FFF2-40B4-BE49-F238E27FC236}">
                <a16:creationId xmlns:a16="http://schemas.microsoft.com/office/drawing/2014/main" id="{20FF93E5-D828-E441-A581-6AA34FE8A337}"/>
              </a:ext>
            </a:extLst>
          </p:cNvPr>
          <p:cNvSpPr>
            <a:spLocks noGrp="1"/>
          </p:cNvSpPr>
          <p:nvPr>
            <p:ph type="body" sz="quarter" idx="43" hasCustomPrompt="1"/>
          </p:nvPr>
        </p:nvSpPr>
        <p:spPr>
          <a:xfrm>
            <a:off x="6096001" y="4271931"/>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20" name="Text Placeholder 2">
            <a:extLst>
              <a:ext uri="{FF2B5EF4-FFF2-40B4-BE49-F238E27FC236}">
                <a16:creationId xmlns:a16="http://schemas.microsoft.com/office/drawing/2014/main" id="{B666BCF8-AD2A-0A46-AF4B-F0EBF1F7DC75}"/>
              </a:ext>
            </a:extLst>
          </p:cNvPr>
          <p:cNvSpPr>
            <a:spLocks noGrp="1"/>
          </p:cNvSpPr>
          <p:nvPr>
            <p:ph type="body" idx="44" hasCustomPrompt="1"/>
          </p:nvPr>
        </p:nvSpPr>
        <p:spPr>
          <a:xfrm>
            <a:off x="4383050" y="4756743"/>
            <a:ext cx="1712950" cy="325827"/>
          </a:xfrm>
        </p:spPr>
        <p:txBody>
          <a:bodyPr>
            <a:normAutofit/>
          </a:bodyPr>
          <a:lstStyle>
            <a:lvl1pPr marL="0" indent="0" algn="l">
              <a:lnSpc>
                <a:spcPts val="1900"/>
              </a:lnSpc>
              <a:spcBef>
                <a:spcPts val="0"/>
              </a:spcBef>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21" name="Text Placeholder 4">
            <a:extLst>
              <a:ext uri="{FF2B5EF4-FFF2-40B4-BE49-F238E27FC236}">
                <a16:creationId xmlns:a16="http://schemas.microsoft.com/office/drawing/2014/main" id="{9DFECC9A-E101-1F49-9A2D-0A2979CE6B9B}"/>
              </a:ext>
            </a:extLst>
          </p:cNvPr>
          <p:cNvSpPr>
            <a:spLocks noGrp="1"/>
          </p:cNvSpPr>
          <p:nvPr>
            <p:ph type="body" sz="quarter" idx="45" hasCustomPrompt="1"/>
          </p:nvPr>
        </p:nvSpPr>
        <p:spPr>
          <a:xfrm>
            <a:off x="6096001" y="4756717"/>
            <a:ext cx="5295899" cy="325853"/>
          </a:xfrm>
        </p:spPr>
        <p:txBody>
          <a:bodyPr/>
          <a:lstStyle>
            <a:lvl1pPr marL="0" indent="0">
              <a:lnSpc>
                <a:spcPts val="1900"/>
              </a:lnSpc>
              <a:spcBef>
                <a:spcPts val="0"/>
              </a:spcBef>
              <a:buNone/>
              <a:defRPr sz="1600" b="1" i="0">
                <a:solidFill>
                  <a:schemeClr val="tx1">
                    <a:lumMod val="75000"/>
                    <a:lumOff val="25000"/>
                  </a:schemeClr>
                </a:solidFill>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p:txBody>
      </p:sp>
      <p:sp>
        <p:nvSpPr>
          <p:cNvPr id="22" name="Text Placeholder 44">
            <a:extLst>
              <a:ext uri="{FF2B5EF4-FFF2-40B4-BE49-F238E27FC236}">
                <a16:creationId xmlns:a16="http://schemas.microsoft.com/office/drawing/2014/main" id="{81AE8B69-AEC4-A943-9813-696D3C2590E1}"/>
              </a:ext>
            </a:extLst>
          </p:cNvPr>
          <p:cNvSpPr>
            <a:spLocks noGrp="1"/>
          </p:cNvSpPr>
          <p:nvPr>
            <p:ph type="body" sz="quarter" idx="46" hasCustomPrompt="1"/>
          </p:nvPr>
        </p:nvSpPr>
        <p:spPr>
          <a:xfrm>
            <a:off x="6096001" y="5082569"/>
            <a:ext cx="5295899" cy="376157"/>
          </a:xfrm>
        </p:spPr>
        <p:txBody>
          <a:bodyPr>
            <a:normAutofit/>
          </a:bodyPr>
          <a:lstStyle>
            <a:lvl1pPr marL="0" indent="0">
              <a:lnSpc>
                <a:spcPts val="1900"/>
              </a:lnSpc>
              <a:spcBef>
                <a:spcPts val="600"/>
              </a:spcBef>
              <a:buNone/>
              <a:defRPr sz="140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23" name="Title Placeholder 1">
            <a:extLst>
              <a:ext uri="{FF2B5EF4-FFF2-40B4-BE49-F238E27FC236}">
                <a16:creationId xmlns:a16="http://schemas.microsoft.com/office/drawing/2014/main" id="{1F0BDEED-86FF-F14E-96F4-450C292F5205}"/>
              </a:ext>
            </a:extLst>
          </p:cNvPr>
          <p:cNvSpPr>
            <a:spLocks noGrp="1"/>
          </p:cNvSpPr>
          <p:nvPr>
            <p:ph type="title" hasCustomPrompt="1"/>
          </p:nvPr>
        </p:nvSpPr>
        <p:spPr>
          <a:xfrm>
            <a:off x="800100" y="636586"/>
            <a:ext cx="3411930" cy="1116014"/>
          </a:xfrm>
          <a:prstGeom prst="rect">
            <a:avLst/>
          </a:prstGeom>
        </p:spPr>
        <p:txBody>
          <a:bodyPr vert="horz" lIns="0" tIns="45720" rIns="91440" bIns="45720" rtlCol="0" anchor="t">
            <a:normAutofit/>
          </a:bodyPr>
          <a:lstStyle/>
          <a:p>
            <a:r>
              <a:rPr lang="en-US"/>
              <a:t>Click to add title</a:t>
            </a:r>
          </a:p>
        </p:txBody>
      </p:sp>
      <p:pic>
        <p:nvPicPr>
          <p:cNvPr id="26" name="Picture 25">
            <a:extLst>
              <a:ext uri="{FF2B5EF4-FFF2-40B4-BE49-F238E27FC236}">
                <a16:creationId xmlns:a16="http://schemas.microsoft.com/office/drawing/2014/main" id="{3BA4B939-07B1-0F48-A480-A75F7D947D1B}"/>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7" name="Rectangle 26">
            <a:extLst>
              <a:ext uri="{FF2B5EF4-FFF2-40B4-BE49-F238E27FC236}">
                <a16:creationId xmlns:a16="http://schemas.microsoft.com/office/drawing/2014/main" id="{C48CC281-A08D-F741-9C1E-1CDF1367B8FF}"/>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lide Number Placeholder 4">
            <a:extLst>
              <a:ext uri="{FF2B5EF4-FFF2-40B4-BE49-F238E27FC236}">
                <a16:creationId xmlns:a16="http://schemas.microsoft.com/office/drawing/2014/main" id="{77B0BDBC-C69B-5844-938C-B8D1798139C8}"/>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8" name="Footer Placeholder 2">
            <a:extLst>
              <a:ext uri="{FF2B5EF4-FFF2-40B4-BE49-F238E27FC236}">
                <a16:creationId xmlns:a16="http://schemas.microsoft.com/office/drawing/2014/main" id="{D561CB20-67C1-49E0-A64F-BB919CDBCF21}"/>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370644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28600" indent="-228600">
              <a:buFont typeface="Wingdings" pitchFamily="2"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0DF7689-9958-4A76-9497-B8FB5ACBCDBD}"/>
              </a:ext>
            </a:extLst>
          </p:cNvPr>
          <p:cNvSpPr>
            <a:spLocks noGrp="1"/>
          </p:cNvSpPr>
          <p:nvPr>
            <p:ph type="ftr" sz="quarter" idx="10"/>
          </p:nvPr>
        </p:nvSpPr>
        <p:spPr/>
        <p:txBody>
          <a:bodyPr/>
          <a:lstStyle/>
          <a:p>
            <a:r>
              <a:rPr lang="en-US"/>
              <a:t>HEPIC 2024 – Analog Signal Processing for Radiation Detectors</a:t>
            </a:r>
          </a:p>
        </p:txBody>
      </p:sp>
      <p:sp>
        <p:nvSpPr>
          <p:cNvPr id="5" name="Slide Number Placeholder 4">
            <a:extLst>
              <a:ext uri="{FF2B5EF4-FFF2-40B4-BE49-F238E27FC236}">
                <a16:creationId xmlns:a16="http://schemas.microsoft.com/office/drawing/2014/main" id="{E9AECA18-76DA-48F8-81DD-D577F60C3EE4}"/>
              </a:ext>
            </a:extLst>
          </p:cNvPr>
          <p:cNvSpPr>
            <a:spLocks noGrp="1"/>
          </p:cNvSpPr>
          <p:nvPr>
            <p:ph type="sldNum" sz="quarter" idx="11"/>
          </p:nvPr>
        </p:nvSpPr>
        <p:spPr/>
        <p:txBody>
          <a:bodyPr/>
          <a:lstStyle/>
          <a:p>
            <a:fld id="{E65879EC-8A30-47F6-8160-BB56F603565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 Option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86D98D-F868-5B4F-B736-4020110E5D26}"/>
              </a:ext>
            </a:extLst>
          </p:cNvPr>
          <p:cNvSpPr>
            <a:spLocks noGrp="1"/>
          </p:cNvSpPr>
          <p:nvPr>
            <p:ph type="title" hasCustomPrompt="1"/>
          </p:nvPr>
        </p:nvSpPr>
        <p:spPr>
          <a:xfrm>
            <a:off x="800100" y="636586"/>
            <a:ext cx="10551391" cy="804152"/>
          </a:xfrm>
        </p:spPr>
        <p:txBody>
          <a:bodyPr anchor="t" anchorCtr="0">
            <a:normAutofit/>
          </a:bodyPr>
          <a:lstStyle>
            <a:lvl1pPr>
              <a:defRPr sz="3600" b="0" i="0">
                <a:solidFill>
                  <a:srgbClr val="8C1515"/>
                </a:solidFill>
                <a:latin typeface="Lato" panose="020F0502020204030203" pitchFamily="34" charset="77"/>
              </a:defRPr>
            </a:lvl1pPr>
          </a:lstStyle>
          <a:p>
            <a:r>
              <a:rPr lang="en-US"/>
              <a:t>Click to add title</a:t>
            </a:r>
          </a:p>
        </p:txBody>
      </p:sp>
      <p:sp>
        <p:nvSpPr>
          <p:cNvPr id="5" name="Subtitle 2">
            <a:extLst>
              <a:ext uri="{FF2B5EF4-FFF2-40B4-BE49-F238E27FC236}">
                <a16:creationId xmlns:a16="http://schemas.microsoft.com/office/drawing/2014/main" id="{020147C1-05E4-924C-9AA3-7D90271F32EC}"/>
              </a:ext>
            </a:extLst>
          </p:cNvPr>
          <p:cNvSpPr>
            <a:spLocks noGrp="1"/>
          </p:cNvSpPr>
          <p:nvPr>
            <p:ph type="subTitle" idx="11" hasCustomPrompt="1"/>
          </p:nvPr>
        </p:nvSpPr>
        <p:spPr>
          <a:xfrm>
            <a:off x="800100" y="1649637"/>
            <a:ext cx="3367809" cy="325852"/>
          </a:xfrm>
        </p:spPr>
        <p:txBody>
          <a:bodyPr numCol="1">
            <a:normAutofit/>
          </a:bodyPr>
          <a:lstStyle>
            <a:lvl1pPr marL="0" marR="0" indent="0" algn="l" defTabSz="1828800" rtl="0" eaLnBrk="1" fontAlgn="auto" latinLnBrk="0" hangingPunct="1">
              <a:lnSpc>
                <a:spcPts val="1800"/>
              </a:lnSpc>
              <a:spcBef>
                <a:spcPts val="1000"/>
              </a:spcBef>
              <a:spcAft>
                <a:spcPts val="600"/>
              </a:spcAft>
              <a:buClrTx/>
              <a:buSzTx/>
              <a:buFont typeface="Arial" panose="020B0604020202020204" pitchFamily="34" charset="0"/>
              <a:buNone/>
              <a:tabLst/>
              <a:defRPr sz="1400" b="1" i="0">
                <a:solidFill>
                  <a:srgbClr val="B83A4B"/>
                </a:solidFill>
                <a:latin typeface="Lato" panose="020F0502020204030203" pitchFamily="34" charset="77"/>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0:00 – 0:00AM</a:t>
            </a:r>
          </a:p>
        </p:txBody>
      </p:sp>
      <p:cxnSp>
        <p:nvCxnSpPr>
          <p:cNvPr id="6" name="Straight Connector 5">
            <a:extLst>
              <a:ext uri="{FF2B5EF4-FFF2-40B4-BE49-F238E27FC236}">
                <a16:creationId xmlns:a16="http://schemas.microsoft.com/office/drawing/2014/main" id="{EF4B4CF2-D4CE-0C45-A65F-FD4632B15227}"/>
              </a:ext>
            </a:extLst>
          </p:cNvPr>
          <p:cNvCxnSpPr>
            <a:cxnSpLocks/>
          </p:cNvCxnSpPr>
          <p:nvPr userDrawn="1"/>
        </p:nvCxnSpPr>
        <p:spPr>
          <a:xfrm>
            <a:off x="800100" y="1975489"/>
            <a:ext cx="10569864"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D9094D5-660A-5149-8448-2787EEF56CC0}"/>
              </a:ext>
            </a:extLst>
          </p:cNvPr>
          <p:cNvSpPr>
            <a:spLocks noGrp="1"/>
          </p:cNvSpPr>
          <p:nvPr>
            <p:ph type="body" idx="18" hasCustomPrompt="1"/>
          </p:nvPr>
        </p:nvSpPr>
        <p:spPr>
          <a:xfrm>
            <a:off x="4412095" y="1649638"/>
            <a:ext cx="3367810"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8" name="Text Placeholder 2">
            <a:extLst>
              <a:ext uri="{FF2B5EF4-FFF2-40B4-BE49-F238E27FC236}">
                <a16:creationId xmlns:a16="http://schemas.microsoft.com/office/drawing/2014/main" id="{8CE49625-BDC5-EE47-96D4-441AB5571068}"/>
              </a:ext>
            </a:extLst>
          </p:cNvPr>
          <p:cNvSpPr>
            <a:spLocks noGrp="1"/>
          </p:cNvSpPr>
          <p:nvPr>
            <p:ph type="body" idx="19" hasCustomPrompt="1"/>
          </p:nvPr>
        </p:nvSpPr>
        <p:spPr>
          <a:xfrm>
            <a:off x="8024090" y="1649638"/>
            <a:ext cx="3345873"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9" name="Text Placeholder 4">
            <a:extLst>
              <a:ext uri="{FF2B5EF4-FFF2-40B4-BE49-F238E27FC236}">
                <a16:creationId xmlns:a16="http://schemas.microsoft.com/office/drawing/2014/main" id="{FE9DB7CC-6B1E-C147-A4D7-C8BFAD2CA4C5}"/>
              </a:ext>
            </a:extLst>
          </p:cNvPr>
          <p:cNvSpPr>
            <a:spLocks noGrp="1"/>
          </p:cNvSpPr>
          <p:nvPr>
            <p:ph type="body" sz="quarter" idx="28" hasCustomPrompt="1"/>
          </p:nvPr>
        </p:nvSpPr>
        <p:spPr>
          <a:xfrm>
            <a:off x="793614" y="2122841"/>
            <a:ext cx="3367809"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0" name="Text Placeholder 44">
            <a:extLst>
              <a:ext uri="{FF2B5EF4-FFF2-40B4-BE49-F238E27FC236}">
                <a16:creationId xmlns:a16="http://schemas.microsoft.com/office/drawing/2014/main" id="{D1554987-5F20-6545-A525-4E76BE0943C2}"/>
              </a:ext>
            </a:extLst>
          </p:cNvPr>
          <p:cNvSpPr>
            <a:spLocks noGrp="1"/>
          </p:cNvSpPr>
          <p:nvPr>
            <p:ph type="body" sz="quarter" idx="29" hasCustomPrompt="1"/>
          </p:nvPr>
        </p:nvSpPr>
        <p:spPr>
          <a:xfrm>
            <a:off x="793614" y="2684332"/>
            <a:ext cx="3367809"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11" name="Text Placeholder 4">
            <a:extLst>
              <a:ext uri="{FF2B5EF4-FFF2-40B4-BE49-F238E27FC236}">
                <a16:creationId xmlns:a16="http://schemas.microsoft.com/office/drawing/2014/main" id="{9FFDBED3-223E-934A-9B8F-7FB7C7878775}"/>
              </a:ext>
            </a:extLst>
          </p:cNvPr>
          <p:cNvSpPr>
            <a:spLocks noGrp="1"/>
          </p:cNvSpPr>
          <p:nvPr>
            <p:ph type="body" sz="quarter" idx="30" hasCustomPrompt="1"/>
          </p:nvPr>
        </p:nvSpPr>
        <p:spPr>
          <a:xfrm>
            <a:off x="4412095" y="2122841"/>
            <a:ext cx="3367809"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2" name="Text Placeholder 44">
            <a:extLst>
              <a:ext uri="{FF2B5EF4-FFF2-40B4-BE49-F238E27FC236}">
                <a16:creationId xmlns:a16="http://schemas.microsoft.com/office/drawing/2014/main" id="{33C431C6-C321-8E46-A0D1-23A596CD19F8}"/>
              </a:ext>
            </a:extLst>
          </p:cNvPr>
          <p:cNvSpPr>
            <a:spLocks noGrp="1"/>
          </p:cNvSpPr>
          <p:nvPr>
            <p:ph type="body" sz="quarter" idx="31" hasCustomPrompt="1"/>
          </p:nvPr>
        </p:nvSpPr>
        <p:spPr>
          <a:xfrm>
            <a:off x="4412095" y="2684332"/>
            <a:ext cx="3367809"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13" name="Text Placeholder 4">
            <a:extLst>
              <a:ext uri="{FF2B5EF4-FFF2-40B4-BE49-F238E27FC236}">
                <a16:creationId xmlns:a16="http://schemas.microsoft.com/office/drawing/2014/main" id="{0C45849C-9979-5646-A7DE-352449B2AEDF}"/>
              </a:ext>
            </a:extLst>
          </p:cNvPr>
          <p:cNvSpPr>
            <a:spLocks noGrp="1"/>
          </p:cNvSpPr>
          <p:nvPr>
            <p:ph type="body" sz="quarter" idx="32" hasCustomPrompt="1"/>
          </p:nvPr>
        </p:nvSpPr>
        <p:spPr>
          <a:xfrm>
            <a:off x="8030577" y="2122841"/>
            <a:ext cx="3317674"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4" name="Text Placeholder 44">
            <a:extLst>
              <a:ext uri="{FF2B5EF4-FFF2-40B4-BE49-F238E27FC236}">
                <a16:creationId xmlns:a16="http://schemas.microsoft.com/office/drawing/2014/main" id="{45690BA4-5725-E74F-A1D7-869ED1F8EFA7}"/>
              </a:ext>
            </a:extLst>
          </p:cNvPr>
          <p:cNvSpPr>
            <a:spLocks noGrp="1"/>
          </p:cNvSpPr>
          <p:nvPr>
            <p:ph type="body" sz="quarter" idx="33" hasCustomPrompt="1"/>
          </p:nvPr>
        </p:nvSpPr>
        <p:spPr>
          <a:xfrm>
            <a:off x="8030577" y="2684332"/>
            <a:ext cx="3317674"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16" name="Text Placeholder 2">
            <a:extLst>
              <a:ext uri="{FF2B5EF4-FFF2-40B4-BE49-F238E27FC236}">
                <a16:creationId xmlns:a16="http://schemas.microsoft.com/office/drawing/2014/main" id="{B16F0CB9-C4B5-2649-8980-FA7565C48F19}"/>
              </a:ext>
            </a:extLst>
          </p:cNvPr>
          <p:cNvSpPr>
            <a:spLocks noGrp="1"/>
          </p:cNvSpPr>
          <p:nvPr>
            <p:ph type="body" idx="34" hasCustomPrompt="1"/>
          </p:nvPr>
        </p:nvSpPr>
        <p:spPr>
          <a:xfrm>
            <a:off x="4412095" y="3822149"/>
            <a:ext cx="3389674"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7" name="Text Placeholder 2">
            <a:extLst>
              <a:ext uri="{FF2B5EF4-FFF2-40B4-BE49-F238E27FC236}">
                <a16:creationId xmlns:a16="http://schemas.microsoft.com/office/drawing/2014/main" id="{7F33C7A1-E75B-1041-9E11-8FB4517BF0C8}"/>
              </a:ext>
            </a:extLst>
          </p:cNvPr>
          <p:cNvSpPr>
            <a:spLocks noGrp="1"/>
          </p:cNvSpPr>
          <p:nvPr>
            <p:ph type="body" idx="35" hasCustomPrompt="1"/>
          </p:nvPr>
        </p:nvSpPr>
        <p:spPr>
          <a:xfrm>
            <a:off x="8030577" y="3822149"/>
            <a:ext cx="3317673"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sp>
        <p:nvSpPr>
          <p:cNvPr id="18" name="Text Placeholder 4">
            <a:extLst>
              <a:ext uri="{FF2B5EF4-FFF2-40B4-BE49-F238E27FC236}">
                <a16:creationId xmlns:a16="http://schemas.microsoft.com/office/drawing/2014/main" id="{EA047395-5AF1-154B-84BC-A80BB529F765}"/>
              </a:ext>
            </a:extLst>
          </p:cNvPr>
          <p:cNvSpPr>
            <a:spLocks noGrp="1"/>
          </p:cNvSpPr>
          <p:nvPr>
            <p:ph type="body" sz="quarter" idx="36" hasCustomPrompt="1"/>
          </p:nvPr>
        </p:nvSpPr>
        <p:spPr>
          <a:xfrm>
            <a:off x="793614" y="4295352"/>
            <a:ext cx="3361323"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19" name="Text Placeholder 44">
            <a:extLst>
              <a:ext uri="{FF2B5EF4-FFF2-40B4-BE49-F238E27FC236}">
                <a16:creationId xmlns:a16="http://schemas.microsoft.com/office/drawing/2014/main" id="{636616F2-09F2-E248-95E2-82F70307B489}"/>
              </a:ext>
            </a:extLst>
          </p:cNvPr>
          <p:cNvSpPr>
            <a:spLocks noGrp="1"/>
          </p:cNvSpPr>
          <p:nvPr>
            <p:ph type="body" sz="quarter" idx="37" hasCustomPrompt="1"/>
          </p:nvPr>
        </p:nvSpPr>
        <p:spPr>
          <a:xfrm>
            <a:off x="793614" y="4856843"/>
            <a:ext cx="3361323"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20" name="Text Placeholder 4">
            <a:extLst>
              <a:ext uri="{FF2B5EF4-FFF2-40B4-BE49-F238E27FC236}">
                <a16:creationId xmlns:a16="http://schemas.microsoft.com/office/drawing/2014/main" id="{86F42B76-74A0-CA4D-8A2B-CE9CA6CACD90}"/>
              </a:ext>
            </a:extLst>
          </p:cNvPr>
          <p:cNvSpPr>
            <a:spLocks noGrp="1"/>
          </p:cNvSpPr>
          <p:nvPr>
            <p:ph type="body" sz="quarter" idx="38" hasCustomPrompt="1"/>
          </p:nvPr>
        </p:nvSpPr>
        <p:spPr>
          <a:xfrm>
            <a:off x="4412095" y="4295352"/>
            <a:ext cx="3389674"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21" name="Text Placeholder 44">
            <a:extLst>
              <a:ext uri="{FF2B5EF4-FFF2-40B4-BE49-F238E27FC236}">
                <a16:creationId xmlns:a16="http://schemas.microsoft.com/office/drawing/2014/main" id="{1A5A8873-5833-0042-B69A-5883CFD33CB9}"/>
              </a:ext>
            </a:extLst>
          </p:cNvPr>
          <p:cNvSpPr>
            <a:spLocks noGrp="1"/>
          </p:cNvSpPr>
          <p:nvPr>
            <p:ph type="body" sz="quarter" idx="39" hasCustomPrompt="1"/>
          </p:nvPr>
        </p:nvSpPr>
        <p:spPr>
          <a:xfrm>
            <a:off x="4412095" y="4856843"/>
            <a:ext cx="3389674"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22" name="Text Placeholder 4">
            <a:extLst>
              <a:ext uri="{FF2B5EF4-FFF2-40B4-BE49-F238E27FC236}">
                <a16:creationId xmlns:a16="http://schemas.microsoft.com/office/drawing/2014/main" id="{4826BEB9-8FCF-9A44-AFE7-74CF476995DB}"/>
              </a:ext>
            </a:extLst>
          </p:cNvPr>
          <p:cNvSpPr>
            <a:spLocks noGrp="1"/>
          </p:cNvSpPr>
          <p:nvPr>
            <p:ph type="body" sz="quarter" idx="40" hasCustomPrompt="1"/>
          </p:nvPr>
        </p:nvSpPr>
        <p:spPr>
          <a:xfrm>
            <a:off x="8030577" y="4295352"/>
            <a:ext cx="3317673" cy="561491"/>
          </a:xfrm>
        </p:spPr>
        <p:txBody>
          <a:bodyPr/>
          <a:lstStyle>
            <a:lvl1pPr marL="0" indent="0">
              <a:lnSpc>
                <a:spcPts val="1900"/>
              </a:lnSpc>
              <a:spcBef>
                <a:spcPts val="0"/>
              </a:spcBef>
              <a:buNone/>
              <a:defRPr sz="1400" b="1" i="0">
                <a:latin typeface="Lato" panose="020F0502020204030203" pitchFamily="34" charset="77"/>
              </a:defRPr>
            </a:lvl1pPr>
            <a:lvl2pPr marL="0" indent="0">
              <a:lnSpc>
                <a:spcPts val="2000"/>
              </a:lnSpc>
              <a:spcBef>
                <a:spcPts val="500"/>
              </a:spcBef>
              <a:buNone/>
              <a:defRPr sz="1400" b="0" i="1">
                <a:latin typeface="Montserrat" pitchFamily="2" charset="77"/>
              </a:defRPr>
            </a:lvl2pPr>
          </a:lstStyle>
          <a:p>
            <a:pPr lvl="0"/>
            <a:r>
              <a:rPr lang="en-US"/>
              <a:t>Topic or Session Title Goes Here</a:t>
            </a:r>
          </a:p>
          <a:p>
            <a:pPr lvl="0"/>
            <a:r>
              <a:rPr lang="en-US"/>
              <a:t>Up to Two Lines in Length</a:t>
            </a:r>
          </a:p>
        </p:txBody>
      </p:sp>
      <p:sp>
        <p:nvSpPr>
          <p:cNvPr id="23" name="Text Placeholder 44">
            <a:extLst>
              <a:ext uri="{FF2B5EF4-FFF2-40B4-BE49-F238E27FC236}">
                <a16:creationId xmlns:a16="http://schemas.microsoft.com/office/drawing/2014/main" id="{8DF86C0A-B51C-1046-AA0A-EC295FC775FB}"/>
              </a:ext>
            </a:extLst>
          </p:cNvPr>
          <p:cNvSpPr>
            <a:spLocks noGrp="1"/>
          </p:cNvSpPr>
          <p:nvPr>
            <p:ph type="body" sz="quarter" idx="41" hasCustomPrompt="1"/>
          </p:nvPr>
        </p:nvSpPr>
        <p:spPr>
          <a:xfrm>
            <a:off x="8030577" y="4856843"/>
            <a:ext cx="3317673" cy="748719"/>
          </a:xfrm>
        </p:spPr>
        <p:txBody>
          <a:bodyPr>
            <a:normAutofit/>
          </a:bodyPr>
          <a:lstStyle>
            <a:lvl1pPr marL="0" indent="0">
              <a:lnSpc>
                <a:spcPct val="120000"/>
              </a:lnSpc>
              <a:buNone/>
              <a:defRPr sz="1400" b="0" i="0">
                <a:latin typeface="Lato" panose="020F0502020204030203" pitchFamily="34" charset="77"/>
              </a:defRPr>
            </a:lvl1pPr>
          </a:lstStyle>
          <a:p>
            <a:pPr lvl="0"/>
            <a:r>
              <a:rPr lang="en-US"/>
              <a:t>Speaker Name, Speaker Title</a:t>
            </a:r>
          </a:p>
        </p:txBody>
      </p:sp>
      <p:sp>
        <p:nvSpPr>
          <p:cNvPr id="24" name="Text Placeholder 2">
            <a:extLst>
              <a:ext uri="{FF2B5EF4-FFF2-40B4-BE49-F238E27FC236}">
                <a16:creationId xmlns:a16="http://schemas.microsoft.com/office/drawing/2014/main" id="{1B12EA8C-91D6-4847-AF0E-29379345621C}"/>
              </a:ext>
            </a:extLst>
          </p:cNvPr>
          <p:cNvSpPr>
            <a:spLocks noGrp="1"/>
          </p:cNvSpPr>
          <p:nvPr>
            <p:ph type="body" idx="42" hasCustomPrompt="1"/>
          </p:nvPr>
        </p:nvSpPr>
        <p:spPr>
          <a:xfrm>
            <a:off x="800100" y="3822149"/>
            <a:ext cx="3361323" cy="325852"/>
          </a:xfrm>
        </p:spPr>
        <p:txBody>
          <a:bodyPr>
            <a:normAutofit/>
          </a:bodyPr>
          <a:lstStyle>
            <a:lvl1pPr marL="0" indent="0" algn="l">
              <a:buNone/>
              <a:defRPr sz="1400" b="1" i="0">
                <a:solidFill>
                  <a:srgbClr val="B83A4B"/>
                </a:solidFill>
                <a:latin typeface="Lato" panose="020F0502020204030203" pitchFamily="34" charset="77"/>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0:00 – 0:00AM</a:t>
            </a:r>
          </a:p>
        </p:txBody>
      </p:sp>
      <p:pic>
        <p:nvPicPr>
          <p:cNvPr id="26" name="Picture 25">
            <a:extLst>
              <a:ext uri="{FF2B5EF4-FFF2-40B4-BE49-F238E27FC236}">
                <a16:creationId xmlns:a16="http://schemas.microsoft.com/office/drawing/2014/main" id="{AD145ACA-AD56-304E-A1B1-C4F73C5F5BE9}"/>
              </a:ext>
            </a:extLst>
          </p:cNvPr>
          <p:cNvPicPr>
            <a:picLocks noChangeAspect="1"/>
          </p:cNvPicPr>
          <p:nvPr userDrawn="1"/>
        </p:nvPicPr>
        <p:blipFill>
          <a:blip r:embed="rId2"/>
          <a:stretch>
            <a:fillRect/>
          </a:stretch>
        </p:blipFill>
        <p:spPr>
          <a:xfrm>
            <a:off x="0" y="-11652"/>
            <a:ext cx="12192000" cy="209223"/>
          </a:xfrm>
          <a:prstGeom prst="rect">
            <a:avLst/>
          </a:prstGeom>
        </p:spPr>
      </p:pic>
      <p:sp>
        <p:nvSpPr>
          <p:cNvPr id="27" name="Rectangle 26">
            <a:extLst>
              <a:ext uri="{FF2B5EF4-FFF2-40B4-BE49-F238E27FC236}">
                <a16:creationId xmlns:a16="http://schemas.microsoft.com/office/drawing/2014/main" id="{4E261855-235B-7B44-8B0F-6C14C1927979}"/>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E794128B-BF4E-3042-9D11-945E0053E6CF}"/>
              </a:ext>
            </a:extLst>
          </p:cNvPr>
          <p:cNvCxnSpPr>
            <a:cxnSpLocks/>
          </p:cNvCxnSpPr>
          <p:nvPr userDrawn="1"/>
        </p:nvCxnSpPr>
        <p:spPr>
          <a:xfrm>
            <a:off x="800100" y="4155271"/>
            <a:ext cx="10569864"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32" name="Slide Number Placeholder 4">
            <a:extLst>
              <a:ext uri="{FF2B5EF4-FFF2-40B4-BE49-F238E27FC236}">
                <a16:creationId xmlns:a16="http://schemas.microsoft.com/office/drawing/2014/main" id="{DA7FDA96-A17A-EC4D-9B84-3B86175DBA69}"/>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9" name="Footer Placeholder 2">
            <a:extLst>
              <a:ext uri="{FF2B5EF4-FFF2-40B4-BE49-F238E27FC236}">
                <a16:creationId xmlns:a16="http://schemas.microsoft.com/office/drawing/2014/main" id="{5EE38A89-D787-4FDD-81E6-231566890A44}"/>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4090756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rgbClr val="8C1515"/>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0" y="2522007"/>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tx1">
                    <a:lumMod val="75000"/>
                    <a:lumOff val="25000"/>
                  </a:schemeClr>
                </a:solidFill>
              </a:defRPr>
            </a:lvl1pPr>
          </a:lstStyle>
          <a:p>
            <a:pPr lvl="0"/>
            <a:r>
              <a:rPr lang="en-US"/>
              <a:t>1</a:t>
            </a:r>
          </a:p>
        </p:txBody>
      </p:sp>
      <p:sp>
        <p:nvSpPr>
          <p:cNvPr id="8" name="Rectangle 7">
            <a:extLst>
              <a:ext uri="{FF2B5EF4-FFF2-40B4-BE49-F238E27FC236}">
                <a16:creationId xmlns:a16="http://schemas.microsoft.com/office/drawing/2014/main" id="{A03A7A72-794E-0647-AE60-3B31B0A1D037}"/>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A970BDE4-8E2B-624F-A4CB-8953401A8768}"/>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1993012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Break - Printabl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3" name="Title Placeholder 1">
            <a:extLst>
              <a:ext uri="{FF2B5EF4-FFF2-40B4-BE49-F238E27FC236}">
                <a16:creationId xmlns:a16="http://schemas.microsoft.com/office/drawing/2014/main" id="{F2974844-19DE-454E-8098-3A96553F863C}"/>
              </a:ext>
            </a:extLst>
          </p:cNvPr>
          <p:cNvSpPr>
            <a:spLocks noGrp="1"/>
          </p:cNvSpPr>
          <p:nvPr>
            <p:ph type="title" hasCustomPrompt="1"/>
          </p:nvPr>
        </p:nvSpPr>
        <p:spPr>
          <a:xfrm>
            <a:off x="800100" y="2615992"/>
            <a:ext cx="10553700" cy="1213729"/>
          </a:xfrm>
          <a:prstGeom prst="rect">
            <a:avLst/>
          </a:prstGeom>
        </p:spPr>
        <p:txBody>
          <a:bodyPr vert="horz" lIns="0" tIns="45720" rIns="91440" bIns="45720" rtlCol="0" anchor="t">
            <a:normAutofit/>
          </a:bodyPr>
          <a:lstStyle>
            <a:lvl1pPr>
              <a:defRPr>
                <a:solidFill>
                  <a:srgbClr val="8C1515"/>
                </a:solidFill>
              </a:defRPr>
            </a:lvl1pPr>
          </a:lstStyle>
          <a:p>
            <a:r>
              <a:rPr lang="en-US"/>
              <a:t>Click to edit Section Title</a:t>
            </a:r>
          </a:p>
        </p:txBody>
      </p:sp>
      <p:cxnSp>
        <p:nvCxnSpPr>
          <p:cNvPr id="24" name="Straight Connector 23">
            <a:extLst>
              <a:ext uri="{FF2B5EF4-FFF2-40B4-BE49-F238E27FC236}">
                <a16:creationId xmlns:a16="http://schemas.microsoft.com/office/drawing/2014/main" id="{481E5EE6-63F9-5048-909D-64194E342317}"/>
              </a:ext>
            </a:extLst>
          </p:cNvPr>
          <p:cNvCxnSpPr>
            <a:cxnSpLocks/>
          </p:cNvCxnSpPr>
          <p:nvPr userDrawn="1"/>
        </p:nvCxnSpPr>
        <p:spPr>
          <a:xfrm>
            <a:off x="800100" y="2522007"/>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25" name="Text Placeholder 17">
            <a:extLst>
              <a:ext uri="{FF2B5EF4-FFF2-40B4-BE49-F238E27FC236}">
                <a16:creationId xmlns:a16="http://schemas.microsoft.com/office/drawing/2014/main" id="{480D6C41-EAB5-5C44-84B5-42A1F749D9C4}"/>
              </a:ext>
            </a:extLst>
          </p:cNvPr>
          <p:cNvSpPr>
            <a:spLocks noGrp="1"/>
          </p:cNvSpPr>
          <p:nvPr>
            <p:ph type="body" sz="quarter" idx="10" hasCustomPrompt="1"/>
          </p:nvPr>
        </p:nvSpPr>
        <p:spPr>
          <a:xfrm>
            <a:off x="800100" y="1273091"/>
            <a:ext cx="1460711" cy="1243012"/>
          </a:xfrm>
        </p:spPr>
        <p:txBody>
          <a:bodyPr anchor="b">
            <a:normAutofit/>
          </a:bodyPr>
          <a:lstStyle>
            <a:lvl1pPr>
              <a:defRPr sz="6000">
                <a:solidFill>
                  <a:schemeClr val="tx1">
                    <a:lumMod val="75000"/>
                    <a:lumOff val="25000"/>
                  </a:schemeClr>
                </a:solidFill>
              </a:defRPr>
            </a:lvl1pPr>
          </a:lstStyle>
          <a:p>
            <a:pPr lvl="0"/>
            <a:r>
              <a:rPr lang="en-US"/>
              <a:t>1</a:t>
            </a:r>
          </a:p>
        </p:txBody>
      </p:sp>
      <p:sp>
        <p:nvSpPr>
          <p:cNvPr id="8" name="Rectangle 7">
            <a:extLst>
              <a:ext uri="{FF2B5EF4-FFF2-40B4-BE49-F238E27FC236}">
                <a16:creationId xmlns:a16="http://schemas.microsoft.com/office/drawing/2014/main" id="{A03A7A72-794E-0647-AE60-3B31B0A1D037}"/>
              </a:ext>
            </a:extLst>
          </p:cNvPr>
          <p:cNvSpPr/>
          <p:nvPr userDrawn="1"/>
        </p:nvSpPr>
        <p:spPr>
          <a:xfrm>
            <a:off x="0" y="-13960"/>
            <a:ext cx="12192000" cy="211532"/>
          </a:xfrm>
          <a:prstGeom prst="rect">
            <a:avLst/>
          </a:prstGeom>
          <a:solidFill>
            <a:srgbClr val="D4D1D1">
              <a:alpha val="2498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A970BDE4-8E2B-624F-A4CB-8953401A8768}"/>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Tree>
    <p:extLst>
      <p:ext uri="{BB962C8B-B14F-4D97-AF65-F5344CB8AC3E}">
        <p14:creationId xmlns:p14="http://schemas.microsoft.com/office/powerpoint/2010/main" val="40508178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0" y="1110216"/>
            <a:ext cx="1055370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0" y="266701"/>
            <a:ext cx="10553700"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0"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2" name="Footer Placeholder 2">
            <a:extLst>
              <a:ext uri="{FF2B5EF4-FFF2-40B4-BE49-F238E27FC236}">
                <a16:creationId xmlns:a16="http://schemas.microsoft.com/office/drawing/2014/main" id="{6757E5AA-88BC-457A-AAA8-58DE1E2A4296}"/>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1536462772"/>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0" y="1602938"/>
            <a:ext cx="5157788" cy="44549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4" y="1107621"/>
            <a:ext cx="5164831"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0" y="1107621"/>
            <a:ext cx="5162925"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5" name="Footer Placeholder 2">
            <a:extLst>
              <a:ext uri="{FF2B5EF4-FFF2-40B4-BE49-F238E27FC236}">
                <a16:creationId xmlns:a16="http://schemas.microsoft.com/office/drawing/2014/main" id="{58A18548-9DE5-4E4B-9505-9B4A5DF8C487}"/>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3477398706"/>
      </p:ext>
    </p:extLst>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Slide - One Imag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540163D6-781A-724D-8FD5-B6254B8285EF}"/>
              </a:ext>
            </a:extLst>
          </p:cNvPr>
          <p:cNvSpPr>
            <a:spLocks noGrp="1"/>
          </p:cNvSpPr>
          <p:nvPr>
            <p:ph type="pic" idx="1"/>
          </p:nvPr>
        </p:nvSpPr>
        <p:spPr>
          <a:xfrm>
            <a:off x="800100" y="1107621"/>
            <a:ext cx="6929879" cy="4950264"/>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9" name="Text Placeholder 10">
            <a:extLst>
              <a:ext uri="{FF2B5EF4-FFF2-40B4-BE49-F238E27FC236}">
                <a16:creationId xmlns:a16="http://schemas.microsoft.com/office/drawing/2014/main" id="{D7304A26-5011-724E-8C96-DFA08D60CFCA}"/>
              </a:ext>
            </a:extLst>
          </p:cNvPr>
          <p:cNvSpPr>
            <a:spLocks noGrp="1"/>
          </p:cNvSpPr>
          <p:nvPr>
            <p:ph type="body" sz="quarter" idx="13" hasCustomPrompt="1"/>
          </p:nvPr>
        </p:nvSpPr>
        <p:spPr>
          <a:xfrm>
            <a:off x="7980362" y="1107621"/>
            <a:ext cx="3373438"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2" name="Text Placeholder 21">
            <a:extLst>
              <a:ext uri="{FF2B5EF4-FFF2-40B4-BE49-F238E27FC236}">
                <a16:creationId xmlns:a16="http://schemas.microsoft.com/office/drawing/2014/main" id="{DA0C1017-97FA-6D48-9A0D-090E555BB0D3}"/>
              </a:ext>
            </a:extLst>
          </p:cNvPr>
          <p:cNvSpPr>
            <a:spLocks noGrp="1"/>
          </p:cNvSpPr>
          <p:nvPr>
            <p:ph type="body" sz="quarter" idx="18"/>
          </p:nvPr>
        </p:nvSpPr>
        <p:spPr>
          <a:xfrm>
            <a:off x="7980363" y="1602470"/>
            <a:ext cx="3373437" cy="4455415"/>
          </a:xfrm>
        </p:spPr>
        <p:txBody>
          <a:bodyPr/>
          <a:lstStyle>
            <a:lvl1pPr>
              <a:defRPr sz="1400">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p:txBody>
      </p:sp>
      <p:sp>
        <p:nvSpPr>
          <p:cNvPr id="10" name="Slide Number Placeholder 4">
            <a:extLst>
              <a:ext uri="{FF2B5EF4-FFF2-40B4-BE49-F238E27FC236}">
                <a16:creationId xmlns:a16="http://schemas.microsoft.com/office/drawing/2014/main" id="{4A5F029E-3019-A841-8F95-BDEC2121B48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8" name="Title Placeholder 1">
            <a:extLst>
              <a:ext uri="{FF2B5EF4-FFF2-40B4-BE49-F238E27FC236}">
                <a16:creationId xmlns:a16="http://schemas.microsoft.com/office/drawing/2014/main" id="{84919F97-4951-B143-AC5E-0B468673D1D2}"/>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20" name="Straight Connector 19">
            <a:extLst>
              <a:ext uri="{FF2B5EF4-FFF2-40B4-BE49-F238E27FC236}">
                <a16:creationId xmlns:a16="http://schemas.microsoft.com/office/drawing/2014/main" id="{5128D1B1-345A-8D4A-BEEE-A61D73DC57E2}"/>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1" name="Footer Placeholder 2">
            <a:extLst>
              <a:ext uri="{FF2B5EF4-FFF2-40B4-BE49-F238E27FC236}">
                <a16:creationId xmlns:a16="http://schemas.microsoft.com/office/drawing/2014/main" id="{4889A433-2ECD-4D7E-8F75-15BF35E063DE}"/>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3182631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2 Images">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7B69DD78-AB21-8741-ACA7-AABC6E30C27E}"/>
              </a:ext>
            </a:extLst>
          </p:cNvPr>
          <p:cNvSpPr>
            <a:spLocks noGrp="1"/>
          </p:cNvSpPr>
          <p:nvPr>
            <p:ph type="pic" idx="1"/>
          </p:nvPr>
        </p:nvSpPr>
        <p:spPr>
          <a:xfrm>
            <a:off x="800100" y="1107622"/>
            <a:ext cx="5143050" cy="3190048"/>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Picture Placeholder 2">
            <a:extLst>
              <a:ext uri="{FF2B5EF4-FFF2-40B4-BE49-F238E27FC236}">
                <a16:creationId xmlns:a16="http://schemas.microsoft.com/office/drawing/2014/main" id="{9282E36C-003D-C146-8F50-BAC426D28156}"/>
              </a:ext>
            </a:extLst>
          </p:cNvPr>
          <p:cNvSpPr>
            <a:spLocks noGrp="1"/>
          </p:cNvSpPr>
          <p:nvPr>
            <p:ph type="pic" idx="12"/>
          </p:nvPr>
        </p:nvSpPr>
        <p:spPr>
          <a:xfrm>
            <a:off x="6229939" y="1107620"/>
            <a:ext cx="5123861" cy="3190049"/>
          </a:xfrm>
          <a:no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3" name="Text Placeholder 2">
            <a:extLst>
              <a:ext uri="{FF2B5EF4-FFF2-40B4-BE49-F238E27FC236}">
                <a16:creationId xmlns:a16="http://schemas.microsoft.com/office/drawing/2014/main" id="{C87B58ED-6D9B-DC46-8A83-DC202AB3DEFF}"/>
              </a:ext>
            </a:extLst>
          </p:cNvPr>
          <p:cNvSpPr>
            <a:spLocks noGrp="1"/>
          </p:cNvSpPr>
          <p:nvPr>
            <p:ph type="body" sz="quarter" idx="13" hasCustomPrompt="1"/>
          </p:nvPr>
        </p:nvSpPr>
        <p:spPr>
          <a:xfrm>
            <a:off x="800100" y="4955452"/>
            <a:ext cx="5143050" cy="1102433"/>
          </a:xfrm>
        </p:spPr>
        <p:txBody>
          <a:bodyPr/>
          <a:lstStyle>
            <a:lvl1pPr>
              <a:defRPr sz="140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A9B038D1-16A3-5F4B-8682-B082506EFD71}"/>
              </a:ext>
            </a:extLst>
          </p:cNvPr>
          <p:cNvSpPr>
            <a:spLocks noGrp="1"/>
          </p:cNvSpPr>
          <p:nvPr>
            <p:ph type="body" sz="quarter" idx="15" hasCustomPrompt="1"/>
          </p:nvPr>
        </p:nvSpPr>
        <p:spPr>
          <a:xfrm>
            <a:off x="800100"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26" name="Text Placeholder 2">
            <a:extLst>
              <a:ext uri="{FF2B5EF4-FFF2-40B4-BE49-F238E27FC236}">
                <a16:creationId xmlns:a16="http://schemas.microsoft.com/office/drawing/2014/main" id="{A2372518-BEFC-5C4C-8BF4-241FFDBF093D}"/>
              </a:ext>
            </a:extLst>
          </p:cNvPr>
          <p:cNvSpPr>
            <a:spLocks noGrp="1"/>
          </p:cNvSpPr>
          <p:nvPr>
            <p:ph type="body" sz="quarter" idx="16" hasCustomPrompt="1"/>
          </p:nvPr>
        </p:nvSpPr>
        <p:spPr>
          <a:xfrm>
            <a:off x="6237422" y="4955452"/>
            <a:ext cx="5143050" cy="1102433"/>
          </a:xfrm>
        </p:spPr>
        <p:txBody>
          <a:bodyPr/>
          <a:lstStyle>
            <a:lvl1pPr>
              <a:defRPr sz="1400">
                <a:solidFill>
                  <a:schemeClr val="tx1">
                    <a:lumMod val="75000"/>
                    <a:lumOff val="25000"/>
                  </a:schemeClr>
                </a:solidFill>
              </a:defRPr>
            </a:lvl1pPr>
          </a:lstStyle>
          <a:p>
            <a:pPr lvl="0"/>
            <a:r>
              <a:rPr lang="en-US"/>
              <a:t>Click to edit text style</a:t>
            </a:r>
          </a:p>
        </p:txBody>
      </p:sp>
      <p:sp>
        <p:nvSpPr>
          <p:cNvPr id="27" name="Text Placeholder 10">
            <a:extLst>
              <a:ext uri="{FF2B5EF4-FFF2-40B4-BE49-F238E27FC236}">
                <a16:creationId xmlns:a16="http://schemas.microsoft.com/office/drawing/2014/main" id="{0D4ED423-5F65-2F45-8A11-89BCB42604AD}"/>
              </a:ext>
            </a:extLst>
          </p:cNvPr>
          <p:cNvSpPr>
            <a:spLocks noGrp="1"/>
          </p:cNvSpPr>
          <p:nvPr>
            <p:ph type="body" sz="quarter" idx="17" hasCustomPrompt="1"/>
          </p:nvPr>
        </p:nvSpPr>
        <p:spPr>
          <a:xfrm>
            <a:off x="6237422" y="4482939"/>
            <a:ext cx="514305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2" name="Slide Number Placeholder 4">
            <a:extLst>
              <a:ext uri="{FF2B5EF4-FFF2-40B4-BE49-F238E27FC236}">
                <a16:creationId xmlns:a16="http://schemas.microsoft.com/office/drawing/2014/main" id="{0212FE08-C85D-224F-8EA5-16D16B6E529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3" name="Title Placeholder 1">
            <a:extLst>
              <a:ext uri="{FF2B5EF4-FFF2-40B4-BE49-F238E27FC236}">
                <a16:creationId xmlns:a16="http://schemas.microsoft.com/office/drawing/2014/main" id="{AC849444-48F2-2746-8403-370D87487B5F}"/>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4" name="Straight Connector 13">
            <a:extLst>
              <a:ext uri="{FF2B5EF4-FFF2-40B4-BE49-F238E27FC236}">
                <a16:creationId xmlns:a16="http://schemas.microsoft.com/office/drawing/2014/main" id="{0378B2F5-6546-8245-AC5E-2CFAE1D82CE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6" name="Footer Placeholder 2">
            <a:extLst>
              <a:ext uri="{FF2B5EF4-FFF2-40B4-BE49-F238E27FC236}">
                <a16:creationId xmlns:a16="http://schemas.microsoft.com/office/drawing/2014/main" id="{5AF81A68-F16B-49DE-89AE-27AFCCEB86EA}"/>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12391560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 3 Columns">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D5F7B1B4-B6FD-7D4E-ADAA-028C49AC3664}"/>
              </a:ext>
            </a:extLst>
          </p:cNvPr>
          <p:cNvSpPr>
            <a:spLocks noGrp="1"/>
          </p:cNvSpPr>
          <p:nvPr>
            <p:ph idx="14"/>
          </p:nvPr>
        </p:nvSpPr>
        <p:spPr>
          <a:xfrm>
            <a:off x="800100"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7" name="Text Placeholder 2">
            <a:extLst>
              <a:ext uri="{FF2B5EF4-FFF2-40B4-BE49-F238E27FC236}">
                <a16:creationId xmlns:a16="http://schemas.microsoft.com/office/drawing/2014/main" id="{B900D276-A095-C04E-87EF-52D8AB07589E}"/>
              </a:ext>
            </a:extLst>
          </p:cNvPr>
          <p:cNvSpPr>
            <a:spLocks noGrp="1"/>
          </p:cNvSpPr>
          <p:nvPr>
            <p:ph type="body" sz="quarter" idx="13" hasCustomPrompt="1"/>
          </p:nvPr>
        </p:nvSpPr>
        <p:spPr>
          <a:xfrm>
            <a:off x="800099"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21" name="Text Placeholder 10">
            <a:extLst>
              <a:ext uri="{FF2B5EF4-FFF2-40B4-BE49-F238E27FC236}">
                <a16:creationId xmlns:a16="http://schemas.microsoft.com/office/drawing/2014/main" id="{B8441375-8C84-C841-911D-88542B35A79F}"/>
              </a:ext>
            </a:extLst>
          </p:cNvPr>
          <p:cNvSpPr>
            <a:spLocks noGrp="1"/>
          </p:cNvSpPr>
          <p:nvPr>
            <p:ph type="body" sz="quarter" idx="19" hasCustomPrompt="1"/>
          </p:nvPr>
        </p:nvSpPr>
        <p:spPr>
          <a:xfrm>
            <a:off x="800099"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31" name="Content Placeholder 2">
            <a:extLst>
              <a:ext uri="{FF2B5EF4-FFF2-40B4-BE49-F238E27FC236}">
                <a16:creationId xmlns:a16="http://schemas.microsoft.com/office/drawing/2014/main" id="{1E5F7C37-B244-B142-A9A7-E1FAFB86BDB4}"/>
              </a:ext>
            </a:extLst>
          </p:cNvPr>
          <p:cNvSpPr>
            <a:spLocks noGrp="1"/>
          </p:cNvSpPr>
          <p:nvPr>
            <p:ph idx="20"/>
          </p:nvPr>
        </p:nvSpPr>
        <p:spPr>
          <a:xfrm>
            <a:off x="4412095"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32" name="Text Placeholder 2">
            <a:extLst>
              <a:ext uri="{FF2B5EF4-FFF2-40B4-BE49-F238E27FC236}">
                <a16:creationId xmlns:a16="http://schemas.microsoft.com/office/drawing/2014/main" id="{BB74CA02-6ACC-C34A-93C2-F1C4FBF691FB}"/>
              </a:ext>
            </a:extLst>
          </p:cNvPr>
          <p:cNvSpPr>
            <a:spLocks noGrp="1"/>
          </p:cNvSpPr>
          <p:nvPr>
            <p:ph type="body" sz="quarter" idx="21" hasCustomPrompt="1"/>
          </p:nvPr>
        </p:nvSpPr>
        <p:spPr>
          <a:xfrm>
            <a:off x="4412094"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33" name="Text Placeholder 10">
            <a:extLst>
              <a:ext uri="{FF2B5EF4-FFF2-40B4-BE49-F238E27FC236}">
                <a16:creationId xmlns:a16="http://schemas.microsoft.com/office/drawing/2014/main" id="{F5CB8DA2-2802-6844-8B57-D6BA2C9B5B70}"/>
              </a:ext>
            </a:extLst>
          </p:cNvPr>
          <p:cNvSpPr>
            <a:spLocks noGrp="1"/>
          </p:cNvSpPr>
          <p:nvPr>
            <p:ph type="body" sz="quarter" idx="22" hasCustomPrompt="1"/>
          </p:nvPr>
        </p:nvSpPr>
        <p:spPr>
          <a:xfrm>
            <a:off x="4412094"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34" name="Content Placeholder 2">
            <a:extLst>
              <a:ext uri="{FF2B5EF4-FFF2-40B4-BE49-F238E27FC236}">
                <a16:creationId xmlns:a16="http://schemas.microsoft.com/office/drawing/2014/main" id="{BDC9F240-04D8-D943-A30D-C994E4F6D584}"/>
              </a:ext>
            </a:extLst>
          </p:cNvPr>
          <p:cNvSpPr>
            <a:spLocks noGrp="1"/>
          </p:cNvSpPr>
          <p:nvPr>
            <p:ph idx="23"/>
          </p:nvPr>
        </p:nvSpPr>
        <p:spPr>
          <a:xfrm>
            <a:off x="8003707" y="1107622"/>
            <a:ext cx="3367810" cy="2814641"/>
          </a:xfrm>
          <a:solidFill>
            <a:schemeClr val="bg1"/>
          </a:solidFill>
        </p:spPr>
        <p:txBody>
          <a:bodyPr/>
          <a:lstStyle>
            <a:lvl1pPr>
              <a:defRPr sz="1600">
                <a:solidFill>
                  <a:srgbClr val="544948"/>
                </a:solidFill>
                <a:latin typeface="Lato" panose="020F0502020204030203" pitchFamily="34" charset="77"/>
              </a:defRPr>
            </a:lvl1pPr>
            <a:lvl2pPr>
              <a:defRPr sz="1600">
                <a:latin typeface="Lato" panose="020F0502020204030203" pitchFamily="34" charset="77"/>
              </a:defRPr>
            </a:lvl2pPr>
            <a:lvl3pPr>
              <a:defRPr sz="1600">
                <a:latin typeface="Lato" panose="020F0502020204030203" pitchFamily="34" charset="77"/>
              </a:defRPr>
            </a:lvl3pPr>
            <a:lvl4pPr>
              <a:defRPr sz="1600">
                <a:latin typeface="Lato" panose="020F0502020204030203" pitchFamily="34" charset="77"/>
              </a:defRPr>
            </a:lvl4pPr>
            <a:lvl5pPr>
              <a:defRPr sz="1600">
                <a:latin typeface="Lato" panose="020F0502020204030203" pitchFamily="34" charset="77"/>
              </a:defRPr>
            </a:lvl5pPr>
            <a:lvl6pPr>
              <a:defRPr sz="2000"/>
            </a:lvl6pPr>
            <a:lvl7pPr>
              <a:defRPr sz="2000"/>
            </a:lvl7pPr>
            <a:lvl8pPr>
              <a:defRPr sz="2000"/>
            </a:lvl8pPr>
            <a:lvl9pPr>
              <a:defRPr sz="2000"/>
            </a:lvl9pPr>
          </a:lstStyle>
          <a:p>
            <a:pPr lvl="0"/>
            <a:endParaRPr lang="en-US"/>
          </a:p>
        </p:txBody>
      </p:sp>
      <p:sp>
        <p:nvSpPr>
          <p:cNvPr id="35" name="Text Placeholder 2">
            <a:extLst>
              <a:ext uri="{FF2B5EF4-FFF2-40B4-BE49-F238E27FC236}">
                <a16:creationId xmlns:a16="http://schemas.microsoft.com/office/drawing/2014/main" id="{DB7BAAD2-9EFA-544C-A721-31CB8385573B}"/>
              </a:ext>
            </a:extLst>
          </p:cNvPr>
          <p:cNvSpPr>
            <a:spLocks noGrp="1"/>
          </p:cNvSpPr>
          <p:nvPr>
            <p:ph type="body" sz="quarter" idx="24" hasCustomPrompt="1"/>
          </p:nvPr>
        </p:nvSpPr>
        <p:spPr>
          <a:xfrm>
            <a:off x="8003706" y="4601585"/>
            <a:ext cx="3367810" cy="1456300"/>
          </a:xfrm>
        </p:spPr>
        <p:txBody>
          <a:bodyPr/>
          <a:lstStyle>
            <a:lvl1pPr>
              <a:defRPr sz="1400">
                <a:solidFill>
                  <a:schemeClr val="tx1">
                    <a:lumMod val="75000"/>
                    <a:lumOff val="25000"/>
                  </a:schemeClr>
                </a:solidFill>
              </a:defRPr>
            </a:lvl1pPr>
          </a:lstStyle>
          <a:p>
            <a:pPr lvl="0"/>
            <a:r>
              <a:rPr lang="en-US"/>
              <a:t>Click to edit text style</a:t>
            </a:r>
          </a:p>
        </p:txBody>
      </p:sp>
      <p:sp>
        <p:nvSpPr>
          <p:cNvPr id="36" name="Text Placeholder 10">
            <a:extLst>
              <a:ext uri="{FF2B5EF4-FFF2-40B4-BE49-F238E27FC236}">
                <a16:creationId xmlns:a16="http://schemas.microsoft.com/office/drawing/2014/main" id="{416148D1-6829-5046-B19C-F0DDDE27D466}"/>
              </a:ext>
            </a:extLst>
          </p:cNvPr>
          <p:cNvSpPr>
            <a:spLocks noGrp="1"/>
          </p:cNvSpPr>
          <p:nvPr>
            <p:ph type="body" sz="quarter" idx="25" hasCustomPrompt="1"/>
          </p:nvPr>
        </p:nvSpPr>
        <p:spPr>
          <a:xfrm>
            <a:off x="8003706" y="4104388"/>
            <a:ext cx="3367810"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a:t>Click to edit Subtitle style</a:t>
            </a:r>
          </a:p>
        </p:txBody>
      </p:sp>
      <p:sp>
        <p:nvSpPr>
          <p:cNvPr id="15" name="Slide Number Placeholder 4">
            <a:extLst>
              <a:ext uri="{FF2B5EF4-FFF2-40B4-BE49-F238E27FC236}">
                <a16:creationId xmlns:a16="http://schemas.microsoft.com/office/drawing/2014/main" id="{2512D667-1F4D-4C45-A1D6-9FCC308BAF91}"/>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6" name="Title Placeholder 1">
            <a:extLst>
              <a:ext uri="{FF2B5EF4-FFF2-40B4-BE49-F238E27FC236}">
                <a16:creationId xmlns:a16="http://schemas.microsoft.com/office/drawing/2014/main" id="{F521415C-0030-704F-A772-071A6A0B4448}"/>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a:t>Click to edit title style</a:t>
            </a:r>
          </a:p>
        </p:txBody>
      </p:sp>
      <p:cxnSp>
        <p:nvCxnSpPr>
          <p:cNvPr id="17" name="Straight Connector 16">
            <a:extLst>
              <a:ext uri="{FF2B5EF4-FFF2-40B4-BE49-F238E27FC236}">
                <a16:creationId xmlns:a16="http://schemas.microsoft.com/office/drawing/2014/main" id="{ABFDB84D-5A88-B346-8D06-F67B3F5DBC5C}"/>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19" name="Footer Placeholder 2">
            <a:extLst>
              <a:ext uri="{FF2B5EF4-FFF2-40B4-BE49-F238E27FC236}">
                <a16:creationId xmlns:a16="http://schemas.microsoft.com/office/drawing/2014/main" id="{65D0E673-A0EB-485C-8D00-CE72293E82CD}"/>
              </a:ext>
            </a:extLst>
          </p:cNvPr>
          <p:cNvSpPr>
            <a:spLocks noGrp="1"/>
          </p:cNvSpPr>
          <p:nvPr>
            <p:ph type="ftr" sz="quarter" idx="3"/>
          </p:nvPr>
        </p:nvSpPr>
        <p:spPr>
          <a:xfrm>
            <a:off x="3764478" y="6282824"/>
            <a:ext cx="4636572"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Tree>
    <p:extLst>
      <p:ext uri="{BB962C8B-B14F-4D97-AF65-F5344CB8AC3E}">
        <p14:creationId xmlns:p14="http://schemas.microsoft.com/office/powerpoint/2010/main" val="1748244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fr-FR"/>
              <a:t>Modifiez le style du titre</a:t>
            </a:r>
            <a:endParaRPr lang="en-US"/>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0703C36E-ADFC-49B5-9B37-BDB541BC0464}" type="datetime1">
              <a:rPr lang="en-US" smtClean="0"/>
              <a:t>6/23/2025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798A6-482B-4DC2-A169-ECB39682E8F3}"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8638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 Option 3">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B55E88-9618-8546-B71A-4FEC6AF32AF5}"/>
              </a:ext>
            </a:extLst>
          </p:cNvPr>
          <p:cNvSpPr>
            <a:spLocks noGrp="1"/>
          </p:cNvSpPr>
          <p:nvPr>
            <p:ph type="pic" sz="quarter" idx="14"/>
          </p:nvPr>
        </p:nvSpPr>
        <p:spPr>
          <a:xfrm>
            <a:off x="0" y="0"/>
            <a:ext cx="12192000" cy="6858000"/>
          </a:xfrm>
          <a:solidFill>
            <a:schemeClr val="bg2">
              <a:lumMod val="90000"/>
            </a:schemeClr>
          </a:solidFill>
        </p:spPr>
        <p:txBody>
          <a:bodyPr/>
          <a:lstStyle/>
          <a:p>
            <a:r>
              <a:rPr lang="en-US"/>
              <a:t>Click icon to add picture</a:t>
            </a:r>
          </a:p>
        </p:txBody>
      </p:sp>
      <p:sp>
        <p:nvSpPr>
          <p:cNvPr id="28" name="Text Placeholder 27">
            <a:extLst>
              <a:ext uri="{FF2B5EF4-FFF2-40B4-BE49-F238E27FC236}">
                <a16:creationId xmlns:a16="http://schemas.microsoft.com/office/drawing/2014/main" id="{A96C29BD-F121-614E-937A-0FE2936909DD}"/>
              </a:ext>
            </a:extLst>
          </p:cNvPr>
          <p:cNvSpPr>
            <a:spLocks noGrp="1"/>
          </p:cNvSpPr>
          <p:nvPr>
            <p:ph type="body" sz="quarter" idx="10" hasCustomPrompt="1"/>
          </p:nvPr>
        </p:nvSpPr>
        <p:spPr>
          <a:xfrm>
            <a:off x="800100" y="647701"/>
            <a:ext cx="7563494" cy="2246574"/>
          </a:xfrm>
        </p:spPr>
        <p:txBody>
          <a:bodyPr anchor="b">
            <a:normAutofit/>
          </a:bodyPr>
          <a:lstStyle>
            <a:lvl1pPr>
              <a:defRPr sz="4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Title style</a:t>
            </a:r>
          </a:p>
        </p:txBody>
      </p:sp>
      <p:sp>
        <p:nvSpPr>
          <p:cNvPr id="30" name="Text Placeholder 29">
            <a:extLst>
              <a:ext uri="{FF2B5EF4-FFF2-40B4-BE49-F238E27FC236}">
                <a16:creationId xmlns:a16="http://schemas.microsoft.com/office/drawing/2014/main" id="{106C54A2-406A-8E4A-9A2F-D0E47BAE5AA9}"/>
              </a:ext>
            </a:extLst>
          </p:cNvPr>
          <p:cNvSpPr>
            <a:spLocks noGrp="1"/>
          </p:cNvSpPr>
          <p:nvPr>
            <p:ph type="body" sz="quarter" idx="11" hasCustomPrompt="1"/>
          </p:nvPr>
        </p:nvSpPr>
        <p:spPr>
          <a:xfrm>
            <a:off x="800099" y="2931546"/>
            <a:ext cx="7563495" cy="505405"/>
          </a:xfrm>
        </p:spPr>
        <p:txBody>
          <a:bodyPr anchor="b">
            <a:noAutofit/>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Subtitle text</a:t>
            </a:r>
          </a:p>
        </p:txBody>
      </p:sp>
      <p:sp>
        <p:nvSpPr>
          <p:cNvPr id="32" name="Text Placeholder 31">
            <a:extLst>
              <a:ext uri="{FF2B5EF4-FFF2-40B4-BE49-F238E27FC236}">
                <a16:creationId xmlns:a16="http://schemas.microsoft.com/office/drawing/2014/main" id="{E48681D7-BD26-DD4A-83F8-CC4789ACF986}"/>
              </a:ext>
            </a:extLst>
          </p:cNvPr>
          <p:cNvSpPr>
            <a:spLocks noGrp="1"/>
          </p:cNvSpPr>
          <p:nvPr>
            <p:ph type="body" sz="quarter" idx="12" hasCustomPrompt="1"/>
          </p:nvPr>
        </p:nvSpPr>
        <p:spPr>
          <a:xfrm>
            <a:off x="800100" y="3941112"/>
            <a:ext cx="7563494" cy="363896"/>
          </a:xfrm>
        </p:spPr>
        <p:txBody>
          <a:bodyPr anchor="t">
            <a:noAutofit/>
          </a:bodyPr>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Speaker Name / Title / Department</a:t>
            </a:r>
          </a:p>
        </p:txBody>
      </p:sp>
      <p:sp>
        <p:nvSpPr>
          <p:cNvPr id="34" name="Text Placeholder 33">
            <a:extLst>
              <a:ext uri="{FF2B5EF4-FFF2-40B4-BE49-F238E27FC236}">
                <a16:creationId xmlns:a16="http://schemas.microsoft.com/office/drawing/2014/main" id="{2D4B77C2-58D8-3547-BE9A-17CA8281CFF6}"/>
              </a:ext>
            </a:extLst>
          </p:cNvPr>
          <p:cNvSpPr>
            <a:spLocks noGrp="1"/>
          </p:cNvSpPr>
          <p:nvPr>
            <p:ph type="body" sz="quarter" idx="13" hasCustomPrompt="1"/>
          </p:nvPr>
        </p:nvSpPr>
        <p:spPr>
          <a:xfrm>
            <a:off x="800099" y="4306401"/>
            <a:ext cx="7563493" cy="295275"/>
          </a:xfrm>
        </p:spPr>
        <p:txBody>
          <a:bodyPr>
            <a:noAutofit/>
          </a:bodyPr>
          <a:lstStyle>
            <a:lvl1pPr>
              <a:defRPr sz="1600" b="1" i="0">
                <a:solidFill>
                  <a:schemeClr val="bg1"/>
                </a:solidFill>
                <a:latin typeface="Lato" panose="020F0502020204030203" pitchFamily="34" charset="77"/>
              </a:defRPr>
            </a:lvl1pPr>
            <a:lvl2pPr>
              <a:defRPr>
                <a:solidFill>
                  <a:srgbClr val="00B0F0"/>
                </a:solidFill>
              </a:defRPr>
            </a:lvl2pPr>
            <a:lvl3pPr>
              <a:defRPr>
                <a:solidFill>
                  <a:srgbClr val="00B0F0"/>
                </a:solidFill>
              </a:defRPr>
            </a:lvl3pPr>
            <a:lvl4pPr>
              <a:defRPr>
                <a:solidFill>
                  <a:srgbClr val="00B0F0"/>
                </a:solidFill>
              </a:defRPr>
            </a:lvl4pPr>
            <a:lvl5pPr>
              <a:defRPr>
                <a:solidFill>
                  <a:srgbClr val="00B0F0"/>
                </a:solidFill>
              </a:defRPr>
            </a:lvl5pPr>
          </a:lstStyle>
          <a:p>
            <a:pPr lvl="0"/>
            <a:r>
              <a:rPr lang="en-US"/>
              <a:t>Date</a:t>
            </a:r>
          </a:p>
        </p:txBody>
      </p:sp>
      <p:sp>
        <p:nvSpPr>
          <p:cNvPr id="7" name="Text Placeholder 6">
            <a:extLst>
              <a:ext uri="{FF2B5EF4-FFF2-40B4-BE49-F238E27FC236}">
                <a16:creationId xmlns:a16="http://schemas.microsoft.com/office/drawing/2014/main" id="{6E8ED050-40D5-A24F-A212-66DA586E473A}"/>
              </a:ext>
            </a:extLst>
          </p:cNvPr>
          <p:cNvSpPr>
            <a:spLocks noGrp="1"/>
          </p:cNvSpPr>
          <p:nvPr>
            <p:ph type="body" sz="quarter" idx="16" hasCustomPrompt="1"/>
          </p:nvPr>
        </p:nvSpPr>
        <p:spPr>
          <a:xfrm>
            <a:off x="9347200" y="6156325"/>
            <a:ext cx="2006600" cy="336550"/>
          </a:xfrm>
          <a:blipFill>
            <a:blip r:embed="rId2">
              <a:extLst>
                <a:ext uri="{96DAC541-7B7A-43D3-8B79-37D633B846F1}">
                  <asvg:svgBlip xmlns:asvg="http://schemas.microsoft.com/office/drawing/2016/SVG/main" r:embed="rId3"/>
                </a:ext>
              </a:extLst>
            </a:blip>
            <a:stretch>
              <a:fillRect/>
            </a:stretch>
          </a:blipFill>
        </p:spPr>
        <p:txBody>
          <a:bodyPr/>
          <a:lstStyle/>
          <a:p>
            <a:pPr lvl="0"/>
            <a:r>
              <a:rPr lang="en-US"/>
              <a:t>  </a:t>
            </a:r>
          </a:p>
        </p:txBody>
      </p:sp>
      <p:sp>
        <p:nvSpPr>
          <p:cNvPr id="9" name="Text Placeholder 8">
            <a:extLst>
              <a:ext uri="{FF2B5EF4-FFF2-40B4-BE49-F238E27FC236}">
                <a16:creationId xmlns:a16="http://schemas.microsoft.com/office/drawing/2014/main" id="{444A1C82-3F0E-A346-9364-ED419CD3E063}"/>
              </a:ext>
            </a:extLst>
          </p:cNvPr>
          <p:cNvSpPr>
            <a:spLocks noGrp="1"/>
          </p:cNvSpPr>
          <p:nvPr>
            <p:ph type="body" sz="quarter" idx="17" hasCustomPrompt="1"/>
          </p:nvPr>
        </p:nvSpPr>
        <p:spPr>
          <a:xfrm>
            <a:off x="800099" y="3740943"/>
            <a:ext cx="10553701" cy="45719"/>
          </a:xfrm>
          <a:blipFill>
            <a:blip r:embed="rId4">
              <a:extLst>
                <a:ext uri="{96DAC541-7B7A-43D3-8B79-37D633B846F1}">
                  <asvg:svgBlip xmlns:asvg="http://schemas.microsoft.com/office/drawing/2016/SVG/main" r:embed="rId5"/>
                </a:ext>
              </a:extLst>
            </a:blip>
            <a:stretch>
              <a:fillRect/>
            </a:stretch>
          </a:blipFill>
        </p:spPr>
        <p:txBody>
          <a:bodyPr/>
          <a:lstStyle/>
          <a:p>
            <a:pPr lvl="0"/>
            <a:r>
              <a:rPr lang="en-US"/>
              <a:t> </a:t>
            </a:r>
          </a:p>
        </p:txBody>
      </p:sp>
      <p:sp>
        <p:nvSpPr>
          <p:cNvPr id="17" name="Text Placeholder 16">
            <a:extLst>
              <a:ext uri="{FF2B5EF4-FFF2-40B4-BE49-F238E27FC236}">
                <a16:creationId xmlns:a16="http://schemas.microsoft.com/office/drawing/2014/main" id="{24572C5C-451A-2D42-9B95-A15C06558C75}"/>
              </a:ext>
            </a:extLst>
          </p:cNvPr>
          <p:cNvSpPr>
            <a:spLocks noGrp="1"/>
          </p:cNvSpPr>
          <p:nvPr>
            <p:ph type="body" sz="quarter" idx="18" hasCustomPrompt="1"/>
          </p:nvPr>
        </p:nvSpPr>
        <p:spPr>
          <a:xfrm>
            <a:off x="759144" y="6156325"/>
            <a:ext cx="1734820" cy="322263"/>
          </a:xfrm>
          <a:blipFill>
            <a:blip r:embed="rId6">
              <a:extLst>
                <a:ext uri="{96DAC541-7B7A-43D3-8B79-37D633B846F1}">
                  <asvg:svgBlip xmlns:asvg="http://schemas.microsoft.com/office/drawing/2016/SVG/main" r:embed="rId7"/>
                </a:ext>
              </a:extLst>
            </a:blip>
            <a:stretch>
              <a:fillRect/>
            </a:stretch>
          </a:blipFill>
        </p:spPr>
        <p:txBody>
          <a:bodyPr/>
          <a:lstStyle/>
          <a:p>
            <a:pPr lvl="0"/>
            <a:r>
              <a:rPr lang="en-US"/>
              <a:t> </a:t>
            </a:r>
          </a:p>
        </p:txBody>
      </p:sp>
    </p:spTree>
    <p:extLst>
      <p:ext uri="{BB962C8B-B14F-4D97-AF65-F5344CB8AC3E}">
        <p14:creationId xmlns:p14="http://schemas.microsoft.com/office/powerpoint/2010/main" val="3340525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E417B5C-F70D-49FB-AA94-B7611D375747}"/>
              </a:ext>
            </a:extLst>
          </p:cNvPr>
          <p:cNvSpPr>
            <a:spLocks noGrp="1"/>
          </p:cNvSpPr>
          <p:nvPr>
            <p:ph type="ftr" sz="quarter" idx="10"/>
          </p:nvPr>
        </p:nvSpPr>
        <p:spPr/>
        <p:txBody>
          <a:bodyPr/>
          <a:lstStyle/>
          <a:p>
            <a:r>
              <a:rPr lang="en-US"/>
              <a:t>HEPIC 2024 – Analog Signal Processing for Radiation Detectors</a:t>
            </a:r>
          </a:p>
        </p:txBody>
      </p:sp>
      <p:sp>
        <p:nvSpPr>
          <p:cNvPr id="4" name="Slide Number Placeholder 3">
            <a:extLst>
              <a:ext uri="{FF2B5EF4-FFF2-40B4-BE49-F238E27FC236}">
                <a16:creationId xmlns:a16="http://schemas.microsoft.com/office/drawing/2014/main" id="{ABF73EDD-EA3F-4860-B03C-2F2E1EEA8031}"/>
              </a:ext>
            </a:extLst>
          </p:cNvPr>
          <p:cNvSpPr>
            <a:spLocks noGrp="1"/>
          </p:cNvSpPr>
          <p:nvPr>
            <p:ph type="sldNum" sz="quarter" idx="11"/>
          </p:nvPr>
        </p:nvSpPr>
        <p:spPr/>
        <p:txBody>
          <a:bodyPr/>
          <a:lstStyle/>
          <a:p>
            <a:fld id="{E65879EC-8A30-47F6-8160-BB56F603565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C7B1-D8C7-F946-BDEC-0EFE67A9A6EC}"/>
              </a:ext>
            </a:extLst>
          </p:cNvPr>
          <p:cNvSpPr>
            <a:spLocks noGrp="1"/>
          </p:cNvSpPr>
          <p:nvPr>
            <p:ph type="title" hasCustomPrompt="1"/>
          </p:nvPr>
        </p:nvSpPr>
        <p:spPr>
          <a:xfrm>
            <a:off x="838200" y="365125"/>
            <a:ext cx="10515600" cy="1325563"/>
          </a:xfrm>
          <a:prstGeom prst="rect">
            <a:avLst/>
          </a:prstGeom>
        </p:spPr>
        <p:txBody>
          <a:bodyPr/>
          <a:lstStyle/>
          <a:p>
            <a:r>
              <a:rPr lang="en-US"/>
              <a:t>Click to edit Title</a:t>
            </a:r>
          </a:p>
        </p:txBody>
      </p:sp>
      <p:sp>
        <p:nvSpPr>
          <p:cNvPr id="5" name="Text Placeholder 4">
            <a:extLst>
              <a:ext uri="{FF2B5EF4-FFF2-40B4-BE49-F238E27FC236}">
                <a16:creationId xmlns:a16="http://schemas.microsoft.com/office/drawing/2014/main" id="{AA208F39-E724-4149-8D36-3B5FD266B080}"/>
              </a:ext>
            </a:extLst>
          </p:cNvPr>
          <p:cNvSpPr>
            <a:spLocks noGrp="1"/>
          </p:cNvSpPr>
          <p:nvPr>
            <p:ph type="body" sz="quarter" idx="10"/>
          </p:nvPr>
        </p:nvSpPr>
        <p:spPr>
          <a:xfrm>
            <a:off x="838200" y="1819275"/>
            <a:ext cx="10515600" cy="45608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06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Slide - 1 Column">
    <p:bg>
      <p:bgPr>
        <a:solidFill>
          <a:schemeClr val="bg1"/>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800101" y="1110216"/>
            <a:ext cx="10553700"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Click to edit Subtitle style</a:t>
            </a:r>
          </a:p>
        </p:txBody>
      </p:sp>
      <p:sp>
        <p:nvSpPr>
          <p:cNvPr id="11" name="Title Placeholder 1">
            <a:extLst>
              <a:ext uri="{FF2B5EF4-FFF2-40B4-BE49-F238E27FC236}">
                <a16:creationId xmlns:a16="http://schemas.microsoft.com/office/drawing/2014/main" id="{7C9BA041-A961-B54B-BD07-995D6718F7EB}"/>
              </a:ext>
            </a:extLst>
          </p:cNvPr>
          <p:cNvSpPr>
            <a:spLocks noGrp="1"/>
          </p:cNvSpPr>
          <p:nvPr>
            <p:ph type="title" hasCustomPrompt="1"/>
          </p:nvPr>
        </p:nvSpPr>
        <p:spPr>
          <a:xfrm>
            <a:off x="800101" y="266701"/>
            <a:ext cx="10553700" cy="632152"/>
          </a:xfrm>
          <a:prstGeom prst="rect">
            <a:avLst/>
          </a:prstGeom>
        </p:spPr>
        <p:txBody>
          <a:bodyPr vert="horz" lIns="0" tIns="45720" rIns="91440" bIns="45720" rtlCol="0" anchor="b">
            <a:normAutofit/>
          </a:bodyPr>
          <a:lstStyle>
            <a:lvl1pPr>
              <a:defRPr sz="2400"/>
            </a:lvl1pPr>
          </a:lstStyle>
          <a:p>
            <a:r>
              <a:rPr lang="en-US"/>
              <a:t>Click to edit title style</a:t>
            </a:r>
          </a:p>
        </p:txBody>
      </p:sp>
      <p:cxnSp>
        <p:nvCxnSpPr>
          <p:cNvPr id="14" name="Straight Connector 13">
            <a:extLst>
              <a:ext uri="{FF2B5EF4-FFF2-40B4-BE49-F238E27FC236}">
                <a16:creationId xmlns:a16="http://schemas.microsoft.com/office/drawing/2014/main" id="{C8389983-A0A6-C548-B38F-3D123AFC7D3D}"/>
              </a:ext>
            </a:extLst>
          </p:cNvPr>
          <p:cNvCxnSpPr>
            <a:cxnSpLocks/>
          </p:cNvCxnSpPr>
          <p:nvPr userDrawn="1"/>
        </p:nvCxnSpPr>
        <p:spPr>
          <a:xfrm>
            <a:off x="800101"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25BB537D-0377-5545-B569-90793CDE1EC6}"/>
              </a:ext>
            </a:extLst>
          </p:cNvPr>
          <p:cNvSpPr>
            <a:spLocks noGrp="1"/>
          </p:cNvSpPr>
          <p:nvPr>
            <p:ph type="body" sz="quarter" idx="16"/>
          </p:nvPr>
        </p:nvSpPr>
        <p:spPr>
          <a:xfrm>
            <a:off x="800101" y="1605068"/>
            <a:ext cx="10553700" cy="4452832"/>
          </a:xfrm>
        </p:spPr>
        <p:txBody>
          <a:bodyPr/>
          <a:lstStyle>
            <a:lvl1pPr>
              <a:lnSpc>
                <a:spcPct val="120000"/>
              </a:lnSpc>
              <a:defRPr>
                <a:solidFill>
                  <a:schemeClr val="tx1">
                    <a:lumMod val="75000"/>
                    <a:lumOff val="25000"/>
                  </a:schemeClr>
                </a:solidFill>
              </a:defRPr>
            </a:lvl1pPr>
            <a:lvl2pPr>
              <a:lnSpc>
                <a:spcPct val="120000"/>
              </a:lnSpc>
              <a:defRPr>
                <a:solidFill>
                  <a:schemeClr val="tx1">
                    <a:lumMod val="75000"/>
                    <a:lumOff val="25000"/>
                  </a:schemeClr>
                </a:solidFill>
              </a:defRPr>
            </a:lvl2pPr>
            <a:lvl3pPr>
              <a:lnSpc>
                <a:spcPct val="120000"/>
              </a:lnSpc>
              <a:defRPr>
                <a:solidFill>
                  <a:schemeClr val="tx1">
                    <a:lumMod val="75000"/>
                    <a:lumOff val="25000"/>
                  </a:schemeClr>
                </a:solidFill>
              </a:defRPr>
            </a:lvl3pPr>
            <a:lvl4pPr>
              <a:lnSpc>
                <a:spcPct val="120000"/>
              </a:lnSpc>
              <a:defRPr>
                <a:solidFill>
                  <a:schemeClr val="tx1">
                    <a:lumMod val="75000"/>
                    <a:lumOff val="25000"/>
                  </a:schemeClr>
                </a:solidFill>
              </a:defRPr>
            </a:lvl4pPr>
            <a:lvl5pPr>
              <a:lnSpc>
                <a:spcPct val="120000"/>
              </a:lnSpc>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DFBC5010-DCB3-A04E-8966-BD99F4CA7913}"/>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8" name="Footer Placeholder 2">
            <a:extLst>
              <a:ext uri="{FF2B5EF4-FFF2-40B4-BE49-F238E27FC236}">
                <a16:creationId xmlns:a16="http://schemas.microsoft.com/office/drawing/2014/main" id="{3AC3FBC4-05D6-4337-8375-09E1FBFCD5F1}"/>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2476309460"/>
      </p:ext>
    </p:extLst>
  </p:cSld>
  <p:clrMapOvr>
    <a:masterClrMapping/>
  </p:clrMapOvr>
  <p:extLst>
    <p:ext uri="{DCECCB84-F9BA-43D5-87BE-67443E8EF086}">
      <p15:sldGuideLst xmlns:p15="http://schemas.microsoft.com/office/powerpoint/2012/main">
        <p15:guide id="1" orient="horz" pos="4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02" y="1"/>
            <a:ext cx="9144025" cy="1252732"/>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 y="821944"/>
            <a:ext cx="11580392" cy="270256"/>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a:p>
        </p:txBody>
      </p:sp>
      <p:sp>
        <p:nvSpPr>
          <p:cNvPr id="4" name="Title 3"/>
          <p:cNvSpPr>
            <a:spLocks noGrp="1"/>
          </p:cNvSpPr>
          <p:nvPr>
            <p:ph type="title"/>
          </p:nvPr>
        </p:nvSpPr>
        <p:spPr>
          <a:xfrm>
            <a:off x="602429" y="129091"/>
            <a:ext cx="10197736" cy="753033"/>
          </a:xfrm>
        </p:spPr>
        <p:txBody>
          <a:bodyPr/>
          <a:lstStyle/>
          <a:p>
            <a:r>
              <a:rPr lang="en-US"/>
              <a:t>Click to edit Master title style</a:t>
            </a:r>
            <a:endParaRPr lang="en-CA"/>
          </a:p>
        </p:txBody>
      </p:sp>
      <p:sp>
        <p:nvSpPr>
          <p:cNvPr id="16" name="Content Placeholder 15"/>
          <p:cNvSpPr>
            <a:spLocks noGrp="1"/>
          </p:cNvSpPr>
          <p:nvPr>
            <p:ph sz="quarter" idx="14"/>
          </p:nvPr>
        </p:nvSpPr>
        <p:spPr>
          <a:xfrm>
            <a:off x="609600" y="1243584"/>
            <a:ext cx="10811933" cy="5065523"/>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extBox 1">
            <a:extLst>
              <a:ext uri="{FF2B5EF4-FFF2-40B4-BE49-F238E27FC236}">
                <a16:creationId xmlns:a16="http://schemas.microsoft.com/office/drawing/2014/main" id="{F30ADD42-0D07-4247-844A-4201A0565FFD}"/>
              </a:ext>
            </a:extLst>
          </p:cNvPr>
          <p:cNvSpPr txBox="1"/>
          <p:nvPr userDrawn="1"/>
        </p:nvSpPr>
        <p:spPr>
          <a:xfrm>
            <a:off x="10800167" y="255748"/>
            <a:ext cx="1729961" cy="369332"/>
          </a:xfrm>
          <a:prstGeom prst="rect">
            <a:avLst/>
          </a:prstGeom>
          <a:noFill/>
        </p:spPr>
        <p:txBody>
          <a:bodyPr wrap="none" rtlCol="0">
            <a:spAutoFit/>
          </a:bodyPr>
          <a:lstStyle/>
          <a:p>
            <a:r>
              <a:rPr lang="en-US" sz="900" b="1">
                <a:solidFill>
                  <a:srgbClr val="A4001D"/>
                </a:solidFill>
              </a:rPr>
              <a:t>X-Ray Detector </a:t>
            </a:r>
          </a:p>
          <a:p>
            <a:r>
              <a:rPr lang="en-US" sz="900" b="1">
                <a:solidFill>
                  <a:srgbClr val="A4001D"/>
                </a:solidFill>
              </a:rPr>
              <a:t>R&amp;D Program</a:t>
            </a:r>
          </a:p>
        </p:txBody>
      </p:sp>
    </p:spTree>
    <p:extLst>
      <p:ext uri="{BB962C8B-B14F-4D97-AF65-F5344CB8AC3E}">
        <p14:creationId xmlns:p14="http://schemas.microsoft.com/office/powerpoint/2010/main" val="73479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Option 1">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0F7D61A-F64B-A54D-BB59-664075AAD214}"/>
              </a:ext>
            </a:extLst>
          </p:cNvPr>
          <p:cNvSpPr>
            <a:spLocks noGrp="1"/>
          </p:cNvSpPr>
          <p:nvPr>
            <p:ph type="title" hasCustomPrompt="1"/>
          </p:nvPr>
        </p:nvSpPr>
        <p:spPr>
          <a:xfrm>
            <a:off x="800100" y="636586"/>
            <a:ext cx="3411931" cy="1116014"/>
          </a:xfrm>
          <a:prstGeom prst="rect">
            <a:avLst/>
          </a:prstGeom>
        </p:spPr>
        <p:txBody>
          <a:bodyPr vert="horz" lIns="0" tIns="45720" rIns="91440" bIns="45720" rtlCol="0" anchor="t">
            <a:normAutofit/>
          </a:bodyPr>
          <a:lstStyle/>
          <a:p>
            <a:r>
              <a:rPr lang="en-US"/>
              <a:t>Click to add title</a:t>
            </a:r>
          </a:p>
        </p:txBody>
      </p:sp>
      <p:sp>
        <p:nvSpPr>
          <p:cNvPr id="10" name="Text Placeholder 10">
            <a:extLst>
              <a:ext uri="{FF2B5EF4-FFF2-40B4-BE49-F238E27FC236}">
                <a16:creationId xmlns:a16="http://schemas.microsoft.com/office/drawing/2014/main" id="{C344577E-F773-6C4C-AE60-FB719D99A48A}"/>
              </a:ext>
            </a:extLst>
          </p:cNvPr>
          <p:cNvSpPr>
            <a:spLocks noGrp="1"/>
          </p:cNvSpPr>
          <p:nvPr>
            <p:ph type="body" sz="quarter" idx="13" hasCustomPrompt="1"/>
          </p:nvPr>
        </p:nvSpPr>
        <p:spPr>
          <a:xfrm>
            <a:off x="4403687" y="723007"/>
            <a:ext cx="3384627"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Section 1 Title</a:t>
            </a:r>
          </a:p>
        </p:txBody>
      </p:sp>
      <p:sp>
        <p:nvSpPr>
          <p:cNvPr id="14" name="Text Placeholder 10">
            <a:extLst>
              <a:ext uri="{FF2B5EF4-FFF2-40B4-BE49-F238E27FC236}">
                <a16:creationId xmlns:a16="http://schemas.microsoft.com/office/drawing/2014/main" id="{D518763A-6065-A341-A8B2-AE7F8D1A9B83}"/>
              </a:ext>
            </a:extLst>
          </p:cNvPr>
          <p:cNvSpPr>
            <a:spLocks noGrp="1"/>
          </p:cNvSpPr>
          <p:nvPr>
            <p:ph type="body" sz="quarter" idx="17" hasCustomPrompt="1"/>
          </p:nvPr>
        </p:nvSpPr>
        <p:spPr>
          <a:xfrm>
            <a:off x="4403687" y="2270224"/>
            <a:ext cx="3384627"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Section 2 Title</a:t>
            </a:r>
          </a:p>
        </p:txBody>
      </p:sp>
      <p:sp>
        <p:nvSpPr>
          <p:cNvPr id="16" name="Text Placeholder 10">
            <a:extLst>
              <a:ext uri="{FF2B5EF4-FFF2-40B4-BE49-F238E27FC236}">
                <a16:creationId xmlns:a16="http://schemas.microsoft.com/office/drawing/2014/main" id="{F4F60F32-F7FC-D74A-B61F-062B52187D1E}"/>
              </a:ext>
            </a:extLst>
          </p:cNvPr>
          <p:cNvSpPr>
            <a:spLocks noGrp="1"/>
          </p:cNvSpPr>
          <p:nvPr>
            <p:ph type="body" sz="quarter" idx="19" hasCustomPrompt="1"/>
          </p:nvPr>
        </p:nvSpPr>
        <p:spPr>
          <a:xfrm>
            <a:off x="4403687" y="3798312"/>
            <a:ext cx="3384627"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Section 3 Title</a:t>
            </a:r>
          </a:p>
        </p:txBody>
      </p:sp>
      <p:sp>
        <p:nvSpPr>
          <p:cNvPr id="18" name="Text Placeholder 10">
            <a:extLst>
              <a:ext uri="{FF2B5EF4-FFF2-40B4-BE49-F238E27FC236}">
                <a16:creationId xmlns:a16="http://schemas.microsoft.com/office/drawing/2014/main" id="{C127CDD6-FBEF-EE4C-9F38-757B119F092E}"/>
              </a:ext>
            </a:extLst>
          </p:cNvPr>
          <p:cNvSpPr>
            <a:spLocks noGrp="1"/>
          </p:cNvSpPr>
          <p:nvPr>
            <p:ph type="body" sz="quarter" idx="21" hasCustomPrompt="1"/>
          </p:nvPr>
        </p:nvSpPr>
        <p:spPr>
          <a:xfrm>
            <a:off x="7979932" y="711892"/>
            <a:ext cx="3384627"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Section 4 Title</a:t>
            </a:r>
          </a:p>
        </p:txBody>
      </p:sp>
      <p:sp>
        <p:nvSpPr>
          <p:cNvPr id="20" name="Text Placeholder 10">
            <a:extLst>
              <a:ext uri="{FF2B5EF4-FFF2-40B4-BE49-F238E27FC236}">
                <a16:creationId xmlns:a16="http://schemas.microsoft.com/office/drawing/2014/main" id="{12475248-C410-E548-A28F-8AA6518566C1}"/>
              </a:ext>
            </a:extLst>
          </p:cNvPr>
          <p:cNvSpPr>
            <a:spLocks noGrp="1"/>
          </p:cNvSpPr>
          <p:nvPr>
            <p:ph type="body" sz="quarter" idx="23" hasCustomPrompt="1"/>
          </p:nvPr>
        </p:nvSpPr>
        <p:spPr>
          <a:xfrm>
            <a:off x="7979932" y="2259109"/>
            <a:ext cx="3384627"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Section 5 Title</a:t>
            </a:r>
          </a:p>
        </p:txBody>
      </p:sp>
      <p:sp>
        <p:nvSpPr>
          <p:cNvPr id="22" name="Text Placeholder 10">
            <a:extLst>
              <a:ext uri="{FF2B5EF4-FFF2-40B4-BE49-F238E27FC236}">
                <a16:creationId xmlns:a16="http://schemas.microsoft.com/office/drawing/2014/main" id="{0E28E414-0678-DA4E-9D26-1094523653FF}"/>
              </a:ext>
            </a:extLst>
          </p:cNvPr>
          <p:cNvSpPr>
            <a:spLocks noGrp="1"/>
          </p:cNvSpPr>
          <p:nvPr>
            <p:ph type="body" sz="quarter" idx="25" hasCustomPrompt="1"/>
          </p:nvPr>
        </p:nvSpPr>
        <p:spPr>
          <a:xfrm>
            <a:off x="7979932" y="3787197"/>
            <a:ext cx="3384627" cy="398482"/>
          </a:xfrm>
        </p:spPr>
        <p:txBody>
          <a:bodyPr/>
          <a:lstStyle>
            <a:lvl1pPr>
              <a:defRPr sz="1500">
                <a:solidFill>
                  <a:srgbClr val="B83A4B"/>
                </a:solidFill>
                <a:latin typeface="Lato" panose="020F0502020204030203" pitchFamily="34" charset="77"/>
              </a:defRPr>
            </a:lvl1pPr>
            <a:lvl2pPr>
              <a:defRPr sz="1500">
                <a:latin typeface="Lato" panose="020F0502020204030203" pitchFamily="34" charset="77"/>
              </a:defRPr>
            </a:lvl2pPr>
          </a:lstStyle>
          <a:p>
            <a:pPr lvl="0"/>
            <a:r>
              <a:rPr lang="en-US"/>
              <a:t>Section 6 Title</a:t>
            </a:r>
          </a:p>
        </p:txBody>
      </p:sp>
      <p:sp>
        <p:nvSpPr>
          <p:cNvPr id="3" name="Text Placeholder 2">
            <a:extLst>
              <a:ext uri="{FF2B5EF4-FFF2-40B4-BE49-F238E27FC236}">
                <a16:creationId xmlns:a16="http://schemas.microsoft.com/office/drawing/2014/main" id="{35A9C2C1-E88D-9641-A57C-DEA0DF949468}"/>
              </a:ext>
            </a:extLst>
          </p:cNvPr>
          <p:cNvSpPr>
            <a:spLocks noGrp="1"/>
          </p:cNvSpPr>
          <p:nvPr>
            <p:ph type="body" sz="quarter" idx="26" hasCustomPrompt="1"/>
          </p:nvPr>
        </p:nvSpPr>
        <p:spPr>
          <a:xfrm>
            <a:off x="4403726" y="1136989"/>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4" name="Text Placeholder 2">
            <a:extLst>
              <a:ext uri="{FF2B5EF4-FFF2-40B4-BE49-F238E27FC236}">
                <a16:creationId xmlns:a16="http://schemas.microsoft.com/office/drawing/2014/main" id="{4B69A155-606B-C744-8B99-0CF0DA55C2A8}"/>
              </a:ext>
            </a:extLst>
          </p:cNvPr>
          <p:cNvSpPr>
            <a:spLocks noGrp="1"/>
          </p:cNvSpPr>
          <p:nvPr>
            <p:ph type="body" sz="quarter" idx="27" hasCustomPrompt="1"/>
          </p:nvPr>
        </p:nvSpPr>
        <p:spPr>
          <a:xfrm>
            <a:off x="4403726" y="2686684"/>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5" name="Text Placeholder 2">
            <a:extLst>
              <a:ext uri="{FF2B5EF4-FFF2-40B4-BE49-F238E27FC236}">
                <a16:creationId xmlns:a16="http://schemas.microsoft.com/office/drawing/2014/main" id="{DB91FA69-9C72-4A4B-A704-BCCEB65325B1}"/>
              </a:ext>
            </a:extLst>
          </p:cNvPr>
          <p:cNvSpPr>
            <a:spLocks noGrp="1"/>
          </p:cNvSpPr>
          <p:nvPr>
            <p:ph type="body" sz="quarter" idx="28" hasCustomPrompt="1"/>
          </p:nvPr>
        </p:nvSpPr>
        <p:spPr>
          <a:xfrm>
            <a:off x="4403687" y="4218138"/>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6" name="Text Placeholder 2">
            <a:extLst>
              <a:ext uri="{FF2B5EF4-FFF2-40B4-BE49-F238E27FC236}">
                <a16:creationId xmlns:a16="http://schemas.microsoft.com/office/drawing/2014/main" id="{BA8AD4FE-D3EB-7542-8CA9-11FC4C6AB9A5}"/>
              </a:ext>
            </a:extLst>
          </p:cNvPr>
          <p:cNvSpPr>
            <a:spLocks noGrp="1"/>
          </p:cNvSpPr>
          <p:nvPr>
            <p:ph type="body" sz="quarter" idx="29" hasCustomPrompt="1"/>
          </p:nvPr>
        </p:nvSpPr>
        <p:spPr>
          <a:xfrm>
            <a:off x="7979971" y="1115647"/>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7" name="Text Placeholder 2">
            <a:extLst>
              <a:ext uri="{FF2B5EF4-FFF2-40B4-BE49-F238E27FC236}">
                <a16:creationId xmlns:a16="http://schemas.microsoft.com/office/drawing/2014/main" id="{FD439FD8-111D-C140-83D2-B951A675E36D}"/>
              </a:ext>
            </a:extLst>
          </p:cNvPr>
          <p:cNvSpPr>
            <a:spLocks noGrp="1"/>
          </p:cNvSpPr>
          <p:nvPr>
            <p:ph type="body" sz="quarter" idx="30" hasCustomPrompt="1"/>
          </p:nvPr>
        </p:nvSpPr>
        <p:spPr>
          <a:xfrm>
            <a:off x="7979971" y="2665342"/>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28" name="Text Placeholder 2">
            <a:extLst>
              <a:ext uri="{FF2B5EF4-FFF2-40B4-BE49-F238E27FC236}">
                <a16:creationId xmlns:a16="http://schemas.microsoft.com/office/drawing/2014/main" id="{BBFAC5FD-3370-B943-8AB7-C4860F844420}"/>
              </a:ext>
            </a:extLst>
          </p:cNvPr>
          <p:cNvSpPr>
            <a:spLocks noGrp="1"/>
          </p:cNvSpPr>
          <p:nvPr>
            <p:ph type="body" sz="quarter" idx="31" hasCustomPrompt="1"/>
          </p:nvPr>
        </p:nvSpPr>
        <p:spPr>
          <a:xfrm>
            <a:off x="7979933" y="4196796"/>
            <a:ext cx="3384588" cy="1116013"/>
          </a:xfrm>
        </p:spPr>
        <p:txBody>
          <a:bodyPr/>
          <a:lstStyle>
            <a:lvl1pPr>
              <a:lnSpc>
                <a:spcPct val="120000"/>
              </a:lnSpc>
              <a:defRPr>
                <a:solidFill>
                  <a:schemeClr val="tx1">
                    <a:lumMod val="75000"/>
                    <a:lumOff val="25000"/>
                  </a:schemeClr>
                </a:solidFill>
              </a:defRPr>
            </a:lvl1pPr>
          </a:lstStyle>
          <a:p>
            <a:pPr lvl="0"/>
            <a:r>
              <a:rPr lang="en-US"/>
              <a:t>Click to edit text</a:t>
            </a:r>
          </a:p>
        </p:txBody>
      </p:sp>
      <p:sp>
        <p:nvSpPr>
          <p:cNvPr id="30" name="Slide Number Placeholder 4">
            <a:extLst>
              <a:ext uri="{FF2B5EF4-FFF2-40B4-BE49-F238E27FC236}">
                <a16:creationId xmlns:a16="http://schemas.microsoft.com/office/drawing/2014/main" id="{C8A2EE5A-F49D-784B-9008-27484449088B}"/>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19" name="Footer Placeholder 2">
            <a:extLst>
              <a:ext uri="{FF2B5EF4-FFF2-40B4-BE49-F238E27FC236}">
                <a16:creationId xmlns:a16="http://schemas.microsoft.com/office/drawing/2014/main" id="{14A29DD7-109E-44CF-A4A9-96FC7DB067B5}"/>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73464491"/>
      </p:ext>
    </p:extLst>
  </p:cSld>
  <p:clrMapOvr>
    <a:masterClrMapping/>
  </p:clrMapOvr>
  <p:extLst>
    <p:ext uri="{DCECCB84-F9BA-43D5-87BE-67443E8EF086}">
      <p15:sldGuideLst xmlns:p15="http://schemas.microsoft.com/office/powerpoint/2012/main">
        <p15:guide id="1" orient="horz" pos="52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 Option 2">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EF9B11A2-779F-3C42-AF52-2C7E5CE3C94A}"/>
              </a:ext>
            </a:extLst>
          </p:cNvPr>
          <p:cNvSpPr>
            <a:spLocks noGrp="1"/>
          </p:cNvSpPr>
          <p:nvPr>
            <p:ph type="body" idx="18" hasCustomPrompt="1"/>
          </p:nvPr>
        </p:nvSpPr>
        <p:spPr>
          <a:xfrm>
            <a:off x="4383050" y="723009"/>
            <a:ext cx="1712951" cy="325827"/>
          </a:xfrm>
        </p:spPr>
        <p:txBody>
          <a:bodyPr>
            <a:normAutofit/>
          </a:bodyPr>
          <a:lstStyle>
            <a:lvl1pPr marL="0" indent="0" algn="l">
              <a:lnSpc>
                <a:spcPts val="1425"/>
              </a:lnSpc>
              <a:spcBef>
                <a:spcPts val="0"/>
              </a:spcBef>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6" name="Text Placeholder 4">
            <a:extLst>
              <a:ext uri="{FF2B5EF4-FFF2-40B4-BE49-F238E27FC236}">
                <a16:creationId xmlns:a16="http://schemas.microsoft.com/office/drawing/2014/main" id="{4101AEEB-891B-1144-AAD2-95E40B05416D}"/>
              </a:ext>
            </a:extLst>
          </p:cNvPr>
          <p:cNvSpPr>
            <a:spLocks noGrp="1"/>
          </p:cNvSpPr>
          <p:nvPr>
            <p:ph type="body" sz="quarter" idx="30" hasCustomPrompt="1"/>
          </p:nvPr>
        </p:nvSpPr>
        <p:spPr>
          <a:xfrm>
            <a:off x="6096001" y="722983"/>
            <a:ext cx="5295899" cy="325853"/>
          </a:xfrm>
        </p:spPr>
        <p:txBody>
          <a:bodyPr/>
          <a:lstStyle>
            <a:lvl1pPr marL="0" indent="0">
              <a:lnSpc>
                <a:spcPts val="1425"/>
              </a:lnSpc>
              <a:spcBef>
                <a:spcPts val="0"/>
              </a:spcBef>
              <a:buNone/>
              <a:defRPr sz="1200" b="1" i="0">
                <a:solidFill>
                  <a:schemeClr val="tx1">
                    <a:lumMod val="75000"/>
                    <a:lumOff val="25000"/>
                  </a:schemeClr>
                </a:solidFill>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p:txBody>
      </p:sp>
      <p:sp>
        <p:nvSpPr>
          <p:cNvPr id="7" name="Text Placeholder 44">
            <a:extLst>
              <a:ext uri="{FF2B5EF4-FFF2-40B4-BE49-F238E27FC236}">
                <a16:creationId xmlns:a16="http://schemas.microsoft.com/office/drawing/2014/main" id="{9534EBBC-3C59-144F-AD22-A7E2D666AD67}"/>
              </a:ext>
            </a:extLst>
          </p:cNvPr>
          <p:cNvSpPr>
            <a:spLocks noGrp="1"/>
          </p:cNvSpPr>
          <p:nvPr>
            <p:ph type="body" sz="quarter" idx="31" hasCustomPrompt="1"/>
          </p:nvPr>
        </p:nvSpPr>
        <p:spPr>
          <a:xfrm>
            <a:off x="6096001" y="1048835"/>
            <a:ext cx="5295899" cy="376157"/>
          </a:xfrm>
        </p:spPr>
        <p:txBody>
          <a:bodyPr>
            <a:normAutofit/>
          </a:bodyPr>
          <a:lstStyle>
            <a:lvl1pPr marL="0" indent="0">
              <a:lnSpc>
                <a:spcPts val="1425"/>
              </a:lnSpc>
              <a:spcBef>
                <a:spcPts val="450"/>
              </a:spcBef>
              <a:buNone/>
              <a:defRPr sz="105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8" name="Text Placeholder 2">
            <a:extLst>
              <a:ext uri="{FF2B5EF4-FFF2-40B4-BE49-F238E27FC236}">
                <a16:creationId xmlns:a16="http://schemas.microsoft.com/office/drawing/2014/main" id="{298DBFF5-7446-3C4A-950D-4375660B1C12}"/>
              </a:ext>
            </a:extLst>
          </p:cNvPr>
          <p:cNvSpPr>
            <a:spLocks noGrp="1"/>
          </p:cNvSpPr>
          <p:nvPr>
            <p:ph type="body" idx="32" hasCustomPrompt="1"/>
          </p:nvPr>
        </p:nvSpPr>
        <p:spPr>
          <a:xfrm>
            <a:off x="4383050" y="1520677"/>
            <a:ext cx="1712951" cy="325827"/>
          </a:xfrm>
        </p:spPr>
        <p:txBody>
          <a:bodyPr>
            <a:normAutofit/>
          </a:bodyPr>
          <a:lstStyle>
            <a:lvl1pPr marL="0" indent="0" algn="l">
              <a:lnSpc>
                <a:spcPts val="1425"/>
              </a:lnSpc>
              <a:spcBef>
                <a:spcPts val="0"/>
              </a:spcBef>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9" name="Text Placeholder 4">
            <a:extLst>
              <a:ext uri="{FF2B5EF4-FFF2-40B4-BE49-F238E27FC236}">
                <a16:creationId xmlns:a16="http://schemas.microsoft.com/office/drawing/2014/main" id="{118C17B4-D4FB-0B42-A5E0-F51AC7DAB509}"/>
              </a:ext>
            </a:extLst>
          </p:cNvPr>
          <p:cNvSpPr>
            <a:spLocks noGrp="1"/>
          </p:cNvSpPr>
          <p:nvPr>
            <p:ph type="body" sz="quarter" idx="33" hasCustomPrompt="1"/>
          </p:nvPr>
        </p:nvSpPr>
        <p:spPr>
          <a:xfrm>
            <a:off x="6096001" y="1520651"/>
            <a:ext cx="5295899" cy="325853"/>
          </a:xfrm>
        </p:spPr>
        <p:txBody>
          <a:bodyPr/>
          <a:lstStyle>
            <a:lvl1pPr marL="0" indent="0">
              <a:lnSpc>
                <a:spcPts val="1425"/>
              </a:lnSpc>
              <a:spcBef>
                <a:spcPts val="0"/>
              </a:spcBef>
              <a:buNone/>
              <a:defRPr sz="1200" b="1" i="0">
                <a:solidFill>
                  <a:schemeClr val="tx1">
                    <a:lumMod val="75000"/>
                    <a:lumOff val="25000"/>
                  </a:schemeClr>
                </a:solidFill>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p:txBody>
      </p:sp>
      <p:sp>
        <p:nvSpPr>
          <p:cNvPr id="10" name="Text Placeholder 44">
            <a:extLst>
              <a:ext uri="{FF2B5EF4-FFF2-40B4-BE49-F238E27FC236}">
                <a16:creationId xmlns:a16="http://schemas.microsoft.com/office/drawing/2014/main" id="{47B4CB48-48A3-D842-B2DF-513FEA8ECF91}"/>
              </a:ext>
            </a:extLst>
          </p:cNvPr>
          <p:cNvSpPr>
            <a:spLocks noGrp="1"/>
          </p:cNvSpPr>
          <p:nvPr>
            <p:ph type="body" sz="quarter" idx="34" hasCustomPrompt="1"/>
          </p:nvPr>
        </p:nvSpPr>
        <p:spPr>
          <a:xfrm>
            <a:off x="6096001" y="1846503"/>
            <a:ext cx="5295899" cy="376157"/>
          </a:xfrm>
        </p:spPr>
        <p:txBody>
          <a:bodyPr>
            <a:normAutofit/>
          </a:bodyPr>
          <a:lstStyle>
            <a:lvl1pPr marL="0" indent="0">
              <a:lnSpc>
                <a:spcPts val="1425"/>
              </a:lnSpc>
              <a:spcBef>
                <a:spcPts val="450"/>
              </a:spcBef>
              <a:buNone/>
              <a:defRPr sz="105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1" name="Text Placeholder 2">
            <a:extLst>
              <a:ext uri="{FF2B5EF4-FFF2-40B4-BE49-F238E27FC236}">
                <a16:creationId xmlns:a16="http://schemas.microsoft.com/office/drawing/2014/main" id="{530147AF-ABA1-1D4D-A300-E21CC4145FBB}"/>
              </a:ext>
            </a:extLst>
          </p:cNvPr>
          <p:cNvSpPr>
            <a:spLocks noGrp="1"/>
          </p:cNvSpPr>
          <p:nvPr>
            <p:ph type="body" idx="35" hasCustomPrompt="1"/>
          </p:nvPr>
        </p:nvSpPr>
        <p:spPr>
          <a:xfrm>
            <a:off x="4383050" y="2324830"/>
            <a:ext cx="1712951" cy="325827"/>
          </a:xfrm>
        </p:spPr>
        <p:txBody>
          <a:bodyPr>
            <a:normAutofit/>
          </a:bodyPr>
          <a:lstStyle>
            <a:lvl1pPr marL="0" indent="0" algn="l">
              <a:lnSpc>
                <a:spcPts val="1425"/>
              </a:lnSpc>
              <a:spcBef>
                <a:spcPts val="0"/>
              </a:spcBef>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12" name="Text Placeholder 4">
            <a:extLst>
              <a:ext uri="{FF2B5EF4-FFF2-40B4-BE49-F238E27FC236}">
                <a16:creationId xmlns:a16="http://schemas.microsoft.com/office/drawing/2014/main" id="{2FC537A5-401B-1F40-AF49-B37B2B264F1E}"/>
              </a:ext>
            </a:extLst>
          </p:cNvPr>
          <p:cNvSpPr>
            <a:spLocks noGrp="1"/>
          </p:cNvSpPr>
          <p:nvPr>
            <p:ph type="body" sz="quarter" idx="36" hasCustomPrompt="1"/>
          </p:nvPr>
        </p:nvSpPr>
        <p:spPr>
          <a:xfrm>
            <a:off x="6096001" y="2324804"/>
            <a:ext cx="5295899" cy="325853"/>
          </a:xfrm>
        </p:spPr>
        <p:txBody>
          <a:bodyPr/>
          <a:lstStyle>
            <a:lvl1pPr marL="0" indent="0">
              <a:lnSpc>
                <a:spcPts val="1425"/>
              </a:lnSpc>
              <a:spcBef>
                <a:spcPts val="0"/>
              </a:spcBef>
              <a:buNone/>
              <a:defRPr sz="1200" b="1" i="0">
                <a:solidFill>
                  <a:schemeClr val="tx1">
                    <a:lumMod val="75000"/>
                    <a:lumOff val="25000"/>
                  </a:schemeClr>
                </a:solidFill>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p:txBody>
      </p:sp>
      <p:sp>
        <p:nvSpPr>
          <p:cNvPr id="13" name="Text Placeholder 44">
            <a:extLst>
              <a:ext uri="{FF2B5EF4-FFF2-40B4-BE49-F238E27FC236}">
                <a16:creationId xmlns:a16="http://schemas.microsoft.com/office/drawing/2014/main" id="{7403F2DD-4415-E94D-80FE-E550E301C1C0}"/>
              </a:ext>
            </a:extLst>
          </p:cNvPr>
          <p:cNvSpPr>
            <a:spLocks noGrp="1"/>
          </p:cNvSpPr>
          <p:nvPr>
            <p:ph type="body" sz="quarter" idx="37" hasCustomPrompt="1"/>
          </p:nvPr>
        </p:nvSpPr>
        <p:spPr>
          <a:xfrm>
            <a:off x="6096001" y="2650656"/>
            <a:ext cx="5295899" cy="376157"/>
          </a:xfrm>
        </p:spPr>
        <p:txBody>
          <a:bodyPr>
            <a:normAutofit/>
          </a:bodyPr>
          <a:lstStyle>
            <a:lvl1pPr marL="0" indent="0">
              <a:lnSpc>
                <a:spcPts val="1425"/>
              </a:lnSpc>
              <a:spcBef>
                <a:spcPts val="450"/>
              </a:spcBef>
              <a:buNone/>
              <a:defRPr sz="105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4" name="Text Placeholder 2">
            <a:extLst>
              <a:ext uri="{FF2B5EF4-FFF2-40B4-BE49-F238E27FC236}">
                <a16:creationId xmlns:a16="http://schemas.microsoft.com/office/drawing/2014/main" id="{7EB1C3F4-F116-AE42-AD4C-1C3E640082A6}"/>
              </a:ext>
            </a:extLst>
          </p:cNvPr>
          <p:cNvSpPr>
            <a:spLocks noGrp="1"/>
          </p:cNvSpPr>
          <p:nvPr>
            <p:ph type="body" idx="38" hasCustomPrompt="1"/>
          </p:nvPr>
        </p:nvSpPr>
        <p:spPr>
          <a:xfrm>
            <a:off x="4383050" y="3135456"/>
            <a:ext cx="1712951" cy="325827"/>
          </a:xfrm>
        </p:spPr>
        <p:txBody>
          <a:bodyPr>
            <a:normAutofit/>
          </a:bodyPr>
          <a:lstStyle>
            <a:lvl1pPr marL="0" indent="0" algn="l">
              <a:lnSpc>
                <a:spcPts val="1425"/>
              </a:lnSpc>
              <a:spcBef>
                <a:spcPts val="0"/>
              </a:spcBef>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15" name="Text Placeholder 4">
            <a:extLst>
              <a:ext uri="{FF2B5EF4-FFF2-40B4-BE49-F238E27FC236}">
                <a16:creationId xmlns:a16="http://schemas.microsoft.com/office/drawing/2014/main" id="{33F5A1F3-4444-D841-8862-EF9DA4845CBD}"/>
              </a:ext>
            </a:extLst>
          </p:cNvPr>
          <p:cNvSpPr>
            <a:spLocks noGrp="1"/>
          </p:cNvSpPr>
          <p:nvPr>
            <p:ph type="body" sz="quarter" idx="39" hasCustomPrompt="1"/>
          </p:nvPr>
        </p:nvSpPr>
        <p:spPr>
          <a:xfrm>
            <a:off x="6096001" y="3135430"/>
            <a:ext cx="5295899" cy="325853"/>
          </a:xfrm>
        </p:spPr>
        <p:txBody>
          <a:bodyPr/>
          <a:lstStyle>
            <a:lvl1pPr marL="0" indent="0">
              <a:lnSpc>
                <a:spcPts val="1425"/>
              </a:lnSpc>
              <a:spcBef>
                <a:spcPts val="0"/>
              </a:spcBef>
              <a:buNone/>
              <a:defRPr sz="1200" b="1" i="0">
                <a:solidFill>
                  <a:schemeClr val="tx1">
                    <a:lumMod val="75000"/>
                    <a:lumOff val="25000"/>
                  </a:schemeClr>
                </a:solidFill>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p:txBody>
      </p:sp>
      <p:sp>
        <p:nvSpPr>
          <p:cNvPr id="16" name="Text Placeholder 44">
            <a:extLst>
              <a:ext uri="{FF2B5EF4-FFF2-40B4-BE49-F238E27FC236}">
                <a16:creationId xmlns:a16="http://schemas.microsoft.com/office/drawing/2014/main" id="{D99DA163-3507-DA49-95FA-93F19D3CFBA8}"/>
              </a:ext>
            </a:extLst>
          </p:cNvPr>
          <p:cNvSpPr>
            <a:spLocks noGrp="1"/>
          </p:cNvSpPr>
          <p:nvPr>
            <p:ph type="body" sz="quarter" idx="40" hasCustomPrompt="1"/>
          </p:nvPr>
        </p:nvSpPr>
        <p:spPr>
          <a:xfrm>
            <a:off x="6096001" y="3461282"/>
            <a:ext cx="5295899" cy="376157"/>
          </a:xfrm>
        </p:spPr>
        <p:txBody>
          <a:bodyPr>
            <a:normAutofit/>
          </a:bodyPr>
          <a:lstStyle>
            <a:lvl1pPr marL="0" indent="0">
              <a:lnSpc>
                <a:spcPts val="1425"/>
              </a:lnSpc>
              <a:spcBef>
                <a:spcPts val="450"/>
              </a:spcBef>
              <a:buNone/>
              <a:defRPr sz="105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17" name="Text Placeholder 2">
            <a:extLst>
              <a:ext uri="{FF2B5EF4-FFF2-40B4-BE49-F238E27FC236}">
                <a16:creationId xmlns:a16="http://schemas.microsoft.com/office/drawing/2014/main" id="{EC53D2DB-EE52-B24A-B966-528463FA7B34}"/>
              </a:ext>
            </a:extLst>
          </p:cNvPr>
          <p:cNvSpPr>
            <a:spLocks noGrp="1"/>
          </p:cNvSpPr>
          <p:nvPr>
            <p:ph type="body" idx="41" hasCustomPrompt="1"/>
          </p:nvPr>
        </p:nvSpPr>
        <p:spPr>
          <a:xfrm>
            <a:off x="4383050" y="3946107"/>
            <a:ext cx="1712951" cy="325827"/>
          </a:xfrm>
        </p:spPr>
        <p:txBody>
          <a:bodyPr>
            <a:normAutofit/>
          </a:bodyPr>
          <a:lstStyle>
            <a:lvl1pPr marL="0" indent="0" algn="l">
              <a:lnSpc>
                <a:spcPts val="1425"/>
              </a:lnSpc>
              <a:spcBef>
                <a:spcPts val="0"/>
              </a:spcBef>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18" name="Text Placeholder 4">
            <a:extLst>
              <a:ext uri="{FF2B5EF4-FFF2-40B4-BE49-F238E27FC236}">
                <a16:creationId xmlns:a16="http://schemas.microsoft.com/office/drawing/2014/main" id="{F1D30716-E851-F544-AA4F-67D4CE29732B}"/>
              </a:ext>
            </a:extLst>
          </p:cNvPr>
          <p:cNvSpPr>
            <a:spLocks noGrp="1"/>
          </p:cNvSpPr>
          <p:nvPr>
            <p:ph type="body" sz="quarter" idx="42" hasCustomPrompt="1"/>
          </p:nvPr>
        </p:nvSpPr>
        <p:spPr>
          <a:xfrm>
            <a:off x="6096001" y="3946079"/>
            <a:ext cx="5295899" cy="325853"/>
          </a:xfrm>
        </p:spPr>
        <p:txBody>
          <a:bodyPr/>
          <a:lstStyle>
            <a:lvl1pPr marL="0" indent="0">
              <a:lnSpc>
                <a:spcPts val="1425"/>
              </a:lnSpc>
              <a:spcBef>
                <a:spcPts val="0"/>
              </a:spcBef>
              <a:buNone/>
              <a:defRPr sz="1200" b="1" i="0">
                <a:solidFill>
                  <a:schemeClr val="tx1">
                    <a:lumMod val="75000"/>
                    <a:lumOff val="25000"/>
                  </a:schemeClr>
                </a:solidFill>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p:txBody>
      </p:sp>
      <p:sp>
        <p:nvSpPr>
          <p:cNvPr id="19" name="Text Placeholder 44">
            <a:extLst>
              <a:ext uri="{FF2B5EF4-FFF2-40B4-BE49-F238E27FC236}">
                <a16:creationId xmlns:a16="http://schemas.microsoft.com/office/drawing/2014/main" id="{20FF93E5-D828-E441-A581-6AA34FE8A337}"/>
              </a:ext>
            </a:extLst>
          </p:cNvPr>
          <p:cNvSpPr>
            <a:spLocks noGrp="1"/>
          </p:cNvSpPr>
          <p:nvPr>
            <p:ph type="body" sz="quarter" idx="43" hasCustomPrompt="1"/>
          </p:nvPr>
        </p:nvSpPr>
        <p:spPr>
          <a:xfrm>
            <a:off x="6096001" y="4271933"/>
            <a:ext cx="5295899" cy="376157"/>
          </a:xfrm>
        </p:spPr>
        <p:txBody>
          <a:bodyPr>
            <a:normAutofit/>
          </a:bodyPr>
          <a:lstStyle>
            <a:lvl1pPr marL="0" indent="0">
              <a:lnSpc>
                <a:spcPts val="1425"/>
              </a:lnSpc>
              <a:spcBef>
                <a:spcPts val="450"/>
              </a:spcBef>
              <a:buNone/>
              <a:defRPr sz="105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20" name="Text Placeholder 2">
            <a:extLst>
              <a:ext uri="{FF2B5EF4-FFF2-40B4-BE49-F238E27FC236}">
                <a16:creationId xmlns:a16="http://schemas.microsoft.com/office/drawing/2014/main" id="{B666BCF8-AD2A-0A46-AF4B-F0EBF1F7DC75}"/>
              </a:ext>
            </a:extLst>
          </p:cNvPr>
          <p:cNvSpPr>
            <a:spLocks noGrp="1"/>
          </p:cNvSpPr>
          <p:nvPr>
            <p:ph type="body" idx="44" hasCustomPrompt="1"/>
          </p:nvPr>
        </p:nvSpPr>
        <p:spPr>
          <a:xfrm>
            <a:off x="4383050" y="4756745"/>
            <a:ext cx="1712951" cy="325827"/>
          </a:xfrm>
        </p:spPr>
        <p:txBody>
          <a:bodyPr>
            <a:normAutofit/>
          </a:bodyPr>
          <a:lstStyle>
            <a:lvl1pPr marL="0" indent="0" algn="l">
              <a:lnSpc>
                <a:spcPts val="1425"/>
              </a:lnSpc>
              <a:spcBef>
                <a:spcPts val="0"/>
              </a:spcBef>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21" name="Text Placeholder 4">
            <a:extLst>
              <a:ext uri="{FF2B5EF4-FFF2-40B4-BE49-F238E27FC236}">
                <a16:creationId xmlns:a16="http://schemas.microsoft.com/office/drawing/2014/main" id="{9DFECC9A-E101-1F49-9A2D-0A2979CE6B9B}"/>
              </a:ext>
            </a:extLst>
          </p:cNvPr>
          <p:cNvSpPr>
            <a:spLocks noGrp="1"/>
          </p:cNvSpPr>
          <p:nvPr>
            <p:ph type="body" sz="quarter" idx="45" hasCustomPrompt="1"/>
          </p:nvPr>
        </p:nvSpPr>
        <p:spPr>
          <a:xfrm>
            <a:off x="6096001" y="4756719"/>
            <a:ext cx="5295899" cy="325853"/>
          </a:xfrm>
        </p:spPr>
        <p:txBody>
          <a:bodyPr/>
          <a:lstStyle>
            <a:lvl1pPr marL="0" indent="0">
              <a:lnSpc>
                <a:spcPts val="1425"/>
              </a:lnSpc>
              <a:spcBef>
                <a:spcPts val="0"/>
              </a:spcBef>
              <a:buNone/>
              <a:defRPr sz="1200" b="1" i="0">
                <a:solidFill>
                  <a:schemeClr val="tx1">
                    <a:lumMod val="75000"/>
                    <a:lumOff val="25000"/>
                  </a:schemeClr>
                </a:solidFill>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p:txBody>
      </p:sp>
      <p:sp>
        <p:nvSpPr>
          <p:cNvPr id="22" name="Text Placeholder 44">
            <a:extLst>
              <a:ext uri="{FF2B5EF4-FFF2-40B4-BE49-F238E27FC236}">
                <a16:creationId xmlns:a16="http://schemas.microsoft.com/office/drawing/2014/main" id="{81AE8B69-AEC4-A943-9813-696D3C2590E1}"/>
              </a:ext>
            </a:extLst>
          </p:cNvPr>
          <p:cNvSpPr>
            <a:spLocks noGrp="1"/>
          </p:cNvSpPr>
          <p:nvPr>
            <p:ph type="body" sz="quarter" idx="46" hasCustomPrompt="1"/>
          </p:nvPr>
        </p:nvSpPr>
        <p:spPr>
          <a:xfrm>
            <a:off x="6096001" y="5082571"/>
            <a:ext cx="5295899" cy="376157"/>
          </a:xfrm>
        </p:spPr>
        <p:txBody>
          <a:bodyPr>
            <a:normAutofit/>
          </a:bodyPr>
          <a:lstStyle>
            <a:lvl1pPr marL="0" indent="0">
              <a:lnSpc>
                <a:spcPts val="1425"/>
              </a:lnSpc>
              <a:spcBef>
                <a:spcPts val="450"/>
              </a:spcBef>
              <a:buNone/>
              <a:defRPr sz="1050" b="0" i="0">
                <a:solidFill>
                  <a:schemeClr val="tx1">
                    <a:lumMod val="75000"/>
                    <a:lumOff val="25000"/>
                  </a:schemeClr>
                </a:solidFill>
                <a:latin typeface="Lato" panose="020F0502020204030203" pitchFamily="34" charset="77"/>
              </a:defRPr>
            </a:lvl1pPr>
          </a:lstStyle>
          <a:p>
            <a:pPr lvl="0"/>
            <a:r>
              <a:rPr lang="en-US"/>
              <a:t>Speaker Name, Speaker Title</a:t>
            </a:r>
          </a:p>
        </p:txBody>
      </p:sp>
      <p:sp>
        <p:nvSpPr>
          <p:cNvPr id="23" name="Title Placeholder 1">
            <a:extLst>
              <a:ext uri="{FF2B5EF4-FFF2-40B4-BE49-F238E27FC236}">
                <a16:creationId xmlns:a16="http://schemas.microsoft.com/office/drawing/2014/main" id="{1F0BDEED-86FF-F14E-96F4-450C292F5205}"/>
              </a:ext>
            </a:extLst>
          </p:cNvPr>
          <p:cNvSpPr>
            <a:spLocks noGrp="1"/>
          </p:cNvSpPr>
          <p:nvPr>
            <p:ph type="title" hasCustomPrompt="1"/>
          </p:nvPr>
        </p:nvSpPr>
        <p:spPr>
          <a:xfrm>
            <a:off x="800100" y="636586"/>
            <a:ext cx="3411931" cy="1116014"/>
          </a:xfrm>
          <a:prstGeom prst="rect">
            <a:avLst/>
          </a:prstGeom>
        </p:spPr>
        <p:txBody>
          <a:bodyPr vert="horz" lIns="0" tIns="45720" rIns="91440" bIns="45720" rtlCol="0" anchor="t">
            <a:normAutofit/>
          </a:bodyPr>
          <a:lstStyle/>
          <a:p>
            <a:r>
              <a:rPr lang="en-US"/>
              <a:t>Click to add title</a:t>
            </a:r>
          </a:p>
        </p:txBody>
      </p:sp>
      <p:sp>
        <p:nvSpPr>
          <p:cNvPr id="30" name="Slide Number Placeholder 4">
            <a:extLst>
              <a:ext uri="{FF2B5EF4-FFF2-40B4-BE49-F238E27FC236}">
                <a16:creationId xmlns:a16="http://schemas.microsoft.com/office/drawing/2014/main" id="{77B0BDBC-C69B-5844-938C-B8D1798139C8}"/>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5" name="Footer Placeholder 2">
            <a:extLst>
              <a:ext uri="{FF2B5EF4-FFF2-40B4-BE49-F238E27FC236}">
                <a16:creationId xmlns:a16="http://schemas.microsoft.com/office/drawing/2014/main" id="{923B26DB-F65C-41D1-940F-193390BAD754}"/>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3513602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 Option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886D98D-F868-5B4F-B736-4020110E5D26}"/>
              </a:ext>
            </a:extLst>
          </p:cNvPr>
          <p:cNvSpPr>
            <a:spLocks noGrp="1"/>
          </p:cNvSpPr>
          <p:nvPr>
            <p:ph type="title" hasCustomPrompt="1"/>
          </p:nvPr>
        </p:nvSpPr>
        <p:spPr>
          <a:xfrm>
            <a:off x="800102" y="636586"/>
            <a:ext cx="10551391" cy="804152"/>
          </a:xfrm>
        </p:spPr>
        <p:txBody>
          <a:bodyPr anchor="t" anchorCtr="0">
            <a:normAutofit/>
          </a:bodyPr>
          <a:lstStyle>
            <a:lvl1pPr>
              <a:defRPr sz="2700" b="0" i="0">
                <a:solidFill>
                  <a:srgbClr val="8C1515"/>
                </a:solidFill>
                <a:latin typeface="Lato" panose="020F0502020204030203" pitchFamily="34" charset="77"/>
              </a:defRPr>
            </a:lvl1pPr>
          </a:lstStyle>
          <a:p>
            <a:r>
              <a:rPr lang="en-US"/>
              <a:t>Click to add title</a:t>
            </a:r>
          </a:p>
        </p:txBody>
      </p:sp>
      <p:sp>
        <p:nvSpPr>
          <p:cNvPr id="5" name="Subtitle 2">
            <a:extLst>
              <a:ext uri="{FF2B5EF4-FFF2-40B4-BE49-F238E27FC236}">
                <a16:creationId xmlns:a16="http://schemas.microsoft.com/office/drawing/2014/main" id="{020147C1-05E4-924C-9AA3-7D90271F32EC}"/>
              </a:ext>
            </a:extLst>
          </p:cNvPr>
          <p:cNvSpPr>
            <a:spLocks noGrp="1"/>
          </p:cNvSpPr>
          <p:nvPr>
            <p:ph type="subTitle" idx="11" hasCustomPrompt="1"/>
          </p:nvPr>
        </p:nvSpPr>
        <p:spPr>
          <a:xfrm>
            <a:off x="800101" y="1649637"/>
            <a:ext cx="3367809" cy="325852"/>
          </a:xfrm>
        </p:spPr>
        <p:txBody>
          <a:bodyPr numCol="1">
            <a:normAutofit/>
          </a:bodyPr>
          <a:lstStyle>
            <a:lvl1pPr marL="0" marR="0" indent="0" algn="l" defTabSz="1371600" rtl="0" eaLnBrk="1" fontAlgn="auto" latinLnBrk="0" hangingPunct="1">
              <a:lnSpc>
                <a:spcPts val="1350"/>
              </a:lnSpc>
              <a:spcBef>
                <a:spcPts val="750"/>
              </a:spcBef>
              <a:spcAft>
                <a:spcPts val="450"/>
              </a:spcAft>
              <a:buClrTx/>
              <a:buSzTx/>
              <a:buFont typeface="Arial" panose="020B0604020202020204" pitchFamily="34" charset="0"/>
              <a:buNone/>
              <a:tabLst/>
              <a:defRPr sz="1050" b="1" i="0">
                <a:solidFill>
                  <a:srgbClr val="B83A4B"/>
                </a:solidFill>
                <a:latin typeface="Lato" panose="020F0502020204030203" pitchFamily="34" charset="77"/>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0:00 – 0:00AM</a:t>
            </a:r>
          </a:p>
        </p:txBody>
      </p:sp>
      <p:cxnSp>
        <p:nvCxnSpPr>
          <p:cNvPr id="6" name="Straight Connector 5">
            <a:extLst>
              <a:ext uri="{FF2B5EF4-FFF2-40B4-BE49-F238E27FC236}">
                <a16:creationId xmlns:a16="http://schemas.microsoft.com/office/drawing/2014/main" id="{EF4B4CF2-D4CE-0C45-A65F-FD4632B15227}"/>
              </a:ext>
            </a:extLst>
          </p:cNvPr>
          <p:cNvCxnSpPr>
            <a:cxnSpLocks/>
          </p:cNvCxnSpPr>
          <p:nvPr userDrawn="1"/>
        </p:nvCxnSpPr>
        <p:spPr>
          <a:xfrm>
            <a:off x="800100" y="1975489"/>
            <a:ext cx="10569864"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4D9094D5-660A-5149-8448-2787EEF56CC0}"/>
              </a:ext>
            </a:extLst>
          </p:cNvPr>
          <p:cNvSpPr>
            <a:spLocks noGrp="1"/>
          </p:cNvSpPr>
          <p:nvPr>
            <p:ph type="body" idx="18" hasCustomPrompt="1"/>
          </p:nvPr>
        </p:nvSpPr>
        <p:spPr>
          <a:xfrm>
            <a:off x="4412095" y="1649638"/>
            <a:ext cx="3367811" cy="325852"/>
          </a:xfrm>
        </p:spPr>
        <p:txBody>
          <a:bodyPr>
            <a:normAutofit/>
          </a:bodyPr>
          <a:lstStyle>
            <a:lvl1pPr marL="0" indent="0" algn="l">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8" name="Text Placeholder 2">
            <a:extLst>
              <a:ext uri="{FF2B5EF4-FFF2-40B4-BE49-F238E27FC236}">
                <a16:creationId xmlns:a16="http://schemas.microsoft.com/office/drawing/2014/main" id="{8CE49625-BDC5-EE47-96D4-441AB5571068}"/>
              </a:ext>
            </a:extLst>
          </p:cNvPr>
          <p:cNvSpPr>
            <a:spLocks noGrp="1"/>
          </p:cNvSpPr>
          <p:nvPr>
            <p:ph type="body" idx="19" hasCustomPrompt="1"/>
          </p:nvPr>
        </p:nvSpPr>
        <p:spPr>
          <a:xfrm>
            <a:off x="8024092" y="1649638"/>
            <a:ext cx="3345873" cy="325852"/>
          </a:xfrm>
        </p:spPr>
        <p:txBody>
          <a:bodyPr>
            <a:normAutofit/>
          </a:bodyPr>
          <a:lstStyle>
            <a:lvl1pPr marL="0" indent="0" algn="l">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9" name="Text Placeholder 4">
            <a:extLst>
              <a:ext uri="{FF2B5EF4-FFF2-40B4-BE49-F238E27FC236}">
                <a16:creationId xmlns:a16="http://schemas.microsoft.com/office/drawing/2014/main" id="{FE9DB7CC-6B1E-C147-A4D7-C8BFAD2CA4C5}"/>
              </a:ext>
            </a:extLst>
          </p:cNvPr>
          <p:cNvSpPr>
            <a:spLocks noGrp="1"/>
          </p:cNvSpPr>
          <p:nvPr>
            <p:ph type="body" sz="quarter" idx="28" hasCustomPrompt="1"/>
          </p:nvPr>
        </p:nvSpPr>
        <p:spPr>
          <a:xfrm>
            <a:off x="793616" y="2122843"/>
            <a:ext cx="3367809" cy="561491"/>
          </a:xfrm>
        </p:spPr>
        <p:txBody>
          <a:bodyPr/>
          <a:lstStyle>
            <a:lvl1pPr marL="0" indent="0">
              <a:lnSpc>
                <a:spcPts val="1425"/>
              </a:lnSpc>
              <a:spcBef>
                <a:spcPts val="0"/>
              </a:spcBef>
              <a:buNone/>
              <a:defRPr sz="1050" b="1" i="0">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a:p>
            <a:pPr lvl="0"/>
            <a:r>
              <a:rPr lang="en-US"/>
              <a:t>Up to Two Lines in Length</a:t>
            </a:r>
          </a:p>
        </p:txBody>
      </p:sp>
      <p:sp>
        <p:nvSpPr>
          <p:cNvPr id="10" name="Text Placeholder 44">
            <a:extLst>
              <a:ext uri="{FF2B5EF4-FFF2-40B4-BE49-F238E27FC236}">
                <a16:creationId xmlns:a16="http://schemas.microsoft.com/office/drawing/2014/main" id="{D1554987-5F20-6545-A525-4E76BE0943C2}"/>
              </a:ext>
            </a:extLst>
          </p:cNvPr>
          <p:cNvSpPr>
            <a:spLocks noGrp="1"/>
          </p:cNvSpPr>
          <p:nvPr>
            <p:ph type="body" sz="quarter" idx="29" hasCustomPrompt="1"/>
          </p:nvPr>
        </p:nvSpPr>
        <p:spPr>
          <a:xfrm>
            <a:off x="793616" y="2684334"/>
            <a:ext cx="3367809" cy="748719"/>
          </a:xfrm>
        </p:spPr>
        <p:txBody>
          <a:bodyPr>
            <a:normAutofit/>
          </a:bodyPr>
          <a:lstStyle>
            <a:lvl1pPr marL="0" indent="0">
              <a:lnSpc>
                <a:spcPct val="120000"/>
              </a:lnSpc>
              <a:buNone/>
              <a:defRPr sz="1050" b="0" i="0">
                <a:latin typeface="Lato" panose="020F0502020204030203" pitchFamily="34" charset="77"/>
              </a:defRPr>
            </a:lvl1pPr>
          </a:lstStyle>
          <a:p>
            <a:pPr lvl="0"/>
            <a:r>
              <a:rPr lang="en-US"/>
              <a:t>Speaker Name, Speaker Title</a:t>
            </a:r>
          </a:p>
        </p:txBody>
      </p:sp>
      <p:sp>
        <p:nvSpPr>
          <p:cNvPr id="11" name="Text Placeholder 4">
            <a:extLst>
              <a:ext uri="{FF2B5EF4-FFF2-40B4-BE49-F238E27FC236}">
                <a16:creationId xmlns:a16="http://schemas.microsoft.com/office/drawing/2014/main" id="{9FFDBED3-223E-934A-9B8F-7FB7C7878775}"/>
              </a:ext>
            </a:extLst>
          </p:cNvPr>
          <p:cNvSpPr>
            <a:spLocks noGrp="1"/>
          </p:cNvSpPr>
          <p:nvPr>
            <p:ph type="body" sz="quarter" idx="30" hasCustomPrompt="1"/>
          </p:nvPr>
        </p:nvSpPr>
        <p:spPr>
          <a:xfrm>
            <a:off x="4412097" y="2122843"/>
            <a:ext cx="3367809" cy="561491"/>
          </a:xfrm>
        </p:spPr>
        <p:txBody>
          <a:bodyPr/>
          <a:lstStyle>
            <a:lvl1pPr marL="0" indent="0">
              <a:lnSpc>
                <a:spcPts val="1425"/>
              </a:lnSpc>
              <a:spcBef>
                <a:spcPts val="0"/>
              </a:spcBef>
              <a:buNone/>
              <a:defRPr sz="1050" b="1" i="0">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a:p>
            <a:pPr lvl="0"/>
            <a:r>
              <a:rPr lang="en-US"/>
              <a:t>Up to Two Lines in Length</a:t>
            </a:r>
          </a:p>
        </p:txBody>
      </p:sp>
      <p:sp>
        <p:nvSpPr>
          <p:cNvPr id="12" name="Text Placeholder 44">
            <a:extLst>
              <a:ext uri="{FF2B5EF4-FFF2-40B4-BE49-F238E27FC236}">
                <a16:creationId xmlns:a16="http://schemas.microsoft.com/office/drawing/2014/main" id="{33C431C6-C321-8E46-A0D1-23A596CD19F8}"/>
              </a:ext>
            </a:extLst>
          </p:cNvPr>
          <p:cNvSpPr>
            <a:spLocks noGrp="1"/>
          </p:cNvSpPr>
          <p:nvPr>
            <p:ph type="body" sz="quarter" idx="31" hasCustomPrompt="1"/>
          </p:nvPr>
        </p:nvSpPr>
        <p:spPr>
          <a:xfrm>
            <a:off x="4412097" y="2684334"/>
            <a:ext cx="3367809" cy="748719"/>
          </a:xfrm>
        </p:spPr>
        <p:txBody>
          <a:bodyPr>
            <a:normAutofit/>
          </a:bodyPr>
          <a:lstStyle>
            <a:lvl1pPr marL="0" indent="0">
              <a:lnSpc>
                <a:spcPct val="120000"/>
              </a:lnSpc>
              <a:buNone/>
              <a:defRPr sz="1050" b="0" i="0">
                <a:latin typeface="Lato" panose="020F0502020204030203" pitchFamily="34" charset="77"/>
              </a:defRPr>
            </a:lvl1pPr>
          </a:lstStyle>
          <a:p>
            <a:pPr lvl="0"/>
            <a:r>
              <a:rPr lang="en-US"/>
              <a:t>Speaker Name, Speaker Title</a:t>
            </a:r>
          </a:p>
        </p:txBody>
      </p:sp>
      <p:sp>
        <p:nvSpPr>
          <p:cNvPr id="13" name="Text Placeholder 4">
            <a:extLst>
              <a:ext uri="{FF2B5EF4-FFF2-40B4-BE49-F238E27FC236}">
                <a16:creationId xmlns:a16="http://schemas.microsoft.com/office/drawing/2014/main" id="{0C45849C-9979-5646-A7DE-352449B2AEDF}"/>
              </a:ext>
            </a:extLst>
          </p:cNvPr>
          <p:cNvSpPr>
            <a:spLocks noGrp="1"/>
          </p:cNvSpPr>
          <p:nvPr>
            <p:ph type="body" sz="quarter" idx="32" hasCustomPrompt="1"/>
          </p:nvPr>
        </p:nvSpPr>
        <p:spPr>
          <a:xfrm>
            <a:off x="8030576" y="2122843"/>
            <a:ext cx="3317675" cy="561491"/>
          </a:xfrm>
        </p:spPr>
        <p:txBody>
          <a:bodyPr/>
          <a:lstStyle>
            <a:lvl1pPr marL="0" indent="0">
              <a:lnSpc>
                <a:spcPts val="1425"/>
              </a:lnSpc>
              <a:spcBef>
                <a:spcPts val="0"/>
              </a:spcBef>
              <a:buNone/>
              <a:defRPr sz="1050" b="1" i="0">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a:p>
            <a:pPr lvl="0"/>
            <a:r>
              <a:rPr lang="en-US"/>
              <a:t>Up to Two Lines in Length</a:t>
            </a:r>
          </a:p>
        </p:txBody>
      </p:sp>
      <p:sp>
        <p:nvSpPr>
          <p:cNvPr id="14" name="Text Placeholder 44">
            <a:extLst>
              <a:ext uri="{FF2B5EF4-FFF2-40B4-BE49-F238E27FC236}">
                <a16:creationId xmlns:a16="http://schemas.microsoft.com/office/drawing/2014/main" id="{45690BA4-5725-E74F-A1D7-869ED1F8EFA7}"/>
              </a:ext>
            </a:extLst>
          </p:cNvPr>
          <p:cNvSpPr>
            <a:spLocks noGrp="1"/>
          </p:cNvSpPr>
          <p:nvPr>
            <p:ph type="body" sz="quarter" idx="33" hasCustomPrompt="1"/>
          </p:nvPr>
        </p:nvSpPr>
        <p:spPr>
          <a:xfrm>
            <a:off x="8030576" y="2684334"/>
            <a:ext cx="3317675" cy="748719"/>
          </a:xfrm>
        </p:spPr>
        <p:txBody>
          <a:bodyPr>
            <a:normAutofit/>
          </a:bodyPr>
          <a:lstStyle>
            <a:lvl1pPr marL="0" indent="0">
              <a:lnSpc>
                <a:spcPct val="120000"/>
              </a:lnSpc>
              <a:buNone/>
              <a:defRPr sz="1050" b="0" i="0">
                <a:latin typeface="Lato" panose="020F0502020204030203" pitchFamily="34" charset="77"/>
              </a:defRPr>
            </a:lvl1pPr>
          </a:lstStyle>
          <a:p>
            <a:pPr lvl="0"/>
            <a:r>
              <a:rPr lang="en-US"/>
              <a:t>Speaker Name, Speaker Title</a:t>
            </a:r>
          </a:p>
        </p:txBody>
      </p:sp>
      <p:sp>
        <p:nvSpPr>
          <p:cNvPr id="16" name="Text Placeholder 2">
            <a:extLst>
              <a:ext uri="{FF2B5EF4-FFF2-40B4-BE49-F238E27FC236}">
                <a16:creationId xmlns:a16="http://schemas.microsoft.com/office/drawing/2014/main" id="{B16F0CB9-C4B5-2649-8980-FA7565C48F19}"/>
              </a:ext>
            </a:extLst>
          </p:cNvPr>
          <p:cNvSpPr>
            <a:spLocks noGrp="1"/>
          </p:cNvSpPr>
          <p:nvPr>
            <p:ph type="body" idx="34" hasCustomPrompt="1"/>
          </p:nvPr>
        </p:nvSpPr>
        <p:spPr>
          <a:xfrm>
            <a:off x="4412094" y="3822149"/>
            <a:ext cx="3389675" cy="325852"/>
          </a:xfrm>
        </p:spPr>
        <p:txBody>
          <a:bodyPr>
            <a:normAutofit/>
          </a:bodyPr>
          <a:lstStyle>
            <a:lvl1pPr marL="0" indent="0" algn="l">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17" name="Text Placeholder 2">
            <a:extLst>
              <a:ext uri="{FF2B5EF4-FFF2-40B4-BE49-F238E27FC236}">
                <a16:creationId xmlns:a16="http://schemas.microsoft.com/office/drawing/2014/main" id="{7F33C7A1-E75B-1041-9E11-8FB4517BF0C8}"/>
              </a:ext>
            </a:extLst>
          </p:cNvPr>
          <p:cNvSpPr>
            <a:spLocks noGrp="1"/>
          </p:cNvSpPr>
          <p:nvPr>
            <p:ph type="body" idx="35" hasCustomPrompt="1"/>
          </p:nvPr>
        </p:nvSpPr>
        <p:spPr>
          <a:xfrm>
            <a:off x="8030578" y="3822149"/>
            <a:ext cx="3317673" cy="325852"/>
          </a:xfrm>
        </p:spPr>
        <p:txBody>
          <a:bodyPr>
            <a:normAutofit/>
          </a:bodyPr>
          <a:lstStyle>
            <a:lvl1pPr marL="0" indent="0" algn="l">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sp>
        <p:nvSpPr>
          <p:cNvPr id="18" name="Text Placeholder 4">
            <a:extLst>
              <a:ext uri="{FF2B5EF4-FFF2-40B4-BE49-F238E27FC236}">
                <a16:creationId xmlns:a16="http://schemas.microsoft.com/office/drawing/2014/main" id="{EA047395-5AF1-154B-84BC-A80BB529F765}"/>
              </a:ext>
            </a:extLst>
          </p:cNvPr>
          <p:cNvSpPr>
            <a:spLocks noGrp="1"/>
          </p:cNvSpPr>
          <p:nvPr>
            <p:ph type="body" sz="quarter" idx="36" hasCustomPrompt="1"/>
          </p:nvPr>
        </p:nvSpPr>
        <p:spPr>
          <a:xfrm>
            <a:off x="793615" y="4295354"/>
            <a:ext cx="3361323" cy="561491"/>
          </a:xfrm>
        </p:spPr>
        <p:txBody>
          <a:bodyPr/>
          <a:lstStyle>
            <a:lvl1pPr marL="0" indent="0">
              <a:lnSpc>
                <a:spcPts val="1425"/>
              </a:lnSpc>
              <a:spcBef>
                <a:spcPts val="0"/>
              </a:spcBef>
              <a:buNone/>
              <a:defRPr sz="1050" b="1" i="0">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a:p>
            <a:pPr lvl="0"/>
            <a:r>
              <a:rPr lang="en-US"/>
              <a:t>Up to Two Lines in Length</a:t>
            </a:r>
          </a:p>
        </p:txBody>
      </p:sp>
      <p:sp>
        <p:nvSpPr>
          <p:cNvPr id="19" name="Text Placeholder 44">
            <a:extLst>
              <a:ext uri="{FF2B5EF4-FFF2-40B4-BE49-F238E27FC236}">
                <a16:creationId xmlns:a16="http://schemas.microsoft.com/office/drawing/2014/main" id="{636616F2-09F2-E248-95E2-82F70307B489}"/>
              </a:ext>
            </a:extLst>
          </p:cNvPr>
          <p:cNvSpPr>
            <a:spLocks noGrp="1"/>
          </p:cNvSpPr>
          <p:nvPr>
            <p:ph type="body" sz="quarter" idx="37" hasCustomPrompt="1"/>
          </p:nvPr>
        </p:nvSpPr>
        <p:spPr>
          <a:xfrm>
            <a:off x="793615" y="4856845"/>
            <a:ext cx="3361323" cy="748719"/>
          </a:xfrm>
        </p:spPr>
        <p:txBody>
          <a:bodyPr>
            <a:normAutofit/>
          </a:bodyPr>
          <a:lstStyle>
            <a:lvl1pPr marL="0" indent="0">
              <a:lnSpc>
                <a:spcPct val="120000"/>
              </a:lnSpc>
              <a:buNone/>
              <a:defRPr sz="1050" b="0" i="0">
                <a:latin typeface="Lato" panose="020F0502020204030203" pitchFamily="34" charset="77"/>
              </a:defRPr>
            </a:lvl1pPr>
          </a:lstStyle>
          <a:p>
            <a:pPr lvl="0"/>
            <a:r>
              <a:rPr lang="en-US"/>
              <a:t>Speaker Name, Speaker Title</a:t>
            </a:r>
          </a:p>
        </p:txBody>
      </p:sp>
      <p:sp>
        <p:nvSpPr>
          <p:cNvPr id="20" name="Text Placeholder 4">
            <a:extLst>
              <a:ext uri="{FF2B5EF4-FFF2-40B4-BE49-F238E27FC236}">
                <a16:creationId xmlns:a16="http://schemas.microsoft.com/office/drawing/2014/main" id="{86F42B76-74A0-CA4D-8A2B-CE9CA6CACD90}"/>
              </a:ext>
            </a:extLst>
          </p:cNvPr>
          <p:cNvSpPr>
            <a:spLocks noGrp="1"/>
          </p:cNvSpPr>
          <p:nvPr>
            <p:ph type="body" sz="quarter" idx="38" hasCustomPrompt="1"/>
          </p:nvPr>
        </p:nvSpPr>
        <p:spPr>
          <a:xfrm>
            <a:off x="4412094" y="4295354"/>
            <a:ext cx="3389675" cy="561491"/>
          </a:xfrm>
        </p:spPr>
        <p:txBody>
          <a:bodyPr/>
          <a:lstStyle>
            <a:lvl1pPr marL="0" indent="0">
              <a:lnSpc>
                <a:spcPts val="1425"/>
              </a:lnSpc>
              <a:spcBef>
                <a:spcPts val="0"/>
              </a:spcBef>
              <a:buNone/>
              <a:defRPr sz="1050" b="1" i="0">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a:p>
            <a:pPr lvl="0"/>
            <a:r>
              <a:rPr lang="en-US"/>
              <a:t>Up to Two Lines in Length</a:t>
            </a:r>
          </a:p>
        </p:txBody>
      </p:sp>
      <p:sp>
        <p:nvSpPr>
          <p:cNvPr id="21" name="Text Placeholder 44">
            <a:extLst>
              <a:ext uri="{FF2B5EF4-FFF2-40B4-BE49-F238E27FC236}">
                <a16:creationId xmlns:a16="http://schemas.microsoft.com/office/drawing/2014/main" id="{1A5A8873-5833-0042-B69A-5883CFD33CB9}"/>
              </a:ext>
            </a:extLst>
          </p:cNvPr>
          <p:cNvSpPr>
            <a:spLocks noGrp="1"/>
          </p:cNvSpPr>
          <p:nvPr>
            <p:ph type="body" sz="quarter" idx="39" hasCustomPrompt="1"/>
          </p:nvPr>
        </p:nvSpPr>
        <p:spPr>
          <a:xfrm>
            <a:off x="4412094" y="4856845"/>
            <a:ext cx="3389675" cy="748719"/>
          </a:xfrm>
        </p:spPr>
        <p:txBody>
          <a:bodyPr>
            <a:normAutofit/>
          </a:bodyPr>
          <a:lstStyle>
            <a:lvl1pPr marL="0" indent="0">
              <a:lnSpc>
                <a:spcPct val="120000"/>
              </a:lnSpc>
              <a:buNone/>
              <a:defRPr sz="1050" b="0" i="0">
                <a:latin typeface="Lato" panose="020F0502020204030203" pitchFamily="34" charset="77"/>
              </a:defRPr>
            </a:lvl1pPr>
          </a:lstStyle>
          <a:p>
            <a:pPr lvl="0"/>
            <a:r>
              <a:rPr lang="en-US"/>
              <a:t>Speaker Name, Speaker Title</a:t>
            </a:r>
          </a:p>
        </p:txBody>
      </p:sp>
      <p:sp>
        <p:nvSpPr>
          <p:cNvPr id="22" name="Text Placeholder 4">
            <a:extLst>
              <a:ext uri="{FF2B5EF4-FFF2-40B4-BE49-F238E27FC236}">
                <a16:creationId xmlns:a16="http://schemas.microsoft.com/office/drawing/2014/main" id="{4826BEB9-8FCF-9A44-AFE7-74CF476995DB}"/>
              </a:ext>
            </a:extLst>
          </p:cNvPr>
          <p:cNvSpPr>
            <a:spLocks noGrp="1"/>
          </p:cNvSpPr>
          <p:nvPr>
            <p:ph type="body" sz="quarter" idx="40" hasCustomPrompt="1"/>
          </p:nvPr>
        </p:nvSpPr>
        <p:spPr>
          <a:xfrm>
            <a:off x="8030578" y="4295354"/>
            <a:ext cx="3317673" cy="561491"/>
          </a:xfrm>
        </p:spPr>
        <p:txBody>
          <a:bodyPr/>
          <a:lstStyle>
            <a:lvl1pPr marL="0" indent="0">
              <a:lnSpc>
                <a:spcPts val="1425"/>
              </a:lnSpc>
              <a:spcBef>
                <a:spcPts val="0"/>
              </a:spcBef>
              <a:buNone/>
              <a:defRPr sz="1050" b="1" i="0">
                <a:latin typeface="Lato" panose="020F0502020204030203" pitchFamily="34" charset="77"/>
              </a:defRPr>
            </a:lvl1pPr>
            <a:lvl2pPr marL="0" indent="0">
              <a:lnSpc>
                <a:spcPts val="1500"/>
              </a:lnSpc>
              <a:spcBef>
                <a:spcPts val="375"/>
              </a:spcBef>
              <a:buNone/>
              <a:defRPr sz="1050" b="0" i="1">
                <a:latin typeface="Montserrat" pitchFamily="2" charset="77"/>
              </a:defRPr>
            </a:lvl2pPr>
          </a:lstStyle>
          <a:p>
            <a:pPr lvl="0"/>
            <a:r>
              <a:rPr lang="en-US"/>
              <a:t>Topic or Session Title Goes Here</a:t>
            </a:r>
          </a:p>
          <a:p>
            <a:pPr lvl="0"/>
            <a:r>
              <a:rPr lang="en-US"/>
              <a:t>Up to Two Lines in Length</a:t>
            </a:r>
          </a:p>
        </p:txBody>
      </p:sp>
      <p:sp>
        <p:nvSpPr>
          <p:cNvPr id="23" name="Text Placeholder 44">
            <a:extLst>
              <a:ext uri="{FF2B5EF4-FFF2-40B4-BE49-F238E27FC236}">
                <a16:creationId xmlns:a16="http://schemas.microsoft.com/office/drawing/2014/main" id="{8DF86C0A-B51C-1046-AA0A-EC295FC775FB}"/>
              </a:ext>
            </a:extLst>
          </p:cNvPr>
          <p:cNvSpPr>
            <a:spLocks noGrp="1"/>
          </p:cNvSpPr>
          <p:nvPr>
            <p:ph type="body" sz="quarter" idx="41" hasCustomPrompt="1"/>
          </p:nvPr>
        </p:nvSpPr>
        <p:spPr>
          <a:xfrm>
            <a:off x="8030578" y="4856845"/>
            <a:ext cx="3317673" cy="748719"/>
          </a:xfrm>
        </p:spPr>
        <p:txBody>
          <a:bodyPr>
            <a:normAutofit/>
          </a:bodyPr>
          <a:lstStyle>
            <a:lvl1pPr marL="0" indent="0">
              <a:lnSpc>
                <a:spcPct val="120000"/>
              </a:lnSpc>
              <a:buNone/>
              <a:defRPr sz="1050" b="0" i="0">
                <a:latin typeface="Lato" panose="020F0502020204030203" pitchFamily="34" charset="77"/>
              </a:defRPr>
            </a:lvl1pPr>
          </a:lstStyle>
          <a:p>
            <a:pPr lvl="0"/>
            <a:r>
              <a:rPr lang="en-US"/>
              <a:t>Speaker Name, Speaker Title</a:t>
            </a:r>
          </a:p>
        </p:txBody>
      </p:sp>
      <p:sp>
        <p:nvSpPr>
          <p:cNvPr id="24" name="Text Placeholder 2">
            <a:extLst>
              <a:ext uri="{FF2B5EF4-FFF2-40B4-BE49-F238E27FC236}">
                <a16:creationId xmlns:a16="http://schemas.microsoft.com/office/drawing/2014/main" id="{1B12EA8C-91D6-4847-AF0E-29379345621C}"/>
              </a:ext>
            </a:extLst>
          </p:cNvPr>
          <p:cNvSpPr>
            <a:spLocks noGrp="1"/>
          </p:cNvSpPr>
          <p:nvPr>
            <p:ph type="body" idx="42" hasCustomPrompt="1"/>
          </p:nvPr>
        </p:nvSpPr>
        <p:spPr>
          <a:xfrm>
            <a:off x="800101" y="3822149"/>
            <a:ext cx="3361323" cy="325852"/>
          </a:xfrm>
        </p:spPr>
        <p:txBody>
          <a:bodyPr>
            <a:normAutofit/>
          </a:bodyPr>
          <a:lstStyle>
            <a:lvl1pPr marL="0" indent="0" algn="l">
              <a:buNone/>
              <a:defRPr sz="1050" b="1" i="0">
                <a:solidFill>
                  <a:srgbClr val="B83A4B"/>
                </a:solidFill>
                <a:latin typeface="Lato" panose="020F0502020204030203" pitchFamily="34" charset="77"/>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0:00 – 0:00AM</a:t>
            </a:r>
          </a:p>
        </p:txBody>
      </p:sp>
      <p:cxnSp>
        <p:nvCxnSpPr>
          <p:cNvPr id="39" name="Straight Connector 38">
            <a:extLst>
              <a:ext uri="{FF2B5EF4-FFF2-40B4-BE49-F238E27FC236}">
                <a16:creationId xmlns:a16="http://schemas.microsoft.com/office/drawing/2014/main" id="{E794128B-BF4E-3042-9D11-945E0053E6CF}"/>
              </a:ext>
            </a:extLst>
          </p:cNvPr>
          <p:cNvCxnSpPr>
            <a:cxnSpLocks/>
          </p:cNvCxnSpPr>
          <p:nvPr userDrawn="1"/>
        </p:nvCxnSpPr>
        <p:spPr>
          <a:xfrm>
            <a:off x="800100" y="4155271"/>
            <a:ext cx="10569864"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32" name="Slide Number Placeholder 4">
            <a:extLst>
              <a:ext uri="{FF2B5EF4-FFF2-40B4-BE49-F238E27FC236}">
                <a16:creationId xmlns:a16="http://schemas.microsoft.com/office/drawing/2014/main" id="{DA7FDA96-A17A-EC4D-9B84-3B86175DBA69}"/>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sp>
        <p:nvSpPr>
          <p:cNvPr id="28" name="Footer Placeholder 2">
            <a:extLst>
              <a:ext uri="{FF2B5EF4-FFF2-40B4-BE49-F238E27FC236}">
                <a16:creationId xmlns:a16="http://schemas.microsoft.com/office/drawing/2014/main" id="{69CE79B6-8384-4E35-804B-833B2C34CA7A}"/>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Tree>
    <p:extLst>
      <p:ext uri="{BB962C8B-B14F-4D97-AF65-F5344CB8AC3E}">
        <p14:creationId xmlns:p14="http://schemas.microsoft.com/office/powerpoint/2010/main" val="34304531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image" Target="../media/image3.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6.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7.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57175"/>
            <a:ext cx="103632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14400" y="852489"/>
            <a:ext cx="10363200" cy="5235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a:extLst>
              <a:ext uri="{FF2B5EF4-FFF2-40B4-BE49-F238E27FC236}">
                <a16:creationId xmlns:a16="http://schemas.microsoft.com/office/drawing/2014/main" id="{3832A7CA-BB6E-4D39-929A-0D177E1CCC0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000">
                <a:solidFill>
                  <a:schemeClr val="tx1">
                    <a:tint val="75000"/>
                  </a:schemeClr>
                </a:solidFill>
                <a:latin typeface="+mn-lt"/>
              </a:defRPr>
            </a:lvl1pPr>
          </a:lstStyle>
          <a:p>
            <a:r>
              <a:rPr lang="en-US"/>
              <a:t>EE214B Winter 2023-24 - Lecture 2</a:t>
            </a:r>
          </a:p>
        </p:txBody>
      </p:sp>
      <p:sp>
        <p:nvSpPr>
          <p:cNvPr id="6" name="Slide Number Placeholder 2">
            <a:extLst>
              <a:ext uri="{FF2B5EF4-FFF2-40B4-BE49-F238E27FC236}">
                <a16:creationId xmlns:a16="http://schemas.microsoft.com/office/drawing/2014/main" id="{EF376785-B3DE-413C-9006-C3E71237842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E65879EC-8A30-47F6-8160-BB56F603565F}" type="slidenum">
              <a:rPr lang="en-US" smtClean="0"/>
              <a:pPr/>
              <a:t>‹#›</a:t>
            </a:fld>
            <a:endParaRPr lang="en-US"/>
          </a:p>
        </p:txBody>
      </p:sp>
      <p:sp>
        <p:nvSpPr>
          <p:cNvPr id="7" name="Slide Number Placeholder 2">
            <a:extLst>
              <a:ext uri="{FF2B5EF4-FFF2-40B4-BE49-F238E27FC236}">
                <a16:creationId xmlns:a16="http://schemas.microsoft.com/office/drawing/2014/main" id="{DAE10224-AAC3-46CE-BDD9-200F50A87776}"/>
              </a:ext>
            </a:extLst>
          </p:cNvPr>
          <p:cNvSpPr txBox="1">
            <a:spLocks/>
          </p:cNvSpPr>
          <p:nvPr userDrawn="1"/>
        </p:nvSpPr>
        <p:spPr>
          <a:xfrm>
            <a:off x="838200" y="6356351"/>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000" kern="1200">
                <a:solidFill>
                  <a:schemeClr val="tx1">
                    <a:tint val="75000"/>
                  </a:schemeClr>
                </a:solidFill>
                <a:latin typeface="+mn-lt"/>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pPr algn="l"/>
            <a:r>
              <a:rPr lang="en-US" sz="1000"/>
              <a:t>A. Dragone</a:t>
            </a:r>
          </a:p>
        </p:txBody>
      </p:sp>
    </p:spTree>
  </p:cSld>
  <p:clrMap bg1="lt1" tx1="dk1" bg2="lt2" tx2="dk2" accent1="accent1" accent2="accent2" accent3="accent3" accent4="accent4" accent5="accent5" accent6="accent6" hlink="hlink" folHlink="folHlink"/>
  <p:sldLayoutIdLst>
    <p:sldLayoutId id="2147483685" r:id="rId1"/>
    <p:sldLayoutId id="2147483682" r:id="rId2"/>
    <p:sldLayoutId id="2147483683" r:id="rId3"/>
    <p:sldLayoutId id="2147483684" r:id="rId4"/>
    <p:sldLayoutId id="2147483686" r:id="rId5"/>
    <p:sldLayoutId id="2147483709" r:id="rId6"/>
  </p:sldLayoutIdLst>
  <p:hf hdr="0" dt="0"/>
  <p:txStyles>
    <p:titleStyle>
      <a:lvl1pPr algn="ctr" rtl="0" eaLnBrk="0" fontAlgn="base" hangingPunct="0">
        <a:spcBef>
          <a:spcPct val="0"/>
        </a:spcBef>
        <a:spcAft>
          <a:spcPct val="0"/>
        </a:spcAft>
        <a:defRPr sz="2000" b="1">
          <a:solidFill>
            <a:srgbClr val="B30514"/>
          </a:solidFill>
          <a:latin typeface="+mj-lt"/>
          <a:ea typeface="+mj-ea"/>
          <a:cs typeface="+mj-cs"/>
        </a:defRPr>
      </a:lvl1pPr>
      <a:lvl2pPr algn="ctr" rtl="0" eaLnBrk="0" fontAlgn="base" hangingPunct="0">
        <a:spcBef>
          <a:spcPct val="0"/>
        </a:spcBef>
        <a:spcAft>
          <a:spcPct val="0"/>
        </a:spcAft>
        <a:defRPr sz="2000" b="1">
          <a:solidFill>
            <a:srgbClr val="B30514"/>
          </a:solidFill>
          <a:latin typeface="Arial" charset="0"/>
        </a:defRPr>
      </a:lvl2pPr>
      <a:lvl3pPr algn="ctr" rtl="0" eaLnBrk="0" fontAlgn="base" hangingPunct="0">
        <a:spcBef>
          <a:spcPct val="0"/>
        </a:spcBef>
        <a:spcAft>
          <a:spcPct val="0"/>
        </a:spcAft>
        <a:defRPr sz="2000" b="1">
          <a:solidFill>
            <a:srgbClr val="B30514"/>
          </a:solidFill>
          <a:latin typeface="Arial" charset="0"/>
        </a:defRPr>
      </a:lvl3pPr>
      <a:lvl4pPr algn="ctr" rtl="0" eaLnBrk="0" fontAlgn="base" hangingPunct="0">
        <a:spcBef>
          <a:spcPct val="0"/>
        </a:spcBef>
        <a:spcAft>
          <a:spcPct val="0"/>
        </a:spcAft>
        <a:defRPr sz="2000" b="1">
          <a:solidFill>
            <a:srgbClr val="B30514"/>
          </a:solidFill>
          <a:latin typeface="Arial" charset="0"/>
        </a:defRPr>
      </a:lvl4pPr>
      <a:lvl5pPr algn="ctr" rtl="0" eaLnBrk="0" fontAlgn="base" hangingPunct="0">
        <a:spcBef>
          <a:spcPct val="0"/>
        </a:spcBef>
        <a:spcAft>
          <a:spcPct val="0"/>
        </a:spcAft>
        <a:defRPr sz="2000" b="1">
          <a:solidFill>
            <a:srgbClr val="B30514"/>
          </a:solidFill>
          <a:latin typeface="Arial" charset="0"/>
        </a:defRPr>
      </a:lvl5pPr>
      <a:lvl6pPr marL="457200" algn="ctr" rtl="0" fontAlgn="base">
        <a:spcBef>
          <a:spcPct val="0"/>
        </a:spcBef>
        <a:spcAft>
          <a:spcPct val="0"/>
        </a:spcAft>
        <a:defRPr sz="2000" b="1">
          <a:solidFill>
            <a:srgbClr val="B30514"/>
          </a:solidFill>
          <a:latin typeface="Arial" charset="0"/>
        </a:defRPr>
      </a:lvl6pPr>
      <a:lvl7pPr marL="914400" algn="ctr" rtl="0" fontAlgn="base">
        <a:spcBef>
          <a:spcPct val="0"/>
        </a:spcBef>
        <a:spcAft>
          <a:spcPct val="0"/>
        </a:spcAft>
        <a:defRPr sz="2000" b="1">
          <a:solidFill>
            <a:srgbClr val="B30514"/>
          </a:solidFill>
          <a:latin typeface="Arial" charset="0"/>
        </a:defRPr>
      </a:lvl7pPr>
      <a:lvl8pPr marL="1371600" algn="ctr" rtl="0" fontAlgn="base">
        <a:spcBef>
          <a:spcPct val="0"/>
        </a:spcBef>
        <a:spcAft>
          <a:spcPct val="0"/>
        </a:spcAft>
        <a:defRPr sz="2000" b="1">
          <a:solidFill>
            <a:srgbClr val="B30514"/>
          </a:solidFill>
          <a:latin typeface="Arial" charset="0"/>
        </a:defRPr>
      </a:lvl8pPr>
      <a:lvl9pPr marL="1828800" algn="ctr" rtl="0" fontAlgn="base">
        <a:spcBef>
          <a:spcPct val="0"/>
        </a:spcBef>
        <a:spcAft>
          <a:spcPct val="0"/>
        </a:spcAft>
        <a:defRPr sz="2000" b="1">
          <a:solidFill>
            <a:srgbClr val="B30514"/>
          </a:solidFill>
          <a:latin typeface="Arial" charset="0"/>
        </a:defRPr>
      </a:lvl9pPr>
    </p:titleStyle>
    <p:bodyStyle>
      <a:lvl1pPr marL="342900" indent="-342900" algn="l" rtl="0" eaLnBrk="0" fontAlgn="base" hangingPunct="0">
        <a:spcBef>
          <a:spcPct val="50000"/>
        </a:spcBef>
        <a:spcAft>
          <a:spcPct val="0"/>
        </a:spcAft>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F486D22-965E-B74F-A14E-E7D480B7EB9B}"/>
              </a:ext>
            </a:extLst>
          </p:cNvPr>
          <p:cNvSpPr>
            <a:spLocks noGrp="1"/>
          </p:cNvSpPr>
          <p:nvPr>
            <p:ph type="title"/>
          </p:nvPr>
        </p:nvSpPr>
        <p:spPr>
          <a:xfrm>
            <a:off x="800101" y="636588"/>
            <a:ext cx="10553700" cy="1074519"/>
          </a:xfrm>
          <a:prstGeom prst="rect">
            <a:avLst/>
          </a:prstGeom>
        </p:spPr>
        <p:txBody>
          <a:bodyPr vert="horz" lIns="0" tIns="45720" rIns="91440" bIns="45720" rtlCol="0" anchor="b">
            <a:noAutofit/>
          </a:bodyPr>
          <a:lstStyle/>
          <a:p>
            <a:r>
              <a:rPr lang="en-US"/>
              <a:t>Click to edit master title style which can be up to two lines in length</a:t>
            </a:r>
          </a:p>
        </p:txBody>
      </p:sp>
      <p:sp>
        <p:nvSpPr>
          <p:cNvPr id="7" name="Text Placeholder 2">
            <a:extLst>
              <a:ext uri="{FF2B5EF4-FFF2-40B4-BE49-F238E27FC236}">
                <a16:creationId xmlns:a16="http://schemas.microsoft.com/office/drawing/2014/main" id="{8E8ED4D0-A088-4E43-A643-82D02D9DCF09}"/>
              </a:ext>
            </a:extLst>
          </p:cNvPr>
          <p:cNvSpPr>
            <a:spLocks noGrp="1"/>
          </p:cNvSpPr>
          <p:nvPr>
            <p:ph type="body" idx="1"/>
          </p:nvPr>
        </p:nvSpPr>
        <p:spPr>
          <a:xfrm>
            <a:off x="800101"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050">
              <a:solidFill>
                <a:srgbClr val="544948"/>
              </a:solidFill>
              <a:latin typeface="Lato" panose="020F0502020204030203" pitchFamily="34" charset="77"/>
            </a:endParaRPr>
          </a:p>
        </p:txBody>
      </p:sp>
      <p:sp>
        <p:nvSpPr>
          <p:cNvPr id="3" name="Footer Placeholder 2">
            <a:extLst>
              <a:ext uri="{FF2B5EF4-FFF2-40B4-BE49-F238E27FC236}">
                <a16:creationId xmlns:a16="http://schemas.microsoft.com/office/drawing/2014/main" id="{A82980FA-0F2E-7148-B626-5BDBC85492BC}"/>
              </a:ext>
            </a:extLst>
          </p:cNvPr>
          <p:cNvSpPr>
            <a:spLocks noGrp="1"/>
          </p:cNvSpPr>
          <p:nvPr>
            <p:ph type="ftr" sz="quarter" idx="3"/>
          </p:nvPr>
        </p:nvSpPr>
        <p:spPr>
          <a:xfrm>
            <a:off x="2886077" y="6282826"/>
            <a:ext cx="5514975" cy="365125"/>
          </a:xfrm>
          <a:prstGeom prst="rect">
            <a:avLst/>
          </a:prstGeom>
        </p:spPr>
        <p:txBody>
          <a:bodyPr vert="horz" lIns="0" tIns="45720" rIns="91440" bIns="45720" rtlCol="0" anchor="ctr"/>
          <a:lstStyle>
            <a:lvl1pPr algn="l">
              <a:defRPr sz="825">
                <a:solidFill>
                  <a:schemeClr val="tx1">
                    <a:lumMod val="75000"/>
                    <a:lumOff val="25000"/>
                  </a:schemeClr>
                </a:solidFill>
                <a:latin typeface="Lato" panose="020F0502020204030203" pitchFamily="34" charset="77"/>
              </a:defRPr>
            </a:lvl1pPr>
          </a:lstStyle>
          <a:p>
            <a:r>
              <a:rPr lang="en-US"/>
              <a:t>SECTION TITLE AND/OR DEPARTMENT</a:t>
            </a:r>
          </a:p>
        </p:txBody>
      </p:sp>
      <p:sp>
        <p:nvSpPr>
          <p:cNvPr id="5" name="Slide Number Placeholder 4">
            <a:extLst>
              <a:ext uri="{FF2B5EF4-FFF2-40B4-BE49-F238E27FC236}">
                <a16:creationId xmlns:a16="http://schemas.microsoft.com/office/drawing/2014/main" id="{B628C64E-5A0F-004B-AD71-844ED76B0075}"/>
              </a:ext>
            </a:extLst>
          </p:cNvPr>
          <p:cNvSpPr>
            <a:spLocks noGrp="1"/>
          </p:cNvSpPr>
          <p:nvPr>
            <p:ph type="sldNum" sz="quarter" idx="4"/>
          </p:nvPr>
        </p:nvSpPr>
        <p:spPr>
          <a:xfrm>
            <a:off x="8610600" y="6282826"/>
            <a:ext cx="2743200" cy="365125"/>
          </a:xfrm>
          <a:prstGeom prst="rect">
            <a:avLst/>
          </a:prstGeom>
        </p:spPr>
        <p:txBody>
          <a:bodyPr vert="horz" lIns="91440" tIns="45720" rIns="0" bIns="45720" rtlCol="0" anchor="ctr"/>
          <a:lstStyle>
            <a:lvl1pPr algn="r">
              <a:defRPr sz="825">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EE61B591-963B-4611-8841-6298013EEB17}"/>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a:off x="822960" y="6368992"/>
            <a:ext cx="599440" cy="205371"/>
          </a:xfrm>
          <a:prstGeom prst="rect">
            <a:avLst/>
          </a:prstGeom>
        </p:spPr>
      </p:pic>
    </p:spTree>
    <p:extLst>
      <p:ext uri="{BB962C8B-B14F-4D97-AF65-F5344CB8AC3E}">
        <p14:creationId xmlns:p14="http://schemas.microsoft.com/office/powerpoint/2010/main" val="9483487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Lst>
  <p:hf hdr="0" dt="0"/>
  <p:txStyles>
    <p:titleStyle>
      <a:lvl1pPr algn="l" defTabSz="685800" rtl="0" eaLnBrk="1" latinLnBrk="0" hangingPunct="1">
        <a:lnSpc>
          <a:spcPct val="90000"/>
        </a:lnSpc>
        <a:spcBef>
          <a:spcPct val="0"/>
        </a:spcBef>
        <a:buNone/>
        <a:defRPr sz="2700" b="0" i="0" kern="1200">
          <a:solidFill>
            <a:srgbClr val="8C1515"/>
          </a:solidFill>
          <a:latin typeface="Lato" panose="020F0502020204030203" pitchFamily="34" charset="77"/>
          <a:ea typeface="+mj-ea"/>
          <a:cs typeface="+mj-cs"/>
        </a:defRPr>
      </a:lvl1pPr>
    </p:titleStyle>
    <p:bodyStyle>
      <a:lvl1pPr marL="0" indent="0" algn="l" defTabSz="685800" rtl="0" eaLnBrk="1" latinLnBrk="0" hangingPunct="1">
        <a:lnSpc>
          <a:spcPct val="120000"/>
        </a:lnSpc>
        <a:spcBef>
          <a:spcPts val="750"/>
        </a:spcBef>
        <a:buClr>
          <a:srgbClr val="B83A4B"/>
        </a:buClr>
        <a:buFontTx/>
        <a:buNone/>
        <a:defRPr sz="1200" kern="1200">
          <a:solidFill>
            <a:schemeClr val="tx1"/>
          </a:solidFill>
          <a:latin typeface="Lato" panose="020F0502020204030203" pitchFamily="34" charset="77"/>
          <a:ea typeface="+mn-ea"/>
          <a:cs typeface="+mn-cs"/>
        </a:defRPr>
      </a:lvl1pPr>
      <a:lvl2pPr marL="350044" indent="-129779" algn="l" defTabSz="685800" rtl="0" eaLnBrk="1" latinLnBrk="0" hangingPunct="1">
        <a:lnSpc>
          <a:spcPct val="120000"/>
        </a:lnSpc>
        <a:spcBef>
          <a:spcPts val="375"/>
        </a:spcBef>
        <a:buClr>
          <a:srgbClr val="B83A4B"/>
        </a:buClr>
        <a:buSzPct val="112000"/>
        <a:buFont typeface="Arial" panose="020B0604020202020204" pitchFamily="34" charset="0"/>
        <a:buChar char="•"/>
        <a:tabLst/>
        <a:defRPr sz="1200" kern="1200">
          <a:solidFill>
            <a:schemeClr val="tx1"/>
          </a:solidFill>
          <a:latin typeface="Lato" panose="020F0502020204030203" pitchFamily="34" charset="77"/>
          <a:ea typeface="+mn-ea"/>
          <a:cs typeface="+mn-cs"/>
        </a:defRPr>
      </a:lvl2pPr>
      <a:lvl3pPr marL="647700" indent="-129779" algn="l" defTabSz="685800" rtl="0" eaLnBrk="1" latinLnBrk="0" hangingPunct="1">
        <a:lnSpc>
          <a:spcPct val="120000"/>
        </a:lnSpc>
        <a:spcBef>
          <a:spcPts val="375"/>
        </a:spcBef>
        <a:buClr>
          <a:srgbClr val="B83A4B"/>
        </a:buClr>
        <a:buSzPct val="110000"/>
        <a:buFont typeface="Arial" panose="020B0604020202020204" pitchFamily="34" charset="0"/>
        <a:buChar char="•"/>
        <a:tabLst/>
        <a:defRPr sz="1200" kern="1200">
          <a:solidFill>
            <a:schemeClr val="tx1"/>
          </a:solidFill>
          <a:latin typeface="Lato" panose="020F0502020204030203" pitchFamily="34" charset="77"/>
          <a:ea typeface="+mn-ea"/>
          <a:cs typeface="+mn-cs"/>
        </a:defRPr>
      </a:lvl3pPr>
      <a:lvl4pPr marL="990600" indent="-129779" algn="l" defTabSz="685800" rtl="0" eaLnBrk="1" latinLnBrk="0" hangingPunct="1">
        <a:lnSpc>
          <a:spcPct val="120000"/>
        </a:lnSpc>
        <a:spcBef>
          <a:spcPts val="375"/>
        </a:spcBef>
        <a:buClr>
          <a:srgbClr val="B83A4B"/>
        </a:buClr>
        <a:buSzPct val="112000"/>
        <a:buFont typeface="Arial" panose="020B0604020202020204" pitchFamily="34" charset="0"/>
        <a:buChar char="•"/>
        <a:tabLst/>
        <a:defRPr sz="1050" kern="1200">
          <a:solidFill>
            <a:schemeClr val="tx1"/>
          </a:solidFill>
          <a:latin typeface="Lato" panose="020F0502020204030203" pitchFamily="34" charset="77"/>
          <a:ea typeface="+mn-ea"/>
          <a:cs typeface="+mn-cs"/>
        </a:defRPr>
      </a:lvl4pPr>
      <a:lvl5pPr marL="1248966" indent="-129779" algn="l" defTabSz="685800" rtl="0" eaLnBrk="1" latinLnBrk="0" hangingPunct="1">
        <a:lnSpc>
          <a:spcPct val="120000"/>
        </a:lnSpc>
        <a:spcBef>
          <a:spcPts val="375"/>
        </a:spcBef>
        <a:buClr>
          <a:srgbClr val="B83A4B"/>
        </a:buClr>
        <a:buSzPct val="112000"/>
        <a:buFont typeface="Arial" panose="020B0604020202020204" pitchFamily="34" charset="0"/>
        <a:buChar char="•"/>
        <a:tabLst/>
        <a:defRPr sz="1050" b="0" i="1" kern="1200">
          <a:solidFill>
            <a:schemeClr val="tx1"/>
          </a:solidFill>
          <a:latin typeface="Lato" panose="020F05020202040302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2F486D22-965E-B74F-A14E-E7D480B7EB9B}"/>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 which can be up to two lines in length</a:t>
            </a:r>
          </a:p>
        </p:txBody>
      </p:sp>
      <p:sp>
        <p:nvSpPr>
          <p:cNvPr id="7" name="Text Placeholder 2">
            <a:extLst>
              <a:ext uri="{FF2B5EF4-FFF2-40B4-BE49-F238E27FC236}">
                <a16:creationId xmlns:a16="http://schemas.microsoft.com/office/drawing/2014/main" id="{8E8ED4D0-A088-4E43-A643-82D02D9DCF0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a:solidFill>
                <a:srgbClr val="544948"/>
              </a:solidFill>
              <a:latin typeface="Lato" panose="020F0502020204030203" pitchFamily="34" charset="77"/>
            </a:endParaRPr>
          </a:p>
        </p:txBody>
      </p:sp>
      <p:sp>
        <p:nvSpPr>
          <p:cNvPr id="3" name="Footer Placeholder 2">
            <a:extLst>
              <a:ext uri="{FF2B5EF4-FFF2-40B4-BE49-F238E27FC236}">
                <a16:creationId xmlns:a16="http://schemas.microsoft.com/office/drawing/2014/main" id="{A82980FA-0F2E-7148-B626-5BDBC85492BC}"/>
              </a:ext>
            </a:extLst>
          </p:cNvPr>
          <p:cNvSpPr>
            <a:spLocks noGrp="1"/>
          </p:cNvSpPr>
          <p:nvPr>
            <p:ph type="ftr" sz="quarter" idx="3"/>
          </p:nvPr>
        </p:nvSpPr>
        <p:spPr>
          <a:xfrm>
            <a:off x="3764478" y="6282824"/>
            <a:ext cx="4636573"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endParaRPr lang="en-US"/>
          </a:p>
        </p:txBody>
      </p:sp>
      <p:sp>
        <p:nvSpPr>
          <p:cNvPr id="5" name="Slide Number Placeholder 4">
            <a:extLst>
              <a:ext uri="{FF2B5EF4-FFF2-40B4-BE49-F238E27FC236}">
                <a16:creationId xmlns:a16="http://schemas.microsoft.com/office/drawing/2014/main" id="{B628C64E-5A0F-004B-AD71-844ED76B0075}"/>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a:p>
        </p:txBody>
      </p:sp>
      <p:pic>
        <p:nvPicPr>
          <p:cNvPr id="9" name="Picture 8">
            <a:extLst>
              <a:ext uri="{FF2B5EF4-FFF2-40B4-BE49-F238E27FC236}">
                <a16:creationId xmlns:a16="http://schemas.microsoft.com/office/drawing/2014/main" id="{EE61B591-963B-4611-8841-6298013EEB1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22960" y="6368990"/>
            <a:ext cx="1908092" cy="205371"/>
          </a:xfrm>
          <a:prstGeom prst="rect">
            <a:avLst/>
          </a:prstGeom>
        </p:spPr>
      </p:pic>
      <p:cxnSp>
        <p:nvCxnSpPr>
          <p:cNvPr id="10" name="Straight Connector 9">
            <a:extLst>
              <a:ext uri="{FF2B5EF4-FFF2-40B4-BE49-F238E27FC236}">
                <a16:creationId xmlns:a16="http://schemas.microsoft.com/office/drawing/2014/main" id="{FE2FEE10-5CD8-4803-A81B-4E1B35A995D8}"/>
              </a:ext>
            </a:extLst>
          </p:cNvPr>
          <p:cNvCxnSpPr/>
          <p:nvPr userDrawn="1"/>
        </p:nvCxnSpPr>
        <p:spPr>
          <a:xfrm>
            <a:off x="2784763" y="6377219"/>
            <a:ext cx="0" cy="186002"/>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47909F32-12F1-4175-B568-CBC58C5440B1}"/>
              </a:ext>
            </a:extLst>
          </p:cNvPr>
          <p:cNvPicPr>
            <a:picLocks noChangeAspect="1"/>
          </p:cNvPicPr>
          <p:nvPr userDrawn="1"/>
        </p:nvPicPr>
        <p:blipFill>
          <a:blip r:embed="rId14"/>
          <a:stretch>
            <a:fillRect/>
          </a:stretch>
        </p:blipFill>
        <p:spPr>
          <a:xfrm>
            <a:off x="2829020" y="6356206"/>
            <a:ext cx="412505" cy="206326"/>
          </a:xfrm>
          <a:prstGeom prst="rect">
            <a:avLst/>
          </a:prstGeom>
        </p:spPr>
      </p:pic>
    </p:spTree>
    <p:extLst>
      <p:ext uri="{BB962C8B-B14F-4D97-AF65-F5344CB8AC3E}">
        <p14:creationId xmlns:p14="http://schemas.microsoft.com/office/powerpoint/2010/main" val="316853592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hdr="0" ftr="0" dt="0"/>
  <p:txStyles>
    <p:titleStyle>
      <a:lvl1pPr algn="l" defTabSz="914400" rtl="0" eaLnBrk="1" latinLnBrk="0" hangingPunct="1">
        <a:lnSpc>
          <a:spcPct val="90000"/>
        </a:lnSpc>
        <a:spcBef>
          <a:spcPct val="0"/>
        </a:spcBef>
        <a:buNone/>
        <a:defRPr sz="3600" b="0" i="0" kern="1200">
          <a:solidFill>
            <a:srgbClr val="8C1515"/>
          </a:solidFill>
          <a:latin typeface="Lato" panose="020F0502020204030203" pitchFamily="34" charset="77"/>
          <a:ea typeface="+mj-ea"/>
          <a:cs typeface="+mj-cs"/>
        </a:defRPr>
      </a:lvl1pPr>
    </p:titleStyle>
    <p:bodyStyle>
      <a:lvl1pPr marL="0" indent="0" algn="l" defTabSz="914400" rtl="0" eaLnBrk="1" latinLnBrk="0" hangingPunct="1">
        <a:lnSpc>
          <a:spcPct val="120000"/>
        </a:lnSpc>
        <a:spcBef>
          <a:spcPts val="1000"/>
        </a:spcBef>
        <a:buClr>
          <a:srgbClr val="B83A4B"/>
        </a:buClr>
        <a:buFontTx/>
        <a:buNone/>
        <a:defRPr sz="16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D01802-AD12-A14F-B8F8-0BBD77EB8027}"/>
              </a:ext>
            </a:extLst>
          </p:cNvPr>
          <p:cNvSpPr>
            <a:spLocks noGrp="1"/>
          </p:cNvSpPr>
          <p:nvPr>
            <p:ph type="title"/>
          </p:nvPr>
        </p:nvSpPr>
        <p:spPr>
          <a:xfrm>
            <a:off x="800100" y="636586"/>
            <a:ext cx="10553700" cy="1074519"/>
          </a:xfrm>
          <a:prstGeom prst="rect">
            <a:avLst/>
          </a:prstGeom>
        </p:spPr>
        <p:txBody>
          <a:bodyPr vert="horz" lIns="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FDCDFEB2-9325-5E46-8613-F4E89B140699}"/>
              </a:ext>
            </a:extLst>
          </p:cNvPr>
          <p:cNvSpPr>
            <a:spLocks noGrp="1"/>
          </p:cNvSpPr>
          <p:nvPr>
            <p:ph type="body" idx="1"/>
          </p:nvPr>
        </p:nvSpPr>
        <p:spPr>
          <a:xfrm>
            <a:off x="800100" y="1998482"/>
            <a:ext cx="10553700" cy="3996966"/>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sz="1400">
              <a:solidFill>
                <a:srgbClr val="544948"/>
              </a:solidFill>
              <a:latin typeface="Lato" panose="020F0502020204030203" pitchFamily="34" charset="77"/>
            </a:endParaRPr>
          </a:p>
        </p:txBody>
      </p:sp>
    </p:spTree>
    <p:extLst>
      <p:ext uri="{BB962C8B-B14F-4D97-AF65-F5344CB8AC3E}">
        <p14:creationId xmlns:p14="http://schemas.microsoft.com/office/powerpoint/2010/main" val="829349773"/>
      </p:ext>
    </p:extLst>
  </p:cSld>
  <p:clrMap bg1="lt1" tx1="dk1" bg2="lt2" tx2="dk2" accent1="accent1" accent2="accent2" accent3="accent3" accent4="accent4" accent5="accent5" accent6="accent6" hlink="hlink" folHlink="folHlink"/>
  <p:sldLayoutIdLst>
    <p:sldLayoutId id="2147483725" r:id="rId1"/>
    <p:sldLayoutId id="2147483726" r:id="rId2"/>
  </p:sldLayoutIdLst>
  <p:hf hdr="0" ftr="0" dt="0"/>
  <p:txStyles>
    <p:titleStyle>
      <a:lvl1pPr algn="l" defTabSz="914400" rtl="0" eaLnBrk="1" latinLnBrk="0" hangingPunct="1">
        <a:lnSpc>
          <a:spcPct val="90000"/>
        </a:lnSpc>
        <a:spcBef>
          <a:spcPct val="0"/>
        </a:spcBef>
        <a:buNone/>
        <a:defRPr sz="4800" kern="1200">
          <a:solidFill>
            <a:srgbClr val="8C1515"/>
          </a:solidFill>
          <a:latin typeface="Lato" panose="020F0502020204030203" pitchFamily="34" charset="77"/>
          <a:ea typeface="+mj-ea"/>
          <a:cs typeface="+mj-cs"/>
        </a:defRPr>
      </a:lvl1pPr>
    </p:titleStyle>
    <p:bodyStyle>
      <a:lvl1pPr marL="0" marR="0" indent="0" algn="l" defTabSz="914400" rtl="0" eaLnBrk="1" latinLnBrk="0" hangingPunct="1">
        <a:lnSpc>
          <a:spcPct val="100000"/>
        </a:lnSpc>
        <a:spcBef>
          <a:spcPts val="500"/>
        </a:spcBef>
        <a:spcAft>
          <a:spcPts val="0"/>
        </a:spcAft>
        <a:buFontTx/>
        <a:buNone/>
        <a:defRPr sz="1600" kern="1200">
          <a:solidFill>
            <a:schemeClr val="tx1">
              <a:lumMod val="75000"/>
              <a:lumOff val="25000"/>
            </a:schemeClr>
          </a:solidFill>
          <a:latin typeface="Lato" panose="020F0502020204030203" pitchFamily="34" charset="77"/>
          <a:ea typeface="+mn-ea"/>
          <a:cs typeface="+mn-cs"/>
        </a:defRPr>
      </a:lvl1pPr>
      <a:lvl2pPr marL="457200" marR="0" indent="-168275" algn="l" defTabSz="914400" rtl="0" eaLnBrk="1" latinLnBrk="0" hangingPunct="1">
        <a:lnSpc>
          <a:spcPct val="100000"/>
        </a:lnSpc>
        <a:spcBef>
          <a:spcPts val="500"/>
        </a:spcBef>
        <a:spcAft>
          <a:spcPts val="0"/>
        </a:spcAft>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58838" marR="0" indent="-168275" algn="l" defTabSz="914400" rtl="0" eaLnBrk="1" latinLnBrk="0" hangingPunct="1">
        <a:lnSpc>
          <a:spcPct val="100000"/>
        </a:lnSpc>
        <a:spcBef>
          <a:spcPts val="500"/>
        </a:spcBef>
        <a:spcAft>
          <a:spcPts val="0"/>
        </a:spcAft>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16038"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2113" indent="-168275" algn="l" defTabSz="914400" rtl="0" eaLnBrk="1" latinLnBrk="0" hangingPunct="1">
        <a:lnSpc>
          <a:spcPct val="10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408">
          <p15:clr>
            <a:srgbClr val="F26B43"/>
          </p15:clr>
        </p15:guide>
        <p15:guide id="3" orient="horz" pos="1104">
          <p15:clr>
            <a:srgbClr val="F26B43"/>
          </p15:clr>
        </p15:guide>
        <p15:guide id="4" orient="horz" pos="1464">
          <p15:clr>
            <a:srgbClr val="F26B43"/>
          </p15:clr>
        </p15:guide>
        <p15:guide id="5" pos="3840">
          <p15:clr>
            <a:srgbClr val="F26B43"/>
          </p15:clr>
        </p15:guide>
        <p15:guide id="6" pos="504">
          <p15:clr>
            <a:srgbClr val="F26B43"/>
          </p15:clr>
        </p15:guide>
        <p15:guide id="7" pos="7152">
          <p15:clr>
            <a:srgbClr val="F26B43"/>
          </p15:clr>
        </p15:guide>
        <p15:guide id="8" orient="horz" pos="3984">
          <p15:clr>
            <a:srgbClr val="F26B43"/>
          </p15:clr>
        </p15:guide>
        <p15:guide id="9" orient="horz" pos="4128">
          <p15:clr>
            <a:srgbClr val="F26B43"/>
          </p15:clr>
        </p15:guide>
        <p15:guide id="10" orient="horz" pos="3816">
          <p15:clr>
            <a:srgbClr val="F26B43"/>
          </p15:clr>
        </p15:guide>
        <p15:guide id="11" pos="4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39.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42.emf"/><Relationship Id="rId7" Type="http://schemas.openxmlformats.org/officeDocument/2006/relationships/image" Target="../media/image44.emf"/><Relationship Id="rId2" Type="http://schemas.openxmlformats.org/officeDocument/2006/relationships/package" Target="../embeddings/Microsoft_Visio_Drawing_D0291ABA.vsdx"/><Relationship Id="rId1" Type="http://schemas.openxmlformats.org/officeDocument/2006/relationships/slideLayout" Target="../slideLayouts/slideLayout3.xml"/><Relationship Id="rId6" Type="http://schemas.openxmlformats.org/officeDocument/2006/relationships/package" Target="../embeddings/Microsoft_Visio_Drawing_2D6E7D4B.vsdx"/><Relationship Id="rId5" Type="http://schemas.openxmlformats.org/officeDocument/2006/relationships/image" Target="../media/image43.wmf"/><Relationship Id="rId4" Type="http://schemas.openxmlformats.org/officeDocument/2006/relationships/package" Target="../embeddings/Microsoft_Visio_Drawing_C148253A.vsdx"/></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Visio_Drawing_41052A79.vsdx"/><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40.png"/><Relationship Id="rId3" Type="http://schemas.openxmlformats.org/officeDocument/2006/relationships/image" Target="../media/image48.emf"/><Relationship Id="rId7" Type="http://schemas.openxmlformats.org/officeDocument/2006/relationships/image" Target="../media/image480.png"/><Relationship Id="rId12" Type="http://schemas.openxmlformats.org/officeDocument/2006/relationships/image" Target="../media/image53.png"/><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5.emf"/><Relationship Id="rId4" Type="http://schemas.openxmlformats.org/officeDocument/2006/relationships/image" Target="../media/image45.emf"/></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xml"/><Relationship Id="rId7" Type="http://schemas.openxmlformats.org/officeDocument/2006/relationships/image" Target="../media/image56.png"/><Relationship Id="rId12" Type="http://schemas.openxmlformats.org/officeDocument/2006/relationships/image" Target="../media/image570.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7.png"/><Relationship Id="rId11" Type="http://schemas.openxmlformats.org/officeDocument/2006/relationships/image" Target="../media/image540.png"/><Relationship Id="rId5" Type="http://schemas.openxmlformats.org/officeDocument/2006/relationships/image" Target="../media/image56.emf"/><Relationship Id="rId10" Type="http://schemas.openxmlformats.org/officeDocument/2006/relationships/image" Target="../media/image62.png"/><Relationship Id="rId4" Type="http://schemas.openxmlformats.org/officeDocument/2006/relationships/oleObject" Target="../embeddings/oleObject2.bin"/><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48.emf"/><Relationship Id="rId18" Type="http://schemas.openxmlformats.org/officeDocument/2006/relationships/image" Target="../media/image72.png"/><Relationship Id="rId3" Type="http://schemas.openxmlformats.org/officeDocument/2006/relationships/notesSlide" Target="../notesSlides/notesSlide4.xml"/><Relationship Id="rId21" Type="http://schemas.openxmlformats.org/officeDocument/2006/relationships/image" Target="../media/image75.png"/><Relationship Id="rId7" Type="http://schemas.openxmlformats.org/officeDocument/2006/relationships/image" Target="../media/image58.wmf"/><Relationship Id="rId12" Type="http://schemas.openxmlformats.org/officeDocument/2006/relationships/oleObject" Target="../embeddings/oleObject1.bin"/><Relationship Id="rId17" Type="http://schemas.openxmlformats.org/officeDocument/2006/relationships/image" Target="../media/image71.png"/><Relationship Id="rId2" Type="http://schemas.openxmlformats.org/officeDocument/2006/relationships/slideLayout" Target="../slideLayouts/slideLayout2.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tags" Target="../tags/tag3.xml"/><Relationship Id="rId6" Type="http://schemas.openxmlformats.org/officeDocument/2006/relationships/oleObject" Target="../embeddings/oleObject4.bin"/><Relationship Id="rId11" Type="http://schemas.openxmlformats.org/officeDocument/2006/relationships/image" Target="../media/image60.wmf"/><Relationship Id="rId5" Type="http://schemas.openxmlformats.org/officeDocument/2006/relationships/image" Target="../media/image57.emf"/><Relationship Id="rId15" Type="http://schemas.openxmlformats.org/officeDocument/2006/relationships/image" Target="../media/image69.png"/><Relationship Id="rId10" Type="http://schemas.openxmlformats.org/officeDocument/2006/relationships/oleObject" Target="../embeddings/oleObject6.bin"/><Relationship Id="rId19" Type="http://schemas.openxmlformats.org/officeDocument/2006/relationships/image" Target="../media/image73.png"/><Relationship Id="rId4" Type="http://schemas.openxmlformats.org/officeDocument/2006/relationships/oleObject" Target="../embeddings/oleObject3.bin"/><Relationship Id="rId9" Type="http://schemas.openxmlformats.org/officeDocument/2006/relationships/image" Target="../media/image59.wmf"/><Relationship Id="rId14" Type="http://schemas.openxmlformats.org/officeDocument/2006/relationships/image" Target="../media/image68.png"/><Relationship Id="rId22"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63.png"/><Relationship Id="rId7" Type="http://schemas.openxmlformats.org/officeDocument/2006/relationships/image" Target="../media/image84.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notesSlide" Target="../notesSlides/notesSlide6.xml"/><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64.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97.png"/><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9.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0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80.png"/><Relationship Id="rId1" Type="http://schemas.openxmlformats.org/officeDocument/2006/relationships/slideLayout" Target="../slideLayouts/slideLayout4.xml"/><Relationship Id="rId4" Type="http://schemas.openxmlformats.org/officeDocument/2006/relationships/image" Target="../media/image800.pn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91.png"/><Relationship Id="rId1" Type="http://schemas.openxmlformats.org/officeDocument/2006/relationships/slideLayout" Target="../slideLayouts/slideLayout4.xml"/><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18.png"/><Relationship Id="rId16" Type="http://schemas.openxmlformats.org/officeDocument/2006/relationships/image" Target="../media/image143.png"/><Relationship Id="rId1" Type="http://schemas.openxmlformats.org/officeDocument/2006/relationships/slideLayout" Target="../slideLayouts/slideLayout4.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132.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1.png"/><Relationship Id="rId9" Type="http://schemas.openxmlformats.org/officeDocument/2006/relationships/image" Target="../media/image136.png"/><Relationship Id="rId14" Type="http://schemas.openxmlformats.org/officeDocument/2006/relationships/image" Target="../media/image1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301.png"/><Relationship Id="rId4" Type="http://schemas.openxmlformats.org/officeDocument/2006/relationships/image" Target="../media/image1180.png"/></Relationships>
</file>

<file path=ppt/slides/_rels/slide45.xml.rels><?xml version="1.0" encoding="UTF-8" standalone="yes"?>
<Relationships xmlns="http://schemas.openxmlformats.org/package/2006/relationships"><Relationship Id="rId8" Type="http://schemas.openxmlformats.org/officeDocument/2006/relationships/image" Target="../media/image1330.png"/><Relationship Id="rId3" Type="http://schemas.openxmlformats.org/officeDocument/2006/relationships/image" Target="../media/image123.png"/><Relationship Id="rId7" Type="http://schemas.openxmlformats.org/officeDocument/2006/relationships/image" Target="../media/image1320.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310.png"/><Relationship Id="rId5" Type="http://schemas.openxmlformats.org/officeDocument/2006/relationships/image" Target="../media/image1300.png"/><Relationship Id="rId10" Type="http://schemas.openxmlformats.org/officeDocument/2006/relationships/image" Target="../media/image1350.png"/><Relationship Id="rId4" Type="http://schemas.openxmlformats.org/officeDocument/2006/relationships/image" Target="../media/image124.png"/><Relationship Id="rId9" Type="http://schemas.openxmlformats.org/officeDocument/2006/relationships/image" Target="../media/image1351.png"/></Relationships>
</file>

<file path=ppt/slides/_rels/slide46.xml.rels><?xml version="1.0" encoding="UTF-8" standalone="yes"?>
<Relationships xmlns="http://schemas.openxmlformats.org/package/2006/relationships"><Relationship Id="rId3" Type="http://schemas.openxmlformats.org/officeDocument/2006/relationships/image" Target="../media/image1370.png"/><Relationship Id="rId7" Type="http://schemas.openxmlformats.org/officeDocument/2006/relationships/image" Target="../media/image128.png"/><Relationship Id="rId2" Type="http://schemas.openxmlformats.org/officeDocument/2006/relationships/image" Target="../media/image1360.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4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10.png"/><Relationship Id="rId1" Type="http://schemas.openxmlformats.org/officeDocument/2006/relationships/slideLayout" Target="../slideLayouts/slideLayout2.xml"/><Relationship Id="rId5" Type="http://schemas.openxmlformats.org/officeDocument/2006/relationships/image" Target="../media/image150.png"/><Relationship Id="rId4" Type="http://schemas.openxmlformats.org/officeDocument/2006/relationships/image" Target="../media/image1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1580.png"/><Relationship Id="rId3" Type="http://schemas.openxmlformats.org/officeDocument/2006/relationships/image" Target="../media/image1470.png"/><Relationship Id="rId7" Type="http://schemas.openxmlformats.org/officeDocument/2006/relationships/image" Target="../media/image1570.png"/><Relationship Id="rId2" Type="http://schemas.openxmlformats.org/officeDocument/2006/relationships/image" Target="../media/image152.png"/><Relationship Id="rId1" Type="http://schemas.openxmlformats.org/officeDocument/2006/relationships/slideLayout" Target="../slideLayouts/slideLayout3.xml"/><Relationship Id="rId6" Type="http://schemas.openxmlformats.org/officeDocument/2006/relationships/image" Target="../media/image1560.png"/><Relationship Id="rId5" Type="http://schemas.openxmlformats.org/officeDocument/2006/relationships/image" Target="../media/image1550.png"/><Relationship Id="rId10" Type="http://schemas.openxmlformats.org/officeDocument/2006/relationships/image" Target="../media/image1600.png"/><Relationship Id="rId4" Type="http://schemas.openxmlformats.org/officeDocument/2006/relationships/image" Target="../media/image1540.png"/><Relationship Id="rId9" Type="http://schemas.openxmlformats.org/officeDocument/2006/relationships/image" Target="../media/image153.png"/></Relationships>
</file>

<file path=ppt/slides/_rels/slide5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10.png"/><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0.png"/><Relationship Id="rId4" Type="http://schemas.openxmlformats.org/officeDocument/2006/relationships/image" Target="../media/image1630.png"/></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155.png"/><Relationship Id="rId7" Type="http://schemas.openxmlformats.org/officeDocument/2006/relationships/image" Target="../media/image156.emf"/><Relationship Id="rId2"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oleObject" Target="../embeddings/oleObject7.bin"/><Relationship Id="rId11" Type="http://schemas.openxmlformats.org/officeDocument/2006/relationships/image" Target="../media/image1620.png"/><Relationship Id="rId5" Type="http://schemas.openxmlformats.org/officeDocument/2006/relationships/image" Target="../media/image1530.png"/><Relationship Id="rId10" Type="http://schemas.openxmlformats.org/officeDocument/2006/relationships/image" Target="../media/image1590.png"/><Relationship Id="rId4" Type="http://schemas.openxmlformats.org/officeDocument/2006/relationships/image" Target="../media/image1520.png"/><Relationship Id="rId9" Type="http://schemas.openxmlformats.org/officeDocument/2006/relationships/image" Target="../media/image157.emf"/></Relationships>
</file>

<file path=ppt/slides/_rels/slide55.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671.pn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76.png"/></Relationships>
</file>

<file path=ppt/slides/_rels/slide5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81.png"/><Relationship Id="rId1" Type="http://schemas.openxmlformats.org/officeDocument/2006/relationships/slideLayout" Target="../slideLayouts/slideLayout5.xml"/><Relationship Id="rId4" Type="http://schemas.openxmlformats.org/officeDocument/2006/relationships/image" Target="../media/image182.png"/></Relationships>
</file>

<file path=ppt/slides/_rels/slide5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59.xml.rels><?xml version="1.0" encoding="UTF-8" standalone="yes"?>
<Relationships xmlns="http://schemas.openxmlformats.org/package/2006/relationships"><Relationship Id="rId3" Type="http://schemas.openxmlformats.org/officeDocument/2006/relationships/image" Target="../media/image1670.png"/><Relationship Id="rId2" Type="http://schemas.openxmlformats.org/officeDocument/2006/relationships/image" Target="../media/image197.png"/><Relationship Id="rId1" Type="http://schemas.openxmlformats.org/officeDocument/2006/relationships/slideLayout" Target="../slideLayouts/slideLayout5.xml"/><Relationship Id="rId5" Type="http://schemas.openxmlformats.org/officeDocument/2006/relationships/image" Target="../media/image159.png"/><Relationship Id="rId4" Type="http://schemas.openxmlformats.org/officeDocument/2006/relationships/image" Target="../media/image199.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6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5.xml"/><Relationship Id="rId4" Type="http://schemas.openxmlformats.org/officeDocument/2006/relationships/image" Target="../media/image1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20.png"/><Relationship Id="rId7" Type="http://schemas.openxmlformats.org/officeDocument/2006/relationships/image" Target="../media/image163.png"/><Relationship Id="rId2" Type="http://schemas.openxmlformats.org/officeDocument/2006/relationships/image" Target="../media/image188.png"/><Relationship Id="rId1" Type="http://schemas.openxmlformats.org/officeDocument/2006/relationships/slideLayout" Target="../slideLayouts/slideLayout5.xml"/><Relationship Id="rId6" Type="http://schemas.openxmlformats.org/officeDocument/2006/relationships/image" Target="../media/image1850.png"/><Relationship Id="rId5" Type="http://schemas.openxmlformats.org/officeDocument/2006/relationships/image" Target="../media/image1840.png"/><Relationship Id="rId4" Type="http://schemas.openxmlformats.org/officeDocument/2006/relationships/image" Target="../media/image1830.png"/></Relationships>
</file>

<file path=ppt/slides/_rels/slide6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4.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8" Type="http://schemas.openxmlformats.org/officeDocument/2006/relationships/image" Target="../media/image1260.png"/><Relationship Id="rId3" Type="http://schemas.openxmlformats.org/officeDocument/2006/relationships/image" Target="../media/image1190.png"/><Relationship Id="rId7" Type="http://schemas.openxmlformats.org/officeDocument/2006/relationships/image" Target="../media/image1250.png"/><Relationship Id="rId2" Type="http://schemas.openxmlformats.org/officeDocument/2006/relationships/image" Target="../media/image1210.png"/><Relationship Id="rId1" Type="http://schemas.openxmlformats.org/officeDocument/2006/relationships/slideLayout" Target="../slideLayouts/slideLayout4.xml"/><Relationship Id="rId6" Type="http://schemas.openxmlformats.org/officeDocument/2006/relationships/image" Target="../media/image1240.png"/><Relationship Id="rId11" Type="http://schemas.openxmlformats.org/officeDocument/2006/relationships/image" Target="../media/image1290.png"/><Relationship Id="rId5" Type="http://schemas.openxmlformats.org/officeDocument/2006/relationships/image" Target="../media/image1230.png"/><Relationship Id="rId10" Type="http://schemas.openxmlformats.org/officeDocument/2006/relationships/image" Target="../media/image1280.png"/><Relationship Id="rId4" Type="http://schemas.openxmlformats.org/officeDocument/2006/relationships/image" Target="../media/image1220.png"/><Relationship Id="rId9" Type="http://schemas.openxmlformats.org/officeDocument/2006/relationships/image" Target="../media/image1270.png"/></Relationships>
</file>

<file path=ppt/slides/_rels/slide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Background pattern&#10;&#10;Description automatically generated">
            <a:extLst>
              <a:ext uri="{FF2B5EF4-FFF2-40B4-BE49-F238E27FC236}">
                <a16:creationId xmlns:a16="http://schemas.microsoft.com/office/drawing/2014/main" id="{3B2296B7-475D-4F0E-9399-C6741627C46C}"/>
              </a:ext>
            </a:extLst>
          </p:cNvPr>
          <p:cNvPicPr>
            <a:picLocks noGrp="1" noChangeAspect="1"/>
          </p:cNvPicPr>
          <p:nvPr>
            <p:ph type="pic" sz="quarter" idx="14"/>
          </p:nvPr>
        </p:nvPicPr>
        <p:blipFill>
          <a:blip r:embed="rId2"/>
          <a:srcRect/>
          <a:stretch>
            <a:fillRect/>
          </a:stretch>
        </p:blipFill>
        <p:spPr/>
      </p:pic>
      <p:sp>
        <p:nvSpPr>
          <p:cNvPr id="3" name="Text Placeholder 2">
            <a:extLst>
              <a:ext uri="{FF2B5EF4-FFF2-40B4-BE49-F238E27FC236}">
                <a16:creationId xmlns:a16="http://schemas.microsoft.com/office/drawing/2014/main" id="{3052FE91-7906-2944-B862-343710C71B4D}"/>
              </a:ext>
            </a:extLst>
          </p:cNvPr>
          <p:cNvSpPr>
            <a:spLocks noGrp="1"/>
          </p:cNvSpPr>
          <p:nvPr>
            <p:ph type="body" sz="quarter" idx="10"/>
          </p:nvPr>
        </p:nvSpPr>
        <p:spPr/>
        <p:txBody>
          <a:bodyPr>
            <a:normAutofit/>
          </a:bodyPr>
          <a:lstStyle/>
          <a:p>
            <a:r>
              <a:rPr lang="en-US">
                <a:latin typeface="Lato"/>
                <a:ea typeface="Lato"/>
                <a:cs typeface="Lato"/>
              </a:rPr>
              <a:t>Analog Front-end for HEP</a:t>
            </a:r>
            <a:endParaRPr lang="en-US">
              <a:ea typeface="Lato"/>
              <a:cs typeface="Lato"/>
            </a:endParaRPr>
          </a:p>
        </p:txBody>
      </p:sp>
      <p:sp>
        <p:nvSpPr>
          <p:cNvPr id="4" name="Text Placeholder 3">
            <a:extLst>
              <a:ext uri="{FF2B5EF4-FFF2-40B4-BE49-F238E27FC236}">
                <a16:creationId xmlns:a16="http://schemas.microsoft.com/office/drawing/2014/main" id="{FEEF5F38-6B25-2246-A0E7-F9218C09F732}"/>
              </a:ext>
            </a:extLst>
          </p:cNvPr>
          <p:cNvSpPr>
            <a:spLocks noGrp="1"/>
          </p:cNvSpPr>
          <p:nvPr>
            <p:ph type="body" sz="quarter" idx="11"/>
          </p:nvPr>
        </p:nvSpPr>
        <p:spPr>
          <a:xfrm>
            <a:off x="800099" y="2996861"/>
            <a:ext cx="8547101" cy="505405"/>
          </a:xfrm>
        </p:spPr>
        <p:txBody>
          <a:bodyPr/>
          <a:lstStyle/>
          <a:p>
            <a:r>
              <a:rPr lang="en-US">
                <a:latin typeface="Lato"/>
                <a:ea typeface="Lato"/>
                <a:cs typeface="Lato"/>
              </a:rPr>
              <a:t>HEPIC Summer Week</a:t>
            </a:r>
            <a:endParaRPr lang="en-US"/>
          </a:p>
        </p:txBody>
      </p:sp>
      <p:sp>
        <p:nvSpPr>
          <p:cNvPr id="5" name="Text Placeholder 4">
            <a:extLst>
              <a:ext uri="{FF2B5EF4-FFF2-40B4-BE49-F238E27FC236}">
                <a16:creationId xmlns:a16="http://schemas.microsoft.com/office/drawing/2014/main" id="{82240511-2841-2048-A338-D40F63E2D1B6}"/>
              </a:ext>
            </a:extLst>
          </p:cNvPr>
          <p:cNvSpPr>
            <a:spLocks noGrp="1"/>
          </p:cNvSpPr>
          <p:nvPr>
            <p:ph type="body" sz="quarter" idx="12"/>
          </p:nvPr>
        </p:nvSpPr>
        <p:spPr/>
        <p:txBody>
          <a:bodyPr/>
          <a:lstStyle/>
          <a:p>
            <a:r>
              <a:rPr lang="en-US" dirty="0">
                <a:latin typeface="Lato"/>
                <a:ea typeface="Lato"/>
                <a:cs typeface="Lato"/>
              </a:rPr>
              <a:t>Angelo Dragone</a:t>
            </a:r>
          </a:p>
        </p:txBody>
      </p:sp>
      <p:sp>
        <p:nvSpPr>
          <p:cNvPr id="6" name="Text Placeholder 5">
            <a:extLst>
              <a:ext uri="{FF2B5EF4-FFF2-40B4-BE49-F238E27FC236}">
                <a16:creationId xmlns:a16="http://schemas.microsoft.com/office/drawing/2014/main" id="{680B6904-318B-1445-A998-53BDDDE0140E}"/>
              </a:ext>
            </a:extLst>
          </p:cNvPr>
          <p:cNvSpPr>
            <a:spLocks noGrp="1"/>
          </p:cNvSpPr>
          <p:nvPr>
            <p:ph type="body" sz="quarter" idx="13"/>
          </p:nvPr>
        </p:nvSpPr>
        <p:spPr/>
        <p:txBody>
          <a:bodyPr vert="horz" lIns="0" tIns="45720" rIns="91440" bIns="45720" rtlCol="0" anchor="t">
            <a:noAutofit/>
          </a:bodyPr>
          <a:lstStyle/>
          <a:p>
            <a:r>
              <a:rPr lang="en-US" dirty="0">
                <a:latin typeface="Lato"/>
                <a:ea typeface="Lato"/>
                <a:cs typeface="Lato"/>
              </a:rPr>
              <a:t>23 June 2025</a:t>
            </a:r>
          </a:p>
        </p:txBody>
      </p:sp>
      <p:sp>
        <p:nvSpPr>
          <p:cNvPr id="23" name="Rectangle 22">
            <a:extLst>
              <a:ext uri="{FF2B5EF4-FFF2-40B4-BE49-F238E27FC236}">
                <a16:creationId xmlns:a16="http://schemas.microsoft.com/office/drawing/2014/main" id="{B84B026A-D03E-4F40-8A1C-3F00A50A6BDE}"/>
              </a:ext>
            </a:extLst>
          </p:cNvPr>
          <p:cNvSpPr/>
          <p:nvPr/>
        </p:nvSpPr>
        <p:spPr>
          <a:xfrm>
            <a:off x="-1" y="5771414"/>
            <a:ext cx="12192000" cy="1093672"/>
          </a:xfrm>
          <a:prstGeom prst="rect">
            <a:avLst/>
          </a:prstGeom>
          <a:solidFill>
            <a:srgbClr val="8C151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86E33594-6421-8649-88F9-F4048CDA3FAC}"/>
              </a:ext>
            </a:extLst>
          </p:cNvPr>
          <p:cNvSpPr>
            <a:spLocks noGrp="1"/>
          </p:cNvSpPr>
          <p:nvPr>
            <p:ph type="body" sz="quarter" idx="16"/>
          </p:nvPr>
        </p:nvSpPr>
        <p:spPr/>
        <p:txBody>
          <a:bodyPr/>
          <a:lstStyle/>
          <a:p>
            <a:endParaRPr lang="en-US"/>
          </a:p>
        </p:txBody>
      </p:sp>
      <p:sp>
        <p:nvSpPr>
          <p:cNvPr id="9" name="Text Placeholder 8">
            <a:extLst>
              <a:ext uri="{FF2B5EF4-FFF2-40B4-BE49-F238E27FC236}">
                <a16:creationId xmlns:a16="http://schemas.microsoft.com/office/drawing/2014/main" id="{8453FF57-410D-254B-83F9-019E6401C61C}"/>
              </a:ext>
            </a:extLst>
          </p:cNvPr>
          <p:cNvSpPr>
            <a:spLocks noGrp="1"/>
          </p:cNvSpPr>
          <p:nvPr>
            <p:ph type="body" sz="quarter" idx="18"/>
          </p:nvPr>
        </p:nvSpPr>
        <p:spPr/>
        <p:txBody>
          <a:bodyPr/>
          <a:lstStyle/>
          <a:p>
            <a:endParaRPr lang="en-US"/>
          </a:p>
        </p:txBody>
      </p:sp>
      <p:pic>
        <p:nvPicPr>
          <p:cNvPr id="15" name="Picture 14">
            <a:extLst>
              <a:ext uri="{FF2B5EF4-FFF2-40B4-BE49-F238E27FC236}">
                <a16:creationId xmlns:a16="http://schemas.microsoft.com/office/drawing/2014/main" id="{EA4E05E2-E51D-4DFE-A939-663ECB007F67}"/>
              </a:ext>
            </a:extLst>
          </p:cNvPr>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25535" b="10942"/>
          <a:stretch/>
        </p:blipFill>
        <p:spPr>
          <a:xfrm>
            <a:off x="2493964" y="6145660"/>
            <a:ext cx="2652712" cy="347215"/>
          </a:xfrm>
          <a:prstGeom prst="rect">
            <a:avLst/>
          </a:prstGeom>
        </p:spPr>
      </p:pic>
      <p:pic>
        <p:nvPicPr>
          <p:cNvPr id="21" name="Picture 20" descr="Text&#10;&#10;Description automatically generated">
            <a:extLst>
              <a:ext uri="{FF2B5EF4-FFF2-40B4-BE49-F238E27FC236}">
                <a16:creationId xmlns:a16="http://schemas.microsoft.com/office/drawing/2014/main" id="{D88117A4-C1E6-41AB-845D-BED1F4A97626}"/>
              </a:ext>
            </a:extLst>
          </p:cNvPr>
          <p:cNvPicPr>
            <a:picLocks noChangeAspect="1"/>
          </p:cNvPicPr>
          <p:nvPr/>
        </p:nvPicPr>
        <p:blipFill>
          <a:blip r:embed="rId4"/>
          <a:stretch>
            <a:fillRect/>
          </a:stretch>
        </p:blipFill>
        <p:spPr>
          <a:xfrm>
            <a:off x="5259037" y="6177785"/>
            <a:ext cx="1218281" cy="292134"/>
          </a:xfrm>
          <a:prstGeom prst="rect">
            <a:avLst/>
          </a:prstGeom>
        </p:spPr>
      </p:pic>
      <p:cxnSp>
        <p:nvCxnSpPr>
          <p:cNvPr id="22" name="Straight Connector 21">
            <a:extLst>
              <a:ext uri="{FF2B5EF4-FFF2-40B4-BE49-F238E27FC236}">
                <a16:creationId xmlns:a16="http://schemas.microsoft.com/office/drawing/2014/main" id="{4D360E8D-1B8D-476B-A311-12DCE85D24B3}"/>
              </a:ext>
            </a:extLst>
          </p:cNvPr>
          <p:cNvCxnSpPr/>
          <p:nvPr/>
        </p:nvCxnSpPr>
        <p:spPr>
          <a:xfrm>
            <a:off x="5207330" y="6179801"/>
            <a:ext cx="0" cy="28750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89A0006B-1D30-499A-BBC4-CEBCC2A5567D}"/>
              </a:ext>
            </a:extLst>
          </p:cNvPr>
          <p:cNvGrpSpPr/>
          <p:nvPr/>
        </p:nvGrpSpPr>
        <p:grpSpPr>
          <a:xfrm>
            <a:off x="7661364" y="57174"/>
            <a:ext cx="4268364" cy="4230595"/>
            <a:chOff x="7625924" y="11363"/>
            <a:chExt cx="4456672" cy="4318466"/>
          </a:xfrm>
        </p:grpSpPr>
        <p:pic>
          <p:nvPicPr>
            <p:cNvPr id="28" name="Picture 27" descr="A picture containing text, electronics&#10;&#10;Description automatically generated">
              <a:extLst>
                <a:ext uri="{FF2B5EF4-FFF2-40B4-BE49-F238E27FC236}">
                  <a16:creationId xmlns:a16="http://schemas.microsoft.com/office/drawing/2014/main" id="{6FA07CF1-7B11-42FC-AD4E-7C14AE7A3D69}"/>
                </a:ext>
              </a:extLst>
            </p:cNvPr>
            <p:cNvPicPr>
              <a:picLocks noChangeAspect="1"/>
            </p:cNvPicPr>
            <p:nvPr/>
          </p:nvPicPr>
          <p:blipFill rotWithShape="1">
            <a:blip r:embed="rId5" cstate="screen">
              <a:duotone>
                <a:schemeClr val="accent1">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saturation sat="0"/>
                      </a14:imgEffect>
                    </a14:imgLayer>
                  </a14:imgProps>
                </a:ext>
                <a:ext uri="{28A0092B-C50C-407E-A947-70E740481C1C}">
                  <a14:useLocalDpi xmlns:a14="http://schemas.microsoft.com/office/drawing/2010/main"/>
                </a:ext>
              </a:extLst>
            </a:blip>
            <a:srcRect/>
            <a:stretch/>
          </p:blipFill>
          <p:spPr>
            <a:xfrm rot="16200000" flipV="1">
              <a:off x="7695027" y="-57740"/>
              <a:ext cx="4318466" cy="4456672"/>
            </a:xfrm>
            <a:prstGeom prst="ellipse">
              <a:avLst/>
            </a:prstGeom>
            <a:ln w="28575">
              <a:noFill/>
            </a:ln>
            <a:effectLst>
              <a:softEdge rad="317500"/>
            </a:effectLst>
          </p:spPr>
        </p:pic>
        <p:pic>
          <p:nvPicPr>
            <p:cNvPr id="29" name="Picture 28" descr="A picture containing text, electronics&#10;&#10;Description automatically generated">
              <a:extLst>
                <a:ext uri="{FF2B5EF4-FFF2-40B4-BE49-F238E27FC236}">
                  <a16:creationId xmlns:a16="http://schemas.microsoft.com/office/drawing/2014/main" id="{3424E121-2315-4198-8DD8-855EC33844D6}"/>
                </a:ext>
              </a:extLst>
            </p:cNvPr>
            <p:cNvPicPr>
              <a:picLocks noChangeAspect="1"/>
            </p:cNvPicPr>
            <p:nvPr/>
          </p:nvPicPr>
          <p:blipFill rotWithShape="1">
            <a:blip r:embed="rId7" cstate="screen">
              <a:duotone>
                <a:schemeClr val="accent1">
                  <a:shade val="45000"/>
                  <a:satMod val="135000"/>
                </a:schemeClr>
                <a:prstClr val="white"/>
              </a:duotone>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a:ext>
              </a:extLst>
            </a:blip>
            <a:srcRect/>
            <a:stretch/>
          </p:blipFill>
          <p:spPr>
            <a:xfrm rot="16200000" flipV="1">
              <a:off x="8652571" y="915601"/>
              <a:ext cx="2437661" cy="2515675"/>
            </a:xfrm>
            <a:prstGeom prst="ellipse">
              <a:avLst/>
            </a:prstGeom>
            <a:ln>
              <a:noFill/>
            </a:ln>
            <a:effectLst>
              <a:softEdge rad="635000"/>
            </a:effectLst>
          </p:spPr>
        </p:pic>
      </p:grpSp>
      <p:sp>
        <p:nvSpPr>
          <p:cNvPr id="8" name="Text Placeholder 7">
            <a:extLst>
              <a:ext uri="{FF2B5EF4-FFF2-40B4-BE49-F238E27FC236}">
                <a16:creationId xmlns:a16="http://schemas.microsoft.com/office/drawing/2014/main" id="{339A3C4F-49E0-E344-8E88-83B8C90BB845}"/>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27167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625A-6730-0449-15F7-85B7582738CD}"/>
              </a:ext>
            </a:extLst>
          </p:cNvPr>
          <p:cNvSpPr>
            <a:spLocks noGrp="1"/>
          </p:cNvSpPr>
          <p:nvPr>
            <p:ph type="title"/>
          </p:nvPr>
        </p:nvSpPr>
        <p:spPr/>
        <p:txBody>
          <a:bodyPr/>
          <a:lstStyle/>
          <a:p>
            <a:r>
              <a:rPr lang="en-US"/>
              <a:t>Source model</a:t>
            </a:r>
          </a:p>
        </p:txBody>
      </p:sp>
      <p:sp>
        <p:nvSpPr>
          <p:cNvPr id="3" name="Footer Placeholder 2">
            <a:extLst>
              <a:ext uri="{FF2B5EF4-FFF2-40B4-BE49-F238E27FC236}">
                <a16:creationId xmlns:a16="http://schemas.microsoft.com/office/drawing/2014/main" id="{16F5D79C-A472-8E74-8354-2A9FD20A4020}"/>
              </a:ext>
            </a:extLst>
          </p:cNvPr>
          <p:cNvSpPr>
            <a:spLocks noGrp="1"/>
          </p:cNvSpPr>
          <p:nvPr>
            <p:ph type="ftr" sz="quarter" idx="10"/>
          </p:nvPr>
        </p:nvSpPr>
        <p:spPr/>
        <p:txBody>
          <a:bodyPr/>
          <a:lstStyle/>
          <a:p>
            <a:r>
              <a:rPr lang="en-US" dirty="0"/>
              <a:t>HEPIC 2025 – Analog Signal Processing for Radiation Detectors</a:t>
            </a:r>
          </a:p>
        </p:txBody>
      </p:sp>
      <p:sp>
        <p:nvSpPr>
          <p:cNvPr id="4" name="Slide Number Placeholder 3">
            <a:extLst>
              <a:ext uri="{FF2B5EF4-FFF2-40B4-BE49-F238E27FC236}">
                <a16:creationId xmlns:a16="http://schemas.microsoft.com/office/drawing/2014/main" id="{BBC219C1-945E-D541-9994-E57C862CE375}"/>
              </a:ext>
            </a:extLst>
          </p:cNvPr>
          <p:cNvSpPr>
            <a:spLocks noGrp="1"/>
          </p:cNvSpPr>
          <p:nvPr>
            <p:ph type="sldNum" sz="quarter" idx="11"/>
          </p:nvPr>
        </p:nvSpPr>
        <p:spPr/>
        <p:txBody>
          <a:bodyPr/>
          <a:lstStyle/>
          <a:p>
            <a:fld id="{E65879EC-8A30-47F6-8160-BB56F603565F}" type="slidenum">
              <a:rPr lang="en-US" smtClean="0"/>
              <a:pPr/>
              <a:t>10</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73937E2-49ED-6CEA-FF30-7303090A133F}"/>
                  </a:ext>
                </a:extLst>
              </p:cNvPr>
              <p:cNvSpPr txBox="1">
                <a:spLocks/>
              </p:cNvSpPr>
              <p:nvPr/>
            </p:nvSpPr>
            <p:spPr>
              <a:xfrm>
                <a:off x="5832260" y="1757357"/>
                <a:ext cx="5808446" cy="4598994"/>
              </a:xfrm>
              <a:prstGeom prst="rect">
                <a:avLst/>
              </a:prstGeom>
            </p:spPr>
            <p:txBody>
              <a:bodyPr>
                <a:normAutofit/>
              </a:bodyPr>
              <a:lstStyle>
                <a:lvl1pPr marL="342900" indent="-342900" algn="l" rtl="0" eaLnBrk="0" fontAlgn="base" hangingPunct="0">
                  <a:spcBef>
                    <a:spcPct val="50000"/>
                  </a:spcBef>
                  <a:spcAft>
                    <a:spcPct val="0"/>
                  </a:spcAft>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pPr algn="just">
                  <a:buClr>
                    <a:srgbClr val="C00000"/>
                  </a:buClr>
                  <a:buFont typeface="Arial" panose="020B0604020202020204" pitchFamily="34" charset="0"/>
                  <a:buChar char="•"/>
                </a:pPr>
                <a:r>
                  <a:rPr lang="en-US" sz="2000" kern="0">
                    <a:latin typeface="+mj-lt"/>
                  </a:rPr>
                  <a:t>The signal that we want to detect is a charge Q</a:t>
                </a:r>
                <a:r>
                  <a:rPr lang="en-US" sz="2000" kern="0" baseline="-25000">
                    <a:latin typeface="+mj-lt"/>
                  </a:rPr>
                  <a:t>0</a:t>
                </a:r>
                <a:r>
                  <a:rPr lang="en-US" sz="2000" kern="0">
                    <a:latin typeface="+mj-lt"/>
                  </a:rPr>
                  <a:t>, which is, created by an ionizing particle or a photon. Normally charge creation is much faster than the amplifier bandwidth so we can model it by a current spike </a:t>
                </a:r>
                <a14:m>
                  <m:oMath xmlns:m="http://schemas.openxmlformats.org/officeDocument/2006/math">
                    <m:r>
                      <a:rPr lang="fr-FR" sz="2000" i="1" kern="0" smtClean="0">
                        <a:latin typeface="Cambria Math" panose="02040503050406030204" pitchFamily="18" charset="0"/>
                      </a:rPr>
                      <m:t>𝐼</m:t>
                    </m:r>
                    <m:d>
                      <m:dPr>
                        <m:ctrlPr>
                          <a:rPr lang="fr-FR" sz="2000" i="1" kern="0" smtClean="0">
                            <a:latin typeface="Cambria Math" panose="02040503050406030204" pitchFamily="18" charset="0"/>
                          </a:rPr>
                        </m:ctrlPr>
                      </m:dPr>
                      <m:e>
                        <m:r>
                          <a:rPr lang="fr-FR" sz="2000" i="1" kern="0" smtClean="0">
                            <a:latin typeface="Cambria Math" panose="02040503050406030204" pitchFamily="18" charset="0"/>
                          </a:rPr>
                          <m:t>𝑡</m:t>
                        </m:r>
                      </m:e>
                    </m:d>
                    <m:r>
                      <a:rPr lang="fr-FR" sz="2000" i="1" kern="0" smtClean="0">
                        <a:latin typeface="Cambria Math" panose="02040503050406030204" pitchFamily="18" charset="0"/>
                      </a:rPr>
                      <m:t>=</m:t>
                    </m:r>
                    <m:sSub>
                      <m:sSubPr>
                        <m:ctrlPr>
                          <a:rPr lang="fr-FR" sz="2000" i="1" kern="0" smtClean="0">
                            <a:latin typeface="Cambria Math" panose="02040503050406030204" pitchFamily="18" charset="0"/>
                          </a:rPr>
                        </m:ctrlPr>
                      </m:sSubPr>
                      <m:e>
                        <m:r>
                          <a:rPr lang="fr-FR" sz="2000" i="1" kern="0" smtClean="0">
                            <a:latin typeface="Cambria Math" panose="02040503050406030204" pitchFamily="18" charset="0"/>
                          </a:rPr>
                          <m:t>𝑄</m:t>
                        </m:r>
                      </m:e>
                      <m:sub>
                        <m:r>
                          <a:rPr lang="fr-FR" sz="2000" i="1" kern="0" smtClean="0">
                            <a:latin typeface="Cambria Math" panose="02040503050406030204" pitchFamily="18" charset="0"/>
                          </a:rPr>
                          <m:t>0</m:t>
                        </m:r>
                      </m:sub>
                    </m:sSub>
                    <m:r>
                      <a:rPr lang="fr-FR" sz="2000" i="1" kern="0" smtClean="0">
                        <a:latin typeface="Cambria Math" panose="02040503050406030204" pitchFamily="18" charset="0"/>
                        <a:ea typeface="Cambria Math" panose="02040503050406030204" pitchFamily="18" charset="0"/>
                      </a:rPr>
                      <m:t>𝛿</m:t>
                    </m:r>
                    <m:d>
                      <m:dPr>
                        <m:ctrlPr>
                          <a:rPr lang="fr-FR" sz="2000" i="1" kern="0" smtClean="0">
                            <a:latin typeface="Cambria Math" panose="02040503050406030204" pitchFamily="18" charset="0"/>
                            <a:ea typeface="Cambria Math" panose="02040503050406030204" pitchFamily="18" charset="0"/>
                          </a:rPr>
                        </m:ctrlPr>
                      </m:dPr>
                      <m:e>
                        <m:r>
                          <a:rPr lang="fr-FR" sz="2000" i="1" kern="0" smtClean="0">
                            <a:latin typeface="Cambria Math" panose="02040503050406030204" pitchFamily="18" charset="0"/>
                            <a:ea typeface="Cambria Math" panose="02040503050406030204" pitchFamily="18" charset="0"/>
                          </a:rPr>
                          <m:t>𝑡</m:t>
                        </m:r>
                      </m:e>
                    </m:d>
                  </m:oMath>
                </a14:m>
                <a:endParaRPr lang="en-US" sz="2000" kern="0">
                  <a:latin typeface="+mj-lt"/>
                </a:endParaRPr>
              </a:p>
              <a:p>
                <a:pPr algn="just">
                  <a:buClr>
                    <a:srgbClr val="C00000"/>
                  </a:buClr>
                  <a:buFont typeface="Arial" panose="020B0604020202020204" pitchFamily="34" charset="0"/>
                  <a:buChar char="•"/>
                </a:pPr>
                <a:r>
                  <a:rPr lang="en-US" sz="2000" kern="0">
                    <a:latin typeface="+mj-lt"/>
                  </a:rPr>
                  <a:t>The input impedance is generally the detector capacitance C</a:t>
                </a:r>
                <a:r>
                  <a:rPr lang="en-US" sz="2000" kern="0" baseline="-25000">
                    <a:latin typeface="+mj-lt"/>
                  </a:rPr>
                  <a:t>in</a:t>
                </a:r>
              </a:p>
              <a:p>
                <a:pPr algn="just">
                  <a:buClr>
                    <a:srgbClr val="C00000"/>
                  </a:buClr>
                  <a:buFont typeface="Arial" panose="020B0604020202020204" pitchFamily="34" charset="0"/>
                  <a:buChar char="•"/>
                </a:pPr>
                <a:r>
                  <a:rPr lang="en-US" sz="2000" kern="0" err="1">
                    <a:latin typeface="+mj-lt"/>
                  </a:rPr>
                  <a:t>I</a:t>
                </a:r>
                <a:r>
                  <a:rPr lang="en-US" sz="2000" kern="0" baseline="-25000" err="1">
                    <a:latin typeface="+mj-lt"/>
                  </a:rPr>
                  <a:t>leak</a:t>
                </a:r>
                <a:r>
                  <a:rPr lang="en-US" sz="2000" kern="0">
                    <a:latin typeface="+mj-lt"/>
                  </a:rPr>
                  <a:t> is a DC leakage current of the detector</a:t>
                </a:r>
              </a:p>
            </p:txBody>
          </p:sp>
        </mc:Choice>
        <mc:Fallback xmlns="">
          <p:sp>
            <p:nvSpPr>
              <p:cNvPr id="5" name="Content Placeholder 2">
                <a:extLst>
                  <a:ext uri="{FF2B5EF4-FFF2-40B4-BE49-F238E27FC236}">
                    <a16:creationId xmlns:a16="http://schemas.microsoft.com/office/drawing/2014/main" id="{073937E2-49ED-6CEA-FF30-7303090A133F}"/>
                  </a:ext>
                </a:extLst>
              </p:cNvPr>
              <p:cNvSpPr txBox="1">
                <a:spLocks noRot="1" noChangeAspect="1" noMove="1" noResize="1" noEditPoints="1" noAdjustHandles="1" noChangeArrowheads="1" noChangeShapeType="1" noTextEdit="1"/>
              </p:cNvSpPr>
              <p:nvPr/>
            </p:nvSpPr>
            <p:spPr>
              <a:xfrm>
                <a:off x="5832260" y="1757357"/>
                <a:ext cx="5808446" cy="4598994"/>
              </a:xfrm>
              <a:prstGeom prst="rect">
                <a:avLst/>
              </a:prstGeom>
              <a:blipFill>
                <a:blip r:embed="rId2"/>
                <a:stretch>
                  <a:fillRect l="-944" t="-530" r="-1049"/>
                </a:stretch>
              </a:blipFill>
            </p:spPr>
            <p:txBody>
              <a:bodyPr/>
              <a:lstStyle/>
              <a:p>
                <a:r>
                  <a:rPr lang="en-US">
                    <a:noFill/>
                  </a:rPr>
                  <a:t> </a:t>
                </a:r>
              </a:p>
            </p:txBody>
          </p:sp>
        </mc:Fallback>
      </mc:AlternateContent>
      <p:grpSp>
        <p:nvGrpSpPr>
          <p:cNvPr id="25" name="Groupe 2">
            <a:extLst>
              <a:ext uri="{FF2B5EF4-FFF2-40B4-BE49-F238E27FC236}">
                <a16:creationId xmlns:a16="http://schemas.microsoft.com/office/drawing/2014/main" id="{CC29B98A-FBB1-E2EA-279A-5EDD6A300B7F}"/>
              </a:ext>
            </a:extLst>
          </p:cNvPr>
          <p:cNvGrpSpPr/>
          <p:nvPr/>
        </p:nvGrpSpPr>
        <p:grpSpPr>
          <a:xfrm>
            <a:off x="2483003" y="2759421"/>
            <a:ext cx="2594265" cy="1516248"/>
            <a:chOff x="7193815" y="3204389"/>
            <a:chExt cx="2594265" cy="1516248"/>
          </a:xfrm>
        </p:grpSpPr>
        <p:cxnSp>
          <p:nvCxnSpPr>
            <p:cNvPr id="36" name="Connecteur droit 5">
              <a:extLst>
                <a:ext uri="{FF2B5EF4-FFF2-40B4-BE49-F238E27FC236}">
                  <a16:creationId xmlns:a16="http://schemas.microsoft.com/office/drawing/2014/main" id="{ABB6BCD9-A1FE-206F-6222-345A493C3ED3}"/>
                </a:ext>
              </a:extLst>
            </p:cNvPr>
            <p:cNvCxnSpPr>
              <a:cxnSpLocks/>
            </p:cNvCxnSpPr>
            <p:nvPr/>
          </p:nvCxnSpPr>
          <p:spPr>
            <a:xfrm>
              <a:off x="9012607" y="3204389"/>
              <a:ext cx="0" cy="1480057"/>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Connecteur droit 7">
              <a:extLst>
                <a:ext uri="{FF2B5EF4-FFF2-40B4-BE49-F238E27FC236}">
                  <a16:creationId xmlns:a16="http://schemas.microsoft.com/office/drawing/2014/main" id="{2835C8BF-A126-090A-956E-4933B1384692}"/>
                </a:ext>
              </a:extLst>
            </p:cNvPr>
            <p:cNvCxnSpPr>
              <a:cxnSpLocks/>
            </p:cNvCxnSpPr>
            <p:nvPr/>
          </p:nvCxnSpPr>
          <p:spPr>
            <a:xfrm>
              <a:off x="8256623" y="3204389"/>
              <a:ext cx="74165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9" name="ZoneTexte 11">
                  <a:extLst>
                    <a:ext uri="{FF2B5EF4-FFF2-40B4-BE49-F238E27FC236}">
                      <a16:creationId xmlns:a16="http://schemas.microsoft.com/office/drawing/2014/main" id="{48582A96-1274-062F-73ED-BEC893625C64}"/>
                    </a:ext>
                  </a:extLst>
                </p:cNvPr>
                <p:cNvSpPr txBox="1"/>
                <p:nvPr/>
              </p:nvSpPr>
              <p:spPr>
                <a:xfrm>
                  <a:off x="7193815" y="3280216"/>
                  <a:ext cx="1161234" cy="523220"/>
                </a:xfrm>
                <a:prstGeom prst="rect">
                  <a:avLst/>
                </a:prstGeom>
                <a:noFill/>
              </p:spPr>
              <p:txBody>
                <a:bodyPr wrap="square" rtlCol="0">
                  <a:spAutoFit/>
                </a:bodyPr>
                <a:lstStyle/>
                <a:p>
                  <a14:m>
                    <m:oMath xmlns:m="http://schemas.openxmlformats.org/officeDocument/2006/math">
                      <m:r>
                        <a:rPr lang="fr-FR" i="1" kern="0">
                          <a:latin typeface="Cambria Math" panose="02040503050406030204" pitchFamily="18" charset="0"/>
                        </a:rPr>
                        <m:t>𝐼</m:t>
                      </m:r>
                      <m:d>
                        <m:dPr>
                          <m:ctrlPr>
                            <a:rPr lang="fr-FR" i="1" kern="0">
                              <a:latin typeface="Cambria Math" panose="02040503050406030204" pitchFamily="18" charset="0"/>
                            </a:rPr>
                          </m:ctrlPr>
                        </m:dPr>
                        <m:e>
                          <m:r>
                            <a:rPr lang="fr-FR" i="1" kern="0">
                              <a:latin typeface="Cambria Math" panose="02040503050406030204" pitchFamily="18" charset="0"/>
                            </a:rPr>
                            <m:t>𝑡</m:t>
                          </m:r>
                        </m:e>
                      </m:d>
                    </m:oMath>
                  </a14:m>
                  <a:r>
                    <a:rPr lang="en-US" dirty="0">
                      <a:latin typeface="+mj-lt"/>
                    </a:rPr>
                    <a:t>=</a:t>
                  </a:r>
                  <a14:m>
                    <m:oMath xmlns:m="http://schemas.openxmlformats.org/officeDocument/2006/math">
                      <m:sSub>
                        <m:sSubPr>
                          <m:ctrlPr>
                            <a:rPr lang="fr-FR" sz="1400" i="1" kern="0" smtClean="0">
                              <a:latin typeface="Cambria Math" panose="02040503050406030204" pitchFamily="18" charset="0"/>
                            </a:rPr>
                          </m:ctrlPr>
                        </m:sSubPr>
                        <m:e>
                          <m:r>
                            <a:rPr lang="fr-FR" sz="1400" i="1" kern="0" smtClean="0">
                              <a:latin typeface="Cambria Math" panose="02040503050406030204" pitchFamily="18" charset="0"/>
                            </a:rPr>
                            <m:t>𝑄</m:t>
                          </m:r>
                        </m:e>
                        <m:sub>
                          <m:r>
                            <a:rPr lang="fr-FR" sz="1400" i="1" kern="0" smtClean="0">
                              <a:latin typeface="Cambria Math" panose="02040503050406030204" pitchFamily="18" charset="0"/>
                            </a:rPr>
                            <m:t>0</m:t>
                          </m:r>
                        </m:sub>
                      </m:sSub>
                      <m:r>
                        <a:rPr lang="fr-FR" sz="1400" i="1" kern="0" smtClean="0">
                          <a:latin typeface="Cambria Math" panose="02040503050406030204" pitchFamily="18" charset="0"/>
                          <a:ea typeface="Cambria Math" panose="02040503050406030204" pitchFamily="18" charset="0"/>
                        </a:rPr>
                        <m:t>𝛿</m:t>
                      </m:r>
                      <m:d>
                        <m:dPr>
                          <m:ctrlPr>
                            <a:rPr lang="fr-FR" sz="1400" i="1" kern="0" smtClean="0">
                              <a:latin typeface="Cambria Math" panose="02040503050406030204" pitchFamily="18" charset="0"/>
                              <a:ea typeface="Cambria Math" panose="02040503050406030204" pitchFamily="18" charset="0"/>
                            </a:rPr>
                          </m:ctrlPr>
                        </m:dPr>
                        <m:e>
                          <m:r>
                            <a:rPr lang="fr-FR" sz="1400" i="1" kern="0" smtClean="0">
                              <a:latin typeface="Cambria Math" panose="02040503050406030204" pitchFamily="18" charset="0"/>
                              <a:ea typeface="Cambria Math" panose="02040503050406030204" pitchFamily="18" charset="0"/>
                            </a:rPr>
                            <m:t>𝑡</m:t>
                          </m:r>
                        </m:e>
                      </m:d>
                    </m:oMath>
                  </a14:m>
                  <a:r>
                    <a:rPr lang="en-US" dirty="0">
                      <a:latin typeface="Cambria Math" panose="02040503050406030204" pitchFamily="18" charset="0"/>
                      <a:ea typeface="Cambria Math" panose="02040503050406030204" pitchFamily="18" charset="0"/>
                    </a:rPr>
                    <a:t>+ </a:t>
                  </a:r>
                  <a:r>
                    <a:rPr lang="en-US" dirty="0" err="1">
                      <a:latin typeface="Cambria Math" panose="02040503050406030204" pitchFamily="18" charset="0"/>
                      <a:ea typeface="Cambria Math" panose="02040503050406030204" pitchFamily="18" charset="0"/>
                    </a:rPr>
                    <a:t>Ileak</a:t>
                  </a:r>
                  <a:endParaRPr lang="en-US" dirty="0">
                    <a:latin typeface="Cambria Math" panose="02040503050406030204" pitchFamily="18" charset="0"/>
                    <a:ea typeface="Cambria Math" panose="02040503050406030204" pitchFamily="18" charset="0"/>
                  </a:endParaRPr>
                </a:p>
              </p:txBody>
            </p:sp>
          </mc:Choice>
          <mc:Fallback xmlns="">
            <p:sp>
              <p:nvSpPr>
                <p:cNvPr id="39" name="ZoneTexte 11">
                  <a:extLst>
                    <a:ext uri="{FF2B5EF4-FFF2-40B4-BE49-F238E27FC236}">
                      <a16:creationId xmlns:a16="http://schemas.microsoft.com/office/drawing/2014/main" id="{48582A96-1274-062F-73ED-BEC893625C64}"/>
                    </a:ext>
                  </a:extLst>
                </p:cNvPr>
                <p:cNvSpPr txBox="1">
                  <a:spLocks noRot="1" noChangeAspect="1" noMove="1" noResize="1" noEditPoints="1" noAdjustHandles="1" noChangeArrowheads="1" noChangeShapeType="1" noTextEdit="1"/>
                </p:cNvSpPr>
                <p:nvPr/>
              </p:nvSpPr>
              <p:spPr>
                <a:xfrm>
                  <a:off x="7193815" y="3280216"/>
                  <a:ext cx="1161234" cy="523220"/>
                </a:xfrm>
                <a:prstGeom prst="rect">
                  <a:avLst/>
                </a:prstGeom>
                <a:blipFill>
                  <a:blip r:embed="rId3"/>
                  <a:stretch>
                    <a:fillRect l="-1571" t="-2326" b="-10465"/>
                  </a:stretch>
                </a:blipFill>
              </p:spPr>
              <p:txBody>
                <a:bodyPr/>
                <a:lstStyle/>
                <a:p>
                  <a:r>
                    <a:rPr lang="en-US">
                      <a:noFill/>
                    </a:rPr>
                    <a:t> </a:t>
                  </a:r>
                </a:p>
              </p:txBody>
            </p:sp>
          </mc:Fallback>
        </mc:AlternateContent>
        <p:sp>
          <p:nvSpPr>
            <p:cNvPr id="41" name="ZoneTexte 14">
              <a:extLst>
                <a:ext uri="{FF2B5EF4-FFF2-40B4-BE49-F238E27FC236}">
                  <a16:creationId xmlns:a16="http://schemas.microsoft.com/office/drawing/2014/main" id="{0BF57C82-8711-BE66-84C0-1C3948214592}"/>
                </a:ext>
              </a:extLst>
            </p:cNvPr>
            <p:cNvSpPr txBox="1"/>
            <p:nvPr/>
          </p:nvSpPr>
          <p:spPr>
            <a:xfrm>
              <a:off x="9213652" y="3773216"/>
              <a:ext cx="574428" cy="307777"/>
            </a:xfrm>
            <a:prstGeom prst="rect">
              <a:avLst/>
            </a:prstGeom>
            <a:noFill/>
          </p:spPr>
          <p:txBody>
            <a:bodyPr wrap="square" rtlCol="0">
              <a:spAutoFit/>
            </a:bodyPr>
            <a:lstStyle/>
            <a:p>
              <a:r>
                <a:rPr lang="en-US">
                  <a:latin typeface="+mj-lt"/>
                </a:rPr>
                <a:t>C</a:t>
              </a:r>
              <a:r>
                <a:rPr lang="en-US" baseline="-25000">
                  <a:latin typeface="+mj-lt"/>
                </a:rPr>
                <a:t>in</a:t>
              </a:r>
            </a:p>
          </p:txBody>
        </p:sp>
        <p:cxnSp>
          <p:nvCxnSpPr>
            <p:cNvPr id="44" name="Connecteur droit 22">
              <a:extLst>
                <a:ext uri="{FF2B5EF4-FFF2-40B4-BE49-F238E27FC236}">
                  <a16:creationId xmlns:a16="http://schemas.microsoft.com/office/drawing/2014/main" id="{C97E081D-1972-85AB-5419-3CA84D0F8F4B}"/>
                </a:ext>
              </a:extLst>
            </p:cNvPr>
            <p:cNvCxnSpPr>
              <a:cxnSpLocks/>
            </p:cNvCxnSpPr>
            <p:nvPr/>
          </p:nvCxnSpPr>
          <p:spPr>
            <a:xfrm flipV="1">
              <a:off x="8255908" y="4720028"/>
              <a:ext cx="755659" cy="609"/>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6" name="Groupe 30">
            <a:extLst>
              <a:ext uri="{FF2B5EF4-FFF2-40B4-BE49-F238E27FC236}">
                <a16:creationId xmlns:a16="http://schemas.microsoft.com/office/drawing/2014/main" id="{AB6C7018-6630-C4D2-5C97-E9D563681195}"/>
              </a:ext>
            </a:extLst>
          </p:cNvPr>
          <p:cNvGrpSpPr/>
          <p:nvPr/>
        </p:nvGrpSpPr>
        <p:grpSpPr>
          <a:xfrm>
            <a:off x="4057481" y="3357777"/>
            <a:ext cx="425923" cy="187251"/>
            <a:chOff x="4957866" y="2991771"/>
            <a:chExt cx="425923" cy="187251"/>
          </a:xfrm>
        </p:grpSpPr>
        <p:sp>
          <p:nvSpPr>
            <p:cNvPr id="32" name="Rectangle 31">
              <a:extLst>
                <a:ext uri="{FF2B5EF4-FFF2-40B4-BE49-F238E27FC236}">
                  <a16:creationId xmlns:a16="http://schemas.microsoft.com/office/drawing/2014/main" id="{A9CC2068-6E14-5272-4C99-85AFA754ABAD}"/>
                </a:ext>
              </a:extLst>
            </p:cNvPr>
            <p:cNvSpPr/>
            <p:nvPr/>
          </p:nvSpPr>
          <p:spPr>
            <a:xfrm>
              <a:off x="4957866" y="2991771"/>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3" name="Connecteur droit 32">
              <a:extLst>
                <a:ext uri="{FF2B5EF4-FFF2-40B4-BE49-F238E27FC236}">
                  <a16:creationId xmlns:a16="http://schemas.microsoft.com/office/drawing/2014/main" id="{460E551B-F9EC-3CB2-30DD-64B294FFB906}"/>
                </a:ext>
              </a:extLst>
            </p:cNvPr>
            <p:cNvCxnSpPr>
              <a:cxnSpLocks/>
            </p:cNvCxnSpPr>
            <p:nvPr/>
          </p:nvCxnSpPr>
          <p:spPr>
            <a:xfrm>
              <a:off x="4991903" y="3017171"/>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4" name="Connecteur droit 33">
              <a:extLst>
                <a:ext uri="{FF2B5EF4-FFF2-40B4-BE49-F238E27FC236}">
                  <a16:creationId xmlns:a16="http://schemas.microsoft.com/office/drawing/2014/main" id="{088C9919-7A1D-1E79-CD77-0F046DFDA428}"/>
                </a:ext>
              </a:extLst>
            </p:cNvPr>
            <p:cNvCxnSpPr>
              <a:cxnSpLocks/>
            </p:cNvCxnSpPr>
            <p:nvPr/>
          </p:nvCxnSpPr>
          <p:spPr>
            <a:xfrm>
              <a:off x="4991903" y="3179022"/>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609EF2FA-55B3-6922-A085-6D0955CD9E45}"/>
              </a:ext>
            </a:extLst>
          </p:cNvPr>
          <p:cNvSpPr/>
          <p:nvPr/>
        </p:nvSpPr>
        <p:spPr>
          <a:xfrm>
            <a:off x="5258821" y="3316000"/>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57" name="Group 56">
            <a:extLst>
              <a:ext uri="{FF2B5EF4-FFF2-40B4-BE49-F238E27FC236}">
                <a16:creationId xmlns:a16="http://schemas.microsoft.com/office/drawing/2014/main" id="{14715A7F-CEEA-F81B-E823-2EE2B1929593}"/>
              </a:ext>
            </a:extLst>
          </p:cNvPr>
          <p:cNvGrpSpPr/>
          <p:nvPr/>
        </p:nvGrpSpPr>
        <p:grpSpPr>
          <a:xfrm rot="10800000">
            <a:off x="1401630" y="2709747"/>
            <a:ext cx="391886" cy="1494037"/>
            <a:chOff x="1401630" y="2709747"/>
            <a:chExt cx="391886" cy="1494037"/>
          </a:xfrm>
        </p:grpSpPr>
        <p:cxnSp>
          <p:nvCxnSpPr>
            <p:cNvPr id="9" name="Connecteur droit 5">
              <a:extLst>
                <a:ext uri="{FF2B5EF4-FFF2-40B4-BE49-F238E27FC236}">
                  <a16:creationId xmlns:a16="http://schemas.microsoft.com/office/drawing/2014/main" id="{C70D0F5F-AD55-F8C6-A486-FCAE16CEA5B4}"/>
                </a:ext>
              </a:extLst>
            </p:cNvPr>
            <p:cNvCxnSpPr>
              <a:cxnSpLocks/>
            </p:cNvCxnSpPr>
            <p:nvPr/>
          </p:nvCxnSpPr>
          <p:spPr>
            <a:xfrm>
              <a:off x="1608052" y="2709747"/>
              <a:ext cx="0" cy="1494037"/>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Connecteur droit 32">
              <a:extLst>
                <a:ext uri="{FF2B5EF4-FFF2-40B4-BE49-F238E27FC236}">
                  <a16:creationId xmlns:a16="http://schemas.microsoft.com/office/drawing/2014/main" id="{3D5D3217-81F5-A021-66B5-AB9281CB3689}"/>
                </a:ext>
              </a:extLst>
            </p:cNvPr>
            <p:cNvCxnSpPr>
              <a:cxnSpLocks/>
            </p:cNvCxnSpPr>
            <p:nvPr/>
          </p:nvCxnSpPr>
          <p:spPr>
            <a:xfrm>
              <a:off x="1401630" y="3239230"/>
              <a:ext cx="391886" cy="0"/>
            </a:xfrm>
            <a:prstGeom prst="line">
              <a:avLst/>
            </a:prstGeom>
            <a:ln w="38100"/>
          </p:spPr>
          <p:style>
            <a:lnRef idx="1">
              <a:schemeClr val="dk1"/>
            </a:lnRef>
            <a:fillRef idx="0">
              <a:schemeClr val="dk1"/>
            </a:fillRef>
            <a:effectRef idx="0">
              <a:schemeClr val="dk1"/>
            </a:effectRef>
            <a:fontRef idx="minor">
              <a:schemeClr val="tx1"/>
            </a:fontRef>
          </p:style>
        </p:cxnSp>
        <p:sp>
          <p:nvSpPr>
            <p:cNvPr id="11" name="Isosceles Triangle 10">
              <a:extLst>
                <a:ext uri="{FF2B5EF4-FFF2-40B4-BE49-F238E27FC236}">
                  <a16:creationId xmlns:a16="http://schemas.microsoft.com/office/drawing/2014/main" id="{C2ECE1A1-D0DE-116C-91CD-2E969F64F406}"/>
                </a:ext>
              </a:extLst>
            </p:cNvPr>
            <p:cNvSpPr/>
            <p:nvPr/>
          </p:nvSpPr>
          <p:spPr>
            <a:xfrm>
              <a:off x="1401630" y="3273561"/>
              <a:ext cx="387976" cy="334462"/>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12" name="ZoneTexte 14">
            <a:extLst>
              <a:ext uri="{FF2B5EF4-FFF2-40B4-BE49-F238E27FC236}">
                <a16:creationId xmlns:a16="http://schemas.microsoft.com/office/drawing/2014/main" id="{0A4E9196-44E5-7C48-7274-69E40E45A3E5}"/>
              </a:ext>
            </a:extLst>
          </p:cNvPr>
          <p:cNvSpPr txBox="1"/>
          <p:nvPr/>
        </p:nvSpPr>
        <p:spPr>
          <a:xfrm>
            <a:off x="438155" y="3160619"/>
            <a:ext cx="1001229" cy="307777"/>
          </a:xfrm>
          <a:prstGeom prst="rect">
            <a:avLst/>
          </a:prstGeom>
          <a:noFill/>
        </p:spPr>
        <p:txBody>
          <a:bodyPr wrap="square" rtlCol="0">
            <a:spAutoFit/>
          </a:bodyPr>
          <a:lstStyle/>
          <a:p>
            <a:r>
              <a:rPr lang="en-US" sz="1400" b="1">
                <a:latin typeface="+mj-lt"/>
              </a:rPr>
              <a:t>Detector</a:t>
            </a:r>
          </a:p>
        </p:txBody>
      </p:sp>
      <p:grpSp>
        <p:nvGrpSpPr>
          <p:cNvPr id="47" name="Group 46">
            <a:extLst>
              <a:ext uri="{FF2B5EF4-FFF2-40B4-BE49-F238E27FC236}">
                <a16:creationId xmlns:a16="http://schemas.microsoft.com/office/drawing/2014/main" id="{091EA587-6616-8DFF-F5FF-F5C8E4FB1A81}"/>
              </a:ext>
            </a:extLst>
          </p:cNvPr>
          <p:cNvGrpSpPr>
            <a:grpSpLocks/>
          </p:cNvGrpSpPr>
          <p:nvPr/>
        </p:nvGrpSpPr>
        <p:grpSpPr bwMode="auto">
          <a:xfrm rot="10800000">
            <a:off x="3271173" y="2768474"/>
            <a:ext cx="549275" cy="1493838"/>
            <a:chOff x="1555" y="3058"/>
            <a:chExt cx="346" cy="941"/>
          </a:xfrm>
        </p:grpSpPr>
        <p:grpSp>
          <p:nvGrpSpPr>
            <p:cNvPr id="48" name="Group 47">
              <a:extLst>
                <a:ext uri="{FF2B5EF4-FFF2-40B4-BE49-F238E27FC236}">
                  <a16:creationId xmlns:a16="http://schemas.microsoft.com/office/drawing/2014/main" id="{C2A0D433-9B01-A659-DD09-74492A616531}"/>
                </a:ext>
              </a:extLst>
            </p:cNvPr>
            <p:cNvGrpSpPr>
              <a:grpSpLocks/>
            </p:cNvGrpSpPr>
            <p:nvPr/>
          </p:nvGrpSpPr>
          <p:grpSpPr bwMode="auto">
            <a:xfrm>
              <a:off x="1555" y="3058"/>
              <a:ext cx="346" cy="941"/>
              <a:chOff x="691" y="1445"/>
              <a:chExt cx="346" cy="941"/>
            </a:xfrm>
          </p:grpSpPr>
          <p:sp>
            <p:nvSpPr>
              <p:cNvPr id="50" name="Oval 49">
                <a:extLst>
                  <a:ext uri="{FF2B5EF4-FFF2-40B4-BE49-F238E27FC236}">
                    <a16:creationId xmlns:a16="http://schemas.microsoft.com/office/drawing/2014/main" id="{BF8ACF0B-F88A-7D33-A913-4F92035F96DE}"/>
                  </a:ext>
                </a:extLst>
              </p:cNvPr>
              <p:cNvSpPr>
                <a:spLocks noChangeArrowheads="1"/>
              </p:cNvSpPr>
              <p:nvPr/>
            </p:nvSpPr>
            <p:spPr bwMode="auto">
              <a:xfrm>
                <a:off x="691" y="1699"/>
                <a:ext cx="346" cy="34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sp>
            <p:nvSpPr>
              <p:cNvPr id="51" name="Line 257">
                <a:extLst>
                  <a:ext uri="{FF2B5EF4-FFF2-40B4-BE49-F238E27FC236}">
                    <a16:creationId xmlns:a16="http://schemas.microsoft.com/office/drawing/2014/main" id="{B227B1B2-C889-A85F-A39F-608A20F1D0DF}"/>
                  </a:ext>
                </a:extLst>
              </p:cNvPr>
              <p:cNvSpPr>
                <a:spLocks noChangeShapeType="1"/>
              </p:cNvSpPr>
              <p:nvPr/>
            </p:nvSpPr>
            <p:spPr bwMode="auto">
              <a:xfrm>
                <a:off x="864" y="1445"/>
                <a:ext cx="0" cy="25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52" name="Line 258">
                <a:extLst>
                  <a:ext uri="{FF2B5EF4-FFF2-40B4-BE49-F238E27FC236}">
                    <a16:creationId xmlns:a16="http://schemas.microsoft.com/office/drawing/2014/main" id="{58F0FB9A-4A04-3FD5-4D16-CEF084848639}"/>
                  </a:ext>
                </a:extLst>
              </p:cNvPr>
              <p:cNvSpPr>
                <a:spLocks noChangeShapeType="1"/>
              </p:cNvSpPr>
              <p:nvPr/>
            </p:nvSpPr>
            <p:spPr bwMode="auto">
              <a:xfrm>
                <a:off x="864" y="2045"/>
                <a:ext cx="0" cy="34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53" name="Line 259">
                <a:extLst>
                  <a:ext uri="{FF2B5EF4-FFF2-40B4-BE49-F238E27FC236}">
                    <a16:creationId xmlns:a16="http://schemas.microsoft.com/office/drawing/2014/main" id="{A1D60021-1B13-62D4-85CD-21B05166ED38}"/>
                  </a:ext>
                </a:extLst>
              </p:cNvPr>
              <p:cNvSpPr>
                <a:spLocks noChangeShapeType="1"/>
              </p:cNvSpPr>
              <p:nvPr/>
            </p:nvSpPr>
            <p:spPr bwMode="auto">
              <a:xfrm>
                <a:off x="864" y="1757"/>
                <a:ext cx="0" cy="23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49" name="Freeform 362">
              <a:extLst>
                <a:ext uri="{FF2B5EF4-FFF2-40B4-BE49-F238E27FC236}">
                  <a16:creationId xmlns:a16="http://schemas.microsoft.com/office/drawing/2014/main" id="{585579A3-9E8C-C891-7981-6220E967C728}"/>
                </a:ext>
              </a:extLst>
            </p:cNvPr>
            <p:cNvSpPr>
              <a:spLocks/>
            </p:cNvSpPr>
            <p:nvPr/>
          </p:nvSpPr>
          <p:spPr bwMode="auto">
            <a:xfrm>
              <a:off x="1670" y="3197"/>
              <a:ext cx="120" cy="788"/>
            </a:xfrm>
            <a:custGeom>
              <a:avLst/>
              <a:gdLst>
                <a:gd name="T0" fmla="*/ 58 w 116"/>
                <a:gd name="T1" fmla="*/ 0 h 576"/>
                <a:gd name="T2" fmla="*/ 116 w 116"/>
                <a:gd name="T3" fmla="*/ 115 h 576"/>
                <a:gd name="T4" fmla="*/ 58 w 116"/>
                <a:gd name="T5" fmla="*/ 576 h 576"/>
                <a:gd name="T6" fmla="*/ 0 w 116"/>
                <a:gd name="T7" fmla="*/ 115 h 576"/>
                <a:gd name="T8" fmla="*/ 58 w 116"/>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576">
                  <a:moveTo>
                    <a:pt x="58" y="0"/>
                  </a:moveTo>
                  <a:lnTo>
                    <a:pt x="116" y="115"/>
                  </a:lnTo>
                  <a:lnTo>
                    <a:pt x="58" y="576"/>
                  </a:lnTo>
                  <a:lnTo>
                    <a:pt x="0" y="115"/>
                  </a:lnTo>
                  <a:lnTo>
                    <a:pt x="5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56" name="TextBox 55">
            <a:extLst>
              <a:ext uri="{FF2B5EF4-FFF2-40B4-BE49-F238E27FC236}">
                <a16:creationId xmlns:a16="http://schemas.microsoft.com/office/drawing/2014/main" id="{18B87716-BB06-769B-B42C-CCAF4B9B483A}"/>
              </a:ext>
            </a:extLst>
          </p:cNvPr>
          <p:cNvSpPr txBox="1"/>
          <p:nvPr/>
        </p:nvSpPr>
        <p:spPr>
          <a:xfrm>
            <a:off x="2147698" y="3364109"/>
            <a:ext cx="288862" cy="307777"/>
          </a:xfrm>
          <a:prstGeom prst="rect">
            <a:avLst/>
          </a:prstGeom>
          <a:noFill/>
        </p:spPr>
        <p:txBody>
          <a:bodyPr wrap="none" rtlCol="0">
            <a:spAutoFit/>
          </a:bodyPr>
          <a:lstStyle/>
          <a:p>
            <a:r>
              <a:rPr lang="en-US">
                <a:latin typeface="+mj-lt"/>
              </a:rPr>
              <a:t>=</a:t>
            </a:r>
          </a:p>
        </p:txBody>
      </p:sp>
      <p:sp>
        <p:nvSpPr>
          <p:cNvPr id="58" name="ZoneTexte 14">
            <a:extLst>
              <a:ext uri="{FF2B5EF4-FFF2-40B4-BE49-F238E27FC236}">
                <a16:creationId xmlns:a16="http://schemas.microsoft.com/office/drawing/2014/main" id="{97B3077D-9832-3EF1-725E-821742AF8762}"/>
              </a:ext>
            </a:extLst>
          </p:cNvPr>
          <p:cNvSpPr txBox="1"/>
          <p:nvPr/>
        </p:nvSpPr>
        <p:spPr>
          <a:xfrm>
            <a:off x="1400642" y="4271300"/>
            <a:ext cx="1001229" cy="307777"/>
          </a:xfrm>
          <a:prstGeom prst="rect">
            <a:avLst/>
          </a:prstGeom>
          <a:noFill/>
        </p:spPr>
        <p:txBody>
          <a:bodyPr wrap="square" rtlCol="0">
            <a:spAutoFit/>
          </a:bodyPr>
          <a:lstStyle/>
          <a:p>
            <a:r>
              <a:rPr lang="en-US" sz="1400">
                <a:latin typeface="+mj-lt"/>
              </a:rPr>
              <a:t>V+</a:t>
            </a:r>
          </a:p>
        </p:txBody>
      </p:sp>
      <p:sp>
        <p:nvSpPr>
          <p:cNvPr id="59" name="ZoneTexte 14">
            <a:extLst>
              <a:ext uri="{FF2B5EF4-FFF2-40B4-BE49-F238E27FC236}">
                <a16:creationId xmlns:a16="http://schemas.microsoft.com/office/drawing/2014/main" id="{EB07E2FE-1149-2662-C865-6632C37344A9}"/>
              </a:ext>
            </a:extLst>
          </p:cNvPr>
          <p:cNvSpPr txBox="1"/>
          <p:nvPr/>
        </p:nvSpPr>
        <p:spPr>
          <a:xfrm>
            <a:off x="1426916" y="2362346"/>
            <a:ext cx="1001229" cy="307777"/>
          </a:xfrm>
          <a:prstGeom prst="rect">
            <a:avLst/>
          </a:prstGeom>
          <a:noFill/>
        </p:spPr>
        <p:txBody>
          <a:bodyPr wrap="square" rtlCol="0">
            <a:spAutoFit/>
          </a:bodyPr>
          <a:lstStyle/>
          <a:p>
            <a:r>
              <a:rPr lang="en-US" sz="1400">
                <a:latin typeface="+mj-lt"/>
              </a:rPr>
              <a:t>0</a:t>
            </a:r>
          </a:p>
        </p:txBody>
      </p:sp>
    </p:spTree>
    <p:extLst>
      <p:ext uri="{BB962C8B-B14F-4D97-AF65-F5344CB8AC3E}">
        <p14:creationId xmlns:p14="http://schemas.microsoft.com/office/powerpoint/2010/main" val="3793804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75B93-3C77-4391-A811-B9C94CD82B2B}"/>
              </a:ext>
            </a:extLst>
          </p:cNvPr>
          <p:cNvSpPr>
            <a:spLocks noGrp="1"/>
          </p:cNvSpPr>
          <p:nvPr>
            <p:ph type="title"/>
          </p:nvPr>
        </p:nvSpPr>
        <p:spPr/>
        <p:txBody>
          <a:bodyPr>
            <a:normAutofit fontScale="90000"/>
          </a:bodyPr>
          <a:lstStyle/>
          <a:p>
            <a:r>
              <a:rPr lang="en-US"/>
              <a:t>Outline</a:t>
            </a:r>
          </a:p>
        </p:txBody>
      </p:sp>
      <p:sp>
        <p:nvSpPr>
          <p:cNvPr id="3" name="Espace réservé du contenu 2">
            <a:extLst>
              <a:ext uri="{FF2B5EF4-FFF2-40B4-BE49-F238E27FC236}">
                <a16:creationId xmlns:a16="http://schemas.microsoft.com/office/drawing/2014/main" id="{802FF064-8E7D-4F6E-B204-23CC10020011}"/>
              </a:ext>
            </a:extLst>
          </p:cNvPr>
          <p:cNvSpPr>
            <a:spLocks noGrp="1"/>
          </p:cNvSpPr>
          <p:nvPr>
            <p:ph idx="1"/>
          </p:nvPr>
        </p:nvSpPr>
        <p:spPr/>
        <p:txBody>
          <a:bodyPr>
            <a:normAutofit/>
          </a:bodyPr>
          <a:lstStyle/>
          <a:p>
            <a:r>
              <a:rPr lang="en-US" sz="2000" b="1" dirty="0">
                <a:solidFill>
                  <a:schemeClr val="bg1">
                    <a:lumMod val="75000"/>
                  </a:schemeClr>
                </a:solidFill>
              </a:rPr>
              <a:t>From Particle to Detected Charge</a:t>
            </a:r>
          </a:p>
          <a:p>
            <a:pPr lvl="1"/>
            <a:r>
              <a:rPr lang="en-US" sz="1700" b="1" dirty="0">
                <a:solidFill>
                  <a:schemeClr val="bg1">
                    <a:lumMod val="75000"/>
                  </a:schemeClr>
                </a:solidFill>
              </a:rPr>
              <a:t>Sensors</a:t>
            </a:r>
          </a:p>
          <a:p>
            <a:pPr lvl="1"/>
            <a:r>
              <a:rPr lang="en-US" sz="1700" b="1" dirty="0">
                <a:solidFill>
                  <a:schemeClr val="bg1">
                    <a:lumMod val="75000"/>
                  </a:schemeClr>
                </a:solidFill>
              </a:rPr>
              <a:t>Signal Formation and characteristics</a:t>
            </a:r>
          </a:p>
          <a:p>
            <a:pPr lvl="1"/>
            <a:r>
              <a:rPr lang="en-US" sz="1700" b="1" dirty="0">
                <a:solidFill>
                  <a:schemeClr val="bg1">
                    <a:lumMod val="75000"/>
                  </a:schemeClr>
                </a:solidFill>
              </a:rPr>
              <a:t>Source model</a:t>
            </a:r>
          </a:p>
          <a:p>
            <a:r>
              <a:rPr lang="en-US" sz="2000" b="1" dirty="0">
                <a:solidFill>
                  <a:schemeClr val="tx1"/>
                </a:solidFill>
              </a:rPr>
              <a:t>From Charge to Amplified Analog Signal</a:t>
            </a:r>
          </a:p>
          <a:p>
            <a:pPr lvl="1"/>
            <a:r>
              <a:rPr lang="en-US" sz="1700" b="1" dirty="0">
                <a:solidFill>
                  <a:schemeClr val="tx1"/>
                </a:solidFill>
              </a:rPr>
              <a:t>Typical Front-</a:t>
            </a:r>
            <a:r>
              <a:rPr lang="en-US" sz="1700" b="1" dirty="0"/>
              <a:t>End Channel</a:t>
            </a:r>
          </a:p>
          <a:p>
            <a:pPr lvl="1"/>
            <a:r>
              <a:rPr lang="en-US" sz="1700" b="1" dirty="0">
                <a:solidFill>
                  <a:schemeClr val="tx1"/>
                </a:solidFill>
              </a:rPr>
              <a:t>Charge Sensitive Amplifier</a:t>
            </a:r>
          </a:p>
          <a:p>
            <a:pPr lvl="1"/>
            <a:r>
              <a:rPr lang="en-US" sz="1700" b="1" dirty="0">
                <a:solidFill>
                  <a:schemeClr val="tx1"/>
                </a:solidFill>
              </a:rPr>
              <a:t>Shaper</a:t>
            </a:r>
          </a:p>
          <a:p>
            <a:r>
              <a:rPr lang="en-US" sz="2000" b="1" dirty="0">
                <a:solidFill>
                  <a:schemeClr val="bg1">
                    <a:lumMod val="75000"/>
                  </a:schemeClr>
                </a:solidFill>
              </a:rPr>
              <a:t>Noise and Design Optimization</a:t>
            </a:r>
          </a:p>
          <a:p>
            <a:pPr lvl="1"/>
            <a:r>
              <a:rPr lang="en-US" sz="1700" b="1" dirty="0">
                <a:solidFill>
                  <a:schemeClr val="bg1">
                    <a:lumMod val="75000"/>
                  </a:schemeClr>
                </a:solidFill>
              </a:rPr>
              <a:t>Thermal, Shot, Flicker</a:t>
            </a:r>
          </a:p>
          <a:p>
            <a:pPr lvl="1"/>
            <a:r>
              <a:rPr lang="en-US" sz="1700" b="1" dirty="0">
                <a:solidFill>
                  <a:schemeClr val="bg1">
                    <a:lumMod val="75000"/>
                  </a:schemeClr>
                </a:solidFill>
              </a:rPr>
              <a:t>Series vs. Parallel noise</a:t>
            </a:r>
          </a:p>
          <a:p>
            <a:pPr lvl="1"/>
            <a:r>
              <a:rPr lang="en-US" sz="1700" b="1" dirty="0">
                <a:solidFill>
                  <a:schemeClr val="bg1">
                    <a:lumMod val="75000"/>
                  </a:schemeClr>
                </a:solidFill>
              </a:rPr>
              <a:t>Noise calculation and optimization</a:t>
            </a:r>
          </a:p>
        </p:txBody>
      </p:sp>
      <p:sp>
        <p:nvSpPr>
          <p:cNvPr id="4" name="Slide Number Placeholder 3">
            <a:extLst>
              <a:ext uri="{FF2B5EF4-FFF2-40B4-BE49-F238E27FC236}">
                <a16:creationId xmlns:a16="http://schemas.microsoft.com/office/drawing/2014/main" id="{2762F5D7-A24D-BC9A-0FD1-4C6A9F7E0706}"/>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11</a:t>
            </a:fld>
            <a:endParaRPr lang="en-US"/>
          </a:p>
        </p:txBody>
      </p:sp>
      <p:sp>
        <p:nvSpPr>
          <p:cNvPr id="5" name="Footer Placeholder 3">
            <a:extLst>
              <a:ext uri="{FF2B5EF4-FFF2-40B4-BE49-F238E27FC236}">
                <a16:creationId xmlns:a16="http://schemas.microsoft.com/office/drawing/2014/main" id="{147D53AC-B419-2B7B-22E5-31EFB05DE1BD}"/>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145947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Connecteur droit 3">
            <a:extLst>
              <a:ext uri="{FF2B5EF4-FFF2-40B4-BE49-F238E27FC236}">
                <a16:creationId xmlns:a16="http://schemas.microsoft.com/office/drawing/2014/main" id="{3691079D-DFCD-C963-2CC2-516BBB8E462C}"/>
              </a:ext>
            </a:extLst>
          </p:cNvPr>
          <p:cNvCxnSpPr>
            <a:cxnSpLocks/>
          </p:cNvCxnSpPr>
          <p:nvPr/>
        </p:nvCxnSpPr>
        <p:spPr>
          <a:xfrm>
            <a:off x="2253997" y="1151419"/>
            <a:ext cx="1826552" cy="12697"/>
          </a:xfrm>
          <a:prstGeom prst="line">
            <a:avLst/>
          </a:prstGeom>
          <a:ln w="19050"/>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9717090-EAFA-2EC0-8DEA-0A6F75337AF0}"/>
              </a:ext>
            </a:extLst>
          </p:cNvPr>
          <p:cNvSpPr>
            <a:spLocks noGrp="1"/>
          </p:cNvSpPr>
          <p:nvPr>
            <p:ph type="title"/>
          </p:nvPr>
        </p:nvSpPr>
        <p:spPr/>
        <p:txBody>
          <a:bodyPr/>
          <a:lstStyle/>
          <a:p>
            <a:r>
              <a:rPr lang="en-US" dirty="0"/>
              <a:t>Typical Front-End Channel</a:t>
            </a:r>
          </a:p>
        </p:txBody>
      </p:sp>
      <p:sp>
        <p:nvSpPr>
          <p:cNvPr id="4" name="Slide Number Placeholder 3">
            <a:extLst>
              <a:ext uri="{FF2B5EF4-FFF2-40B4-BE49-F238E27FC236}">
                <a16:creationId xmlns:a16="http://schemas.microsoft.com/office/drawing/2014/main" id="{8D9B1EC0-7CD0-BDE7-C8B3-42F01EE317FF}"/>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12</a:t>
            </a:fld>
            <a:endParaRPr lang="en-US">
              <a:latin typeface="+mj-lt"/>
            </a:endParaRPr>
          </a:p>
        </p:txBody>
      </p:sp>
      <p:grpSp>
        <p:nvGrpSpPr>
          <p:cNvPr id="70" name="Group 69">
            <a:extLst>
              <a:ext uri="{FF2B5EF4-FFF2-40B4-BE49-F238E27FC236}">
                <a16:creationId xmlns:a16="http://schemas.microsoft.com/office/drawing/2014/main" id="{3648DA72-71C0-BAFA-7D3F-13723543032A}"/>
              </a:ext>
            </a:extLst>
          </p:cNvPr>
          <p:cNvGrpSpPr/>
          <p:nvPr/>
        </p:nvGrpSpPr>
        <p:grpSpPr>
          <a:xfrm>
            <a:off x="327151" y="1151419"/>
            <a:ext cx="9897501" cy="3433001"/>
            <a:chOff x="327151" y="1151419"/>
            <a:chExt cx="9897501" cy="3433001"/>
          </a:xfrm>
        </p:grpSpPr>
        <p:grpSp>
          <p:nvGrpSpPr>
            <p:cNvPr id="5" name="Groupe 44">
              <a:extLst>
                <a:ext uri="{FF2B5EF4-FFF2-40B4-BE49-F238E27FC236}">
                  <a16:creationId xmlns:a16="http://schemas.microsoft.com/office/drawing/2014/main" id="{1269972C-F43C-EC1E-D6BA-348C406AA27D}"/>
                </a:ext>
              </a:extLst>
            </p:cNvPr>
            <p:cNvGrpSpPr/>
            <p:nvPr/>
          </p:nvGrpSpPr>
          <p:grpSpPr>
            <a:xfrm>
              <a:off x="1414153" y="1151419"/>
              <a:ext cx="5722915" cy="3433001"/>
              <a:chOff x="7332982" y="1768931"/>
              <a:chExt cx="5722915" cy="3433001"/>
            </a:xfrm>
          </p:grpSpPr>
          <p:grpSp>
            <p:nvGrpSpPr>
              <p:cNvPr id="6" name="Groupe 2">
                <a:extLst>
                  <a:ext uri="{FF2B5EF4-FFF2-40B4-BE49-F238E27FC236}">
                    <a16:creationId xmlns:a16="http://schemas.microsoft.com/office/drawing/2014/main" id="{D39637E2-839C-09B5-2FB4-A190C100924E}"/>
                  </a:ext>
                </a:extLst>
              </p:cNvPr>
              <p:cNvGrpSpPr/>
              <p:nvPr/>
            </p:nvGrpSpPr>
            <p:grpSpPr>
              <a:xfrm>
                <a:off x="7332982" y="1768931"/>
                <a:ext cx="5722915" cy="3433001"/>
                <a:chOff x="7332982" y="1274409"/>
                <a:chExt cx="5722915" cy="3433001"/>
              </a:xfrm>
            </p:grpSpPr>
            <p:cxnSp>
              <p:nvCxnSpPr>
                <p:cNvPr id="19" name="Connecteur droit 3">
                  <a:extLst>
                    <a:ext uri="{FF2B5EF4-FFF2-40B4-BE49-F238E27FC236}">
                      <a16:creationId xmlns:a16="http://schemas.microsoft.com/office/drawing/2014/main" id="{85460D36-38F1-FFE4-7CAE-8FFF7D870396}"/>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Connecteur droit 5">
                  <a:extLst>
                    <a:ext uri="{FF2B5EF4-FFF2-40B4-BE49-F238E27FC236}">
                      <a16:creationId xmlns:a16="http://schemas.microsoft.com/office/drawing/2014/main" id="{99146DA4-C119-A2E5-3E4D-7B3E791B2272}"/>
                    </a:ext>
                  </a:extLst>
                </p:cNvPr>
                <p:cNvCxnSpPr>
                  <a:cxnSpLocks/>
                </p:cNvCxnSpPr>
                <p:nvPr/>
              </p:nvCxnSpPr>
              <p:spPr>
                <a:xfrm>
                  <a:off x="8172826" y="1274409"/>
                  <a:ext cx="0" cy="3433001"/>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Connecteur droit 7">
                  <a:extLst>
                    <a:ext uri="{FF2B5EF4-FFF2-40B4-BE49-F238E27FC236}">
                      <a16:creationId xmlns:a16="http://schemas.microsoft.com/office/drawing/2014/main" id="{252CA600-BEDE-4D98-3236-CEA910D2E1DF}"/>
                    </a:ext>
                  </a:extLst>
                </p:cNvPr>
                <p:cNvCxnSpPr>
                  <a:cxnSpLocks/>
                </p:cNvCxnSpPr>
                <p:nvPr/>
              </p:nvCxnSpPr>
              <p:spPr>
                <a:xfrm>
                  <a:off x="7416842" y="3227353"/>
                  <a:ext cx="5639055"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Triangle isocèle 10">
                  <a:extLst>
                    <a:ext uri="{FF2B5EF4-FFF2-40B4-BE49-F238E27FC236}">
                      <a16:creationId xmlns:a16="http://schemas.microsoft.com/office/drawing/2014/main" id="{3436F341-F70B-EC4A-5F3D-901BBBC00D1B}"/>
                    </a:ext>
                  </a:extLst>
                </p:cNvPr>
                <p:cNvSpPr/>
                <p:nvPr/>
              </p:nvSpPr>
              <p:spPr>
                <a:xfrm rot="5400000">
                  <a:off x="8698491" y="2697178"/>
                  <a:ext cx="1100744" cy="1042600"/>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4" name="ZoneTexte 11">
                  <a:extLst>
                    <a:ext uri="{FF2B5EF4-FFF2-40B4-BE49-F238E27FC236}">
                      <a16:creationId xmlns:a16="http://schemas.microsoft.com/office/drawing/2014/main" id="{0A3B5D20-4BA7-6E33-A180-7D7A95F8B9B4}"/>
                    </a:ext>
                  </a:extLst>
                </p:cNvPr>
                <p:cNvSpPr txBox="1"/>
                <p:nvPr/>
              </p:nvSpPr>
              <p:spPr>
                <a:xfrm>
                  <a:off x="7332982" y="2550364"/>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25" name="ZoneTexte 12">
                  <a:extLst>
                    <a:ext uri="{FF2B5EF4-FFF2-40B4-BE49-F238E27FC236}">
                      <a16:creationId xmlns:a16="http://schemas.microsoft.com/office/drawing/2014/main" id="{D1EE9C7E-738B-1679-6CA3-3B50C34271B6}"/>
                    </a:ext>
                  </a:extLst>
                </p:cNvPr>
                <p:cNvSpPr txBox="1"/>
                <p:nvPr/>
              </p:nvSpPr>
              <p:spPr>
                <a:xfrm>
                  <a:off x="8925817" y="1472543"/>
                  <a:ext cx="574428" cy="307777"/>
                </a:xfrm>
                <a:prstGeom prst="rect">
                  <a:avLst/>
                </a:prstGeom>
                <a:noFill/>
              </p:spPr>
              <p:txBody>
                <a:bodyPr wrap="square" rtlCol="0">
                  <a:spAutoFit/>
                </a:bodyPr>
                <a:lstStyle/>
                <a:p>
                  <a:r>
                    <a:rPr lang="en-US">
                      <a:latin typeface="+mj-lt"/>
                    </a:rPr>
                    <a:t>C</a:t>
                  </a:r>
                  <a:r>
                    <a:rPr lang="en-US" baseline="-25000">
                      <a:latin typeface="+mj-lt"/>
                    </a:rPr>
                    <a:t>f</a:t>
                  </a:r>
                </a:p>
              </p:txBody>
            </p:sp>
            <p:sp>
              <p:nvSpPr>
                <p:cNvPr id="27" name="ZoneTexte 14">
                  <a:extLst>
                    <a:ext uri="{FF2B5EF4-FFF2-40B4-BE49-F238E27FC236}">
                      <a16:creationId xmlns:a16="http://schemas.microsoft.com/office/drawing/2014/main" id="{2F2F00EA-6507-451E-A246-35053649FDD3}"/>
                    </a:ext>
                  </a:extLst>
                </p:cNvPr>
                <p:cNvSpPr txBox="1"/>
                <p:nvPr/>
              </p:nvSpPr>
              <p:spPr>
                <a:xfrm>
                  <a:off x="7602306" y="3802745"/>
                  <a:ext cx="574428" cy="307777"/>
                </a:xfrm>
                <a:prstGeom prst="rect">
                  <a:avLst/>
                </a:prstGeom>
                <a:noFill/>
              </p:spPr>
              <p:txBody>
                <a:bodyPr wrap="square" rtlCol="0">
                  <a:spAutoFit/>
                </a:bodyPr>
                <a:lstStyle/>
                <a:p>
                  <a:r>
                    <a:rPr lang="en-US">
                      <a:latin typeface="+mj-lt"/>
                    </a:rPr>
                    <a:t>C</a:t>
                  </a:r>
                  <a:r>
                    <a:rPr lang="en-US" baseline="-25000">
                      <a:latin typeface="+mj-lt"/>
                    </a:rPr>
                    <a:t>S</a:t>
                  </a:r>
                </a:p>
              </p:txBody>
            </p:sp>
            <p:cxnSp>
              <p:nvCxnSpPr>
                <p:cNvPr id="29" name="Connecteur droit avec flèche 16">
                  <a:extLst>
                    <a:ext uri="{FF2B5EF4-FFF2-40B4-BE49-F238E27FC236}">
                      <a16:creationId xmlns:a16="http://schemas.microsoft.com/office/drawing/2014/main" id="{A49CF94E-FB0D-FC24-40FE-962F8C236A9F}"/>
                    </a:ext>
                  </a:extLst>
                </p:cNvPr>
                <p:cNvCxnSpPr/>
                <p:nvPr/>
              </p:nvCxnSpPr>
              <p:spPr>
                <a:xfrm>
                  <a:off x="7416842" y="3060526"/>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0" name="ZoneTexte 17">
                  <a:extLst>
                    <a:ext uri="{FF2B5EF4-FFF2-40B4-BE49-F238E27FC236}">
                      <a16:creationId xmlns:a16="http://schemas.microsoft.com/office/drawing/2014/main" id="{7E294732-91FE-6C48-C743-304A12A70F5C}"/>
                    </a:ext>
                  </a:extLst>
                </p:cNvPr>
                <p:cNvSpPr txBox="1"/>
                <p:nvPr/>
              </p:nvSpPr>
              <p:spPr>
                <a:xfrm>
                  <a:off x="8827366" y="3042687"/>
                  <a:ext cx="612908" cy="307777"/>
                </a:xfrm>
                <a:prstGeom prst="rect">
                  <a:avLst/>
                </a:prstGeom>
                <a:noFill/>
              </p:spPr>
              <p:txBody>
                <a:bodyPr wrap="square" rtlCol="0">
                  <a:spAutoFit/>
                </a:bodyPr>
                <a:lstStyle/>
                <a:p>
                  <a:r>
                    <a:rPr lang="en-US">
                      <a:solidFill>
                        <a:schemeClr val="bg1"/>
                      </a:solidFill>
                      <a:latin typeface="+mj-lt"/>
                    </a:rPr>
                    <a:t>CSA</a:t>
                  </a:r>
                </a:p>
              </p:txBody>
            </p:sp>
            <p:cxnSp>
              <p:nvCxnSpPr>
                <p:cNvPr id="35" name="Connecteur droit 22">
                  <a:extLst>
                    <a:ext uri="{FF2B5EF4-FFF2-40B4-BE49-F238E27FC236}">
                      <a16:creationId xmlns:a16="http://schemas.microsoft.com/office/drawing/2014/main" id="{B7FCD758-F194-9938-FA49-138EC0148F7E}"/>
                    </a:ext>
                  </a:extLst>
                </p:cNvPr>
                <p:cNvCxnSpPr>
                  <a:cxnSpLocks/>
                  <a:stCxn id="20" idx="0"/>
                </p:cNvCxnSpPr>
                <p:nvPr/>
              </p:nvCxnSpPr>
              <p:spPr>
                <a:xfrm>
                  <a:off x="7404424" y="4697974"/>
                  <a:ext cx="768402" cy="9436"/>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 name="Groupe 30">
                <a:extLst>
                  <a:ext uri="{FF2B5EF4-FFF2-40B4-BE49-F238E27FC236}">
                    <a16:creationId xmlns:a16="http://schemas.microsoft.com/office/drawing/2014/main" id="{C8D070D4-72B0-E507-EFB8-726FBACFA886}"/>
                  </a:ext>
                </a:extLst>
              </p:cNvPr>
              <p:cNvGrpSpPr/>
              <p:nvPr/>
            </p:nvGrpSpPr>
            <p:grpSpPr>
              <a:xfrm>
                <a:off x="7962549" y="4345631"/>
                <a:ext cx="394994" cy="181868"/>
                <a:chOff x="4152122" y="3040135"/>
                <a:chExt cx="394994" cy="181868"/>
              </a:xfrm>
            </p:grpSpPr>
            <p:sp>
              <p:nvSpPr>
                <p:cNvPr id="16" name="Rectangle 15">
                  <a:extLst>
                    <a:ext uri="{FF2B5EF4-FFF2-40B4-BE49-F238E27FC236}">
                      <a16:creationId xmlns:a16="http://schemas.microsoft.com/office/drawing/2014/main" id="{1AB05D36-301A-29C3-4CC6-4F2031D33094}"/>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7" name="Connecteur droit 32">
                  <a:extLst>
                    <a:ext uri="{FF2B5EF4-FFF2-40B4-BE49-F238E27FC236}">
                      <a16:creationId xmlns:a16="http://schemas.microsoft.com/office/drawing/2014/main" id="{2894E1A4-E7D9-D064-F73A-E1675ECA0E64}"/>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Connecteur droit 33">
                  <a:extLst>
                    <a:ext uri="{FF2B5EF4-FFF2-40B4-BE49-F238E27FC236}">
                      <a16:creationId xmlns:a16="http://schemas.microsoft.com/office/drawing/2014/main" id="{4943E447-8BCB-392F-FB3F-A036521E2B44}"/>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8" name="Groupe 34">
                <a:extLst>
                  <a:ext uri="{FF2B5EF4-FFF2-40B4-BE49-F238E27FC236}">
                    <a16:creationId xmlns:a16="http://schemas.microsoft.com/office/drawing/2014/main" id="{88FCD1E5-3162-C633-29E9-DAB5939C6A74}"/>
                  </a:ext>
                </a:extLst>
              </p:cNvPr>
              <p:cNvGrpSpPr/>
              <p:nvPr/>
            </p:nvGrpSpPr>
            <p:grpSpPr>
              <a:xfrm rot="5400000">
                <a:off x="8817160" y="2482857"/>
                <a:ext cx="394994" cy="181868"/>
                <a:chOff x="4152122" y="3040135"/>
                <a:chExt cx="394994" cy="181868"/>
              </a:xfrm>
            </p:grpSpPr>
            <p:sp>
              <p:nvSpPr>
                <p:cNvPr id="13" name="Rectangle 12">
                  <a:extLst>
                    <a:ext uri="{FF2B5EF4-FFF2-40B4-BE49-F238E27FC236}">
                      <a16:creationId xmlns:a16="http://schemas.microsoft.com/office/drawing/2014/main" id="{AE7B7708-D2CB-5285-D242-AB481CA5A5F1}"/>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4" name="Connecteur droit 36">
                  <a:extLst>
                    <a:ext uri="{FF2B5EF4-FFF2-40B4-BE49-F238E27FC236}">
                      <a16:creationId xmlns:a16="http://schemas.microsoft.com/office/drawing/2014/main" id="{D8FBBB03-3F99-2A98-36F2-89F61C4C26DA}"/>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necteur droit 37">
                  <a:extLst>
                    <a:ext uri="{FF2B5EF4-FFF2-40B4-BE49-F238E27FC236}">
                      <a16:creationId xmlns:a16="http://schemas.microsoft.com/office/drawing/2014/main" id="{16F45D5B-286B-BF4C-969D-C61E1559ADC0}"/>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0" name="Rectangle 9">
                <a:extLst>
                  <a:ext uri="{FF2B5EF4-FFF2-40B4-BE49-F238E27FC236}">
                    <a16:creationId xmlns:a16="http://schemas.microsoft.com/office/drawing/2014/main" id="{1257182B-E4E1-0330-E505-F568B7D5A06A}"/>
                  </a:ext>
                </a:extLst>
              </p:cNvPr>
              <p:cNvSpPr/>
              <p:nvPr/>
            </p:nvSpPr>
            <p:spPr>
              <a:xfrm>
                <a:off x="9807727" y="4330365"/>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cxnSp>
          <p:nvCxnSpPr>
            <p:cNvPr id="37" name="Connecteur droit 5">
              <a:extLst>
                <a:ext uri="{FF2B5EF4-FFF2-40B4-BE49-F238E27FC236}">
                  <a16:creationId xmlns:a16="http://schemas.microsoft.com/office/drawing/2014/main" id="{5B09AE60-EF4B-2D47-A981-30FAB2069FD8}"/>
                </a:ext>
              </a:extLst>
            </p:cNvPr>
            <p:cNvCxnSpPr>
              <a:cxnSpLocks/>
            </p:cNvCxnSpPr>
            <p:nvPr/>
          </p:nvCxnSpPr>
          <p:spPr>
            <a:xfrm>
              <a:off x="4080549" y="1164116"/>
              <a:ext cx="0" cy="1940247"/>
            </a:xfrm>
            <a:prstGeom prst="line">
              <a:avLst/>
            </a:prstGeom>
            <a:ln w="19050"/>
          </p:spPr>
          <p:style>
            <a:lnRef idx="1">
              <a:schemeClr val="dk1"/>
            </a:lnRef>
            <a:fillRef idx="0">
              <a:schemeClr val="dk1"/>
            </a:fillRef>
            <a:effectRef idx="0">
              <a:schemeClr val="dk1"/>
            </a:effectRef>
            <a:fontRef idx="minor">
              <a:schemeClr val="tx1"/>
            </a:fontRef>
          </p:style>
        </p:cxnSp>
        <p:sp>
          <p:nvSpPr>
            <p:cNvPr id="48" name="ZoneTexte 14">
              <a:extLst>
                <a:ext uri="{FF2B5EF4-FFF2-40B4-BE49-F238E27FC236}">
                  <a16:creationId xmlns:a16="http://schemas.microsoft.com/office/drawing/2014/main" id="{CE91E282-F82A-12E4-E959-5646D319DD08}"/>
                </a:ext>
              </a:extLst>
            </p:cNvPr>
            <p:cNvSpPr txBox="1"/>
            <p:nvPr/>
          </p:nvSpPr>
          <p:spPr>
            <a:xfrm>
              <a:off x="327151" y="3541255"/>
              <a:ext cx="1002194" cy="307777"/>
            </a:xfrm>
            <a:prstGeom prst="rect">
              <a:avLst/>
            </a:prstGeom>
            <a:noFill/>
          </p:spPr>
          <p:txBody>
            <a:bodyPr wrap="square" rtlCol="0">
              <a:spAutoFit/>
            </a:bodyPr>
            <a:lstStyle/>
            <a:p>
              <a:r>
                <a:rPr lang="en-US" sz="1400" b="1">
                  <a:latin typeface="+mj-lt"/>
                </a:rPr>
                <a:t>Detector</a:t>
              </a:r>
            </a:p>
          </p:txBody>
        </p:sp>
        <p:sp>
          <p:nvSpPr>
            <p:cNvPr id="49" name="Triangle isocèle 10">
              <a:extLst>
                <a:ext uri="{FF2B5EF4-FFF2-40B4-BE49-F238E27FC236}">
                  <a16:creationId xmlns:a16="http://schemas.microsoft.com/office/drawing/2014/main" id="{8EF095B7-EFCA-2A4F-C298-200DFBFFD342}"/>
                </a:ext>
              </a:extLst>
            </p:cNvPr>
            <p:cNvSpPr/>
            <p:nvPr/>
          </p:nvSpPr>
          <p:spPr>
            <a:xfrm rot="5400000">
              <a:off x="4941325" y="2488357"/>
              <a:ext cx="1100746" cy="121079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atin typeface="+mj-lt"/>
              </a:endParaRPr>
            </a:p>
          </p:txBody>
        </p:sp>
        <p:cxnSp>
          <p:nvCxnSpPr>
            <p:cNvPr id="52" name="Straight Connector 51">
              <a:extLst>
                <a:ext uri="{FF2B5EF4-FFF2-40B4-BE49-F238E27FC236}">
                  <a16:creationId xmlns:a16="http://schemas.microsoft.com/office/drawing/2014/main" id="{B71B1A3C-FEC5-336A-C20F-1A3BD0DB611D}"/>
                </a:ext>
              </a:extLst>
            </p:cNvPr>
            <p:cNvCxnSpPr/>
            <p:nvPr/>
          </p:nvCxnSpPr>
          <p:spPr>
            <a:xfrm>
              <a:off x="7137068" y="2150668"/>
              <a:ext cx="0" cy="19665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9CD798-DBA1-DF39-A465-3534FD617686}"/>
                </a:ext>
              </a:extLst>
            </p:cNvPr>
            <p:cNvCxnSpPr>
              <a:cxnSpLocks/>
            </p:cNvCxnSpPr>
            <p:nvPr/>
          </p:nvCxnSpPr>
          <p:spPr>
            <a:xfrm flipH="1">
              <a:off x="7137068" y="2150669"/>
              <a:ext cx="137753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B8AC81-5801-E5B6-4402-F79219D142F6}"/>
                </a:ext>
              </a:extLst>
            </p:cNvPr>
            <p:cNvCxnSpPr>
              <a:cxnSpLocks/>
            </p:cNvCxnSpPr>
            <p:nvPr/>
          </p:nvCxnSpPr>
          <p:spPr>
            <a:xfrm flipH="1">
              <a:off x="7137068" y="4117169"/>
              <a:ext cx="3087584"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3F062F44-D640-06B8-9109-D52A5FCFD3B5}"/>
                </a:ext>
              </a:extLst>
            </p:cNvPr>
            <p:cNvSpPr/>
            <p:nvPr/>
          </p:nvSpPr>
          <p:spPr>
            <a:xfrm rot="5400000">
              <a:off x="8437270" y="1545995"/>
              <a:ext cx="1094281" cy="9649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57" name="Straight Connector 56">
              <a:extLst>
                <a:ext uri="{FF2B5EF4-FFF2-40B4-BE49-F238E27FC236}">
                  <a16:creationId xmlns:a16="http://schemas.microsoft.com/office/drawing/2014/main" id="{7C3B256A-EFE9-6EAD-14C7-C9CC31A8232C}"/>
                </a:ext>
              </a:extLst>
            </p:cNvPr>
            <p:cNvCxnSpPr>
              <a:cxnSpLocks/>
            </p:cNvCxnSpPr>
            <p:nvPr/>
          </p:nvCxnSpPr>
          <p:spPr>
            <a:xfrm flipH="1">
              <a:off x="8122720" y="1805535"/>
              <a:ext cx="391886"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AEEA35F5-8B8B-881D-043C-BA3A5A18C424}"/>
                </a:ext>
              </a:extLst>
            </p:cNvPr>
            <p:cNvSpPr/>
            <p:nvPr/>
          </p:nvSpPr>
          <p:spPr>
            <a:xfrm>
              <a:off x="8122720" y="3793814"/>
              <a:ext cx="1674683" cy="6467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61" name="Straight Connector 60">
              <a:extLst>
                <a:ext uri="{FF2B5EF4-FFF2-40B4-BE49-F238E27FC236}">
                  <a16:creationId xmlns:a16="http://schemas.microsoft.com/office/drawing/2014/main" id="{FC0B3AAA-E363-56AE-A2CC-C8FAE3E0FEBE}"/>
                </a:ext>
              </a:extLst>
            </p:cNvPr>
            <p:cNvCxnSpPr>
              <a:cxnSpLocks/>
            </p:cNvCxnSpPr>
            <p:nvPr/>
          </p:nvCxnSpPr>
          <p:spPr>
            <a:xfrm flipH="1">
              <a:off x="9466896" y="2040355"/>
              <a:ext cx="63405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ZoneTexte 11">
              <a:extLst>
                <a:ext uri="{FF2B5EF4-FFF2-40B4-BE49-F238E27FC236}">
                  <a16:creationId xmlns:a16="http://schemas.microsoft.com/office/drawing/2014/main" id="{CEC972A9-01DC-43B3-2CB4-BE164F5E6DC2}"/>
                </a:ext>
              </a:extLst>
            </p:cNvPr>
            <p:cNvSpPr txBox="1"/>
            <p:nvPr/>
          </p:nvSpPr>
          <p:spPr>
            <a:xfrm>
              <a:off x="7721560" y="1541052"/>
              <a:ext cx="556537" cy="307777"/>
            </a:xfrm>
            <a:prstGeom prst="rect">
              <a:avLst/>
            </a:prstGeom>
            <a:noFill/>
          </p:spPr>
          <p:txBody>
            <a:bodyPr wrap="square" rtlCol="0">
              <a:spAutoFit/>
            </a:bodyPr>
            <a:lstStyle/>
            <a:p>
              <a:r>
                <a:rPr lang="en-US">
                  <a:latin typeface="+mj-lt"/>
                </a:rPr>
                <a:t>V</a:t>
              </a:r>
              <a:r>
                <a:rPr lang="en-US" baseline="-25000">
                  <a:latin typeface="+mj-lt"/>
                </a:rPr>
                <a:t>th</a:t>
              </a:r>
            </a:p>
          </p:txBody>
        </p:sp>
        <p:sp>
          <p:nvSpPr>
            <p:cNvPr id="64" name="TextBox 63">
              <a:extLst>
                <a:ext uri="{FF2B5EF4-FFF2-40B4-BE49-F238E27FC236}">
                  <a16:creationId xmlns:a16="http://schemas.microsoft.com/office/drawing/2014/main" id="{A8D6212B-EA72-3D18-1BA7-1AB99DF2D835}"/>
                </a:ext>
              </a:extLst>
            </p:cNvPr>
            <p:cNvSpPr txBox="1"/>
            <p:nvPr/>
          </p:nvSpPr>
          <p:spPr>
            <a:xfrm>
              <a:off x="4889155" y="2888581"/>
              <a:ext cx="883057" cy="307777"/>
            </a:xfrm>
            <a:prstGeom prst="rect">
              <a:avLst/>
            </a:prstGeom>
            <a:noFill/>
          </p:spPr>
          <p:txBody>
            <a:bodyPr wrap="square" rtlCol="0">
              <a:spAutoFit/>
            </a:bodyPr>
            <a:lstStyle/>
            <a:p>
              <a:r>
                <a:rPr lang="en-US">
                  <a:solidFill>
                    <a:schemeClr val="bg1"/>
                  </a:solidFill>
                  <a:latin typeface="+mj-lt"/>
                </a:rPr>
                <a:t>Shaper</a:t>
              </a:r>
            </a:p>
          </p:txBody>
        </p:sp>
        <p:sp>
          <p:nvSpPr>
            <p:cNvPr id="65" name="TextBox 64">
              <a:extLst>
                <a:ext uri="{FF2B5EF4-FFF2-40B4-BE49-F238E27FC236}">
                  <a16:creationId xmlns:a16="http://schemas.microsoft.com/office/drawing/2014/main" id="{FAAD1974-D1EE-99B7-147A-ABE37BF604DD}"/>
                </a:ext>
              </a:extLst>
            </p:cNvPr>
            <p:cNvSpPr txBox="1"/>
            <p:nvPr/>
          </p:nvSpPr>
          <p:spPr>
            <a:xfrm>
              <a:off x="8459338" y="1837627"/>
              <a:ext cx="883057" cy="307777"/>
            </a:xfrm>
            <a:prstGeom prst="rect">
              <a:avLst/>
            </a:prstGeom>
            <a:noFill/>
          </p:spPr>
          <p:txBody>
            <a:bodyPr wrap="square" rtlCol="0">
              <a:spAutoFit/>
            </a:bodyPr>
            <a:lstStyle/>
            <a:p>
              <a:r>
                <a:rPr lang="en-US">
                  <a:solidFill>
                    <a:schemeClr val="bg1"/>
                  </a:solidFill>
                  <a:latin typeface="+mj-lt"/>
                </a:rPr>
                <a:t>Comp</a:t>
              </a:r>
            </a:p>
          </p:txBody>
        </p:sp>
        <p:sp>
          <p:nvSpPr>
            <p:cNvPr id="66" name="TextBox 65">
              <a:extLst>
                <a:ext uri="{FF2B5EF4-FFF2-40B4-BE49-F238E27FC236}">
                  <a16:creationId xmlns:a16="http://schemas.microsoft.com/office/drawing/2014/main" id="{80D428B1-3967-CFF7-C7E2-8DFD3AD70EA9}"/>
                </a:ext>
              </a:extLst>
            </p:cNvPr>
            <p:cNvSpPr txBox="1"/>
            <p:nvPr/>
          </p:nvSpPr>
          <p:spPr>
            <a:xfrm>
              <a:off x="8633945" y="3909987"/>
              <a:ext cx="1032569" cy="307777"/>
            </a:xfrm>
            <a:prstGeom prst="rect">
              <a:avLst/>
            </a:prstGeom>
            <a:noFill/>
          </p:spPr>
          <p:txBody>
            <a:bodyPr wrap="square" rtlCol="0">
              <a:spAutoFit/>
            </a:bodyPr>
            <a:lstStyle/>
            <a:p>
              <a:r>
                <a:rPr lang="en-US">
                  <a:solidFill>
                    <a:schemeClr val="bg1"/>
                  </a:solidFill>
                  <a:latin typeface="+mj-lt"/>
                </a:rPr>
                <a:t>S/H</a:t>
              </a:r>
            </a:p>
          </p:txBody>
        </p:sp>
      </p:grpSp>
      <p:sp>
        <p:nvSpPr>
          <p:cNvPr id="67" name="TextBox 66">
            <a:extLst>
              <a:ext uri="{FF2B5EF4-FFF2-40B4-BE49-F238E27FC236}">
                <a16:creationId xmlns:a16="http://schemas.microsoft.com/office/drawing/2014/main" id="{30CA89C5-38B5-88AA-1B52-27FE0C97C6C3}"/>
              </a:ext>
            </a:extLst>
          </p:cNvPr>
          <p:cNvSpPr txBox="1"/>
          <p:nvPr/>
        </p:nvSpPr>
        <p:spPr>
          <a:xfrm>
            <a:off x="391198" y="4941773"/>
            <a:ext cx="3497700" cy="1384995"/>
          </a:xfrm>
          <a:prstGeom prst="rect">
            <a:avLst/>
          </a:prstGeom>
          <a:noFill/>
        </p:spPr>
        <p:txBody>
          <a:bodyPr wrap="square" rtlCol="0">
            <a:spAutoFit/>
          </a:bodyPr>
          <a:lstStyle/>
          <a:p>
            <a:pPr algn="ctr"/>
            <a:r>
              <a:rPr lang="en-US" b="1" dirty="0">
                <a:latin typeface="+mj-lt"/>
              </a:rPr>
              <a:t>Charge Sensitive Amplifier</a:t>
            </a:r>
          </a:p>
          <a:p>
            <a:pPr algn="ctr"/>
            <a:r>
              <a:rPr lang="en-US" dirty="0">
                <a:latin typeface="+mj-lt"/>
              </a:rPr>
              <a:t>Integrates the incoming charge on a feedback capacitor. The output is a voltage step. Has a large signal gain</a:t>
            </a:r>
          </a:p>
          <a:p>
            <a:pPr algn="ctr"/>
            <a:r>
              <a:rPr lang="en-US" dirty="0">
                <a:latin typeface="+mj-lt"/>
              </a:rPr>
              <a:t>such that the noise of the subsequent stage (shaper) is negligible.</a:t>
            </a:r>
          </a:p>
        </p:txBody>
      </p:sp>
      <p:sp>
        <p:nvSpPr>
          <p:cNvPr id="68" name="TextBox 67">
            <a:extLst>
              <a:ext uri="{FF2B5EF4-FFF2-40B4-BE49-F238E27FC236}">
                <a16:creationId xmlns:a16="http://schemas.microsoft.com/office/drawing/2014/main" id="{C91B2F92-2DA8-F37F-EF99-7A20E154D797}"/>
              </a:ext>
            </a:extLst>
          </p:cNvPr>
          <p:cNvSpPr txBox="1"/>
          <p:nvPr/>
        </p:nvSpPr>
        <p:spPr>
          <a:xfrm>
            <a:off x="3843037" y="4907014"/>
            <a:ext cx="3858350" cy="1384995"/>
          </a:xfrm>
          <a:prstGeom prst="rect">
            <a:avLst/>
          </a:prstGeom>
          <a:noFill/>
        </p:spPr>
        <p:txBody>
          <a:bodyPr wrap="square" rtlCol="0">
            <a:spAutoFit/>
          </a:bodyPr>
          <a:lstStyle/>
          <a:p>
            <a:pPr algn="ctr"/>
            <a:r>
              <a:rPr lang="en-US" b="1" dirty="0">
                <a:latin typeface="+mj-lt"/>
              </a:rPr>
              <a:t>Shaper</a:t>
            </a:r>
          </a:p>
          <a:p>
            <a:pPr algn="ctr"/>
            <a:r>
              <a:rPr lang="en-US" dirty="0">
                <a:latin typeface="+mj-lt"/>
              </a:rPr>
              <a:t>Shapes (Filters) the signal to give a predefined</a:t>
            </a:r>
          </a:p>
          <a:p>
            <a:pPr algn="ctr"/>
            <a:r>
              <a:rPr lang="en-US" dirty="0">
                <a:latin typeface="+mj-lt"/>
              </a:rPr>
              <a:t>output signal shape, and rejection of noise frequency components that are outside of the signal frequency range and provides an optimal Signal to Noise Ratio</a:t>
            </a:r>
          </a:p>
        </p:txBody>
      </p:sp>
      <p:sp>
        <p:nvSpPr>
          <p:cNvPr id="69" name="TextBox 68">
            <a:extLst>
              <a:ext uri="{FF2B5EF4-FFF2-40B4-BE49-F238E27FC236}">
                <a16:creationId xmlns:a16="http://schemas.microsoft.com/office/drawing/2014/main" id="{E943F4D8-FB09-B2BB-F724-015A10669FF5}"/>
              </a:ext>
            </a:extLst>
          </p:cNvPr>
          <p:cNvSpPr txBox="1"/>
          <p:nvPr/>
        </p:nvSpPr>
        <p:spPr>
          <a:xfrm>
            <a:off x="7942452" y="5029925"/>
            <a:ext cx="3858350" cy="1384995"/>
          </a:xfrm>
          <a:prstGeom prst="rect">
            <a:avLst/>
          </a:prstGeom>
          <a:noFill/>
        </p:spPr>
        <p:txBody>
          <a:bodyPr wrap="square" rtlCol="0">
            <a:spAutoFit/>
          </a:bodyPr>
          <a:lstStyle/>
          <a:p>
            <a:pPr algn="ctr"/>
            <a:r>
              <a:rPr lang="en-US" dirty="0">
                <a:latin typeface="+mj-lt"/>
              </a:rPr>
              <a:t>Comparator to detect an event above a certain threshold (</a:t>
            </a:r>
            <a:r>
              <a:rPr lang="en-US" dirty="0">
                <a:solidFill>
                  <a:srgbClr val="FF0000"/>
                </a:solidFill>
                <a:latin typeface="+mj-lt"/>
              </a:rPr>
              <a:t>event</a:t>
            </a:r>
            <a:r>
              <a:rPr lang="en-US" dirty="0">
                <a:latin typeface="+mj-lt"/>
              </a:rPr>
              <a:t> detection) </a:t>
            </a:r>
          </a:p>
          <a:p>
            <a:pPr algn="ctr"/>
            <a:r>
              <a:rPr lang="en-US" dirty="0">
                <a:latin typeface="+mj-lt"/>
              </a:rPr>
              <a:t>and/or a TDC to detect the time of arrival/time over threshold (</a:t>
            </a:r>
            <a:r>
              <a:rPr lang="en-US" dirty="0">
                <a:solidFill>
                  <a:srgbClr val="FF0000"/>
                </a:solidFill>
                <a:latin typeface="+mj-lt"/>
              </a:rPr>
              <a:t>timing</a:t>
            </a:r>
            <a:r>
              <a:rPr lang="en-US" dirty="0">
                <a:latin typeface="+mj-lt"/>
              </a:rPr>
              <a:t> detection)</a:t>
            </a:r>
          </a:p>
          <a:p>
            <a:pPr algn="ctr"/>
            <a:r>
              <a:rPr lang="en-US" dirty="0">
                <a:latin typeface="+mj-lt"/>
              </a:rPr>
              <a:t>and/or a Sample and Hold circuit for an ADC  further in the channel (</a:t>
            </a:r>
            <a:r>
              <a:rPr lang="en-US" dirty="0">
                <a:solidFill>
                  <a:srgbClr val="FF0000"/>
                </a:solidFill>
                <a:latin typeface="+mj-lt"/>
              </a:rPr>
              <a:t>energy</a:t>
            </a:r>
            <a:r>
              <a:rPr lang="en-US" dirty="0">
                <a:latin typeface="+mj-lt"/>
              </a:rPr>
              <a:t> detection)</a:t>
            </a:r>
          </a:p>
        </p:txBody>
      </p:sp>
      <p:sp>
        <p:nvSpPr>
          <p:cNvPr id="72" name="Rectangle 71">
            <a:extLst>
              <a:ext uri="{FF2B5EF4-FFF2-40B4-BE49-F238E27FC236}">
                <a16:creationId xmlns:a16="http://schemas.microsoft.com/office/drawing/2014/main" id="{4EF9A9D0-B2AE-40B5-8C57-CB3F6D4D08A0}"/>
              </a:ext>
            </a:extLst>
          </p:cNvPr>
          <p:cNvSpPr/>
          <p:nvPr/>
        </p:nvSpPr>
        <p:spPr>
          <a:xfrm>
            <a:off x="10021451" y="1781021"/>
            <a:ext cx="1371600" cy="5418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latin typeface="+mj-lt"/>
              </a:rPr>
              <a:t>TDC</a:t>
            </a:r>
          </a:p>
        </p:txBody>
      </p:sp>
      <p:sp>
        <p:nvSpPr>
          <p:cNvPr id="73" name="Flowchart: Off-page Connector 72">
            <a:extLst>
              <a:ext uri="{FF2B5EF4-FFF2-40B4-BE49-F238E27FC236}">
                <a16:creationId xmlns:a16="http://schemas.microsoft.com/office/drawing/2014/main" id="{D7152D0E-14D9-92F4-F72B-A0C76076EE4A}"/>
              </a:ext>
            </a:extLst>
          </p:cNvPr>
          <p:cNvSpPr/>
          <p:nvPr/>
        </p:nvSpPr>
        <p:spPr>
          <a:xfrm rot="5400000">
            <a:off x="10353851" y="3644807"/>
            <a:ext cx="706800" cy="944724"/>
          </a:xfrm>
          <a:prstGeom prst="flowChartOffpageConnector">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latin typeface="+mj-lt"/>
            </a:endParaRPr>
          </a:p>
        </p:txBody>
      </p:sp>
      <p:sp>
        <p:nvSpPr>
          <p:cNvPr id="74" name="TextBox 73">
            <a:extLst>
              <a:ext uri="{FF2B5EF4-FFF2-40B4-BE49-F238E27FC236}">
                <a16:creationId xmlns:a16="http://schemas.microsoft.com/office/drawing/2014/main" id="{08CAFE06-614E-4598-E2FB-4D2B853BB94B}"/>
              </a:ext>
            </a:extLst>
          </p:cNvPr>
          <p:cNvSpPr txBox="1"/>
          <p:nvPr/>
        </p:nvSpPr>
        <p:spPr>
          <a:xfrm>
            <a:off x="10511301" y="3909987"/>
            <a:ext cx="883057" cy="307777"/>
          </a:xfrm>
          <a:prstGeom prst="rect">
            <a:avLst/>
          </a:prstGeom>
          <a:noFill/>
        </p:spPr>
        <p:txBody>
          <a:bodyPr wrap="square" rtlCol="0">
            <a:spAutoFit/>
          </a:bodyPr>
          <a:lstStyle/>
          <a:p>
            <a:r>
              <a:rPr lang="en-US">
                <a:solidFill>
                  <a:schemeClr val="bg1"/>
                </a:solidFill>
                <a:latin typeface="+mj-lt"/>
              </a:rPr>
              <a:t>ADC</a:t>
            </a:r>
          </a:p>
        </p:txBody>
      </p:sp>
      <p:grpSp>
        <p:nvGrpSpPr>
          <p:cNvPr id="3" name="Group 2">
            <a:extLst>
              <a:ext uri="{FF2B5EF4-FFF2-40B4-BE49-F238E27FC236}">
                <a16:creationId xmlns:a16="http://schemas.microsoft.com/office/drawing/2014/main" id="{A476B8DA-CCE0-D3AE-7AD4-399C629D5615}"/>
              </a:ext>
            </a:extLst>
          </p:cNvPr>
          <p:cNvGrpSpPr>
            <a:grpSpLocks/>
          </p:cNvGrpSpPr>
          <p:nvPr/>
        </p:nvGrpSpPr>
        <p:grpSpPr bwMode="auto">
          <a:xfrm rot="10800000">
            <a:off x="1210957" y="3081146"/>
            <a:ext cx="549275" cy="1493838"/>
            <a:chOff x="1555" y="3058"/>
            <a:chExt cx="346" cy="941"/>
          </a:xfrm>
        </p:grpSpPr>
        <p:grpSp>
          <p:nvGrpSpPr>
            <p:cNvPr id="9" name="Group 8">
              <a:extLst>
                <a:ext uri="{FF2B5EF4-FFF2-40B4-BE49-F238E27FC236}">
                  <a16:creationId xmlns:a16="http://schemas.microsoft.com/office/drawing/2014/main" id="{C0329B8C-EAAA-BDEA-16C6-589FCE52B777}"/>
                </a:ext>
              </a:extLst>
            </p:cNvPr>
            <p:cNvGrpSpPr>
              <a:grpSpLocks/>
            </p:cNvGrpSpPr>
            <p:nvPr/>
          </p:nvGrpSpPr>
          <p:grpSpPr bwMode="auto">
            <a:xfrm>
              <a:off x="1555" y="3058"/>
              <a:ext cx="346" cy="941"/>
              <a:chOff x="691" y="1445"/>
              <a:chExt cx="346" cy="941"/>
            </a:xfrm>
          </p:grpSpPr>
          <p:sp>
            <p:nvSpPr>
              <p:cNvPr id="12" name="Oval 11">
                <a:extLst>
                  <a:ext uri="{FF2B5EF4-FFF2-40B4-BE49-F238E27FC236}">
                    <a16:creationId xmlns:a16="http://schemas.microsoft.com/office/drawing/2014/main" id="{AEC49F9E-8183-C591-9427-9EC72AB15216}"/>
                  </a:ext>
                </a:extLst>
              </p:cNvPr>
              <p:cNvSpPr>
                <a:spLocks noChangeArrowheads="1"/>
              </p:cNvSpPr>
              <p:nvPr/>
            </p:nvSpPr>
            <p:spPr bwMode="auto">
              <a:xfrm>
                <a:off x="691" y="1699"/>
                <a:ext cx="346" cy="34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sp>
            <p:nvSpPr>
              <p:cNvPr id="20" name="Line 257">
                <a:extLst>
                  <a:ext uri="{FF2B5EF4-FFF2-40B4-BE49-F238E27FC236}">
                    <a16:creationId xmlns:a16="http://schemas.microsoft.com/office/drawing/2014/main" id="{DD6E9690-1275-B568-2732-B35ED6CFAFCF}"/>
                  </a:ext>
                </a:extLst>
              </p:cNvPr>
              <p:cNvSpPr>
                <a:spLocks noChangeShapeType="1"/>
              </p:cNvSpPr>
              <p:nvPr/>
            </p:nvSpPr>
            <p:spPr bwMode="auto">
              <a:xfrm>
                <a:off x="864" y="1445"/>
                <a:ext cx="0" cy="25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6" name="Line 258">
                <a:extLst>
                  <a:ext uri="{FF2B5EF4-FFF2-40B4-BE49-F238E27FC236}">
                    <a16:creationId xmlns:a16="http://schemas.microsoft.com/office/drawing/2014/main" id="{A8E11AA3-47DB-7A4A-C57B-9BB7D307DF54}"/>
                  </a:ext>
                </a:extLst>
              </p:cNvPr>
              <p:cNvSpPr>
                <a:spLocks noChangeShapeType="1"/>
              </p:cNvSpPr>
              <p:nvPr/>
            </p:nvSpPr>
            <p:spPr bwMode="auto">
              <a:xfrm>
                <a:off x="864" y="2045"/>
                <a:ext cx="0" cy="341"/>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8" name="Line 259">
                <a:extLst>
                  <a:ext uri="{FF2B5EF4-FFF2-40B4-BE49-F238E27FC236}">
                    <a16:creationId xmlns:a16="http://schemas.microsoft.com/office/drawing/2014/main" id="{E6B53467-1FE0-C752-5E64-D948A65EA48D}"/>
                  </a:ext>
                </a:extLst>
              </p:cNvPr>
              <p:cNvSpPr>
                <a:spLocks noChangeShapeType="1"/>
              </p:cNvSpPr>
              <p:nvPr/>
            </p:nvSpPr>
            <p:spPr bwMode="auto">
              <a:xfrm>
                <a:off x="864" y="1757"/>
                <a:ext cx="0" cy="23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11" name="Freeform 362">
              <a:extLst>
                <a:ext uri="{FF2B5EF4-FFF2-40B4-BE49-F238E27FC236}">
                  <a16:creationId xmlns:a16="http://schemas.microsoft.com/office/drawing/2014/main" id="{5C7AEBB5-1909-ABB4-0DE9-72D8469C9CC7}"/>
                </a:ext>
              </a:extLst>
            </p:cNvPr>
            <p:cNvSpPr>
              <a:spLocks/>
            </p:cNvSpPr>
            <p:nvPr/>
          </p:nvSpPr>
          <p:spPr bwMode="auto">
            <a:xfrm>
              <a:off x="1670" y="3197"/>
              <a:ext cx="120" cy="788"/>
            </a:xfrm>
            <a:custGeom>
              <a:avLst/>
              <a:gdLst>
                <a:gd name="T0" fmla="*/ 58 w 116"/>
                <a:gd name="T1" fmla="*/ 0 h 576"/>
                <a:gd name="T2" fmla="*/ 116 w 116"/>
                <a:gd name="T3" fmla="*/ 115 h 576"/>
                <a:gd name="T4" fmla="*/ 58 w 116"/>
                <a:gd name="T5" fmla="*/ 576 h 576"/>
                <a:gd name="T6" fmla="*/ 0 w 116"/>
                <a:gd name="T7" fmla="*/ 115 h 576"/>
                <a:gd name="T8" fmla="*/ 58 w 116"/>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576">
                  <a:moveTo>
                    <a:pt x="58" y="0"/>
                  </a:moveTo>
                  <a:lnTo>
                    <a:pt x="116" y="115"/>
                  </a:lnTo>
                  <a:lnTo>
                    <a:pt x="58" y="576"/>
                  </a:lnTo>
                  <a:lnTo>
                    <a:pt x="0" y="115"/>
                  </a:lnTo>
                  <a:lnTo>
                    <a:pt x="5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41" name="Rectangle 28">
            <a:extLst>
              <a:ext uri="{FF2B5EF4-FFF2-40B4-BE49-F238E27FC236}">
                <a16:creationId xmlns:a16="http://schemas.microsoft.com/office/drawing/2014/main" id="{D4AAABDF-1AE7-C439-5B67-945237AD8918}"/>
              </a:ext>
            </a:extLst>
          </p:cNvPr>
          <p:cNvSpPr>
            <a:spLocks noChangeArrowheads="1"/>
          </p:cNvSpPr>
          <p:nvPr/>
        </p:nvSpPr>
        <p:spPr bwMode="auto">
          <a:xfrm>
            <a:off x="2588721" y="1056185"/>
            <a:ext cx="1130331" cy="20824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eaLnBrk="1" fontAlgn="auto" hangingPunct="1">
              <a:spcBef>
                <a:spcPts val="0"/>
              </a:spcBef>
              <a:spcAft>
                <a:spcPts val="0"/>
              </a:spcAft>
            </a:pPr>
            <a:endParaRPr lang="en-US" altLang="en-US" sz="1800">
              <a:solidFill>
                <a:srgbClr val="000000"/>
              </a:solidFill>
            </a:endParaRPr>
          </a:p>
        </p:txBody>
      </p:sp>
      <p:sp>
        <p:nvSpPr>
          <p:cNvPr id="44" name="Text Box 29">
            <a:extLst>
              <a:ext uri="{FF2B5EF4-FFF2-40B4-BE49-F238E27FC236}">
                <a16:creationId xmlns:a16="http://schemas.microsoft.com/office/drawing/2014/main" id="{FAD205BB-29F9-F193-3B13-F1C5CB708869}"/>
              </a:ext>
            </a:extLst>
          </p:cNvPr>
          <p:cNvSpPr txBox="1">
            <a:spLocks noChangeArrowheads="1"/>
          </p:cNvSpPr>
          <p:nvPr/>
        </p:nvSpPr>
        <p:spPr bwMode="auto">
          <a:xfrm>
            <a:off x="2546854" y="1029515"/>
            <a:ext cx="1211663" cy="2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9170" eaLnBrk="1" fontAlgn="auto" hangingPunct="1">
              <a:spcBef>
                <a:spcPts val="0"/>
              </a:spcBef>
              <a:spcAft>
                <a:spcPts val="0"/>
              </a:spcAft>
            </a:pPr>
            <a:r>
              <a:rPr lang="en-US" altLang="en-US" sz="1200">
                <a:solidFill>
                  <a:srgbClr val="FF0000"/>
                </a:solidFill>
              </a:rPr>
              <a:t>Reset</a:t>
            </a:r>
          </a:p>
        </p:txBody>
      </p:sp>
      <p:cxnSp>
        <p:nvCxnSpPr>
          <p:cNvPr id="32" name="Connector: Elbow 31">
            <a:extLst>
              <a:ext uri="{FF2B5EF4-FFF2-40B4-BE49-F238E27FC236}">
                <a16:creationId xmlns:a16="http://schemas.microsoft.com/office/drawing/2014/main" id="{35EC368A-9BC8-7B41-9B66-305A521CED24}"/>
              </a:ext>
            </a:extLst>
          </p:cNvPr>
          <p:cNvCxnSpPr/>
          <p:nvPr/>
        </p:nvCxnSpPr>
        <p:spPr bwMode="auto">
          <a:xfrm flipV="1">
            <a:off x="4317540" y="2670926"/>
            <a:ext cx="319115" cy="207375"/>
          </a:xfrm>
          <a:prstGeom prst="bentConnector3">
            <a:avLst/>
          </a:prstGeom>
          <a:solidFill>
            <a:schemeClr val="accent1"/>
          </a:solidFill>
          <a:ln w="19050" cap="flat" cmpd="sng" algn="ctr">
            <a:solidFill>
              <a:schemeClr val="tx1"/>
            </a:solidFill>
            <a:prstDash val="solid"/>
            <a:round/>
            <a:headEnd type="none" w="med" len="med"/>
            <a:tailEnd type="none" w="med" len="med"/>
          </a:ln>
          <a:effectLst/>
        </p:spPr>
      </p:cxnSp>
      <p:sp>
        <p:nvSpPr>
          <p:cNvPr id="34" name="Freeform 36">
            <a:extLst>
              <a:ext uri="{FF2B5EF4-FFF2-40B4-BE49-F238E27FC236}">
                <a16:creationId xmlns:a16="http://schemas.microsoft.com/office/drawing/2014/main" id="{C39F387A-31A4-21DC-CDA1-0FB6FF10EA7A}"/>
              </a:ext>
            </a:extLst>
          </p:cNvPr>
          <p:cNvSpPr/>
          <p:nvPr/>
        </p:nvSpPr>
        <p:spPr>
          <a:xfrm>
            <a:off x="6229154" y="2670926"/>
            <a:ext cx="583031" cy="230874"/>
          </a:xfrm>
          <a:custGeom>
            <a:avLst/>
            <a:gdLst>
              <a:gd name="connsiteX0" fmla="*/ 0 w 2702257"/>
              <a:gd name="connsiteY0" fmla="*/ 984137 h 1011433"/>
              <a:gd name="connsiteX1" fmla="*/ 368490 w 2702257"/>
              <a:gd name="connsiteY1" fmla="*/ 861308 h 1011433"/>
              <a:gd name="connsiteX2" fmla="*/ 750627 w 2702257"/>
              <a:gd name="connsiteY2" fmla="*/ 233511 h 1011433"/>
              <a:gd name="connsiteX3" fmla="*/ 928048 w 2702257"/>
              <a:gd name="connsiteY3" fmla="*/ 1499 h 1011433"/>
              <a:gd name="connsiteX4" fmla="*/ 1078173 w 2702257"/>
              <a:gd name="connsiteY4" fmla="*/ 151624 h 1011433"/>
              <a:gd name="connsiteX5" fmla="*/ 1241946 w 2702257"/>
              <a:gd name="connsiteY5" fmla="*/ 492818 h 1011433"/>
              <a:gd name="connsiteX6" fmla="*/ 1528549 w 2702257"/>
              <a:gd name="connsiteY6" fmla="*/ 806717 h 1011433"/>
              <a:gd name="connsiteX7" fmla="*/ 1965278 w 2702257"/>
              <a:gd name="connsiteY7" fmla="*/ 956842 h 1011433"/>
              <a:gd name="connsiteX8" fmla="*/ 2702257 w 2702257"/>
              <a:gd name="connsiteY8" fmla="*/ 1011433 h 10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1011433">
                <a:moveTo>
                  <a:pt x="0" y="984137"/>
                </a:moveTo>
                <a:cubicBezTo>
                  <a:pt x="121693" y="985274"/>
                  <a:pt x="243386" y="986412"/>
                  <a:pt x="368490" y="861308"/>
                </a:cubicBezTo>
                <a:cubicBezTo>
                  <a:pt x="493595" y="736204"/>
                  <a:pt x="657367" y="376812"/>
                  <a:pt x="750627" y="233511"/>
                </a:cubicBezTo>
                <a:cubicBezTo>
                  <a:pt x="843887" y="90209"/>
                  <a:pt x="873457" y="15147"/>
                  <a:pt x="928048" y="1499"/>
                </a:cubicBezTo>
                <a:cubicBezTo>
                  <a:pt x="982639" y="-12149"/>
                  <a:pt x="1025857" y="69738"/>
                  <a:pt x="1078173" y="151624"/>
                </a:cubicBezTo>
                <a:cubicBezTo>
                  <a:pt x="1130489" y="233510"/>
                  <a:pt x="1166883" y="383636"/>
                  <a:pt x="1241946" y="492818"/>
                </a:cubicBezTo>
                <a:cubicBezTo>
                  <a:pt x="1317009" y="602000"/>
                  <a:pt x="1407994" y="729380"/>
                  <a:pt x="1528549" y="806717"/>
                </a:cubicBezTo>
                <a:cubicBezTo>
                  <a:pt x="1649104" y="884054"/>
                  <a:pt x="1769660" y="922723"/>
                  <a:pt x="1965278" y="956842"/>
                </a:cubicBezTo>
                <a:cubicBezTo>
                  <a:pt x="2160896" y="990961"/>
                  <a:pt x="2574878" y="1006884"/>
                  <a:pt x="2702257" y="10114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31" name="Footer Placeholder 3">
            <a:extLst>
              <a:ext uri="{FF2B5EF4-FFF2-40B4-BE49-F238E27FC236}">
                <a16:creationId xmlns:a16="http://schemas.microsoft.com/office/drawing/2014/main" id="{5910E8BA-71C9-8450-7656-E13634E791F6}"/>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063094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74881-76FF-48E8-AD38-CC5663979053}"/>
              </a:ext>
            </a:extLst>
          </p:cNvPr>
          <p:cNvSpPr>
            <a:spLocks noGrp="1"/>
          </p:cNvSpPr>
          <p:nvPr>
            <p:ph type="title"/>
          </p:nvPr>
        </p:nvSpPr>
        <p:spPr/>
        <p:txBody>
          <a:bodyPr>
            <a:normAutofit fontScale="90000"/>
          </a:bodyPr>
          <a:lstStyle/>
          <a:p>
            <a:r>
              <a:rPr lang="en-US"/>
              <a:t>Charge Sensitive Amplifier (CSA)</a:t>
            </a:r>
          </a:p>
        </p:txBody>
      </p:sp>
      <p:pic>
        <p:nvPicPr>
          <p:cNvPr id="4" name="Image 3">
            <a:extLst>
              <a:ext uri="{FF2B5EF4-FFF2-40B4-BE49-F238E27FC236}">
                <a16:creationId xmlns:a16="http://schemas.microsoft.com/office/drawing/2014/main" id="{CA2E0CE7-C315-4A31-92E7-1FD5BED4DD78}"/>
              </a:ext>
            </a:extLst>
          </p:cNvPr>
          <p:cNvPicPr>
            <a:picLocks noChangeAspect="1"/>
          </p:cNvPicPr>
          <p:nvPr/>
        </p:nvPicPr>
        <p:blipFill>
          <a:blip r:embed="rId2"/>
          <a:stretch>
            <a:fillRect/>
          </a:stretch>
        </p:blipFill>
        <p:spPr>
          <a:xfrm>
            <a:off x="6577693" y="2192923"/>
            <a:ext cx="4065814" cy="3432181"/>
          </a:xfrm>
          <a:prstGeom prst="rect">
            <a:avLst/>
          </a:prstGeom>
        </p:spPr>
      </p:pic>
      <p:pic>
        <p:nvPicPr>
          <p:cNvPr id="9" name="Image 8">
            <a:extLst>
              <a:ext uri="{FF2B5EF4-FFF2-40B4-BE49-F238E27FC236}">
                <a16:creationId xmlns:a16="http://schemas.microsoft.com/office/drawing/2014/main" id="{4216D3C0-8811-44F9-ACD2-B0C511288C55}"/>
              </a:ext>
            </a:extLst>
          </p:cNvPr>
          <p:cNvPicPr>
            <a:picLocks noChangeAspect="1"/>
          </p:cNvPicPr>
          <p:nvPr/>
        </p:nvPicPr>
        <p:blipFill>
          <a:blip r:embed="rId3"/>
          <a:stretch>
            <a:fillRect/>
          </a:stretch>
        </p:blipFill>
        <p:spPr>
          <a:xfrm>
            <a:off x="1579275" y="2246285"/>
            <a:ext cx="3654924" cy="3432181"/>
          </a:xfrm>
          <a:prstGeom prst="rect">
            <a:avLst/>
          </a:prstGeom>
        </p:spPr>
      </p:pic>
      <p:sp>
        <p:nvSpPr>
          <p:cNvPr id="10" name="ZoneTexte 9">
            <a:extLst>
              <a:ext uri="{FF2B5EF4-FFF2-40B4-BE49-F238E27FC236}">
                <a16:creationId xmlns:a16="http://schemas.microsoft.com/office/drawing/2014/main" id="{B9837760-BE14-4CC4-AAD5-A9306633BF9D}"/>
              </a:ext>
            </a:extLst>
          </p:cNvPr>
          <p:cNvSpPr txBox="1"/>
          <p:nvPr/>
        </p:nvSpPr>
        <p:spPr>
          <a:xfrm>
            <a:off x="2027694" y="1876953"/>
            <a:ext cx="3617396" cy="307777"/>
          </a:xfrm>
          <a:prstGeom prst="rect">
            <a:avLst/>
          </a:prstGeom>
          <a:noFill/>
        </p:spPr>
        <p:txBody>
          <a:bodyPr wrap="square" rtlCol="0">
            <a:spAutoFit/>
          </a:bodyPr>
          <a:lstStyle/>
          <a:p>
            <a:r>
              <a:rPr lang="en-US" b="1" err="1">
                <a:latin typeface="+mj-lt"/>
              </a:rPr>
              <a:t>Cascode</a:t>
            </a:r>
            <a:r>
              <a:rPr lang="en-US" b="1">
                <a:latin typeface="+mj-lt"/>
              </a:rPr>
              <a:t> </a:t>
            </a:r>
            <a:r>
              <a:rPr lang="en-US" b="1" err="1">
                <a:latin typeface="+mj-lt"/>
              </a:rPr>
              <a:t>Architecutre</a:t>
            </a:r>
            <a:endParaRPr lang="en-US" b="1">
              <a:latin typeface="+mj-lt"/>
            </a:endParaRPr>
          </a:p>
        </p:txBody>
      </p:sp>
      <p:sp>
        <p:nvSpPr>
          <p:cNvPr id="11" name="ZoneTexte 10">
            <a:extLst>
              <a:ext uri="{FF2B5EF4-FFF2-40B4-BE49-F238E27FC236}">
                <a16:creationId xmlns:a16="http://schemas.microsoft.com/office/drawing/2014/main" id="{0C7C8A12-CBB1-4F54-9AB9-46200569B35B}"/>
              </a:ext>
            </a:extLst>
          </p:cNvPr>
          <p:cNvSpPr txBox="1"/>
          <p:nvPr/>
        </p:nvSpPr>
        <p:spPr>
          <a:xfrm>
            <a:off x="6783139" y="1761730"/>
            <a:ext cx="3654922" cy="307777"/>
          </a:xfrm>
          <a:prstGeom prst="rect">
            <a:avLst/>
          </a:prstGeom>
          <a:noFill/>
        </p:spPr>
        <p:txBody>
          <a:bodyPr wrap="square" rtlCol="0">
            <a:spAutoFit/>
          </a:bodyPr>
          <a:lstStyle/>
          <a:p>
            <a:r>
              <a:rPr lang="en-US" b="1">
                <a:latin typeface="+mj-lt"/>
              </a:rPr>
              <a:t>Folded-</a:t>
            </a:r>
            <a:r>
              <a:rPr lang="en-US" b="1" err="1">
                <a:latin typeface="+mj-lt"/>
              </a:rPr>
              <a:t>Cascode</a:t>
            </a:r>
            <a:r>
              <a:rPr lang="en-US" b="1">
                <a:latin typeface="+mj-lt"/>
              </a:rPr>
              <a:t> </a:t>
            </a:r>
            <a:r>
              <a:rPr lang="en-US" b="1" err="1">
                <a:latin typeface="+mj-lt"/>
              </a:rPr>
              <a:t>Architecutre</a:t>
            </a:r>
            <a:endParaRPr lang="en-US" b="1">
              <a:latin typeface="+mj-lt"/>
            </a:endParaRPr>
          </a:p>
        </p:txBody>
      </p:sp>
      <p:sp>
        <p:nvSpPr>
          <p:cNvPr id="8" name="ZoneTexte 9">
            <a:extLst>
              <a:ext uri="{FF2B5EF4-FFF2-40B4-BE49-F238E27FC236}">
                <a16:creationId xmlns:a16="http://schemas.microsoft.com/office/drawing/2014/main" id="{91407570-3F43-450A-B91D-E6213537DF2C}"/>
              </a:ext>
            </a:extLst>
          </p:cNvPr>
          <p:cNvSpPr txBox="1"/>
          <p:nvPr/>
        </p:nvSpPr>
        <p:spPr>
          <a:xfrm>
            <a:off x="948166" y="1330537"/>
            <a:ext cx="2752256" cy="307777"/>
          </a:xfrm>
          <a:prstGeom prst="rect">
            <a:avLst/>
          </a:prstGeom>
          <a:noFill/>
        </p:spPr>
        <p:txBody>
          <a:bodyPr wrap="square" rtlCol="0">
            <a:spAutoFit/>
          </a:bodyPr>
          <a:lstStyle/>
          <a:p>
            <a:r>
              <a:rPr lang="en-US" b="1">
                <a:latin typeface="+mj-lt"/>
              </a:rPr>
              <a:t>LF </a:t>
            </a:r>
            <a:r>
              <a:rPr lang="en-US" b="1" err="1">
                <a:latin typeface="+mj-lt"/>
              </a:rPr>
              <a:t>Monopix</a:t>
            </a:r>
            <a:r>
              <a:rPr lang="en-US" b="1">
                <a:latin typeface="+mj-lt"/>
              </a:rPr>
              <a:t> chip</a:t>
            </a:r>
          </a:p>
        </p:txBody>
      </p:sp>
      <p:sp>
        <p:nvSpPr>
          <p:cNvPr id="3" name="TextBox 2">
            <a:extLst>
              <a:ext uri="{FF2B5EF4-FFF2-40B4-BE49-F238E27FC236}">
                <a16:creationId xmlns:a16="http://schemas.microsoft.com/office/drawing/2014/main" id="{240D62DC-7DFB-4430-AD86-FCF6C4E7300F}"/>
              </a:ext>
            </a:extLst>
          </p:cNvPr>
          <p:cNvSpPr txBox="1"/>
          <p:nvPr/>
        </p:nvSpPr>
        <p:spPr>
          <a:xfrm>
            <a:off x="3043452" y="5802188"/>
            <a:ext cx="5349922" cy="307777"/>
          </a:xfrm>
          <a:prstGeom prst="rect">
            <a:avLst/>
          </a:prstGeom>
          <a:noFill/>
        </p:spPr>
        <p:txBody>
          <a:bodyPr wrap="square" rtlCol="0">
            <a:spAutoFit/>
          </a:bodyPr>
          <a:lstStyle/>
          <a:p>
            <a:r>
              <a:rPr lang="en-US">
                <a:latin typeface="+mj-lt"/>
              </a:rPr>
              <a:t>AC coupling, current feedback, Source Follower stage</a:t>
            </a:r>
          </a:p>
        </p:txBody>
      </p:sp>
      <p:sp>
        <p:nvSpPr>
          <p:cNvPr id="5" name="Slide Number Placeholder 4">
            <a:extLst>
              <a:ext uri="{FF2B5EF4-FFF2-40B4-BE49-F238E27FC236}">
                <a16:creationId xmlns:a16="http://schemas.microsoft.com/office/drawing/2014/main" id="{064226CD-A392-79E2-FC1C-65C5B8B5FCA7}"/>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13</a:t>
            </a:fld>
            <a:endParaRPr lang="en-US"/>
          </a:p>
        </p:txBody>
      </p:sp>
      <p:sp>
        <p:nvSpPr>
          <p:cNvPr id="6" name="Footer Placeholder 3">
            <a:extLst>
              <a:ext uri="{FF2B5EF4-FFF2-40B4-BE49-F238E27FC236}">
                <a16:creationId xmlns:a16="http://schemas.microsoft.com/office/drawing/2014/main" id="{AA76BFA9-C3EB-7F07-DCA6-F556C1BE7E49}"/>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315404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E865-2CB8-4C0A-AD4D-1DE831203196}"/>
              </a:ext>
            </a:extLst>
          </p:cNvPr>
          <p:cNvSpPr>
            <a:spLocks noGrp="1"/>
          </p:cNvSpPr>
          <p:nvPr>
            <p:ph type="title"/>
          </p:nvPr>
        </p:nvSpPr>
        <p:spPr/>
        <p:txBody>
          <a:bodyPr>
            <a:normAutofit fontScale="90000"/>
          </a:bodyPr>
          <a:lstStyle/>
          <a:p>
            <a:r>
              <a:rPr lang="en-US"/>
              <a:t>Charge Sensitive Amplifier (CSA)</a:t>
            </a:r>
          </a:p>
        </p:txBody>
      </p:sp>
      <p:pic>
        <p:nvPicPr>
          <p:cNvPr id="5" name="Picture 4">
            <a:extLst>
              <a:ext uri="{FF2B5EF4-FFF2-40B4-BE49-F238E27FC236}">
                <a16:creationId xmlns:a16="http://schemas.microsoft.com/office/drawing/2014/main" id="{A3D5752F-7EDC-4A91-9D36-0D93FE3DB69C}"/>
              </a:ext>
            </a:extLst>
          </p:cNvPr>
          <p:cNvPicPr>
            <a:picLocks noChangeAspect="1"/>
          </p:cNvPicPr>
          <p:nvPr/>
        </p:nvPicPr>
        <p:blipFill>
          <a:blip r:embed="rId2"/>
          <a:stretch>
            <a:fillRect/>
          </a:stretch>
        </p:blipFill>
        <p:spPr>
          <a:xfrm>
            <a:off x="6492409" y="1391678"/>
            <a:ext cx="4604495" cy="3434603"/>
          </a:xfrm>
          <a:prstGeom prst="rect">
            <a:avLst/>
          </a:prstGeom>
        </p:spPr>
      </p:pic>
      <p:pic>
        <p:nvPicPr>
          <p:cNvPr id="7" name="Picture 6">
            <a:extLst>
              <a:ext uri="{FF2B5EF4-FFF2-40B4-BE49-F238E27FC236}">
                <a16:creationId xmlns:a16="http://schemas.microsoft.com/office/drawing/2014/main" id="{5AB0C159-FF53-4D7E-A765-3A4F7016D93C}"/>
              </a:ext>
            </a:extLst>
          </p:cNvPr>
          <p:cNvPicPr>
            <a:picLocks noChangeAspect="1"/>
          </p:cNvPicPr>
          <p:nvPr/>
        </p:nvPicPr>
        <p:blipFill>
          <a:blip r:embed="rId3"/>
          <a:stretch>
            <a:fillRect/>
          </a:stretch>
        </p:blipFill>
        <p:spPr>
          <a:xfrm>
            <a:off x="1905719" y="1646871"/>
            <a:ext cx="2951380" cy="3434604"/>
          </a:xfrm>
          <a:prstGeom prst="rect">
            <a:avLst/>
          </a:prstGeom>
        </p:spPr>
      </p:pic>
      <p:sp>
        <p:nvSpPr>
          <p:cNvPr id="8" name="ZoneTexte 9">
            <a:extLst>
              <a:ext uri="{FF2B5EF4-FFF2-40B4-BE49-F238E27FC236}">
                <a16:creationId xmlns:a16="http://schemas.microsoft.com/office/drawing/2014/main" id="{DCD4D771-2541-4BDA-9B03-224FC07A6F19}"/>
              </a:ext>
            </a:extLst>
          </p:cNvPr>
          <p:cNvSpPr txBox="1"/>
          <p:nvPr/>
        </p:nvSpPr>
        <p:spPr>
          <a:xfrm>
            <a:off x="2556739" y="1277539"/>
            <a:ext cx="2752256" cy="307777"/>
          </a:xfrm>
          <a:prstGeom prst="rect">
            <a:avLst/>
          </a:prstGeom>
          <a:noFill/>
        </p:spPr>
        <p:txBody>
          <a:bodyPr wrap="square" rtlCol="0">
            <a:spAutoFit/>
          </a:bodyPr>
          <a:lstStyle/>
          <a:p>
            <a:r>
              <a:rPr lang="en-US" b="1" err="1">
                <a:latin typeface="+mj-lt"/>
              </a:rPr>
              <a:t>ePixM</a:t>
            </a:r>
            <a:r>
              <a:rPr lang="en-US" b="1">
                <a:latin typeface="+mj-lt"/>
              </a:rPr>
              <a:t> for LCLSII</a:t>
            </a:r>
          </a:p>
        </p:txBody>
      </p:sp>
      <p:sp>
        <p:nvSpPr>
          <p:cNvPr id="9" name="ZoneTexte 9">
            <a:extLst>
              <a:ext uri="{FF2B5EF4-FFF2-40B4-BE49-F238E27FC236}">
                <a16:creationId xmlns:a16="http://schemas.microsoft.com/office/drawing/2014/main" id="{1A7C0353-854F-4F9C-B746-ECC1FDB7258C}"/>
              </a:ext>
            </a:extLst>
          </p:cNvPr>
          <p:cNvSpPr txBox="1"/>
          <p:nvPr/>
        </p:nvSpPr>
        <p:spPr>
          <a:xfrm>
            <a:off x="7334900" y="1212558"/>
            <a:ext cx="3207333" cy="307777"/>
          </a:xfrm>
          <a:prstGeom prst="rect">
            <a:avLst/>
          </a:prstGeom>
          <a:noFill/>
        </p:spPr>
        <p:txBody>
          <a:bodyPr wrap="square" rtlCol="0">
            <a:spAutoFit/>
          </a:bodyPr>
          <a:lstStyle/>
          <a:p>
            <a:r>
              <a:rPr lang="en-US" b="1" err="1">
                <a:latin typeface="+mj-lt"/>
              </a:rPr>
              <a:t>Krummenacher</a:t>
            </a:r>
            <a:r>
              <a:rPr lang="en-US" b="1">
                <a:latin typeface="+mj-lt"/>
              </a:rPr>
              <a:t> Architecture</a:t>
            </a:r>
          </a:p>
        </p:txBody>
      </p:sp>
      <p:sp>
        <p:nvSpPr>
          <p:cNvPr id="10" name="TextBox 9">
            <a:extLst>
              <a:ext uri="{FF2B5EF4-FFF2-40B4-BE49-F238E27FC236}">
                <a16:creationId xmlns:a16="http://schemas.microsoft.com/office/drawing/2014/main" id="{817DD67B-1EC6-4A83-9950-43AF9916659A}"/>
              </a:ext>
            </a:extLst>
          </p:cNvPr>
          <p:cNvSpPr txBox="1"/>
          <p:nvPr/>
        </p:nvSpPr>
        <p:spPr>
          <a:xfrm>
            <a:off x="1924350" y="4985468"/>
            <a:ext cx="3384645" cy="307777"/>
          </a:xfrm>
          <a:prstGeom prst="rect">
            <a:avLst/>
          </a:prstGeom>
          <a:noFill/>
        </p:spPr>
        <p:txBody>
          <a:bodyPr wrap="square" rtlCol="0">
            <a:spAutoFit/>
          </a:bodyPr>
          <a:lstStyle/>
          <a:p>
            <a:r>
              <a:rPr lang="en-US">
                <a:latin typeface="+mj-lt"/>
              </a:rPr>
              <a:t>Synchronous reset, 2 gain modes</a:t>
            </a:r>
          </a:p>
        </p:txBody>
      </p:sp>
      <p:sp>
        <p:nvSpPr>
          <p:cNvPr id="11" name="TextBox 10">
            <a:extLst>
              <a:ext uri="{FF2B5EF4-FFF2-40B4-BE49-F238E27FC236}">
                <a16:creationId xmlns:a16="http://schemas.microsoft.com/office/drawing/2014/main" id="{476C17FA-A3FB-407C-A6E7-C10B4DEC6D27}"/>
              </a:ext>
            </a:extLst>
          </p:cNvPr>
          <p:cNvSpPr txBox="1"/>
          <p:nvPr/>
        </p:nvSpPr>
        <p:spPr>
          <a:xfrm>
            <a:off x="7246245" y="5002736"/>
            <a:ext cx="3384645" cy="307777"/>
          </a:xfrm>
          <a:prstGeom prst="rect">
            <a:avLst/>
          </a:prstGeom>
          <a:noFill/>
        </p:spPr>
        <p:txBody>
          <a:bodyPr wrap="square" rtlCol="0">
            <a:spAutoFit/>
          </a:bodyPr>
          <a:lstStyle/>
          <a:p>
            <a:r>
              <a:rPr lang="en-US">
                <a:latin typeface="+mj-lt"/>
              </a:rPr>
              <a:t>Leakage current compensation</a:t>
            </a:r>
          </a:p>
        </p:txBody>
      </p:sp>
      <p:sp>
        <p:nvSpPr>
          <p:cNvPr id="3" name="Slide Number Placeholder 2">
            <a:extLst>
              <a:ext uri="{FF2B5EF4-FFF2-40B4-BE49-F238E27FC236}">
                <a16:creationId xmlns:a16="http://schemas.microsoft.com/office/drawing/2014/main" id="{45569CBC-281D-54FA-FD2F-1D5A4F297806}"/>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14</a:t>
            </a:fld>
            <a:endParaRPr lang="en-US"/>
          </a:p>
        </p:txBody>
      </p:sp>
      <p:sp>
        <p:nvSpPr>
          <p:cNvPr id="4" name="TextBox 3">
            <a:extLst>
              <a:ext uri="{FF2B5EF4-FFF2-40B4-BE49-F238E27FC236}">
                <a16:creationId xmlns:a16="http://schemas.microsoft.com/office/drawing/2014/main" id="{65A4FC3D-58B2-33BA-E13D-310B0714937D}"/>
              </a:ext>
            </a:extLst>
          </p:cNvPr>
          <p:cNvSpPr txBox="1"/>
          <p:nvPr/>
        </p:nvSpPr>
        <p:spPr>
          <a:xfrm>
            <a:off x="3540143" y="5429260"/>
            <a:ext cx="6726381" cy="523220"/>
          </a:xfrm>
          <a:prstGeom prst="rect">
            <a:avLst/>
          </a:prstGeom>
          <a:noFill/>
          <a:ln>
            <a:solidFill>
              <a:schemeClr val="tx1"/>
            </a:solidFill>
          </a:ln>
        </p:spPr>
        <p:txBody>
          <a:bodyPr wrap="square" rtlCol="0">
            <a:spAutoFit/>
          </a:bodyPr>
          <a:lstStyle/>
          <a:p>
            <a:r>
              <a:rPr lang="en-US" b="1">
                <a:latin typeface="+mj-lt"/>
              </a:rPr>
              <a:t>There are many other architectures: differential, inverter based, …. with different reset mechanisms and leakage current compensation</a:t>
            </a:r>
          </a:p>
        </p:txBody>
      </p:sp>
      <p:sp>
        <p:nvSpPr>
          <p:cNvPr id="6" name="Footer Placeholder 3">
            <a:extLst>
              <a:ext uri="{FF2B5EF4-FFF2-40B4-BE49-F238E27FC236}">
                <a16:creationId xmlns:a16="http://schemas.microsoft.com/office/drawing/2014/main" id="{9A688AEF-1C5C-AA5E-DFB1-E60967AEAE62}"/>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34396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C643C3-2EBA-3934-6323-667C58972E93}"/>
              </a:ext>
            </a:extLst>
          </p:cNvPr>
          <p:cNvSpPr>
            <a:spLocks noGrp="1"/>
          </p:cNvSpPr>
          <p:nvPr>
            <p:ph type="title"/>
          </p:nvPr>
        </p:nvSpPr>
        <p:spPr/>
        <p:txBody>
          <a:bodyPr/>
          <a:lstStyle/>
          <a:p>
            <a:r>
              <a:rPr lang="en-US"/>
              <a:t>During this week we will examine 3 CSA configurations</a:t>
            </a:r>
          </a:p>
        </p:txBody>
      </p:sp>
      <p:sp>
        <p:nvSpPr>
          <p:cNvPr id="5" name="Slide Number Placeholder 4">
            <a:extLst>
              <a:ext uri="{FF2B5EF4-FFF2-40B4-BE49-F238E27FC236}">
                <a16:creationId xmlns:a16="http://schemas.microsoft.com/office/drawing/2014/main" id="{581F63B1-F72D-B143-A72B-56B79EBB2B3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60363-7E9F-BF4A-894A-A30319D3939A}" type="slidenum">
              <a:rPr kumimoji="0" lang="en-US" sz="1100" b="0" i="0" u="none" strike="noStrike" kern="1200" cap="none" spc="0" normalizeH="0" baseline="0" noProof="0" smtClean="0">
                <a:ln>
                  <a:noFill/>
                </a:ln>
                <a:solidFill>
                  <a:prstClr val="black">
                    <a:lumMod val="75000"/>
                    <a:lumOff val="25000"/>
                  </a:prstClr>
                </a:solidFill>
                <a:effectLst/>
                <a:uLnTx/>
                <a:uFillTx/>
                <a:latin typeface="Lato" panose="020F0502020204030203"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prstClr val="black">
                  <a:lumMod val="75000"/>
                  <a:lumOff val="25000"/>
                </a:prstClr>
              </a:solidFill>
              <a:effectLst/>
              <a:uLnTx/>
              <a:uFillTx/>
              <a:latin typeface="Lato" panose="020F0502020204030203" pitchFamily="34" charset="77"/>
              <a:ea typeface="+mn-ea"/>
              <a:cs typeface="+mn-cs"/>
            </a:endParaRPr>
          </a:p>
        </p:txBody>
      </p:sp>
      <p:grpSp>
        <p:nvGrpSpPr>
          <p:cNvPr id="34" name="Group 33">
            <a:extLst>
              <a:ext uri="{FF2B5EF4-FFF2-40B4-BE49-F238E27FC236}">
                <a16:creationId xmlns:a16="http://schemas.microsoft.com/office/drawing/2014/main" id="{822324B9-2B70-DAE5-0C00-662F3D6C6D85}"/>
              </a:ext>
            </a:extLst>
          </p:cNvPr>
          <p:cNvGrpSpPr/>
          <p:nvPr/>
        </p:nvGrpSpPr>
        <p:grpSpPr>
          <a:xfrm>
            <a:off x="6108356" y="3684495"/>
            <a:ext cx="422062" cy="636132"/>
            <a:chOff x="3599598" y="3005723"/>
            <a:chExt cx="422062" cy="636132"/>
          </a:xfrm>
        </p:grpSpPr>
        <p:sp>
          <p:nvSpPr>
            <p:cNvPr id="13" name="Line 389">
              <a:extLst>
                <a:ext uri="{FF2B5EF4-FFF2-40B4-BE49-F238E27FC236}">
                  <a16:creationId xmlns:a16="http://schemas.microsoft.com/office/drawing/2014/main" id="{21F8CDDF-0CBB-955D-E944-584C0EFD1E21}"/>
                </a:ext>
              </a:extLst>
            </p:cNvPr>
            <p:cNvSpPr>
              <a:spLocks noChangeShapeType="1"/>
            </p:cNvSpPr>
            <p:nvPr/>
          </p:nvSpPr>
          <p:spPr bwMode="auto">
            <a:xfrm flipH="1">
              <a:off x="3612589" y="3316874"/>
              <a:ext cx="1381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390">
              <a:extLst>
                <a:ext uri="{FF2B5EF4-FFF2-40B4-BE49-F238E27FC236}">
                  <a16:creationId xmlns:a16="http://schemas.microsoft.com/office/drawing/2014/main" id="{174D27F6-FB41-D53D-7675-F63B929048EE}"/>
                </a:ext>
              </a:extLst>
            </p:cNvPr>
            <p:cNvSpPr>
              <a:spLocks noChangeShapeType="1"/>
            </p:cNvSpPr>
            <p:nvPr/>
          </p:nvSpPr>
          <p:spPr bwMode="auto">
            <a:xfrm flipH="1">
              <a:off x="3750702"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391">
              <a:extLst>
                <a:ext uri="{FF2B5EF4-FFF2-40B4-BE49-F238E27FC236}">
                  <a16:creationId xmlns:a16="http://schemas.microsoft.com/office/drawing/2014/main" id="{E31B8281-CCDD-CE4F-4B8C-F1E6CD4AF146}"/>
                </a:ext>
              </a:extLst>
            </p:cNvPr>
            <p:cNvSpPr>
              <a:spLocks noChangeShapeType="1"/>
            </p:cNvSpPr>
            <p:nvPr/>
          </p:nvSpPr>
          <p:spPr bwMode="auto">
            <a:xfrm>
              <a:off x="3796739"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392">
              <a:extLst>
                <a:ext uri="{FF2B5EF4-FFF2-40B4-BE49-F238E27FC236}">
                  <a16:creationId xmlns:a16="http://schemas.microsoft.com/office/drawing/2014/main" id="{30AD810E-40B2-1CCA-0EAD-951E898A2D6E}"/>
                </a:ext>
              </a:extLst>
            </p:cNvPr>
            <p:cNvGrpSpPr>
              <a:grpSpLocks/>
            </p:cNvGrpSpPr>
            <p:nvPr/>
          </p:nvGrpSpPr>
          <p:grpSpPr bwMode="auto">
            <a:xfrm>
              <a:off x="3796739" y="3042236"/>
              <a:ext cx="182563" cy="549275"/>
              <a:chOff x="1210" y="1814"/>
              <a:chExt cx="57" cy="346"/>
            </a:xfrm>
          </p:grpSpPr>
          <p:sp>
            <p:nvSpPr>
              <p:cNvPr id="17" name="Freeform 393">
                <a:extLst>
                  <a:ext uri="{FF2B5EF4-FFF2-40B4-BE49-F238E27FC236}">
                    <a16:creationId xmlns:a16="http://schemas.microsoft.com/office/drawing/2014/main" id="{1BF408DE-6856-D3C8-0D58-50C9E4F9FE41}"/>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394">
                <a:extLst>
                  <a:ext uri="{FF2B5EF4-FFF2-40B4-BE49-F238E27FC236}">
                    <a16:creationId xmlns:a16="http://schemas.microsoft.com/office/drawing/2014/main" id="{58D4A0B1-1633-E103-928D-F4FC67797F36}"/>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Text Box 422">
              <a:extLst>
                <a:ext uri="{FF2B5EF4-FFF2-40B4-BE49-F238E27FC236}">
                  <a16:creationId xmlns:a16="http://schemas.microsoft.com/office/drawing/2014/main" id="{A165790D-4F0F-886C-F3FD-1BE690231ECC}"/>
                </a:ext>
              </a:extLst>
            </p:cNvPr>
            <p:cNvSpPr txBox="1">
              <a:spLocks noChangeArrowheads="1"/>
            </p:cNvSpPr>
            <p:nvPr/>
          </p:nvSpPr>
          <p:spPr bwMode="auto">
            <a:xfrm>
              <a:off x="3599598" y="31470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 Box 423">
              <a:extLst>
                <a:ext uri="{FF2B5EF4-FFF2-40B4-BE49-F238E27FC236}">
                  <a16:creationId xmlns:a16="http://schemas.microsoft.com/office/drawing/2014/main" id="{58E3824D-4E48-8E9B-2B5E-6D4B3F7A460B}"/>
                </a:ext>
              </a:extLst>
            </p:cNvPr>
            <p:cNvSpPr txBox="1">
              <a:spLocks noChangeArrowheads="1"/>
            </p:cNvSpPr>
            <p:nvPr/>
          </p:nvSpPr>
          <p:spPr bwMode="auto">
            <a:xfrm>
              <a:off x="3836930" y="34264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 Box 424">
              <a:extLst>
                <a:ext uri="{FF2B5EF4-FFF2-40B4-BE49-F238E27FC236}">
                  <a16:creationId xmlns:a16="http://schemas.microsoft.com/office/drawing/2014/main" id="{DE99ABB6-A53C-164C-F976-332D24F8DB92}"/>
                </a:ext>
              </a:extLst>
            </p:cNvPr>
            <p:cNvSpPr txBox="1">
              <a:spLocks noChangeArrowheads="1"/>
            </p:cNvSpPr>
            <p:nvPr/>
          </p:nvSpPr>
          <p:spPr bwMode="auto">
            <a:xfrm>
              <a:off x="3836136" y="3005723"/>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455">
              <a:extLst>
                <a:ext uri="{FF2B5EF4-FFF2-40B4-BE49-F238E27FC236}">
                  <a16:creationId xmlns:a16="http://schemas.microsoft.com/office/drawing/2014/main" id="{731693CB-DAB8-62F6-8573-16E48817A579}"/>
                </a:ext>
              </a:extLst>
            </p:cNvPr>
            <p:cNvSpPr>
              <a:spLocks/>
            </p:cNvSpPr>
            <p:nvPr/>
          </p:nvSpPr>
          <p:spPr bwMode="auto">
            <a:xfrm>
              <a:off x="3622114" y="3042236"/>
              <a:ext cx="366713" cy="547688"/>
            </a:xfrm>
            <a:custGeom>
              <a:avLst/>
              <a:gdLst>
                <a:gd name="T0" fmla="*/ 231 w 231"/>
                <a:gd name="T1" fmla="*/ 0 h 345"/>
                <a:gd name="T2" fmla="*/ 0 w 231"/>
                <a:gd name="T3" fmla="*/ 173 h 345"/>
                <a:gd name="T4" fmla="*/ 231 w 231"/>
                <a:gd name="T5" fmla="*/ 345 h 345"/>
                <a:gd name="T6" fmla="*/ 231 w 231"/>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1" h="345">
                  <a:moveTo>
                    <a:pt x="231" y="0"/>
                  </a:moveTo>
                  <a:lnTo>
                    <a:pt x="0" y="173"/>
                  </a:lnTo>
                  <a:lnTo>
                    <a:pt x="231" y="345"/>
                  </a:lnTo>
                  <a:lnTo>
                    <a:pt x="23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AE6C924F-EE38-B601-D851-0EF248FDE929}"/>
              </a:ext>
            </a:extLst>
          </p:cNvPr>
          <p:cNvGrpSpPr/>
          <p:nvPr/>
        </p:nvGrpSpPr>
        <p:grpSpPr>
          <a:xfrm>
            <a:off x="6101158" y="2279915"/>
            <a:ext cx="426824" cy="650419"/>
            <a:chOff x="2552508" y="2961272"/>
            <a:chExt cx="426824" cy="650419"/>
          </a:xfrm>
        </p:grpSpPr>
        <p:sp>
          <p:nvSpPr>
            <p:cNvPr id="28" name="Line 397">
              <a:extLst>
                <a:ext uri="{FF2B5EF4-FFF2-40B4-BE49-F238E27FC236}">
                  <a16:creationId xmlns:a16="http://schemas.microsoft.com/office/drawing/2014/main" id="{9A349B65-ED8D-7A23-A6CF-AD5D48674AFD}"/>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398">
              <a:extLst>
                <a:ext uri="{FF2B5EF4-FFF2-40B4-BE49-F238E27FC236}">
                  <a16:creationId xmlns:a16="http://schemas.microsoft.com/office/drawing/2014/main" id="{38698D93-CE0C-71FB-C91D-0456BDAAF2E4}"/>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399">
              <a:extLst>
                <a:ext uri="{FF2B5EF4-FFF2-40B4-BE49-F238E27FC236}">
                  <a16:creationId xmlns:a16="http://schemas.microsoft.com/office/drawing/2014/main" id="{E32CFF84-629C-D914-37F0-60EC794B8BD2}"/>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oup 400">
              <a:extLst>
                <a:ext uri="{FF2B5EF4-FFF2-40B4-BE49-F238E27FC236}">
                  <a16:creationId xmlns:a16="http://schemas.microsoft.com/office/drawing/2014/main" id="{3FD5C40F-B574-DB91-1859-95EFD2EB096C}"/>
                </a:ext>
              </a:extLst>
            </p:cNvPr>
            <p:cNvGrpSpPr>
              <a:grpSpLocks/>
            </p:cNvGrpSpPr>
            <p:nvPr/>
          </p:nvGrpSpPr>
          <p:grpSpPr bwMode="auto">
            <a:xfrm>
              <a:off x="2757586" y="3004135"/>
              <a:ext cx="182562" cy="549275"/>
              <a:chOff x="1210" y="1814"/>
              <a:chExt cx="57" cy="346"/>
            </a:xfrm>
          </p:grpSpPr>
          <p:sp>
            <p:nvSpPr>
              <p:cNvPr id="32" name="Freeform 401">
                <a:extLst>
                  <a:ext uri="{FF2B5EF4-FFF2-40B4-BE49-F238E27FC236}">
                    <a16:creationId xmlns:a16="http://schemas.microsoft.com/office/drawing/2014/main" id="{DCCEFEE4-B69C-BEFB-75A8-2FFABB9D72E4}"/>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402">
                <a:extLst>
                  <a:ext uri="{FF2B5EF4-FFF2-40B4-BE49-F238E27FC236}">
                    <a16:creationId xmlns:a16="http://schemas.microsoft.com/office/drawing/2014/main" id="{96836594-B37D-6F0B-B7FC-672EAD7E23C2}"/>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7" name="Oval 403">
              <a:extLst>
                <a:ext uri="{FF2B5EF4-FFF2-40B4-BE49-F238E27FC236}">
                  <a16:creationId xmlns:a16="http://schemas.microsoft.com/office/drawing/2014/main" id="{B5CD6096-DCB2-F8BB-EDFE-4D07A48677BE}"/>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Text Box 419">
              <a:extLst>
                <a:ext uri="{FF2B5EF4-FFF2-40B4-BE49-F238E27FC236}">
                  <a16:creationId xmlns:a16="http://schemas.microsoft.com/office/drawing/2014/main" id="{200460BF-64D8-672C-CA42-A67FB65FFB64}"/>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 Box 420">
              <a:extLst>
                <a:ext uri="{FF2B5EF4-FFF2-40B4-BE49-F238E27FC236}">
                  <a16:creationId xmlns:a16="http://schemas.microsoft.com/office/drawing/2014/main" id="{F12DF989-F3B9-757E-1003-9EBCED60E9BE}"/>
                </a:ext>
              </a:extLst>
            </p:cNvPr>
            <p:cNvSpPr txBox="1">
              <a:spLocks noChangeArrowheads="1"/>
            </p:cNvSpPr>
            <p:nvPr/>
          </p:nvSpPr>
          <p:spPr bwMode="auto">
            <a:xfrm>
              <a:off x="2552508"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Text Box 421">
              <a:extLst>
                <a:ext uri="{FF2B5EF4-FFF2-40B4-BE49-F238E27FC236}">
                  <a16:creationId xmlns:a16="http://schemas.microsoft.com/office/drawing/2014/main" id="{B656DD5C-2B0A-520E-C5DE-C6302C2ECC23}"/>
                </a:ext>
              </a:extLst>
            </p:cNvPr>
            <p:cNvSpPr txBox="1">
              <a:spLocks noChangeArrowheads="1"/>
            </p:cNvSpPr>
            <p:nvPr/>
          </p:nvSpPr>
          <p:spPr bwMode="auto">
            <a:xfrm>
              <a:off x="2782695"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457">
              <a:extLst>
                <a:ext uri="{FF2B5EF4-FFF2-40B4-BE49-F238E27FC236}">
                  <a16:creationId xmlns:a16="http://schemas.microsoft.com/office/drawing/2014/main" id="{9645228E-5BCF-3979-0EB8-1CFEADB6F1A9}"/>
                </a:ext>
              </a:extLst>
            </p:cNvPr>
            <p:cNvSpPr>
              <a:spLocks/>
            </p:cNvSpPr>
            <p:nvPr/>
          </p:nvSpPr>
          <p:spPr bwMode="auto">
            <a:xfrm>
              <a:off x="257502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C96936AA-D5DC-93B3-0452-7A0C966A7475}"/>
              </a:ext>
            </a:extLst>
          </p:cNvPr>
          <p:cNvGrpSpPr/>
          <p:nvPr/>
        </p:nvGrpSpPr>
        <p:grpSpPr>
          <a:xfrm>
            <a:off x="6099151" y="2956621"/>
            <a:ext cx="426824" cy="650419"/>
            <a:chOff x="2552508" y="2961272"/>
            <a:chExt cx="426824" cy="650419"/>
          </a:xfrm>
        </p:grpSpPr>
        <p:sp>
          <p:nvSpPr>
            <p:cNvPr id="37" name="Line 397">
              <a:extLst>
                <a:ext uri="{FF2B5EF4-FFF2-40B4-BE49-F238E27FC236}">
                  <a16:creationId xmlns:a16="http://schemas.microsoft.com/office/drawing/2014/main" id="{59452E80-5764-CDEA-A7CC-B6C6D8824E92}"/>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Line 398">
              <a:extLst>
                <a:ext uri="{FF2B5EF4-FFF2-40B4-BE49-F238E27FC236}">
                  <a16:creationId xmlns:a16="http://schemas.microsoft.com/office/drawing/2014/main" id="{D88B8BE5-4ABC-54F1-21E8-51252FC3D949}"/>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Line 399">
              <a:extLst>
                <a:ext uri="{FF2B5EF4-FFF2-40B4-BE49-F238E27FC236}">
                  <a16:creationId xmlns:a16="http://schemas.microsoft.com/office/drawing/2014/main" id="{6F240402-5633-618F-34C7-8AA9B0D1A4D8}"/>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400">
              <a:extLst>
                <a:ext uri="{FF2B5EF4-FFF2-40B4-BE49-F238E27FC236}">
                  <a16:creationId xmlns:a16="http://schemas.microsoft.com/office/drawing/2014/main" id="{BF05B106-6BCE-23D7-7F6B-27433BD26C84}"/>
                </a:ext>
              </a:extLst>
            </p:cNvPr>
            <p:cNvGrpSpPr>
              <a:grpSpLocks/>
            </p:cNvGrpSpPr>
            <p:nvPr/>
          </p:nvGrpSpPr>
          <p:grpSpPr bwMode="auto">
            <a:xfrm>
              <a:off x="2757586" y="3004135"/>
              <a:ext cx="182562" cy="549275"/>
              <a:chOff x="1210" y="1814"/>
              <a:chExt cx="57" cy="346"/>
            </a:xfrm>
          </p:grpSpPr>
          <p:sp>
            <p:nvSpPr>
              <p:cNvPr id="46" name="Freeform 401">
                <a:extLst>
                  <a:ext uri="{FF2B5EF4-FFF2-40B4-BE49-F238E27FC236}">
                    <a16:creationId xmlns:a16="http://schemas.microsoft.com/office/drawing/2014/main" id="{5200342C-CE9D-A490-B020-E5B6B735AE8C}"/>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02">
                <a:extLst>
                  <a:ext uri="{FF2B5EF4-FFF2-40B4-BE49-F238E27FC236}">
                    <a16:creationId xmlns:a16="http://schemas.microsoft.com/office/drawing/2014/main" id="{758ADFB6-2598-05D7-C8D9-0DD928199ED8}"/>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Oval 403">
              <a:extLst>
                <a:ext uri="{FF2B5EF4-FFF2-40B4-BE49-F238E27FC236}">
                  <a16:creationId xmlns:a16="http://schemas.microsoft.com/office/drawing/2014/main" id="{1BCCDCF3-68BD-082B-7122-92C6871F2D62}"/>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Text Box 419">
              <a:extLst>
                <a:ext uri="{FF2B5EF4-FFF2-40B4-BE49-F238E27FC236}">
                  <a16:creationId xmlns:a16="http://schemas.microsoft.com/office/drawing/2014/main" id="{9EC0C5A7-3319-9E71-5CEA-2CC5C8C1722A}"/>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Text Box 420">
              <a:extLst>
                <a:ext uri="{FF2B5EF4-FFF2-40B4-BE49-F238E27FC236}">
                  <a16:creationId xmlns:a16="http://schemas.microsoft.com/office/drawing/2014/main" id="{7ABA3277-9CD6-5D75-EC54-2E3547D9D2B8}"/>
                </a:ext>
              </a:extLst>
            </p:cNvPr>
            <p:cNvSpPr txBox="1">
              <a:spLocks noChangeArrowheads="1"/>
            </p:cNvSpPr>
            <p:nvPr/>
          </p:nvSpPr>
          <p:spPr bwMode="auto">
            <a:xfrm>
              <a:off x="2552508"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Text Box 421">
              <a:extLst>
                <a:ext uri="{FF2B5EF4-FFF2-40B4-BE49-F238E27FC236}">
                  <a16:creationId xmlns:a16="http://schemas.microsoft.com/office/drawing/2014/main" id="{CB88E32F-1226-CE58-CC2A-821248992030}"/>
                </a:ext>
              </a:extLst>
            </p:cNvPr>
            <p:cNvSpPr txBox="1">
              <a:spLocks noChangeArrowheads="1"/>
            </p:cNvSpPr>
            <p:nvPr/>
          </p:nvSpPr>
          <p:spPr bwMode="auto">
            <a:xfrm>
              <a:off x="2782695"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457">
              <a:extLst>
                <a:ext uri="{FF2B5EF4-FFF2-40B4-BE49-F238E27FC236}">
                  <a16:creationId xmlns:a16="http://schemas.microsoft.com/office/drawing/2014/main" id="{995A2848-6D29-F25E-1112-C68A2B9173AE}"/>
                </a:ext>
              </a:extLst>
            </p:cNvPr>
            <p:cNvSpPr>
              <a:spLocks/>
            </p:cNvSpPr>
            <p:nvPr/>
          </p:nvSpPr>
          <p:spPr bwMode="auto">
            <a:xfrm>
              <a:off x="257502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Line 399">
            <a:extLst>
              <a:ext uri="{FF2B5EF4-FFF2-40B4-BE49-F238E27FC236}">
                <a16:creationId xmlns:a16="http://schemas.microsoft.com/office/drawing/2014/main" id="{2C49D235-693C-3D4E-4516-7F42A914310B}"/>
              </a:ext>
            </a:extLst>
          </p:cNvPr>
          <p:cNvSpPr>
            <a:spLocks noChangeShapeType="1"/>
          </p:cNvSpPr>
          <p:nvPr/>
        </p:nvSpPr>
        <p:spPr bwMode="auto">
          <a:xfrm>
            <a:off x="6486791" y="2788304"/>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399">
            <a:extLst>
              <a:ext uri="{FF2B5EF4-FFF2-40B4-BE49-F238E27FC236}">
                <a16:creationId xmlns:a16="http://schemas.microsoft.com/office/drawing/2014/main" id="{EA16C64A-6C9C-7FFF-30BE-1CE478B91E0D}"/>
              </a:ext>
            </a:extLst>
          </p:cNvPr>
          <p:cNvSpPr>
            <a:spLocks noChangeShapeType="1"/>
          </p:cNvSpPr>
          <p:nvPr/>
        </p:nvSpPr>
        <p:spPr bwMode="auto">
          <a:xfrm>
            <a:off x="6485977" y="347598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399">
            <a:extLst>
              <a:ext uri="{FF2B5EF4-FFF2-40B4-BE49-F238E27FC236}">
                <a16:creationId xmlns:a16="http://schemas.microsoft.com/office/drawing/2014/main" id="{6D6F1F0B-055F-B7F7-0BDD-E8B5FAE139E1}"/>
              </a:ext>
            </a:extLst>
          </p:cNvPr>
          <p:cNvSpPr>
            <a:spLocks noChangeShapeType="1"/>
          </p:cNvSpPr>
          <p:nvPr/>
        </p:nvSpPr>
        <p:spPr bwMode="auto">
          <a:xfrm flipV="1">
            <a:off x="5666528" y="2595887"/>
            <a:ext cx="46434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Line 399">
            <a:extLst>
              <a:ext uri="{FF2B5EF4-FFF2-40B4-BE49-F238E27FC236}">
                <a16:creationId xmlns:a16="http://schemas.microsoft.com/office/drawing/2014/main" id="{3E813DFB-0CE0-E689-8955-D5F04DC5DCC7}"/>
              </a:ext>
            </a:extLst>
          </p:cNvPr>
          <p:cNvSpPr>
            <a:spLocks noChangeShapeType="1"/>
          </p:cNvSpPr>
          <p:nvPr/>
        </p:nvSpPr>
        <p:spPr bwMode="auto">
          <a:xfrm>
            <a:off x="5951981" y="3272261"/>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Line 399">
            <a:extLst>
              <a:ext uri="{FF2B5EF4-FFF2-40B4-BE49-F238E27FC236}">
                <a16:creationId xmlns:a16="http://schemas.microsoft.com/office/drawing/2014/main" id="{BC8FEC45-F78A-B5E8-4027-53F71D59B963}"/>
              </a:ext>
            </a:extLst>
          </p:cNvPr>
          <p:cNvSpPr>
            <a:spLocks noChangeShapeType="1"/>
          </p:cNvSpPr>
          <p:nvPr/>
        </p:nvSpPr>
        <p:spPr bwMode="auto">
          <a:xfrm>
            <a:off x="5951981" y="3998281"/>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Line 399">
            <a:extLst>
              <a:ext uri="{FF2B5EF4-FFF2-40B4-BE49-F238E27FC236}">
                <a16:creationId xmlns:a16="http://schemas.microsoft.com/office/drawing/2014/main" id="{87029557-96DB-EAB2-C7D4-4643D5C882D3}"/>
              </a:ext>
            </a:extLst>
          </p:cNvPr>
          <p:cNvSpPr>
            <a:spLocks noChangeShapeType="1"/>
          </p:cNvSpPr>
          <p:nvPr/>
        </p:nvSpPr>
        <p:spPr bwMode="auto">
          <a:xfrm>
            <a:off x="6489172" y="3674330"/>
            <a:ext cx="42785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4" name="Group 324">
            <a:extLst>
              <a:ext uri="{FF2B5EF4-FFF2-40B4-BE49-F238E27FC236}">
                <a16:creationId xmlns:a16="http://schemas.microsoft.com/office/drawing/2014/main" id="{A7A75342-075B-FF4E-4E99-02C71D30AB39}"/>
              </a:ext>
            </a:extLst>
          </p:cNvPr>
          <p:cNvGrpSpPr>
            <a:grpSpLocks/>
          </p:cNvGrpSpPr>
          <p:nvPr/>
        </p:nvGrpSpPr>
        <p:grpSpPr bwMode="auto">
          <a:xfrm>
            <a:off x="6261841" y="4817616"/>
            <a:ext cx="490538" cy="457200"/>
            <a:chOff x="2110" y="1699"/>
            <a:chExt cx="309" cy="288"/>
          </a:xfrm>
        </p:grpSpPr>
        <p:grpSp>
          <p:nvGrpSpPr>
            <p:cNvPr id="55" name="Group 125">
              <a:extLst>
                <a:ext uri="{FF2B5EF4-FFF2-40B4-BE49-F238E27FC236}">
                  <a16:creationId xmlns:a16="http://schemas.microsoft.com/office/drawing/2014/main" id="{0284ACD3-3A31-D8C3-F0CA-D557B5F9C557}"/>
                </a:ext>
              </a:extLst>
            </p:cNvPr>
            <p:cNvGrpSpPr>
              <a:grpSpLocks/>
            </p:cNvGrpSpPr>
            <p:nvPr/>
          </p:nvGrpSpPr>
          <p:grpSpPr bwMode="auto">
            <a:xfrm>
              <a:off x="2110" y="1699"/>
              <a:ext cx="288" cy="288"/>
              <a:chOff x="1585" y="1987"/>
              <a:chExt cx="288" cy="288"/>
            </a:xfrm>
          </p:grpSpPr>
          <p:grpSp>
            <p:nvGrpSpPr>
              <p:cNvPr id="57" name="Group 126">
                <a:extLst>
                  <a:ext uri="{FF2B5EF4-FFF2-40B4-BE49-F238E27FC236}">
                    <a16:creationId xmlns:a16="http://schemas.microsoft.com/office/drawing/2014/main" id="{B18CDFD3-9A77-C441-23F8-15F8103ACD8D}"/>
                  </a:ext>
                </a:extLst>
              </p:cNvPr>
              <p:cNvGrpSpPr>
                <a:grpSpLocks/>
              </p:cNvGrpSpPr>
              <p:nvPr/>
            </p:nvGrpSpPr>
            <p:grpSpPr bwMode="auto">
              <a:xfrm>
                <a:off x="1585" y="2160"/>
                <a:ext cx="288" cy="115"/>
                <a:chOff x="1152" y="2160"/>
                <a:chExt cx="288" cy="115"/>
              </a:xfrm>
            </p:grpSpPr>
            <p:sp>
              <p:nvSpPr>
                <p:cNvPr id="59" name="Line 127">
                  <a:extLst>
                    <a:ext uri="{FF2B5EF4-FFF2-40B4-BE49-F238E27FC236}">
                      <a16:creationId xmlns:a16="http://schemas.microsoft.com/office/drawing/2014/main" id="{E239F3B0-353E-110A-6185-F5C4E59252EA}"/>
                    </a:ext>
                  </a:extLst>
                </p:cNvPr>
                <p:cNvSpPr>
                  <a:spLocks noChangeShapeType="1"/>
                </p:cNvSpPr>
                <p:nvPr/>
              </p:nvSpPr>
              <p:spPr bwMode="auto">
                <a:xfrm>
                  <a:off x="1152" y="216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Line 128">
                  <a:extLst>
                    <a:ext uri="{FF2B5EF4-FFF2-40B4-BE49-F238E27FC236}">
                      <a16:creationId xmlns:a16="http://schemas.microsoft.com/office/drawing/2014/main" id="{3012F1E4-60D6-ED3A-43A1-897867527292}"/>
                    </a:ext>
                  </a:extLst>
                </p:cNvPr>
                <p:cNvSpPr>
                  <a:spLocks noChangeShapeType="1"/>
                </p:cNvSpPr>
                <p:nvPr/>
              </p:nvSpPr>
              <p:spPr bwMode="auto">
                <a:xfrm>
                  <a:off x="1210" y="2218"/>
                  <a:ext cx="1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Line 129">
                  <a:extLst>
                    <a:ext uri="{FF2B5EF4-FFF2-40B4-BE49-F238E27FC236}">
                      <a16:creationId xmlns:a16="http://schemas.microsoft.com/office/drawing/2014/main" id="{97801E12-95AE-6081-4465-9D35662E5EAD}"/>
                    </a:ext>
                  </a:extLst>
                </p:cNvPr>
                <p:cNvSpPr>
                  <a:spLocks noChangeShapeType="1"/>
                </p:cNvSpPr>
                <p:nvPr/>
              </p:nvSpPr>
              <p:spPr bwMode="auto">
                <a:xfrm>
                  <a:off x="1267" y="2275"/>
                  <a:ext cx="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 name="Line 130">
                <a:extLst>
                  <a:ext uri="{FF2B5EF4-FFF2-40B4-BE49-F238E27FC236}">
                    <a16:creationId xmlns:a16="http://schemas.microsoft.com/office/drawing/2014/main" id="{CC542109-CE36-C914-C693-23B4BD8BD775}"/>
                  </a:ext>
                </a:extLst>
              </p:cNvPr>
              <p:cNvSpPr>
                <a:spLocks noChangeShapeType="1"/>
              </p:cNvSpPr>
              <p:nvPr/>
            </p:nvSpPr>
            <p:spPr bwMode="auto">
              <a:xfrm flipV="1">
                <a:off x="1728" y="1987"/>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6" name="Freeform 323">
              <a:extLst>
                <a:ext uri="{FF2B5EF4-FFF2-40B4-BE49-F238E27FC236}">
                  <a16:creationId xmlns:a16="http://schemas.microsoft.com/office/drawing/2014/main" id="{7082DF0B-AB39-9879-F713-8B540D8D243E}"/>
                </a:ext>
              </a:extLst>
            </p:cNvPr>
            <p:cNvSpPr>
              <a:spLocks/>
            </p:cNvSpPr>
            <p:nvPr/>
          </p:nvSpPr>
          <p:spPr bwMode="auto">
            <a:xfrm>
              <a:off x="2131" y="1699"/>
              <a:ext cx="288" cy="173"/>
            </a:xfrm>
            <a:custGeom>
              <a:avLst/>
              <a:gdLst>
                <a:gd name="T0" fmla="*/ 115 w 288"/>
                <a:gd name="T1" fmla="*/ 0 h 173"/>
                <a:gd name="T2" fmla="*/ 0 w 288"/>
                <a:gd name="T3" fmla="*/ 173 h 173"/>
                <a:gd name="T4" fmla="*/ 288 w 288"/>
                <a:gd name="T5" fmla="*/ 173 h 173"/>
                <a:gd name="T6" fmla="*/ 115 w 288"/>
                <a:gd name="T7" fmla="*/ 0 h 1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73">
                  <a:moveTo>
                    <a:pt x="115" y="0"/>
                  </a:moveTo>
                  <a:lnTo>
                    <a:pt x="0" y="173"/>
                  </a:lnTo>
                  <a:lnTo>
                    <a:pt x="288" y="173"/>
                  </a:lnTo>
                  <a:lnTo>
                    <a:pt x="115"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2" name="Group 330">
            <a:extLst>
              <a:ext uri="{FF2B5EF4-FFF2-40B4-BE49-F238E27FC236}">
                <a16:creationId xmlns:a16="http://schemas.microsoft.com/office/drawing/2014/main" id="{D67AADF6-B36E-CC25-31B0-247A2DA8953B}"/>
              </a:ext>
            </a:extLst>
          </p:cNvPr>
          <p:cNvGrpSpPr>
            <a:grpSpLocks/>
          </p:cNvGrpSpPr>
          <p:nvPr/>
        </p:nvGrpSpPr>
        <p:grpSpPr bwMode="auto">
          <a:xfrm>
            <a:off x="6192727" y="1787928"/>
            <a:ext cx="571500" cy="566737"/>
            <a:chOff x="2693" y="1803"/>
            <a:chExt cx="360" cy="357"/>
          </a:xfrm>
        </p:grpSpPr>
        <p:grpSp>
          <p:nvGrpSpPr>
            <p:cNvPr id="63" name="Group 152">
              <a:extLst>
                <a:ext uri="{FF2B5EF4-FFF2-40B4-BE49-F238E27FC236}">
                  <a16:creationId xmlns:a16="http://schemas.microsoft.com/office/drawing/2014/main" id="{D6AADEC5-B255-494C-D2FF-0E5B9E6AEBEB}"/>
                </a:ext>
              </a:extLst>
            </p:cNvPr>
            <p:cNvGrpSpPr>
              <a:grpSpLocks/>
            </p:cNvGrpSpPr>
            <p:nvPr/>
          </p:nvGrpSpPr>
          <p:grpSpPr bwMode="auto">
            <a:xfrm>
              <a:off x="2693" y="1803"/>
              <a:ext cx="358" cy="357"/>
              <a:chOff x="1543" y="1457"/>
              <a:chExt cx="358" cy="357"/>
            </a:xfrm>
          </p:grpSpPr>
          <p:grpSp>
            <p:nvGrpSpPr>
              <p:cNvPr id="65" name="Group 153">
                <a:extLst>
                  <a:ext uri="{FF2B5EF4-FFF2-40B4-BE49-F238E27FC236}">
                    <a16:creationId xmlns:a16="http://schemas.microsoft.com/office/drawing/2014/main" id="{B681111F-5FD2-330A-D760-84B6F1DEC9D1}"/>
                  </a:ext>
                </a:extLst>
              </p:cNvPr>
              <p:cNvGrpSpPr>
                <a:grpSpLocks/>
              </p:cNvGrpSpPr>
              <p:nvPr/>
            </p:nvGrpSpPr>
            <p:grpSpPr bwMode="auto">
              <a:xfrm>
                <a:off x="1555" y="1584"/>
                <a:ext cx="346" cy="230"/>
                <a:chOff x="1555" y="1584"/>
                <a:chExt cx="346" cy="230"/>
              </a:xfrm>
            </p:grpSpPr>
            <p:sp>
              <p:nvSpPr>
                <p:cNvPr id="67" name="Line 154">
                  <a:extLst>
                    <a:ext uri="{FF2B5EF4-FFF2-40B4-BE49-F238E27FC236}">
                      <a16:creationId xmlns:a16="http://schemas.microsoft.com/office/drawing/2014/main" id="{43A0037E-AEBD-AEEC-605F-13C8A18F5448}"/>
                    </a:ext>
                  </a:extLst>
                </p:cNvPr>
                <p:cNvSpPr>
                  <a:spLocks noChangeShapeType="1"/>
                </p:cNvSpPr>
                <p:nvPr/>
              </p:nvSpPr>
              <p:spPr bwMode="auto">
                <a:xfrm flipV="1">
                  <a:off x="1728" y="1584"/>
                  <a:ext cx="0" cy="2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Line 155">
                  <a:extLst>
                    <a:ext uri="{FF2B5EF4-FFF2-40B4-BE49-F238E27FC236}">
                      <a16:creationId xmlns:a16="http://schemas.microsoft.com/office/drawing/2014/main" id="{68CD845D-844F-C328-753E-3C2318B70D57}"/>
                    </a:ext>
                  </a:extLst>
                </p:cNvPr>
                <p:cNvSpPr>
                  <a:spLocks noChangeShapeType="1"/>
                </p:cNvSpPr>
                <p:nvPr/>
              </p:nvSpPr>
              <p:spPr bwMode="auto">
                <a:xfrm>
                  <a:off x="1555" y="1584"/>
                  <a:ext cx="3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6" name="Text Box 156">
                <a:extLst>
                  <a:ext uri="{FF2B5EF4-FFF2-40B4-BE49-F238E27FC236}">
                    <a16:creationId xmlns:a16="http://schemas.microsoft.com/office/drawing/2014/main" id="{71BFA820-98F6-6A90-08E4-53EDE3E50A30}"/>
                  </a:ext>
                </a:extLst>
              </p:cNvPr>
              <p:cNvSpPr txBox="1">
                <a:spLocks noChangeArrowheads="1"/>
              </p:cNvSpPr>
              <p:nvPr/>
            </p:nvSpPr>
            <p:spPr bwMode="auto">
              <a:xfrm>
                <a:off x="1543" y="1457"/>
                <a:ext cx="25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VDD</a:t>
                </a:r>
              </a:p>
            </p:txBody>
          </p:sp>
        </p:grpSp>
        <p:sp>
          <p:nvSpPr>
            <p:cNvPr id="64" name="Freeform 329">
              <a:extLst>
                <a:ext uri="{FF2B5EF4-FFF2-40B4-BE49-F238E27FC236}">
                  <a16:creationId xmlns:a16="http://schemas.microsoft.com/office/drawing/2014/main" id="{935C4F8A-CE1C-98D9-981E-FA909E372FEF}"/>
                </a:ext>
              </a:extLst>
            </p:cNvPr>
            <p:cNvSpPr>
              <a:spLocks/>
            </p:cNvSpPr>
            <p:nvPr/>
          </p:nvSpPr>
          <p:spPr bwMode="auto">
            <a:xfrm>
              <a:off x="2707" y="1930"/>
              <a:ext cx="346" cy="230"/>
            </a:xfrm>
            <a:custGeom>
              <a:avLst/>
              <a:gdLst>
                <a:gd name="T0" fmla="*/ 0 w 346"/>
                <a:gd name="T1" fmla="*/ 0 h 230"/>
                <a:gd name="T2" fmla="*/ 173 w 346"/>
                <a:gd name="T3" fmla="*/ 230 h 230"/>
                <a:gd name="T4" fmla="*/ 346 w 346"/>
                <a:gd name="T5" fmla="*/ 0 h 230"/>
                <a:gd name="T6" fmla="*/ 0 w 346"/>
                <a:gd name="T7" fmla="*/ 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 h="230">
                  <a:moveTo>
                    <a:pt x="0" y="0"/>
                  </a:moveTo>
                  <a:lnTo>
                    <a:pt x="173" y="230"/>
                  </a:lnTo>
                  <a:lnTo>
                    <a:pt x="346" y="0"/>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9" name="TextBox 68">
            <a:extLst>
              <a:ext uri="{FF2B5EF4-FFF2-40B4-BE49-F238E27FC236}">
                <a16:creationId xmlns:a16="http://schemas.microsoft.com/office/drawing/2014/main" id="{D4249561-E991-7C60-C081-733334EF4A38}"/>
              </a:ext>
            </a:extLst>
          </p:cNvPr>
          <p:cNvSpPr txBox="1"/>
          <p:nvPr/>
        </p:nvSpPr>
        <p:spPr>
          <a:xfrm>
            <a:off x="5440426" y="2295603"/>
            <a:ext cx="3032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a:t>
            </a:r>
          </a:p>
        </p:txBody>
      </p:sp>
      <p:sp>
        <p:nvSpPr>
          <p:cNvPr id="85" name="TextBox 84">
            <a:extLst>
              <a:ext uri="{FF2B5EF4-FFF2-40B4-BE49-F238E27FC236}">
                <a16:creationId xmlns:a16="http://schemas.microsoft.com/office/drawing/2014/main" id="{018C228F-6673-069B-EEF8-4BC092A35C1A}"/>
              </a:ext>
            </a:extLst>
          </p:cNvPr>
          <p:cNvSpPr txBox="1"/>
          <p:nvPr/>
        </p:nvSpPr>
        <p:spPr>
          <a:xfrm>
            <a:off x="6764227" y="3424126"/>
            <a:ext cx="4187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Out</a:t>
            </a:r>
          </a:p>
        </p:txBody>
      </p:sp>
      <p:sp>
        <p:nvSpPr>
          <p:cNvPr id="86" name="TextBox 85">
            <a:extLst>
              <a:ext uri="{FF2B5EF4-FFF2-40B4-BE49-F238E27FC236}">
                <a16:creationId xmlns:a16="http://schemas.microsoft.com/office/drawing/2014/main" id="{F6159355-E8C1-2E05-89C5-6C15AB8167F5}"/>
              </a:ext>
            </a:extLst>
          </p:cNvPr>
          <p:cNvSpPr txBox="1"/>
          <p:nvPr/>
        </p:nvSpPr>
        <p:spPr>
          <a:xfrm>
            <a:off x="5534889" y="3027869"/>
            <a:ext cx="3949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Vcc</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2E6C4B56-ADB6-F2E5-0063-47A64DE9242B}"/>
              </a:ext>
            </a:extLst>
          </p:cNvPr>
          <p:cNvSpPr txBox="1"/>
          <p:nvPr/>
        </p:nvSpPr>
        <p:spPr>
          <a:xfrm>
            <a:off x="5666529" y="3746115"/>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Vld1</a:t>
            </a:r>
          </a:p>
        </p:txBody>
      </p:sp>
      <p:grpSp>
        <p:nvGrpSpPr>
          <p:cNvPr id="88" name="Group 87">
            <a:extLst>
              <a:ext uri="{FF2B5EF4-FFF2-40B4-BE49-F238E27FC236}">
                <a16:creationId xmlns:a16="http://schemas.microsoft.com/office/drawing/2014/main" id="{36756B2D-9F4D-E735-68D7-2D0FBAA4E845}"/>
              </a:ext>
            </a:extLst>
          </p:cNvPr>
          <p:cNvGrpSpPr/>
          <p:nvPr/>
        </p:nvGrpSpPr>
        <p:grpSpPr>
          <a:xfrm>
            <a:off x="8877210" y="3684495"/>
            <a:ext cx="422062" cy="636132"/>
            <a:chOff x="3599598" y="3005723"/>
            <a:chExt cx="422062" cy="636132"/>
          </a:xfrm>
        </p:grpSpPr>
        <p:sp>
          <p:nvSpPr>
            <p:cNvPr id="89" name="Line 389">
              <a:extLst>
                <a:ext uri="{FF2B5EF4-FFF2-40B4-BE49-F238E27FC236}">
                  <a16:creationId xmlns:a16="http://schemas.microsoft.com/office/drawing/2014/main" id="{EC140042-1A2F-7997-D94A-FD026C5ED715}"/>
                </a:ext>
              </a:extLst>
            </p:cNvPr>
            <p:cNvSpPr>
              <a:spLocks noChangeShapeType="1"/>
            </p:cNvSpPr>
            <p:nvPr/>
          </p:nvSpPr>
          <p:spPr bwMode="auto">
            <a:xfrm flipH="1">
              <a:off x="3612589" y="3316874"/>
              <a:ext cx="1381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Line 390">
              <a:extLst>
                <a:ext uri="{FF2B5EF4-FFF2-40B4-BE49-F238E27FC236}">
                  <a16:creationId xmlns:a16="http://schemas.microsoft.com/office/drawing/2014/main" id="{C5290A48-D227-9D42-A12C-2A6A970ED765}"/>
                </a:ext>
              </a:extLst>
            </p:cNvPr>
            <p:cNvSpPr>
              <a:spLocks noChangeShapeType="1"/>
            </p:cNvSpPr>
            <p:nvPr/>
          </p:nvSpPr>
          <p:spPr bwMode="auto">
            <a:xfrm flipH="1">
              <a:off x="3750702"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Line 391">
              <a:extLst>
                <a:ext uri="{FF2B5EF4-FFF2-40B4-BE49-F238E27FC236}">
                  <a16:creationId xmlns:a16="http://schemas.microsoft.com/office/drawing/2014/main" id="{43A9CED0-FBDC-A3BE-10CC-6B5056CA43F4}"/>
                </a:ext>
              </a:extLst>
            </p:cNvPr>
            <p:cNvSpPr>
              <a:spLocks noChangeShapeType="1"/>
            </p:cNvSpPr>
            <p:nvPr/>
          </p:nvSpPr>
          <p:spPr bwMode="auto">
            <a:xfrm>
              <a:off x="3796739"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2" name="Group 392">
              <a:extLst>
                <a:ext uri="{FF2B5EF4-FFF2-40B4-BE49-F238E27FC236}">
                  <a16:creationId xmlns:a16="http://schemas.microsoft.com/office/drawing/2014/main" id="{E3DB9C47-4CF6-D55A-4DFC-2BBD181ABE0D}"/>
                </a:ext>
              </a:extLst>
            </p:cNvPr>
            <p:cNvGrpSpPr>
              <a:grpSpLocks/>
            </p:cNvGrpSpPr>
            <p:nvPr/>
          </p:nvGrpSpPr>
          <p:grpSpPr bwMode="auto">
            <a:xfrm>
              <a:off x="3796739" y="3042236"/>
              <a:ext cx="182563" cy="549275"/>
              <a:chOff x="1210" y="1814"/>
              <a:chExt cx="57" cy="346"/>
            </a:xfrm>
          </p:grpSpPr>
          <p:sp>
            <p:nvSpPr>
              <p:cNvPr id="97" name="Freeform 393">
                <a:extLst>
                  <a:ext uri="{FF2B5EF4-FFF2-40B4-BE49-F238E27FC236}">
                    <a16:creationId xmlns:a16="http://schemas.microsoft.com/office/drawing/2014/main" id="{F58AF36C-4BA3-F16B-D804-B9E6287817B6}"/>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394">
                <a:extLst>
                  <a:ext uri="{FF2B5EF4-FFF2-40B4-BE49-F238E27FC236}">
                    <a16:creationId xmlns:a16="http://schemas.microsoft.com/office/drawing/2014/main" id="{3E8469BB-F65F-092E-9A04-18DC3044646B}"/>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93" name="Text Box 422">
              <a:extLst>
                <a:ext uri="{FF2B5EF4-FFF2-40B4-BE49-F238E27FC236}">
                  <a16:creationId xmlns:a16="http://schemas.microsoft.com/office/drawing/2014/main" id="{DD232BF8-3850-DB7F-B339-148131C6F8A8}"/>
                </a:ext>
              </a:extLst>
            </p:cNvPr>
            <p:cNvSpPr txBox="1">
              <a:spLocks noChangeArrowheads="1"/>
            </p:cNvSpPr>
            <p:nvPr/>
          </p:nvSpPr>
          <p:spPr bwMode="auto">
            <a:xfrm>
              <a:off x="3599598" y="31470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Text Box 423">
              <a:extLst>
                <a:ext uri="{FF2B5EF4-FFF2-40B4-BE49-F238E27FC236}">
                  <a16:creationId xmlns:a16="http://schemas.microsoft.com/office/drawing/2014/main" id="{A9153DE9-D63F-82CF-438B-53CD6C3A51E7}"/>
                </a:ext>
              </a:extLst>
            </p:cNvPr>
            <p:cNvSpPr txBox="1">
              <a:spLocks noChangeArrowheads="1"/>
            </p:cNvSpPr>
            <p:nvPr/>
          </p:nvSpPr>
          <p:spPr bwMode="auto">
            <a:xfrm>
              <a:off x="3836930" y="34264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Text Box 424">
              <a:extLst>
                <a:ext uri="{FF2B5EF4-FFF2-40B4-BE49-F238E27FC236}">
                  <a16:creationId xmlns:a16="http://schemas.microsoft.com/office/drawing/2014/main" id="{6D30A39F-48B0-F317-2581-8E23375527EC}"/>
                </a:ext>
              </a:extLst>
            </p:cNvPr>
            <p:cNvSpPr txBox="1">
              <a:spLocks noChangeArrowheads="1"/>
            </p:cNvSpPr>
            <p:nvPr/>
          </p:nvSpPr>
          <p:spPr bwMode="auto">
            <a:xfrm>
              <a:off x="3836136" y="3005723"/>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455">
              <a:extLst>
                <a:ext uri="{FF2B5EF4-FFF2-40B4-BE49-F238E27FC236}">
                  <a16:creationId xmlns:a16="http://schemas.microsoft.com/office/drawing/2014/main" id="{6C7D0224-1C86-A404-D908-262A1F62729E}"/>
                </a:ext>
              </a:extLst>
            </p:cNvPr>
            <p:cNvSpPr>
              <a:spLocks/>
            </p:cNvSpPr>
            <p:nvPr/>
          </p:nvSpPr>
          <p:spPr bwMode="auto">
            <a:xfrm>
              <a:off x="3622114" y="3042236"/>
              <a:ext cx="366713" cy="547688"/>
            </a:xfrm>
            <a:custGeom>
              <a:avLst/>
              <a:gdLst>
                <a:gd name="T0" fmla="*/ 231 w 231"/>
                <a:gd name="T1" fmla="*/ 0 h 345"/>
                <a:gd name="T2" fmla="*/ 0 w 231"/>
                <a:gd name="T3" fmla="*/ 173 h 345"/>
                <a:gd name="T4" fmla="*/ 231 w 231"/>
                <a:gd name="T5" fmla="*/ 345 h 345"/>
                <a:gd name="T6" fmla="*/ 231 w 231"/>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1" h="345">
                  <a:moveTo>
                    <a:pt x="231" y="0"/>
                  </a:moveTo>
                  <a:lnTo>
                    <a:pt x="0" y="173"/>
                  </a:lnTo>
                  <a:lnTo>
                    <a:pt x="231" y="345"/>
                  </a:lnTo>
                  <a:lnTo>
                    <a:pt x="23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9" name="Group 98">
            <a:extLst>
              <a:ext uri="{FF2B5EF4-FFF2-40B4-BE49-F238E27FC236}">
                <a16:creationId xmlns:a16="http://schemas.microsoft.com/office/drawing/2014/main" id="{E37C621C-DB4F-5ACF-65D9-4A3BB937E744}"/>
              </a:ext>
            </a:extLst>
          </p:cNvPr>
          <p:cNvGrpSpPr/>
          <p:nvPr/>
        </p:nvGrpSpPr>
        <p:grpSpPr>
          <a:xfrm>
            <a:off x="8870012" y="2279915"/>
            <a:ext cx="426824" cy="650419"/>
            <a:chOff x="2552508" y="2961272"/>
            <a:chExt cx="426824" cy="650419"/>
          </a:xfrm>
        </p:grpSpPr>
        <p:sp>
          <p:nvSpPr>
            <p:cNvPr id="100" name="Line 397">
              <a:extLst>
                <a:ext uri="{FF2B5EF4-FFF2-40B4-BE49-F238E27FC236}">
                  <a16:creationId xmlns:a16="http://schemas.microsoft.com/office/drawing/2014/main" id="{59A3D110-A99A-79BF-EA44-8955B9DB30EF}"/>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Line 398">
              <a:extLst>
                <a:ext uri="{FF2B5EF4-FFF2-40B4-BE49-F238E27FC236}">
                  <a16:creationId xmlns:a16="http://schemas.microsoft.com/office/drawing/2014/main" id="{5D84AF48-6472-530B-7AD5-5B5877DC94D9}"/>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Line 399">
              <a:extLst>
                <a:ext uri="{FF2B5EF4-FFF2-40B4-BE49-F238E27FC236}">
                  <a16:creationId xmlns:a16="http://schemas.microsoft.com/office/drawing/2014/main" id="{58275112-86E4-11E0-57AB-135901DA1129}"/>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3" name="Group 400">
              <a:extLst>
                <a:ext uri="{FF2B5EF4-FFF2-40B4-BE49-F238E27FC236}">
                  <a16:creationId xmlns:a16="http://schemas.microsoft.com/office/drawing/2014/main" id="{1E872B7D-56B1-C076-930A-520B5590850D}"/>
                </a:ext>
              </a:extLst>
            </p:cNvPr>
            <p:cNvGrpSpPr>
              <a:grpSpLocks/>
            </p:cNvGrpSpPr>
            <p:nvPr/>
          </p:nvGrpSpPr>
          <p:grpSpPr bwMode="auto">
            <a:xfrm>
              <a:off x="2757586" y="3004135"/>
              <a:ext cx="182562" cy="549275"/>
              <a:chOff x="1210" y="1814"/>
              <a:chExt cx="57" cy="346"/>
            </a:xfrm>
          </p:grpSpPr>
          <p:sp>
            <p:nvSpPr>
              <p:cNvPr id="109" name="Freeform 401">
                <a:extLst>
                  <a:ext uri="{FF2B5EF4-FFF2-40B4-BE49-F238E27FC236}">
                    <a16:creationId xmlns:a16="http://schemas.microsoft.com/office/drawing/2014/main" id="{45653694-BAC6-59E4-C658-C2154B954882}"/>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402">
                <a:extLst>
                  <a:ext uri="{FF2B5EF4-FFF2-40B4-BE49-F238E27FC236}">
                    <a16:creationId xmlns:a16="http://schemas.microsoft.com/office/drawing/2014/main" id="{4DE6E4E6-A794-A898-DD1C-B6E0B337489A}"/>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4" name="Oval 403">
              <a:extLst>
                <a:ext uri="{FF2B5EF4-FFF2-40B4-BE49-F238E27FC236}">
                  <a16:creationId xmlns:a16="http://schemas.microsoft.com/office/drawing/2014/main" id="{AB424E81-FF94-CD22-FB80-690F7F3B5EE0}"/>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Text Box 419">
              <a:extLst>
                <a:ext uri="{FF2B5EF4-FFF2-40B4-BE49-F238E27FC236}">
                  <a16:creationId xmlns:a16="http://schemas.microsoft.com/office/drawing/2014/main" id="{05F3AE78-01CE-5837-1892-AD8D3A84849C}"/>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Text Box 420">
              <a:extLst>
                <a:ext uri="{FF2B5EF4-FFF2-40B4-BE49-F238E27FC236}">
                  <a16:creationId xmlns:a16="http://schemas.microsoft.com/office/drawing/2014/main" id="{9394D74F-7D38-30AE-F038-19155AB9A04B}"/>
                </a:ext>
              </a:extLst>
            </p:cNvPr>
            <p:cNvSpPr txBox="1">
              <a:spLocks noChangeArrowheads="1"/>
            </p:cNvSpPr>
            <p:nvPr/>
          </p:nvSpPr>
          <p:spPr bwMode="auto">
            <a:xfrm>
              <a:off x="2552508"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Text Box 421">
              <a:extLst>
                <a:ext uri="{FF2B5EF4-FFF2-40B4-BE49-F238E27FC236}">
                  <a16:creationId xmlns:a16="http://schemas.microsoft.com/office/drawing/2014/main" id="{E86194EE-E9DD-839F-5193-956AB69747EB}"/>
                </a:ext>
              </a:extLst>
            </p:cNvPr>
            <p:cNvSpPr txBox="1">
              <a:spLocks noChangeArrowheads="1"/>
            </p:cNvSpPr>
            <p:nvPr/>
          </p:nvSpPr>
          <p:spPr bwMode="auto">
            <a:xfrm>
              <a:off x="2782695"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457">
              <a:extLst>
                <a:ext uri="{FF2B5EF4-FFF2-40B4-BE49-F238E27FC236}">
                  <a16:creationId xmlns:a16="http://schemas.microsoft.com/office/drawing/2014/main" id="{6ADCF8C5-71B0-48A8-E0AC-6A378E0672AD}"/>
                </a:ext>
              </a:extLst>
            </p:cNvPr>
            <p:cNvSpPr>
              <a:spLocks/>
            </p:cNvSpPr>
            <p:nvPr/>
          </p:nvSpPr>
          <p:spPr bwMode="auto">
            <a:xfrm>
              <a:off x="256867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1" name="Group 110">
            <a:extLst>
              <a:ext uri="{FF2B5EF4-FFF2-40B4-BE49-F238E27FC236}">
                <a16:creationId xmlns:a16="http://schemas.microsoft.com/office/drawing/2014/main" id="{4519B97C-A0BB-7FCB-A478-42D370AF3E09}"/>
              </a:ext>
            </a:extLst>
          </p:cNvPr>
          <p:cNvGrpSpPr/>
          <p:nvPr/>
        </p:nvGrpSpPr>
        <p:grpSpPr>
          <a:xfrm>
            <a:off x="8868005" y="2956621"/>
            <a:ext cx="426824" cy="650419"/>
            <a:chOff x="2552508" y="2961272"/>
            <a:chExt cx="426824" cy="650419"/>
          </a:xfrm>
        </p:grpSpPr>
        <p:sp>
          <p:nvSpPr>
            <p:cNvPr id="112" name="Line 397">
              <a:extLst>
                <a:ext uri="{FF2B5EF4-FFF2-40B4-BE49-F238E27FC236}">
                  <a16:creationId xmlns:a16="http://schemas.microsoft.com/office/drawing/2014/main" id="{BD3FFFAE-F3F3-6BCE-8005-FA5ECBBE94AD}"/>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Line 398">
              <a:extLst>
                <a:ext uri="{FF2B5EF4-FFF2-40B4-BE49-F238E27FC236}">
                  <a16:creationId xmlns:a16="http://schemas.microsoft.com/office/drawing/2014/main" id="{773036B1-DC8A-96CA-02A4-A46A9B7FE0ED}"/>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Line 399">
              <a:extLst>
                <a:ext uri="{FF2B5EF4-FFF2-40B4-BE49-F238E27FC236}">
                  <a16:creationId xmlns:a16="http://schemas.microsoft.com/office/drawing/2014/main" id="{3B41DC8B-D326-3CC0-F13D-615E2E6F2659}"/>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400">
              <a:extLst>
                <a:ext uri="{FF2B5EF4-FFF2-40B4-BE49-F238E27FC236}">
                  <a16:creationId xmlns:a16="http://schemas.microsoft.com/office/drawing/2014/main" id="{E7D8D9CC-E051-87D3-25D6-0F9BC58FD77F}"/>
                </a:ext>
              </a:extLst>
            </p:cNvPr>
            <p:cNvGrpSpPr>
              <a:grpSpLocks/>
            </p:cNvGrpSpPr>
            <p:nvPr/>
          </p:nvGrpSpPr>
          <p:grpSpPr bwMode="auto">
            <a:xfrm>
              <a:off x="2757586" y="3004135"/>
              <a:ext cx="182562" cy="549275"/>
              <a:chOff x="1210" y="1814"/>
              <a:chExt cx="57" cy="346"/>
            </a:xfrm>
          </p:grpSpPr>
          <p:sp>
            <p:nvSpPr>
              <p:cNvPr id="121" name="Freeform 401">
                <a:extLst>
                  <a:ext uri="{FF2B5EF4-FFF2-40B4-BE49-F238E27FC236}">
                    <a16:creationId xmlns:a16="http://schemas.microsoft.com/office/drawing/2014/main" id="{EB3DDA62-374E-E0ED-1A43-BBB25F57AF9D}"/>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402">
                <a:extLst>
                  <a:ext uri="{FF2B5EF4-FFF2-40B4-BE49-F238E27FC236}">
                    <a16:creationId xmlns:a16="http://schemas.microsoft.com/office/drawing/2014/main" id="{142FCB2F-DE61-0B90-6232-89F2AB072445}"/>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6" name="Oval 403">
              <a:extLst>
                <a:ext uri="{FF2B5EF4-FFF2-40B4-BE49-F238E27FC236}">
                  <a16:creationId xmlns:a16="http://schemas.microsoft.com/office/drawing/2014/main" id="{314F9B23-3940-EB49-65CA-61F92D97456C}"/>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Text Box 419">
              <a:extLst>
                <a:ext uri="{FF2B5EF4-FFF2-40B4-BE49-F238E27FC236}">
                  <a16:creationId xmlns:a16="http://schemas.microsoft.com/office/drawing/2014/main" id="{F4520F00-4EFA-EB49-A0B0-41EA7E54A831}"/>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Text Box 420">
              <a:extLst>
                <a:ext uri="{FF2B5EF4-FFF2-40B4-BE49-F238E27FC236}">
                  <a16:creationId xmlns:a16="http://schemas.microsoft.com/office/drawing/2014/main" id="{FE0DC7DC-5A0C-E075-932C-B555C48DCFA2}"/>
                </a:ext>
              </a:extLst>
            </p:cNvPr>
            <p:cNvSpPr txBox="1">
              <a:spLocks noChangeArrowheads="1"/>
            </p:cNvSpPr>
            <p:nvPr/>
          </p:nvSpPr>
          <p:spPr bwMode="auto">
            <a:xfrm>
              <a:off x="2552508"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Text Box 421">
              <a:extLst>
                <a:ext uri="{FF2B5EF4-FFF2-40B4-BE49-F238E27FC236}">
                  <a16:creationId xmlns:a16="http://schemas.microsoft.com/office/drawing/2014/main" id="{83C9C7C1-F24B-57EF-F79E-0C0B5925A79C}"/>
                </a:ext>
              </a:extLst>
            </p:cNvPr>
            <p:cNvSpPr txBox="1">
              <a:spLocks noChangeArrowheads="1"/>
            </p:cNvSpPr>
            <p:nvPr/>
          </p:nvSpPr>
          <p:spPr bwMode="auto">
            <a:xfrm>
              <a:off x="2782695"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457">
              <a:extLst>
                <a:ext uri="{FF2B5EF4-FFF2-40B4-BE49-F238E27FC236}">
                  <a16:creationId xmlns:a16="http://schemas.microsoft.com/office/drawing/2014/main" id="{FAAFA732-CCAF-C0F1-745C-1A1A898E40E6}"/>
                </a:ext>
              </a:extLst>
            </p:cNvPr>
            <p:cNvSpPr>
              <a:spLocks/>
            </p:cNvSpPr>
            <p:nvPr/>
          </p:nvSpPr>
          <p:spPr bwMode="auto">
            <a:xfrm>
              <a:off x="257502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3" name="Line 399">
            <a:extLst>
              <a:ext uri="{FF2B5EF4-FFF2-40B4-BE49-F238E27FC236}">
                <a16:creationId xmlns:a16="http://schemas.microsoft.com/office/drawing/2014/main" id="{E2F3F17D-BCBC-268E-31CB-DCFC75F33ABB}"/>
              </a:ext>
            </a:extLst>
          </p:cNvPr>
          <p:cNvSpPr>
            <a:spLocks noChangeShapeType="1"/>
          </p:cNvSpPr>
          <p:nvPr/>
        </p:nvSpPr>
        <p:spPr bwMode="auto">
          <a:xfrm>
            <a:off x="9255645" y="2788304"/>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Line 399">
            <a:extLst>
              <a:ext uri="{FF2B5EF4-FFF2-40B4-BE49-F238E27FC236}">
                <a16:creationId xmlns:a16="http://schemas.microsoft.com/office/drawing/2014/main" id="{6A22755C-F1FB-D0C6-D6A0-55B8BB684EE6}"/>
              </a:ext>
            </a:extLst>
          </p:cNvPr>
          <p:cNvSpPr>
            <a:spLocks noChangeShapeType="1"/>
          </p:cNvSpPr>
          <p:nvPr/>
        </p:nvSpPr>
        <p:spPr bwMode="auto">
          <a:xfrm>
            <a:off x="9254831" y="347598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Line 399">
            <a:extLst>
              <a:ext uri="{FF2B5EF4-FFF2-40B4-BE49-F238E27FC236}">
                <a16:creationId xmlns:a16="http://schemas.microsoft.com/office/drawing/2014/main" id="{C708D9B4-1DD5-6B1A-CF5A-BF60760EFA02}"/>
              </a:ext>
            </a:extLst>
          </p:cNvPr>
          <p:cNvSpPr>
            <a:spLocks noChangeShapeType="1"/>
          </p:cNvSpPr>
          <p:nvPr/>
        </p:nvSpPr>
        <p:spPr bwMode="auto">
          <a:xfrm flipV="1">
            <a:off x="8435382" y="2595887"/>
            <a:ext cx="46434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Line 399">
            <a:extLst>
              <a:ext uri="{FF2B5EF4-FFF2-40B4-BE49-F238E27FC236}">
                <a16:creationId xmlns:a16="http://schemas.microsoft.com/office/drawing/2014/main" id="{4F5092F4-9F8A-1E8E-6B0B-B8381D195F71}"/>
              </a:ext>
            </a:extLst>
          </p:cNvPr>
          <p:cNvSpPr>
            <a:spLocks noChangeShapeType="1"/>
          </p:cNvSpPr>
          <p:nvPr/>
        </p:nvSpPr>
        <p:spPr bwMode="auto">
          <a:xfrm>
            <a:off x="8720835" y="3272261"/>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Line 399">
            <a:extLst>
              <a:ext uri="{FF2B5EF4-FFF2-40B4-BE49-F238E27FC236}">
                <a16:creationId xmlns:a16="http://schemas.microsoft.com/office/drawing/2014/main" id="{85582EFF-AA85-B393-6E6D-5E9197E4154D}"/>
              </a:ext>
            </a:extLst>
          </p:cNvPr>
          <p:cNvSpPr>
            <a:spLocks noChangeShapeType="1"/>
          </p:cNvSpPr>
          <p:nvPr/>
        </p:nvSpPr>
        <p:spPr bwMode="auto">
          <a:xfrm>
            <a:off x="8720835" y="3998281"/>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Line 399">
            <a:extLst>
              <a:ext uri="{FF2B5EF4-FFF2-40B4-BE49-F238E27FC236}">
                <a16:creationId xmlns:a16="http://schemas.microsoft.com/office/drawing/2014/main" id="{809E32F8-211E-F6A5-C14B-752D22700B8D}"/>
              </a:ext>
            </a:extLst>
          </p:cNvPr>
          <p:cNvSpPr>
            <a:spLocks noChangeShapeType="1"/>
          </p:cNvSpPr>
          <p:nvPr/>
        </p:nvSpPr>
        <p:spPr bwMode="auto">
          <a:xfrm flipV="1">
            <a:off x="9258026" y="3674327"/>
            <a:ext cx="616065" cy="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9" name="Group 324">
            <a:extLst>
              <a:ext uri="{FF2B5EF4-FFF2-40B4-BE49-F238E27FC236}">
                <a16:creationId xmlns:a16="http://schemas.microsoft.com/office/drawing/2014/main" id="{6AC6B12B-B878-E36B-403C-8B30BD1F6892}"/>
              </a:ext>
            </a:extLst>
          </p:cNvPr>
          <p:cNvGrpSpPr>
            <a:grpSpLocks/>
          </p:cNvGrpSpPr>
          <p:nvPr/>
        </p:nvGrpSpPr>
        <p:grpSpPr bwMode="auto">
          <a:xfrm>
            <a:off x="9031097" y="4738643"/>
            <a:ext cx="490538" cy="457200"/>
            <a:chOff x="2110" y="1699"/>
            <a:chExt cx="309" cy="288"/>
          </a:xfrm>
        </p:grpSpPr>
        <p:grpSp>
          <p:nvGrpSpPr>
            <p:cNvPr id="130" name="Group 125">
              <a:extLst>
                <a:ext uri="{FF2B5EF4-FFF2-40B4-BE49-F238E27FC236}">
                  <a16:creationId xmlns:a16="http://schemas.microsoft.com/office/drawing/2014/main" id="{A5E87D9C-A30E-F68A-9A3F-E2C287AB8BFA}"/>
                </a:ext>
              </a:extLst>
            </p:cNvPr>
            <p:cNvGrpSpPr>
              <a:grpSpLocks/>
            </p:cNvGrpSpPr>
            <p:nvPr/>
          </p:nvGrpSpPr>
          <p:grpSpPr bwMode="auto">
            <a:xfrm>
              <a:off x="2110" y="1699"/>
              <a:ext cx="288" cy="288"/>
              <a:chOff x="1585" y="1987"/>
              <a:chExt cx="288" cy="288"/>
            </a:xfrm>
          </p:grpSpPr>
          <p:grpSp>
            <p:nvGrpSpPr>
              <p:cNvPr id="132" name="Group 126">
                <a:extLst>
                  <a:ext uri="{FF2B5EF4-FFF2-40B4-BE49-F238E27FC236}">
                    <a16:creationId xmlns:a16="http://schemas.microsoft.com/office/drawing/2014/main" id="{383BCBB5-A991-4FC4-999B-D4CF7D0A027C}"/>
                  </a:ext>
                </a:extLst>
              </p:cNvPr>
              <p:cNvGrpSpPr>
                <a:grpSpLocks/>
              </p:cNvGrpSpPr>
              <p:nvPr/>
            </p:nvGrpSpPr>
            <p:grpSpPr bwMode="auto">
              <a:xfrm>
                <a:off x="1585" y="2160"/>
                <a:ext cx="288" cy="115"/>
                <a:chOff x="1152" y="2160"/>
                <a:chExt cx="288" cy="115"/>
              </a:xfrm>
            </p:grpSpPr>
            <p:sp>
              <p:nvSpPr>
                <p:cNvPr id="134" name="Line 127">
                  <a:extLst>
                    <a:ext uri="{FF2B5EF4-FFF2-40B4-BE49-F238E27FC236}">
                      <a16:creationId xmlns:a16="http://schemas.microsoft.com/office/drawing/2014/main" id="{7B1AA2C4-76A8-6A90-EBD6-C102CA376FC1}"/>
                    </a:ext>
                  </a:extLst>
                </p:cNvPr>
                <p:cNvSpPr>
                  <a:spLocks noChangeShapeType="1"/>
                </p:cNvSpPr>
                <p:nvPr/>
              </p:nvSpPr>
              <p:spPr bwMode="auto">
                <a:xfrm>
                  <a:off x="1152" y="216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Line 128">
                  <a:extLst>
                    <a:ext uri="{FF2B5EF4-FFF2-40B4-BE49-F238E27FC236}">
                      <a16:creationId xmlns:a16="http://schemas.microsoft.com/office/drawing/2014/main" id="{46ABE46F-8B9A-DD0C-71EA-07CB5EA2A377}"/>
                    </a:ext>
                  </a:extLst>
                </p:cNvPr>
                <p:cNvSpPr>
                  <a:spLocks noChangeShapeType="1"/>
                </p:cNvSpPr>
                <p:nvPr/>
              </p:nvSpPr>
              <p:spPr bwMode="auto">
                <a:xfrm>
                  <a:off x="1210" y="2218"/>
                  <a:ext cx="1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Line 129">
                  <a:extLst>
                    <a:ext uri="{FF2B5EF4-FFF2-40B4-BE49-F238E27FC236}">
                      <a16:creationId xmlns:a16="http://schemas.microsoft.com/office/drawing/2014/main" id="{A0DAFAC3-A41B-3522-3657-9D6EE55E8DFB}"/>
                    </a:ext>
                  </a:extLst>
                </p:cNvPr>
                <p:cNvSpPr>
                  <a:spLocks noChangeShapeType="1"/>
                </p:cNvSpPr>
                <p:nvPr/>
              </p:nvSpPr>
              <p:spPr bwMode="auto">
                <a:xfrm>
                  <a:off x="1267" y="2275"/>
                  <a:ext cx="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3" name="Line 130">
                <a:extLst>
                  <a:ext uri="{FF2B5EF4-FFF2-40B4-BE49-F238E27FC236}">
                    <a16:creationId xmlns:a16="http://schemas.microsoft.com/office/drawing/2014/main" id="{730193BC-DA32-3812-9AE2-25491EBF7D92}"/>
                  </a:ext>
                </a:extLst>
              </p:cNvPr>
              <p:cNvSpPr>
                <a:spLocks noChangeShapeType="1"/>
              </p:cNvSpPr>
              <p:nvPr/>
            </p:nvSpPr>
            <p:spPr bwMode="auto">
              <a:xfrm flipV="1">
                <a:off x="1728" y="1987"/>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1" name="Freeform 323">
              <a:extLst>
                <a:ext uri="{FF2B5EF4-FFF2-40B4-BE49-F238E27FC236}">
                  <a16:creationId xmlns:a16="http://schemas.microsoft.com/office/drawing/2014/main" id="{54BE683F-B7B5-9364-13C7-708A8BC95402}"/>
                </a:ext>
              </a:extLst>
            </p:cNvPr>
            <p:cNvSpPr>
              <a:spLocks/>
            </p:cNvSpPr>
            <p:nvPr/>
          </p:nvSpPr>
          <p:spPr bwMode="auto">
            <a:xfrm>
              <a:off x="2131" y="1699"/>
              <a:ext cx="288" cy="173"/>
            </a:xfrm>
            <a:custGeom>
              <a:avLst/>
              <a:gdLst>
                <a:gd name="T0" fmla="*/ 115 w 288"/>
                <a:gd name="T1" fmla="*/ 0 h 173"/>
                <a:gd name="T2" fmla="*/ 0 w 288"/>
                <a:gd name="T3" fmla="*/ 173 h 173"/>
                <a:gd name="T4" fmla="*/ 288 w 288"/>
                <a:gd name="T5" fmla="*/ 173 h 173"/>
                <a:gd name="T6" fmla="*/ 115 w 288"/>
                <a:gd name="T7" fmla="*/ 0 h 1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73">
                  <a:moveTo>
                    <a:pt x="115" y="0"/>
                  </a:moveTo>
                  <a:lnTo>
                    <a:pt x="0" y="173"/>
                  </a:lnTo>
                  <a:lnTo>
                    <a:pt x="288" y="173"/>
                  </a:lnTo>
                  <a:lnTo>
                    <a:pt x="115"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7" name="Group 330">
            <a:extLst>
              <a:ext uri="{FF2B5EF4-FFF2-40B4-BE49-F238E27FC236}">
                <a16:creationId xmlns:a16="http://schemas.microsoft.com/office/drawing/2014/main" id="{C0BC649F-C37E-53C3-36E1-99C542583181}"/>
              </a:ext>
            </a:extLst>
          </p:cNvPr>
          <p:cNvGrpSpPr>
            <a:grpSpLocks/>
          </p:cNvGrpSpPr>
          <p:nvPr/>
        </p:nvGrpSpPr>
        <p:grpSpPr bwMode="auto">
          <a:xfrm>
            <a:off x="8961581" y="1787928"/>
            <a:ext cx="571500" cy="566737"/>
            <a:chOff x="2693" y="1803"/>
            <a:chExt cx="360" cy="357"/>
          </a:xfrm>
        </p:grpSpPr>
        <p:grpSp>
          <p:nvGrpSpPr>
            <p:cNvPr id="138" name="Group 152">
              <a:extLst>
                <a:ext uri="{FF2B5EF4-FFF2-40B4-BE49-F238E27FC236}">
                  <a16:creationId xmlns:a16="http://schemas.microsoft.com/office/drawing/2014/main" id="{73732D0E-A487-6EF3-2169-196800329F39}"/>
                </a:ext>
              </a:extLst>
            </p:cNvPr>
            <p:cNvGrpSpPr>
              <a:grpSpLocks/>
            </p:cNvGrpSpPr>
            <p:nvPr/>
          </p:nvGrpSpPr>
          <p:grpSpPr bwMode="auto">
            <a:xfrm>
              <a:off x="2693" y="1803"/>
              <a:ext cx="358" cy="357"/>
              <a:chOff x="1543" y="1457"/>
              <a:chExt cx="358" cy="357"/>
            </a:xfrm>
          </p:grpSpPr>
          <p:grpSp>
            <p:nvGrpSpPr>
              <p:cNvPr id="140" name="Group 153">
                <a:extLst>
                  <a:ext uri="{FF2B5EF4-FFF2-40B4-BE49-F238E27FC236}">
                    <a16:creationId xmlns:a16="http://schemas.microsoft.com/office/drawing/2014/main" id="{35EFA8B9-3E6E-0226-1AAF-63E61F0DEC67}"/>
                  </a:ext>
                </a:extLst>
              </p:cNvPr>
              <p:cNvGrpSpPr>
                <a:grpSpLocks/>
              </p:cNvGrpSpPr>
              <p:nvPr/>
            </p:nvGrpSpPr>
            <p:grpSpPr bwMode="auto">
              <a:xfrm>
                <a:off x="1555" y="1584"/>
                <a:ext cx="346" cy="230"/>
                <a:chOff x="1555" y="1584"/>
                <a:chExt cx="346" cy="230"/>
              </a:xfrm>
            </p:grpSpPr>
            <p:sp>
              <p:nvSpPr>
                <p:cNvPr id="142" name="Line 154">
                  <a:extLst>
                    <a:ext uri="{FF2B5EF4-FFF2-40B4-BE49-F238E27FC236}">
                      <a16:creationId xmlns:a16="http://schemas.microsoft.com/office/drawing/2014/main" id="{8E25DF23-0183-9B33-E56C-368D7D0DC0A6}"/>
                    </a:ext>
                  </a:extLst>
                </p:cNvPr>
                <p:cNvSpPr>
                  <a:spLocks noChangeShapeType="1"/>
                </p:cNvSpPr>
                <p:nvPr/>
              </p:nvSpPr>
              <p:spPr bwMode="auto">
                <a:xfrm flipV="1">
                  <a:off x="1728" y="1584"/>
                  <a:ext cx="0" cy="2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Line 155">
                  <a:extLst>
                    <a:ext uri="{FF2B5EF4-FFF2-40B4-BE49-F238E27FC236}">
                      <a16:creationId xmlns:a16="http://schemas.microsoft.com/office/drawing/2014/main" id="{3B47EEE6-FA4F-5898-431A-B8E439595870}"/>
                    </a:ext>
                  </a:extLst>
                </p:cNvPr>
                <p:cNvSpPr>
                  <a:spLocks noChangeShapeType="1"/>
                </p:cNvSpPr>
                <p:nvPr/>
              </p:nvSpPr>
              <p:spPr bwMode="auto">
                <a:xfrm>
                  <a:off x="1555" y="1584"/>
                  <a:ext cx="3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1" name="Text Box 156">
                <a:extLst>
                  <a:ext uri="{FF2B5EF4-FFF2-40B4-BE49-F238E27FC236}">
                    <a16:creationId xmlns:a16="http://schemas.microsoft.com/office/drawing/2014/main" id="{4F6BB323-86FC-B612-546E-6975A847CEAD}"/>
                  </a:ext>
                </a:extLst>
              </p:cNvPr>
              <p:cNvSpPr txBox="1">
                <a:spLocks noChangeArrowheads="1"/>
              </p:cNvSpPr>
              <p:nvPr/>
            </p:nvSpPr>
            <p:spPr bwMode="auto">
              <a:xfrm>
                <a:off x="1543" y="1457"/>
                <a:ext cx="25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VDD</a:t>
                </a:r>
              </a:p>
            </p:txBody>
          </p:sp>
        </p:grpSp>
        <p:sp>
          <p:nvSpPr>
            <p:cNvPr id="139" name="Freeform 329">
              <a:extLst>
                <a:ext uri="{FF2B5EF4-FFF2-40B4-BE49-F238E27FC236}">
                  <a16:creationId xmlns:a16="http://schemas.microsoft.com/office/drawing/2014/main" id="{FFF0E34A-E18D-E195-D50B-55544A1254B9}"/>
                </a:ext>
              </a:extLst>
            </p:cNvPr>
            <p:cNvSpPr>
              <a:spLocks/>
            </p:cNvSpPr>
            <p:nvPr/>
          </p:nvSpPr>
          <p:spPr bwMode="auto">
            <a:xfrm>
              <a:off x="2707" y="1930"/>
              <a:ext cx="346" cy="230"/>
            </a:xfrm>
            <a:custGeom>
              <a:avLst/>
              <a:gdLst>
                <a:gd name="T0" fmla="*/ 0 w 346"/>
                <a:gd name="T1" fmla="*/ 0 h 230"/>
                <a:gd name="T2" fmla="*/ 173 w 346"/>
                <a:gd name="T3" fmla="*/ 230 h 230"/>
                <a:gd name="T4" fmla="*/ 346 w 346"/>
                <a:gd name="T5" fmla="*/ 0 h 230"/>
                <a:gd name="T6" fmla="*/ 0 w 346"/>
                <a:gd name="T7" fmla="*/ 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 h="230">
                  <a:moveTo>
                    <a:pt x="0" y="0"/>
                  </a:moveTo>
                  <a:lnTo>
                    <a:pt x="173" y="230"/>
                  </a:lnTo>
                  <a:lnTo>
                    <a:pt x="346" y="0"/>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4" name="TextBox 143">
            <a:extLst>
              <a:ext uri="{FF2B5EF4-FFF2-40B4-BE49-F238E27FC236}">
                <a16:creationId xmlns:a16="http://schemas.microsoft.com/office/drawing/2014/main" id="{CD553C98-4F49-004C-C77F-32C69A7C072A}"/>
              </a:ext>
            </a:extLst>
          </p:cNvPr>
          <p:cNvSpPr txBox="1"/>
          <p:nvPr/>
        </p:nvSpPr>
        <p:spPr>
          <a:xfrm>
            <a:off x="8209280" y="2295603"/>
            <a:ext cx="3032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a:t>
            </a:r>
          </a:p>
        </p:txBody>
      </p:sp>
      <p:sp>
        <p:nvSpPr>
          <p:cNvPr id="146" name="TextBox 145">
            <a:extLst>
              <a:ext uri="{FF2B5EF4-FFF2-40B4-BE49-F238E27FC236}">
                <a16:creationId xmlns:a16="http://schemas.microsoft.com/office/drawing/2014/main" id="{D511795C-1CE4-B29A-D7AE-DC2EFA7A20CD}"/>
              </a:ext>
            </a:extLst>
          </p:cNvPr>
          <p:cNvSpPr txBox="1"/>
          <p:nvPr/>
        </p:nvSpPr>
        <p:spPr>
          <a:xfrm>
            <a:off x="8303743" y="3027869"/>
            <a:ext cx="4462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Vcc</a:t>
            </a:r>
            <a:r>
              <a:rPr kumimoji="0" lang="en-US" sz="1200" b="0" i="0" u="none" strike="noStrike" kern="1200" cap="none" spc="0" normalizeH="0" baseline="-25000" noProof="0">
                <a:ln>
                  <a:noFill/>
                </a:ln>
                <a:solidFill>
                  <a:prstClr val="black"/>
                </a:solidFill>
                <a:effectLst/>
                <a:uLnTx/>
                <a:uFillTx/>
                <a:latin typeface="Calibri" panose="020F0502020204030204"/>
                <a:ea typeface="+mn-ea"/>
                <a:cs typeface="+mn-cs"/>
              </a:rPr>
              <a:t>1</a:t>
            </a:r>
          </a:p>
        </p:txBody>
      </p:sp>
      <p:sp>
        <p:nvSpPr>
          <p:cNvPr id="147" name="TextBox 146">
            <a:extLst>
              <a:ext uri="{FF2B5EF4-FFF2-40B4-BE49-F238E27FC236}">
                <a16:creationId xmlns:a16="http://schemas.microsoft.com/office/drawing/2014/main" id="{C4264581-3BAC-F099-D400-CD63C183B49D}"/>
              </a:ext>
            </a:extLst>
          </p:cNvPr>
          <p:cNvSpPr txBox="1"/>
          <p:nvPr/>
        </p:nvSpPr>
        <p:spPr>
          <a:xfrm>
            <a:off x="8435383" y="3746115"/>
            <a:ext cx="4160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Vgb</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8" name="Group 147">
            <a:extLst>
              <a:ext uri="{FF2B5EF4-FFF2-40B4-BE49-F238E27FC236}">
                <a16:creationId xmlns:a16="http://schemas.microsoft.com/office/drawing/2014/main" id="{C6684AC6-7C7F-FAED-156B-069B9596F7F0}"/>
              </a:ext>
            </a:extLst>
          </p:cNvPr>
          <p:cNvGrpSpPr/>
          <p:nvPr/>
        </p:nvGrpSpPr>
        <p:grpSpPr>
          <a:xfrm flipH="1">
            <a:off x="9841257" y="4174977"/>
            <a:ext cx="422062" cy="636132"/>
            <a:chOff x="3599599" y="3005723"/>
            <a:chExt cx="422062" cy="636132"/>
          </a:xfrm>
        </p:grpSpPr>
        <p:sp>
          <p:nvSpPr>
            <p:cNvPr id="149" name="Line 389">
              <a:extLst>
                <a:ext uri="{FF2B5EF4-FFF2-40B4-BE49-F238E27FC236}">
                  <a16:creationId xmlns:a16="http://schemas.microsoft.com/office/drawing/2014/main" id="{06EF30B1-EF10-C3BD-ECC0-859870418655}"/>
                </a:ext>
              </a:extLst>
            </p:cNvPr>
            <p:cNvSpPr>
              <a:spLocks noChangeShapeType="1"/>
            </p:cNvSpPr>
            <p:nvPr/>
          </p:nvSpPr>
          <p:spPr bwMode="auto">
            <a:xfrm flipH="1">
              <a:off x="3612589" y="3316874"/>
              <a:ext cx="1381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Line 390">
              <a:extLst>
                <a:ext uri="{FF2B5EF4-FFF2-40B4-BE49-F238E27FC236}">
                  <a16:creationId xmlns:a16="http://schemas.microsoft.com/office/drawing/2014/main" id="{B652E158-9807-EBAA-181E-13C668C67D20}"/>
                </a:ext>
              </a:extLst>
            </p:cNvPr>
            <p:cNvSpPr>
              <a:spLocks noChangeShapeType="1"/>
            </p:cNvSpPr>
            <p:nvPr/>
          </p:nvSpPr>
          <p:spPr bwMode="auto">
            <a:xfrm flipH="1">
              <a:off x="3750702"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Line 391">
              <a:extLst>
                <a:ext uri="{FF2B5EF4-FFF2-40B4-BE49-F238E27FC236}">
                  <a16:creationId xmlns:a16="http://schemas.microsoft.com/office/drawing/2014/main" id="{56DFECBC-987B-C05C-B43B-91014BCF3050}"/>
                </a:ext>
              </a:extLst>
            </p:cNvPr>
            <p:cNvSpPr>
              <a:spLocks noChangeShapeType="1"/>
            </p:cNvSpPr>
            <p:nvPr/>
          </p:nvSpPr>
          <p:spPr bwMode="auto">
            <a:xfrm>
              <a:off x="3796739"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2" name="Group 392">
              <a:extLst>
                <a:ext uri="{FF2B5EF4-FFF2-40B4-BE49-F238E27FC236}">
                  <a16:creationId xmlns:a16="http://schemas.microsoft.com/office/drawing/2014/main" id="{2E565062-C56E-ABB8-9679-5D4B94FCF9B8}"/>
                </a:ext>
              </a:extLst>
            </p:cNvPr>
            <p:cNvGrpSpPr>
              <a:grpSpLocks/>
            </p:cNvGrpSpPr>
            <p:nvPr/>
          </p:nvGrpSpPr>
          <p:grpSpPr bwMode="auto">
            <a:xfrm>
              <a:off x="3796739" y="3042236"/>
              <a:ext cx="182563" cy="549275"/>
              <a:chOff x="1210" y="1814"/>
              <a:chExt cx="57" cy="346"/>
            </a:xfrm>
          </p:grpSpPr>
          <p:sp>
            <p:nvSpPr>
              <p:cNvPr id="157" name="Freeform 393">
                <a:extLst>
                  <a:ext uri="{FF2B5EF4-FFF2-40B4-BE49-F238E27FC236}">
                    <a16:creationId xmlns:a16="http://schemas.microsoft.com/office/drawing/2014/main" id="{663BEEC2-DD9E-E3F7-A36F-7B0396E39655}"/>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394">
                <a:extLst>
                  <a:ext uri="{FF2B5EF4-FFF2-40B4-BE49-F238E27FC236}">
                    <a16:creationId xmlns:a16="http://schemas.microsoft.com/office/drawing/2014/main" id="{1F55CB3B-A179-9CD6-9085-CF5996E82711}"/>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3" name="Text Box 422">
              <a:extLst>
                <a:ext uri="{FF2B5EF4-FFF2-40B4-BE49-F238E27FC236}">
                  <a16:creationId xmlns:a16="http://schemas.microsoft.com/office/drawing/2014/main" id="{EE637620-2426-2333-28EC-3C314528EAAE}"/>
                </a:ext>
              </a:extLst>
            </p:cNvPr>
            <p:cNvSpPr txBox="1">
              <a:spLocks noChangeArrowheads="1"/>
            </p:cNvSpPr>
            <p:nvPr/>
          </p:nvSpPr>
          <p:spPr bwMode="auto">
            <a:xfrm>
              <a:off x="3599599" y="31470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4" name="Text Box 423">
              <a:extLst>
                <a:ext uri="{FF2B5EF4-FFF2-40B4-BE49-F238E27FC236}">
                  <a16:creationId xmlns:a16="http://schemas.microsoft.com/office/drawing/2014/main" id="{F3955262-BB38-0C0D-7C96-E5C503763C09}"/>
                </a:ext>
              </a:extLst>
            </p:cNvPr>
            <p:cNvSpPr txBox="1">
              <a:spLocks noChangeArrowheads="1"/>
            </p:cNvSpPr>
            <p:nvPr/>
          </p:nvSpPr>
          <p:spPr bwMode="auto">
            <a:xfrm>
              <a:off x="3836931" y="34264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5" name="Text Box 424">
              <a:extLst>
                <a:ext uri="{FF2B5EF4-FFF2-40B4-BE49-F238E27FC236}">
                  <a16:creationId xmlns:a16="http://schemas.microsoft.com/office/drawing/2014/main" id="{58D1CE72-65E0-01AC-C14B-F498A35C4867}"/>
                </a:ext>
              </a:extLst>
            </p:cNvPr>
            <p:cNvSpPr txBox="1">
              <a:spLocks noChangeArrowheads="1"/>
            </p:cNvSpPr>
            <p:nvPr/>
          </p:nvSpPr>
          <p:spPr bwMode="auto">
            <a:xfrm>
              <a:off x="3836137" y="3005723"/>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6" name="Freeform 455">
              <a:extLst>
                <a:ext uri="{FF2B5EF4-FFF2-40B4-BE49-F238E27FC236}">
                  <a16:creationId xmlns:a16="http://schemas.microsoft.com/office/drawing/2014/main" id="{31A4C9CC-3827-0CF5-BBCD-4CDC7DD41B9C}"/>
                </a:ext>
              </a:extLst>
            </p:cNvPr>
            <p:cNvSpPr>
              <a:spLocks/>
            </p:cNvSpPr>
            <p:nvPr/>
          </p:nvSpPr>
          <p:spPr bwMode="auto">
            <a:xfrm>
              <a:off x="3622114" y="3042236"/>
              <a:ext cx="366713" cy="547688"/>
            </a:xfrm>
            <a:custGeom>
              <a:avLst/>
              <a:gdLst>
                <a:gd name="T0" fmla="*/ 231 w 231"/>
                <a:gd name="T1" fmla="*/ 0 h 345"/>
                <a:gd name="T2" fmla="*/ 0 w 231"/>
                <a:gd name="T3" fmla="*/ 173 h 345"/>
                <a:gd name="T4" fmla="*/ 231 w 231"/>
                <a:gd name="T5" fmla="*/ 345 h 345"/>
                <a:gd name="T6" fmla="*/ 231 w 231"/>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1" h="345">
                  <a:moveTo>
                    <a:pt x="231" y="0"/>
                  </a:moveTo>
                  <a:lnTo>
                    <a:pt x="0" y="173"/>
                  </a:lnTo>
                  <a:lnTo>
                    <a:pt x="231" y="345"/>
                  </a:lnTo>
                  <a:lnTo>
                    <a:pt x="23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9" name="Group 158">
            <a:extLst>
              <a:ext uri="{FF2B5EF4-FFF2-40B4-BE49-F238E27FC236}">
                <a16:creationId xmlns:a16="http://schemas.microsoft.com/office/drawing/2014/main" id="{4460A861-B94A-A9BB-3A72-45FE2B578D33}"/>
              </a:ext>
            </a:extLst>
          </p:cNvPr>
          <p:cNvGrpSpPr/>
          <p:nvPr/>
        </p:nvGrpSpPr>
        <p:grpSpPr>
          <a:xfrm flipH="1">
            <a:off x="9843639" y="3627257"/>
            <a:ext cx="426823" cy="650419"/>
            <a:chOff x="2552509" y="2961272"/>
            <a:chExt cx="426823" cy="650419"/>
          </a:xfrm>
        </p:grpSpPr>
        <p:sp>
          <p:nvSpPr>
            <p:cNvPr id="160" name="Line 397">
              <a:extLst>
                <a:ext uri="{FF2B5EF4-FFF2-40B4-BE49-F238E27FC236}">
                  <a16:creationId xmlns:a16="http://schemas.microsoft.com/office/drawing/2014/main" id="{28E1EB48-6309-92B5-5D76-120593E54221}"/>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398">
              <a:extLst>
                <a:ext uri="{FF2B5EF4-FFF2-40B4-BE49-F238E27FC236}">
                  <a16:creationId xmlns:a16="http://schemas.microsoft.com/office/drawing/2014/main" id="{8F00671D-64DD-AECE-A806-4318AF632F53}"/>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399">
              <a:extLst>
                <a:ext uri="{FF2B5EF4-FFF2-40B4-BE49-F238E27FC236}">
                  <a16:creationId xmlns:a16="http://schemas.microsoft.com/office/drawing/2014/main" id="{1024ED56-6612-BDF9-F626-0D012AC966D4}"/>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3" name="Group 400">
              <a:extLst>
                <a:ext uri="{FF2B5EF4-FFF2-40B4-BE49-F238E27FC236}">
                  <a16:creationId xmlns:a16="http://schemas.microsoft.com/office/drawing/2014/main" id="{EB93242D-8614-7790-0CFD-5198F39C52A4}"/>
                </a:ext>
              </a:extLst>
            </p:cNvPr>
            <p:cNvGrpSpPr>
              <a:grpSpLocks/>
            </p:cNvGrpSpPr>
            <p:nvPr/>
          </p:nvGrpSpPr>
          <p:grpSpPr bwMode="auto">
            <a:xfrm>
              <a:off x="2757586" y="3004135"/>
              <a:ext cx="182562" cy="549275"/>
              <a:chOff x="1210" y="1814"/>
              <a:chExt cx="57" cy="346"/>
            </a:xfrm>
          </p:grpSpPr>
          <p:sp>
            <p:nvSpPr>
              <p:cNvPr id="169" name="Freeform 401">
                <a:extLst>
                  <a:ext uri="{FF2B5EF4-FFF2-40B4-BE49-F238E27FC236}">
                    <a16:creationId xmlns:a16="http://schemas.microsoft.com/office/drawing/2014/main" id="{9BD78281-7C70-1DAA-2EFD-B463424729A2}"/>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402">
                <a:extLst>
                  <a:ext uri="{FF2B5EF4-FFF2-40B4-BE49-F238E27FC236}">
                    <a16:creationId xmlns:a16="http://schemas.microsoft.com/office/drawing/2014/main" id="{CB0AA904-2DC0-5706-0959-606112537A69}"/>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4" name="Oval 403">
              <a:extLst>
                <a:ext uri="{FF2B5EF4-FFF2-40B4-BE49-F238E27FC236}">
                  <a16:creationId xmlns:a16="http://schemas.microsoft.com/office/drawing/2014/main" id="{C43A8DA0-2631-A2F0-EF03-91E5A734532A}"/>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5" name="Text Box 419">
              <a:extLst>
                <a:ext uri="{FF2B5EF4-FFF2-40B4-BE49-F238E27FC236}">
                  <a16:creationId xmlns:a16="http://schemas.microsoft.com/office/drawing/2014/main" id="{EA53ED1D-F62A-6EA1-5F3A-CA45F0FD1852}"/>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6" name="Text Box 420">
              <a:extLst>
                <a:ext uri="{FF2B5EF4-FFF2-40B4-BE49-F238E27FC236}">
                  <a16:creationId xmlns:a16="http://schemas.microsoft.com/office/drawing/2014/main" id="{8C8808BD-E07E-8C0D-B8EF-62B29705C3E7}"/>
                </a:ext>
              </a:extLst>
            </p:cNvPr>
            <p:cNvSpPr txBox="1">
              <a:spLocks noChangeArrowheads="1"/>
            </p:cNvSpPr>
            <p:nvPr/>
          </p:nvSpPr>
          <p:spPr bwMode="auto">
            <a:xfrm>
              <a:off x="2552509"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7" name="Text Box 421">
              <a:extLst>
                <a:ext uri="{FF2B5EF4-FFF2-40B4-BE49-F238E27FC236}">
                  <a16:creationId xmlns:a16="http://schemas.microsoft.com/office/drawing/2014/main" id="{F09273E8-5A8B-6A52-08C7-A521793523C6}"/>
                </a:ext>
              </a:extLst>
            </p:cNvPr>
            <p:cNvSpPr txBox="1">
              <a:spLocks noChangeArrowheads="1"/>
            </p:cNvSpPr>
            <p:nvPr/>
          </p:nvSpPr>
          <p:spPr bwMode="auto">
            <a:xfrm>
              <a:off x="2782696"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8" name="Freeform 457">
              <a:extLst>
                <a:ext uri="{FF2B5EF4-FFF2-40B4-BE49-F238E27FC236}">
                  <a16:creationId xmlns:a16="http://schemas.microsoft.com/office/drawing/2014/main" id="{1C09C973-AB94-DAF5-109F-417CDC3F8D23}"/>
                </a:ext>
              </a:extLst>
            </p:cNvPr>
            <p:cNvSpPr>
              <a:spLocks/>
            </p:cNvSpPr>
            <p:nvPr/>
          </p:nvSpPr>
          <p:spPr bwMode="auto">
            <a:xfrm>
              <a:off x="257502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1" name="Line 399">
            <a:extLst>
              <a:ext uri="{FF2B5EF4-FFF2-40B4-BE49-F238E27FC236}">
                <a16:creationId xmlns:a16="http://schemas.microsoft.com/office/drawing/2014/main" id="{8ABF20BA-0CBD-55CA-0BF8-FD0E77F53567}"/>
              </a:ext>
            </a:extLst>
          </p:cNvPr>
          <p:cNvSpPr>
            <a:spLocks noChangeShapeType="1"/>
          </p:cNvSpPr>
          <p:nvPr/>
        </p:nvSpPr>
        <p:spPr bwMode="auto">
          <a:xfrm flipH="1">
            <a:off x="10250329" y="3944758"/>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TextBox 171">
            <a:extLst>
              <a:ext uri="{FF2B5EF4-FFF2-40B4-BE49-F238E27FC236}">
                <a16:creationId xmlns:a16="http://schemas.microsoft.com/office/drawing/2014/main" id="{588F01CC-A8CC-6A36-73C1-A43BAC7C6A76}"/>
              </a:ext>
            </a:extLst>
          </p:cNvPr>
          <p:cNvSpPr txBox="1"/>
          <p:nvPr/>
        </p:nvSpPr>
        <p:spPr>
          <a:xfrm flipH="1">
            <a:off x="10286427" y="3694338"/>
            <a:ext cx="4462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Vcc</a:t>
            </a:r>
            <a:r>
              <a:rPr kumimoji="0" lang="en-US" sz="1200" b="0" i="0" u="none" strike="noStrike" kern="1200" cap="none" spc="0" normalizeH="0" baseline="-25000" noProof="0">
                <a:ln>
                  <a:noFill/>
                </a:ln>
                <a:solidFill>
                  <a:prstClr val="black"/>
                </a:solidFill>
                <a:effectLst/>
                <a:uLnTx/>
                <a:uFillTx/>
                <a:latin typeface="Calibri" panose="020F0502020204030204"/>
                <a:ea typeface="+mn-ea"/>
                <a:cs typeface="+mn-cs"/>
              </a:rPr>
              <a:t>2</a:t>
            </a:r>
          </a:p>
        </p:txBody>
      </p:sp>
      <p:sp>
        <p:nvSpPr>
          <p:cNvPr id="173" name="Line 399">
            <a:extLst>
              <a:ext uri="{FF2B5EF4-FFF2-40B4-BE49-F238E27FC236}">
                <a16:creationId xmlns:a16="http://schemas.microsoft.com/office/drawing/2014/main" id="{B8768F5F-9260-E342-5B7A-322BA762BC39}"/>
              </a:ext>
            </a:extLst>
          </p:cNvPr>
          <p:cNvSpPr>
            <a:spLocks noChangeShapeType="1"/>
          </p:cNvSpPr>
          <p:nvPr/>
        </p:nvSpPr>
        <p:spPr bwMode="auto">
          <a:xfrm flipV="1">
            <a:off x="9874865" y="4206725"/>
            <a:ext cx="660854" cy="38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TextBox 173">
            <a:extLst>
              <a:ext uri="{FF2B5EF4-FFF2-40B4-BE49-F238E27FC236}">
                <a16:creationId xmlns:a16="http://schemas.microsoft.com/office/drawing/2014/main" id="{77F11B18-9AFB-4908-C96C-05D4483B9DE0}"/>
              </a:ext>
            </a:extLst>
          </p:cNvPr>
          <p:cNvSpPr txBox="1"/>
          <p:nvPr/>
        </p:nvSpPr>
        <p:spPr>
          <a:xfrm>
            <a:off x="10386988" y="4158277"/>
            <a:ext cx="4187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Out</a:t>
            </a:r>
          </a:p>
        </p:txBody>
      </p:sp>
      <p:grpSp>
        <p:nvGrpSpPr>
          <p:cNvPr id="175" name="Group 324">
            <a:extLst>
              <a:ext uri="{FF2B5EF4-FFF2-40B4-BE49-F238E27FC236}">
                <a16:creationId xmlns:a16="http://schemas.microsoft.com/office/drawing/2014/main" id="{9A7FF657-9064-FD6B-3A28-8410FB60946E}"/>
              </a:ext>
            </a:extLst>
          </p:cNvPr>
          <p:cNvGrpSpPr>
            <a:grpSpLocks/>
          </p:cNvGrpSpPr>
          <p:nvPr/>
        </p:nvGrpSpPr>
        <p:grpSpPr bwMode="auto">
          <a:xfrm>
            <a:off x="9658971" y="4745077"/>
            <a:ext cx="490538" cy="457200"/>
            <a:chOff x="2110" y="1699"/>
            <a:chExt cx="309" cy="288"/>
          </a:xfrm>
        </p:grpSpPr>
        <p:grpSp>
          <p:nvGrpSpPr>
            <p:cNvPr id="176" name="Group 125">
              <a:extLst>
                <a:ext uri="{FF2B5EF4-FFF2-40B4-BE49-F238E27FC236}">
                  <a16:creationId xmlns:a16="http://schemas.microsoft.com/office/drawing/2014/main" id="{9B48A42D-9DFD-AD97-783B-048001466B44}"/>
                </a:ext>
              </a:extLst>
            </p:cNvPr>
            <p:cNvGrpSpPr>
              <a:grpSpLocks/>
            </p:cNvGrpSpPr>
            <p:nvPr/>
          </p:nvGrpSpPr>
          <p:grpSpPr bwMode="auto">
            <a:xfrm>
              <a:off x="2110" y="1699"/>
              <a:ext cx="288" cy="288"/>
              <a:chOff x="1585" y="1987"/>
              <a:chExt cx="288" cy="288"/>
            </a:xfrm>
          </p:grpSpPr>
          <p:grpSp>
            <p:nvGrpSpPr>
              <p:cNvPr id="178" name="Group 126">
                <a:extLst>
                  <a:ext uri="{FF2B5EF4-FFF2-40B4-BE49-F238E27FC236}">
                    <a16:creationId xmlns:a16="http://schemas.microsoft.com/office/drawing/2014/main" id="{37B76CE7-F5BB-FEB6-5324-C238BA190716}"/>
                  </a:ext>
                </a:extLst>
              </p:cNvPr>
              <p:cNvGrpSpPr>
                <a:grpSpLocks/>
              </p:cNvGrpSpPr>
              <p:nvPr/>
            </p:nvGrpSpPr>
            <p:grpSpPr bwMode="auto">
              <a:xfrm>
                <a:off x="1585" y="2160"/>
                <a:ext cx="288" cy="115"/>
                <a:chOff x="1152" y="2160"/>
                <a:chExt cx="288" cy="115"/>
              </a:xfrm>
            </p:grpSpPr>
            <p:sp>
              <p:nvSpPr>
                <p:cNvPr id="180" name="Line 127">
                  <a:extLst>
                    <a:ext uri="{FF2B5EF4-FFF2-40B4-BE49-F238E27FC236}">
                      <a16:creationId xmlns:a16="http://schemas.microsoft.com/office/drawing/2014/main" id="{ACD8E1A0-7DB9-7BF0-6302-7E2AD3FEF240}"/>
                    </a:ext>
                  </a:extLst>
                </p:cNvPr>
                <p:cNvSpPr>
                  <a:spLocks noChangeShapeType="1"/>
                </p:cNvSpPr>
                <p:nvPr/>
              </p:nvSpPr>
              <p:spPr bwMode="auto">
                <a:xfrm>
                  <a:off x="1152" y="216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128">
                  <a:extLst>
                    <a:ext uri="{FF2B5EF4-FFF2-40B4-BE49-F238E27FC236}">
                      <a16:creationId xmlns:a16="http://schemas.microsoft.com/office/drawing/2014/main" id="{24866AE7-49F9-05AA-E504-52FA3CBFE5D4}"/>
                    </a:ext>
                  </a:extLst>
                </p:cNvPr>
                <p:cNvSpPr>
                  <a:spLocks noChangeShapeType="1"/>
                </p:cNvSpPr>
                <p:nvPr/>
              </p:nvSpPr>
              <p:spPr bwMode="auto">
                <a:xfrm>
                  <a:off x="1210" y="2218"/>
                  <a:ext cx="1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129">
                  <a:extLst>
                    <a:ext uri="{FF2B5EF4-FFF2-40B4-BE49-F238E27FC236}">
                      <a16:creationId xmlns:a16="http://schemas.microsoft.com/office/drawing/2014/main" id="{64716E4F-9805-E8B0-4E1D-BA24337A605C}"/>
                    </a:ext>
                  </a:extLst>
                </p:cNvPr>
                <p:cNvSpPr>
                  <a:spLocks noChangeShapeType="1"/>
                </p:cNvSpPr>
                <p:nvPr/>
              </p:nvSpPr>
              <p:spPr bwMode="auto">
                <a:xfrm>
                  <a:off x="1267" y="2275"/>
                  <a:ext cx="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9" name="Line 130">
                <a:extLst>
                  <a:ext uri="{FF2B5EF4-FFF2-40B4-BE49-F238E27FC236}">
                    <a16:creationId xmlns:a16="http://schemas.microsoft.com/office/drawing/2014/main" id="{AEFE2CD6-C697-8FA5-8937-87A1EDD0F174}"/>
                  </a:ext>
                </a:extLst>
              </p:cNvPr>
              <p:cNvSpPr>
                <a:spLocks noChangeShapeType="1"/>
              </p:cNvSpPr>
              <p:nvPr/>
            </p:nvSpPr>
            <p:spPr bwMode="auto">
              <a:xfrm flipV="1">
                <a:off x="1728" y="1987"/>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7" name="Freeform 323">
              <a:extLst>
                <a:ext uri="{FF2B5EF4-FFF2-40B4-BE49-F238E27FC236}">
                  <a16:creationId xmlns:a16="http://schemas.microsoft.com/office/drawing/2014/main" id="{B5D4F9AD-620B-9751-4B41-5FFF6AE4A4AF}"/>
                </a:ext>
              </a:extLst>
            </p:cNvPr>
            <p:cNvSpPr>
              <a:spLocks/>
            </p:cNvSpPr>
            <p:nvPr/>
          </p:nvSpPr>
          <p:spPr bwMode="auto">
            <a:xfrm>
              <a:off x="2131" y="1699"/>
              <a:ext cx="288" cy="173"/>
            </a:xfrm>
            <a:custGeom>
              <a:avLst/>
              <a:gdLst>
                <a:gd name="T0" fmla="*/ 115 w 288"/>
                <a:gd name="T1" fmla="*/ 0 h 173"/>
                <a:gd name="T2" fmla="*/ 0 w 288"/>
                <a:gd name="T3" fmla="*/ 173 h 173"/>
                <a:gd name="T4" fmla="*/ 288 w 288"/>
                <a:gd name="T5" fmla="*/ 173 h 173"/>
                <a:gd name="T6" fmla="*/ 115 w 288"/>
                <a:gd name="T7" fmla="*/ 0 h 1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73">
                  <a:moveTo>
                    <a:pt x="115" y="0"/>
                  </a:moveTo>
                  <a:lnTo>
                    <a:pt x="0" y="173"/>
                  </a:lnTo>
                  <a:lnTo>
                    <a:pt x="288" y="173"/>
                  </a:lnTo>
                  <a:lnTo>
                    <a:pt x="115"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3" name="Line 399">
            <a:extLst>
              <a:ext uri="{FF2B5EF4-FFF2-40B4-BE49-F238E27FC236}">
                <a16:creationId xmlns:a16="http://schemas.microsoft.com/office/drawing/2014/main" id="{A183309A-A603-68EE-4B3C-A72055286CA8}"/>
              </a:ext>
            </a:extLst>
          </p:cNvPr>
          <p:cNvSpPr>
            <a:spLocks noChangeShapeType="1"/>
          </p:cNvSpPr>
          <p:nvPr/>
        </p:nvSpPr>
        <p:spPr bwMode="auto">
          <a:xfrm flipH="1">
            <a:off x="9258782" y="4261999"/>
            <a:ext cx="0" cy="47410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TextBox 183">
            <a:extLst>
              <a:ext uri="{FF2B5EF4-FFF2-40B4-BE49-F238E27FC236}">
                <a16:creationId xmlns:a16="http://schemas.microsoft.com/office/drawing/2014/main" id="{1BB364D0-46A5-F805-9B5C-AFC058C0FAB5}"/>
              </a:ext>
            </a:extLst>
          </p:cNvPr>
          <p:cNvSpPr txBox="1"/>
          <p:nvPr/>
        </p:nvSpPr>
        <p:spPr>
          <a:xfrm>
            <a:off x="10180676" y="4427045"/>
            <a:ext cx="3866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Vld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5" name="Group 184">
            <a:extLst>
              <a:ext uri="{FF2B5EF4-FFF2-40B4-BE49-F238E27FC236}">
                <a16:creationId xmlns:a16="http://schemas.microsoft.com/office/drawing/2014/main" id="{6C6E5802-B180-86BE-5BE8-F7FA2A726E41}"/>
              </a:ext>
            </a:extLst>
          </p:cNvPr>
          <p:cNvGrpSpPr/>
          <p:nvPr/>
        </p:nvGrpSpPr>
        <p:grpSpPr>
          <a:xfrm>
            <a:off x="2376900" y="3689332"/>
            <a:ext cx="422062" cy="636132"/>
            <a:chOff x="3599598" y="3005723"/>
            <a:chExt cx="422062" cy="636132"/>
          </a:xfrm>
        </p:grpSpPr>
        <p:sp>
          <p:nvSpPr>
            <p:cNvPr id="186" name="Line 389">
              <a:extLst>
                <a:ext uri="{FF2B5EF4-FFF2-40B4-BE49-F238E27FC236}">
                  <a16:creationId xmlns:a16="http://schemas.microsoft.com/office/drawing/2014/main" id="{916807D3-57FA-7BD2-61A0-F633917A9E75}"/>
                </a:ext>
              </a:extLst>
            </p:cNvPr>
            <p:cNvSpPr>
              <a:spLocks noChangeShapeType="1"/>
            </p:cNvSpPr>
            <p:nvPr/>
          </p:nvSpPr>
          <p:spPr bwMode="auto">
            <a:xfrm flipH="1">
              <a:off x="3612589" y="3316874"/>
              <a:ext cx="1381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Line 390">
              <a:extLst>
                <a:ext uri="{FF2B5EF4-FFF2-40B4-BE49-F238E27FC236}">
                  <a16:creationId xmlns:a16="http://schemas.microsoft.com/office/drawing/2014/main" id="{1600563F-26FF-72CF-B7AD-73DE571D37D0}"/>
                </a:ext>
              </a:extLst>
            </p:cNvPr>
            <p:cNvSpPr>
              <a:spLocks noChangeShapeType="1"/>
            </p:cNvSpPr>
            <p:nvPr/>
          </p:nvSpPr>
          <p:spPr bwMode="auto">
            <a:xfrm flipH="1">
              <a:off x="3750702"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Line 391">
              <a:extLst>
                <a:ext uri="{FF2B5EF4-FFF2-40B4-BE49-F238E27FC236}">
                  <a16:creationId xmlns:a16="http://schemas.microsoft.com/office/drawing/2014/main" id="{89CB39F5-F67B-4E97-1D8B-6EF8C7EA7D26}"/>
                </a:ext>
              </a:extLst>
            </p:cNvPr>
            <p:cNvSpPr>
              <a:spLocks noChangeShapeType="1"/>
            </p:cNvSpPr>
            <p:nvPr/>
          </p:nvSpPr>
          <p:spPr bwMode="auto">
            <a:xfrm>
              <a:off x="3796739"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9" name="Group 392">
              <a:extLst>
                <a:ext uri="{FF2B5EF4-FFF2-40B4-BE49-F238E27FC236}">
                  <a16:creationId xmlns:a16="http://schemas.microsoft.com/office/drawing/2014/main" id="{90B2D44F-2AF0-E7F2-CB92-A42AC6308801}"/>
                </a:ext>
              </a:extLst>
            </p:cNvPr>
            <p:cNvGrpSpPr>
              <a:grpSpLocks/>
            </p:cNvGrpSpPr>
            <p:nvPr/>
          </p:nvGrpSpPr>
          <p:grpSpPr bwMode="auto">
            <a:xfrm>
              <a:off x="3796739" y="3042236"/>
              <a:ext cx="182563" cy="549275"/>
              <a:chOff x="1210" y="1814"/>
              <a:chExt cx="57" cy="346"/>
            </a:xfrm>
          </p:grpSpPr>
          <p:sp>
            <p:nvSpPr>
              <p:cNvPr id="194" name="Freeform 393">
                <a:extLst>
                  <a:ext uri="{FF2B5EF4-FFF2-40B4-BE49-F238E27FC236}">
                    <a16:creationId xmlns:a16="http://schemas.microsoft.com/office/drawing/2014/main" id="{82D2B624-329B-0652-3D18-8A17F083F352}"/>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394">
                <a:extLst>
                  <a:ext uri="{FF2B5EF4-FFF2-40B4-BE49-F238E27FC236}">
                    <a16:creationId xmlns:a16="http://schemas.microsoft.com/office/drawing/2014/main" id="{38ADA585-1733-5796-A6FD-10A585808984}"/>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0" name="Text Box 422">
              <a:extLst>
                <a:ext uri="{FF2B5EF4-FFF2-40B4-BE49-F238E27FC236}">
                  <a16:creationId xmlns:a16="http://schemas.microsoft.com/office/drawing/2014/main" id="{7F824BD6-66EB-C4EA-7D28-3ACBEA0E3E2F}"/>
                </a:ext>
              </a:extLst>
            </p:cNvPr>
            <p:cNvSpPr txBox="1">
              <a:spLocks noChangeArrowheads="1"/>
            </p:cNvSpPr>
            <p:nvPr/>
          </p:nvSpPr>
          <p:spPr bwMode="auto">
            <a:xfrm>
              <a:off x="3599598" y="31470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1" name="Text Box 423">
              <a:extLst>
                <a:ext uri="{FF2B5EF4-FFF2-40B4-BE49-F238E27FC236}">
                  <a16:creationId xmlns:a16="http://schemas.microsoft.com/office/drawing/2014/main" id="{FF916C71-4E04-11C0-0978-91A5D440730F}"/>
                </a:ext>
              </a:extLst>
            </p:cNvPr>
            <p:cNvSpPr txBox="1">
              <a:spLocks noChangeArrowheads="1"/>
            </p:cNvSpPr>
            <p:nvPr/>
          </p:nvSpPr>
          <p:spPr bwMode="auto">
            <a:xfrm>
              <a:off x="3836930" y="34264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2" name="Text Box 424">
              <a:extLst>
                <a:ext uri="{FF2B5EF4-FFF2-40B4-BE49-F238E27FC236}">
                  <a16:creationId xmlns:a16="http://schemas.microsoft.com/office/drawing/2014/main" id="{93205D8A-224F-CFE2-A5E8-17452DAEFC84}"/>
                </a:ext>
              </a:extLst>
            </p:cNvPr>
            <p:cNvSpPr txBox="1">
              <a:spLocks noChangeArrowheads="1"/>
            </p:cNvSpPr>
            <p:nvPr/>
          </p:nvSpPr>
          <p:spPr bwMode="auto">
            <a:xfrm>
              <a:off x="3836136" y="3005723"/>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3" name="Freeform 455">
              <a:extLst>
                <a:ext uri="{FF2B5EF4-FFF2-40B4-BE49-F238E27FC236}">
                  <a16:creationId xmlns:a16="http://schemas.microsoft.com/office/drawing/2014/main" id="{C119389D-0897-FB6D-5173-1EC50C84F9A2}"/>
                </a:ext>
              </a:extLst>
            </p:cNvPr>
            <p:cNvSpPr>
              <a:spLocks/>
            </p:cNvSpPr>
            <p:nvPr/>
          </p:nvSpPr>
          <p:spPr bwMode="auto">
            <a:xfrm>
              <a:off x="3622114" y="3042236"/>
              <a:ext cx="366713" cy="547688"/>
            </a:xfrm>
            <a:custGeom>
              <a:avLst/>
              <a:gdLst>
                <a:gd name="T0" fmla="*/ 231 w 231"/>
                <a:gd name="T1" fmla="*/ 0 h 345"/>
                <a:gd name="T2" fmla="*/ 0 w 231"/>
                <a:gd name="T3" fmla="*/ 173 h 345"/>
                <a:gd name="T4" fmla="*/ 231 w 231"/>
                <a:gd name="T5" fmla="*/ 345 h 345"/>
                <a:gd name="T6" fmla="*/ 231 w 231"/>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1" h="345">
                  <a:moveTo>
                    <a:pt x="231" y="0"/>
                  </a:moveTo>
                  <a:lnTo>
                    <a:pt x="0" y="173"/>
                  </a:lnTo>
                  <a:lnTo>
                    <a:pt x="231" y="345"/>
                  </a:lnTo>
                  <a:lnTo>
                    <a:pt x="23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6" name="Group 195">
            <a:extLst>
              <a:ext uri="{FF2B5EF4-FFF2-40B4-BE49-F238E27FC236}">
                <a16:creationId xmlns:a16="http://schemas.microsoft.com/office/drawing/2014/main" id="{69AE4497-7556-87AC-6B14-E471E4F2C75C}"/>
              </a:ext>
            </a:extLst>
          </p:cNvPr>
          <p:cNvGrpSpPr/>
          <p:nvPr/>
        </p:nvGrpSpPr>
        <p:grpSpPr>
          <a:xfrm>
            <a:off x="2378474" y="2277378"/>
            <a:ext cx="426824" cy="650419"/>
            <a:chOff x="2552508" y="2961272"/>
            <a:chExt cx="426824" cy="650419"/>
          </a:xfrm>
        </p:grpSpPr>
        <p:sp>
          <p:nvSpPr>
            <p:cNvPr id="197" name="Line 397">
              <a:extLst>
                <a:ext uri="{FF2B5EF4-FFF2-40B4-BE49-F238E27FC236}">
                  <a16:creationId xmlns:a16="http://schemas.microsoft.com/office/drawing/2014/main" id="{209B8202-64F5-3C69-B8E8-33EDB55BF7C4}"/>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398">
              <a:extLst>
                <a:ext uri="{FF2B5EF4-FFF2-40B4-BE49-F238E27FC236}">
                  <a16:creationId xmlns:a16="http://schemas.microsoft.com/office/drawing/2014/main" id="{7488A41B-8FCE-6C1F-34E5-112A5582FF3B}"/>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399">
              <a:extLst>
                <a:ext uri="{FF2B5EF4-FFF2-40B4-BE49-F238E27FC236}">
                  <a16:creationId xmlns:a16="http://schemas.microsoft.com/office/drawing/2014/main" id="{9B410A95-77BA-98A6-4286-4BC80E8EE7D9}"/>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0" name="Group 400">
              <a:extLst>
                <a:ext uri="{FF2B5EF4-FFF2-40B4-BE49-F238E27FC236}">
                  <a16:creationId xmlns:a16="http://schemas.microsoft.com/office/drawing/2014/main" id="{A6E49B9E-2D10-CC82-638B-7AB3393FD952}"/>
                </a:ext>
              </a:extLst>
            </p:cNvPr>
            <p:cNvGrpSpPr>
              <a:grpSpLocks/>
            </p:cNvGrpSpPr>
            <p:nvPr/>
          </p:nvGrpSpPr>
          <p:grpSpPr bwMode="auto">
            <a:xfrm>
              <a:off x="2757586" y="3004135"/>
              <a:ext cx="182562" cy="549275"/>
              <a:chOff x="1210" y="1814"/>
              <a:chExt cx="57" cy="346"/>
            </a:xfrm>
          </p:grpSpPr>
          <p:sp>
            <p:nvSpPr>
              <p:cNvPr id="206" name="Freeform 401">
                <a:extLst>
                  <a:ext uri="{FF2B5EF4-FFF2-40B4-BE49-F238E27FC236}">
                    <a16:creationId xmlns:a16="http://schemas.microsoft.com/office/drawing/2014/main" id="{FB542065-FDE7-A7BE-A3EB-90E8599C847C}"/>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402">
                <a:extLst>
                  <a:ext uri="{FF2B5EF4-FFF2-40B4-BE49-F238E27FC236}">
                    <a16:creationId xmlns:a16="http://schemas.microsoft.com/office/drawing/2014/main" id="{A9B3DFAD-C348-4C57-70BC-069858312137}"/>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1" name="Oval 403">
              <a:extLst>
                <a:ext uri="{FF2B5EF4-FFF2-40B4-BE49-F238E27FC236}">
                  <a16:creationId xmlns:a16="http://schemas.microsoft.com/office/drawing/2014/main" id="{C1104175-E077-0DEB-2B1D-6BBDDF8DCCCA}"/>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2" name="Text Box 419">
              <a:extLst>
                <a:ext uri="{FF2B5EF4-FFF2-40B4-BE49-F238E27FC236}">
                  <a16:creationId xmlns:a16="http://schemas.microsoft.com/office/drawing/2014/main" id="{A5A4DEAF-1A33-6314-80A0-9F0C227D3877}"/>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3" name="Text Box 420">
              <a:extLst>
                <a:ext uri="{FF2B5EF4-FFF2-40B4-BE49-F238E27FC236}">
                  <a16:creationId xmlns:a16="http://schemas.microsoft.com/office/drawing/2014/main" id="{61AC2E06-75C8-F846-636A-2EEF79EC0E85}"/>
                </a:ext>
              </a:extLst>
            </p:cNvPr>
            <p:cNvSpPr txBox="1">
              <a:spLocks noChangeArrowheads="1"/>
            </p:cNvSpPr>
            <p:nvPr/>
          </p:nvSpPr>
          <p:spPr bwMode="auto">
            <a:xfrm>
              <a:off x="2552508"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4" name="Text Box 421">
              <a:extLst>
                <a:ext uri="{FF2B5EF4-FFF2-40B4-BE49-F238E27FC236}">
                  <a16:creationId xmlns:a16="http://schemas.microsoft.com/office/drawing/2014/main" id="{8177D8D4-2E0D-11A5-54E6-32C82985C9D3}"/>
                </a:ext>
              </a:extLst>
            </p:cNvPr>
            <p:cNvSpPr txBox="1">
              <a:spLocks noChangeArrowheads="1"/>
            </p:cNvSpPr>
            <p:nvPr/>
          </p:nvSpPr>
          <p:spPr bwMode="auto">
            <a:xfrm>
              <a:off x="2782695"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 name="Freeform 457">
              <a:extLst>
                <a:ext uri="{FF2B5EF4-FFF2-40B4-BE49-F238E27FC236}">
                  <a16:creationId xmlns:a16="http://schemas.microsoft.com/office/drawing/2014/main" id="{309ADB0F-71C6-B97C-515F-45792592CE36}"/>
                </a:ext>
              </a:extLst>
            </p:cNvPr>
            <p:cNvSpPr>
              <a:spLocks/>
            </p:cNvSpPr>
            <p:nvPr/>
          </p:nvSpPr>
          <p:spPr bwMode="auto">
            <a:xfrm>
              <a:off x="256867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0" name="Line 399">
            <a:extLst>
              <a:ext uri="{FF2B5EF4-FFF2-40B4-BE49-F238E27FC236}">
                <a16:creationId xmlns:a16="http://schemas.microsoft.com/office/drawing/2014/main" id="{01AD9476-EBAC-BE5C-195B-A58E979ED36A}"/>
              </a:ext>
            </a:extLst>
          </p:cNvPr>
          <p:cNvSpPr>
            <a:spLocks noChangeShapeType="1"/>
          </p:cNvSpPr>
          <p:nvPr/>
        </p:nvSpPr>
        <p:spPr bwMode="auto">
          <a:xfrm>
            <a:off x="2762709" y="2785767"/>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399">
            <a:extLst>
              <a:ext uri="{FF2B5EF4-FFF2-40B4-BE49-F238E27FC236}">
                <a16:creationId xmlns:a16="http://schemas.microsoft.com/office/drawing/2014/main" id="{1523C0FB-8D50-8372-AC21-8DD20E46CF03}"/>
              </a:ext>
            </a:extLst>
          </p:cNvPr>
          <p:cNvSpPr>
            <a:spLocks noChangeShapeType="1"/>
          </p:cNvSpPr>
          <p:nvPr/>
        </p:nvSpPr>
        <p:spPr bwMode="auto">
          <a:xfrm flipH="1">
            <a:off x="2760496" y="3099256"/>
            <a:ext cx="2083" cy="68513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399">
            <a:extLst>
              <a:ext uri="{FF2B5EF4-FFF2-40B4-BE49-F238E27FC236}">
                <a16:creationId xmlns:a16="http://schemas.microsoft.com/office/drawing/2014/main" id="{A54E32C7-591F-CC33-0D27-C001920748D4}"/>
              </a:ext>
            </a:extLst>
          </p:cNvPr>
          <p:cNvSpPr>
            <a:spLocks noChangeShapeType="1"/>
          </p:cNvSpPr>
          <p:nvPr/>
        </p:nvSpPr>
        <p:spPr bwMode="auto">
          <a:xfrm flipV="1">
            <a:off x="1948422" y="2593350"/>
            <a:ext cx="46434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399">
            <a:extLst>
              <a:ext uri="{FF2B5EF4-FFF2-40B4-BE49-F238E27FC236}">
                <a16:creationId xmlns:a16="http://schemas.microsoft.com/office/drawing/2014/main" id="{5662D52D-E598-A735-9F2C-0024D8C1EB9C}"/>
              </a:ext>
            </a:extLst>
          </p:cNvPr>
          <p:cNvSpPr>
            <a:spLocks noChangeShapeType="1"/>
          </p:cNvSpPr>
          <p:nvPr/>
        </p:nvSpPr>
        <p:spPr bwMode="auto">
          <a:xfrm>
            <a:off x="2233875" y="4001720"/>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399">
            <a:extLst>
              <a:ext uri="{FF2B5EF4-FFF2-40B4-BE49-F238E27FC236}">
                <a16:creationId xmlns:a16="http://schemas.microsoft.com/office/drawing/2014/main" id="{9F63CEFC-DA91-1B93-DC36-CDCD057A0A63}"/>
              </a:ext>
            </a:extLst>
          </p:cNvPr>
          <p:cNvSpPr>
            <a:spLocks noChangeShapeType="1"/>
          </p:cNvSpPr>
          <p:nvPr/>
        </p:nvSpPr>
        <p:spPr bwMode="auto">
          <a:xfrm flipV="1">
            <a:off x="2786419" y="3421761"/>
            <a:ext cx="72605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 name="Group 324">
            <a:extLst>
              <a:ext uri="{FF2B5EF4-FFF2-40B4-BE49-F238E27FC236}">
                <a16:creationId xmlns:a16="http://schemas.microsoft.com/office/drawing/2014/main" id="{AC7D015E-C724-3CF4-188A-70342B61CAB0}"/>
              </a:ext>
            </a:extLst>
          </p:cNvPr>
          <p:cNvGrpSpPr>
            <a:grpSpLocks/>
          </p:cNvGrpSpPr>
          <p:nvPr/>
        </p:nvGrpSpPr>
        <p:grpSpPr bwMode="auto">
          <a:xfrm>
            <a:off x="2524811" y="4736106"/>
            <a:ext cx="490538" cy="457200"/>
            <a:chOff x="2110" y="1699"/>
            <a:chExt cx="309" cy="288"/>
          </a:xfrm>
        </p:grpSpPr>
        <p:grpSp>
          <p:nvGrpSpPr>
            <p:cNvPr id="227" name="Group 125">
              <a:extLst>
                <a:ext uri="{FF2B5EF4-FFF2-40B4-BE49-F238E27FC236}">
                  <a16:creationId xmlns:a16="http://schemas.microsoft.com/office/drawing/2014/main" id="{797210ED-7D42-C885-2F80-924295C18864}"/>
                </a:ext>
              </a:extLst>
            </p:cNvPr>
            <p:cNvGrpSpPr>
              <a:grpSpLocks/>
            </p:cNvGrpSpPr>
            <p:nvPr/>
          </p:nvGrpSpPr>
          <p:grpSpPr bwMode="auto">
            <a:xfrm>
              <a:off x="2110" y="1699"/>
              <a:ext cx="288" cy="288"/>
              <a:chOff x="1585" y="1987"/>
              <a:chExt cx="288" cy="288"/>
            </a:xfrm>
          </p:grpSpPr>
          <p:grpSp>
            <p:nvGrpSpPr>
              <p:cNvPr id="229" name="Group 126">
                <a:extLst>
                  <a:ext uri="{FF2B5EF4-FFF2-40B4-BE49-F238E27FC236}">
                    <a16:creationId xmlns:a16="http://schemas.microsoft.com/office/drawing/2014/main" id="{44EB45B5-3232-73A5-0062-54280FA05E15}"/>
                  </a:ext>
                </a:extLst>
              </p:cNvPr>
              <p:cNvGrpSpPr>
                <a:grpSpLocks/>
              </p:cNvGrpSpPr>
              <p:nvPr/>
            </p:nvGrpSpPr>
            <p:grpSpPr bwMode="auto">
              <a:xfrm>
                <a:off x="1585" y="2160"/>
                <a:ext cx="288" cy="115"/>
                <a:chOff x="1152" y="2160"/>
                <a:chExt cx="288" cy="115"/>
              </a:xfrm>
            </p:grpSpPr>
            <p:sp>
              <p:nvSpPr>
                <p:cNvPr id="231" name="Line 127">
                  <a:extLst>
                    <a:ext uri="{FF2B5EF4-FFF2-40B4-BE49-F238E27FC236}">
                      <a16:creationId xmlns:a16="http://schemas.microsoft.com/office/drawing/2014/main" id="{32B0C65D-ECF9-B006-1E3D-52DF6C2190E1}"/>
                    </a:ext>
                  </a:extLst>
                </p:cNvPr>
                <p:cNvSpPr>
                  <a:spLocks noChangeShapeType="1"/>
                </p:cNvSpPr>
                <p:nvPr/>
              </p:nvSpPr>
              <p:spPr bwMode="auto">
                <a:xfrm>
                  <a:off x="1152" y="2160"/>
                  <a:ext cx="28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Line 128">
                  <a:extLst>
                    <a:ext uri="{FF2B5EF4-FFF2-40B4-BE49-F238E27FC236}">
                      <a16:creationId xmlns:a16="http://schemas.microsoft.com/office/drawing/2014/main" id="{D39E48EB-F6A4-F717-79DA-ADB5DE56C0BB}"/>
                    </a:ext>
                  </a:extLst>
                </p:cNvPr>
                <p:cNvSpPr>
                  <a:spLocks noChangeShapeType="1"/>
                </p:cNvSpPr>
                <p:nvPr/>
              </p:nvSpPr>
              <p:spPr bwMode="auto">
                <a:xfrm>
                  <a:off x="1210" y="2218"/>
                  <a:ext cx="17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Line 129">
                  <a:extLst>
                    <a:ext uri="{FF2B5EF4-FFF2-40B4-BE49-F238E27FC236}">
                      <a16:creationId xmlns:a16="http://schemas.microsoft.com/office/drawing/2014/main" id="{B24164FC-29EF-E7B8-C03E-9A79F15DC17E}"/>
                    </a:ext>
                  </a:extLst>
                </p:cNvPr>
                <p:cNvSpPr>
                  <a:spLocks noChangeShapeType="1"/>
                </p:cNvSpPr>
                <p:nvPr/>
              </p:nvSpPr>
              <p:spPr bwMode="auto">
                <a:xfrm>
                  <a:off x="1267" y="2275"/>
                  <a:ext cx="5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0" name="Line 130">
                <a:extLst>
                  <a:ext uri="{FF2B5EF4-FFF2-40B4-BE49-F238E27FC236}">
                    <a16:creationId xmlns:a16="http://schemas.microsoft.com/office/drawing/2014/main" id="{47BEEED9-494A-ACBF-07BF-8798E73E62B3}"/>
                  </a:ext>
                </a:extLst>
              </p:cNvPr>
              <p:cNvSpPr>
                <a:spLocks noChangeShapeType="1"/>
              </p:cNvSpPr>
              <p:nvPr/>
            </p:nvSpPr>
            <p:spPr bwMode="auto">
              <a:xfrm flipV="1">
                <a:off x="1728" y="1987"/>
                <a:ext cx="0" cy="17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8" name="Freeform 323">
              <a:extLst>
                <a:ext uri="{FF2B5EF4-FFF2-40B4-BE49-F238E27FC236}">
                  <a16:creationId xmlns:a16="http://schemas.microsoft.com/office/drawing/2014/main" id="{247DB537-64EE-EFE8-6362-BDD99CBDCFB6}"/>
                </a:ext>
              </a:extLst>
            </p:cNvPr>
            <p:cNvSpPr>
              <a:spLocks/>
            </p:cNvSpPr>
            <p:nvPr/>
          </p:nvSpPr>
          <p:spPr bwMode="auto">
            <a:xfrm>
              <a:off x="2131" y="1699"/>
              <a:ext cx="288" cy="173"/>
            </a:xfrm>
            <a:custGeom>
              <a:avLst/>
              <a:gdLst>
                <a:gd name="T0" fmla="*/ 115 w 288"/>
                <a:gd name="T1" fmla="*/ 0 h 173"/>
                <a:gd name="T2" fmla="*/ 0 w 288"/>
                <a:gd name="T3" fmla="*/ 173 h 173"/>
                <a:gd name="T4" fmla="*/ 288 w 288"/>
                <a:gd name="T5" fmla="*/ 173 h 173"/>
                <a:gd name="T6" fmla="*/ 115 w 288"/>
                <a:gd name="T7" fmla="*/ 0 h 1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73">
                  <a:moveTo>
                    <a:pt x="115" y="0"/>
                  </a:moveTo>
                  <a:lnTo>
                    <a:pt x="0" y="173"/>
                  </a:lnTo>
                  <a:lnTo>
                    <a:pt x="288" y="173"/>
                  </a:lnTo>
                  <a:lnTo>
                    <a:pt x="115"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4" name="Group 330">
            <a:extLst>
              <a:ext uri="{FF2B5EF4-FFF2-40B4-BE49-F238E27FC236}">
                <a16:creationId xmlns:a16="http://schemas.microsoft.com/office/drawing/2014/main" id="{F354CA4F-9CBE-93F8-2C60-ABECCCA68488}"/>
              </a:ext>
            </a:extLst>
          </p:cNvPr>
          <p:cNvGrpSpPr>
            <a:grpSpLocks/>
          </p:cNvGrpSpPr>
          <p:nvPr/>
        </p:nvGrpSpPr>
        <p:grpSpPr bwMode="auto">
          <a:xfrm>
            <a:off x="2474621" y="1785391"/>
            <a:ext cx="571500" cy="566737"/>
            <a:chOff x="2693" y="1803"/>
            <a:chExt cx="360" cy="357"/>
          </a:xfrm>
        </p:grpSpPr>
        <p:grpSp>
          <p:nvGrpSpPr>
            <p:cNvPr id="235" name="Group 152">
              <a:extLst>
                <a:ext uri="{FF2B5EF4-FFF2-40B4-BE49-F238E27FC236}">
                  <a16:creationId xmlns:a16="http://schemas.microsoft.com/office/drawing/2014/main" id="{65B58845-DE30-1FA3-C863-DFFCA8E5619D}"/>
                </a:ext>
              </a:extLst>
            </p:cNvPr>
            <p:cNvGrpSpPr>
              <a:grpSpLocks/>
            </p:cNvGrpSpPr>
            <p:nvPr/>
          </p:nvGrpSpPr>
          <p:grpSpPr bwMode="auto">
            <a:xfrm>
              <a:off x="2693" y="1803"/>
              <a:ext cx="358" cy="357"/>
              <a:chOff x="1543" y="1457"/>
              <a:chExt cx="358" cy="357"/>
            </a:xfrm>
          </p:grpSpPr>
          <p:grpSp>
            <p:nvGrpSpPr>
              <p:cNvPr id="237" name="Group 153">
                <a:extLst>
                  <a:ext uri="{FF2B5EF4-FFF2-40B4-BE49-F238E27FC236}">
                    <a16:creationId xmlns:a16="http://schemas.microsoft.com/office/drawing/2014/main" id="{89B2F0C5-50A4-8C0D-1856-95BE33124F20}"/>
                  </a:ext>
                </a:extLst>
              </p:cNvPr>
              <p:cNvGrpSpPr>
                <a:grpSpLocks/>
              </p:cNvGrpSpPr>
              <p:nvPr/>
            </p:nvGrpSpPr>
            <p:grpSpPr bwMode="auto">
              <a:xfrm>
                <a:off x="1555" y="1584"/>
                <a:ext cx="346" cy="230"/>
                <a:chOff x="1555" y="1584"/>
                <a:chExt cx="346" cy="230"/>
              </a:xfrm>
            </p:grpSpPr>
            <p:sp>
              <p:nvSpPr>
                <p:cNvPr id="239" name="Line 154">
                  <a:extLst>
                    <a:ext uri="{FF2B5EF4-FFF2-40B4-BE49-F238E27FC236}">
                      <a16:creationId xmlns:a16="http://schemas.microsoft.com/office/drawing/2014/main" id="{82A976CD-6494-A709-65FB-F47D0E0AF824}"/>
                    </a:ext>
                  </a:extLst>
                </p:cNvPr>
                <p:cNvSpPr>
                  <a:spLocks noChangeShapeType="1"/>
                </p:cNvSpPr>
                <p:nvPr/>
              </p:nvSpPr>
              <p:spPr bwMode="auto">
                <a:xfrm flipV="1">
                  <a:off x="1728" y="1584"/>
                  <a:ext cx="0" cy="2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155">
                  <a:extLst>
                    <a:ext uri="{FF2B5EF4-FFF2-40B4-BE49-F238E27FC236}">
                      <a16:creationId xmlns:a16="http://schemas.microsoft.com/office/drawing/2014/main" id="{A942E939-1B2C-25F2-E721-73DA6B7AF237}"/>
                    </a:ext>
                  </a:extLst>
                </p:cNvPr>
                <p:cNvSpPr>
                  <a:spLocks noChangeShapeType="1"/>
                </p:cNvSpPr>
                <p:nvPr/>
              </p:nvSpPr>
              <p:spPr bwMode="auto">
                <a:xfrm>
                  <a:off x="1555" y="1584"/>
                  <a:ext cx="3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8" name="Text Box 156">
                <a:extLst>
                  <a:ext uri="{FF2B5EF4-FFF2-40B4-BE49-F238E27FC236}">
                    <a16:creationId xmlns:a16="http://schemas.microsoft.com/office/drawing/2014/main" id="{19835C9B-5D8B-AF45-7A58-1386E48833F2}"/>
                  </a:ext>
                </a:extLst>
              </p:cNvPr>
              <p:cNvSpPr txBox="1">
                <a:spLocks noChangeArrowheads="1"/>
              </p:cNvSpPr>
              <p:nvPr/>
            </p:nvSpPr>
            <p:spPr bwMode="auto">
              <a:xfrm>
                <a:off x="1543" y="1457"/>
                <a:ext cx="25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VDD</a:t>
                </a:r>
              </a:p>
            </p:txBody>
          </p:sp>
        </p:grpSp>
        <p:sp>
          <p:nvSpPr>
            <p:cNvPr id="236" name="Freeform 329">
              <a:extLst>
                <a:ext uri="{FF2B5EF4-FFF2-40B4-BE49-F238E27FC236}">
                  <a16:creationId xmlns:a16="http://schemas.microsoft.com/office/drawing/2014/main" id="{9623A749-FEAC-931E-E93F-59966CA19A03}"/>
                </a:ext>
              </a:extLst>
            </p:cNvPr>
            <p:cNvSpPr>
              <a:spLocks/>
            </p:cNvSpPr>
            <p:nvPr/>
          </p:nvSpPr>
          <p:spPr bwMode="auto">
            <a:xfrm>
              <a:off x="2707" y="1930"/>
              <a:ext cx="346" cy="230"/>
            </a:xfrm>
            <a:custGeom>
              <a:avLst/>
              <a:gdLst>
                <a:gd name="T0" fmla="*/ 0 w 346"/>
                <a:gd name="T1" fmla="*/ 0 h 230"/>
                <a:gd name="T2" fmla="*/ 173 w 346"/>
                <a:gd name="T3" fmla="*/ 230 h 230"/>
                <a:gd name="T4" fmla="*/ 346 w 346"/>
                <a:gd name="T5" fmla="*/ 0 h 230"/>
                <a:gd name="T6" fmla="*/ 0 w 346"/>
                <a:gd name="T7" fmla="*/ 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 h="230">
                  <a:moveTo>
                    <a:pt x="0" y="0"/>
                  </a:moveTo>
                  <a:lnTo>
                    <a:pt x="173" y="230"/>
                  </a:lnTo>
                  <a:lnTo>
                    <a:pt x="346" y="0"/>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1" name="TextBox 240">
            <a:extLst>
              <a:ext uri="{FF2B5EF4-FFF2-40B4-BE49-F238E27FC236}">
                <a16:creationId xmlns:a16="http://schemas.microsoft.com/office/drawing/2014/main" id="{3123F09B-2E9F-11E5-D34B-EBA5FE6CC046}"/>
              </a:ext>
            </a:extLst>
          </p:cNvPr>
          <p:cNvSpPr txBox="1"/>
          <p:nvPr/>
        </p:nvSpPr>
        <p:spPr>
          <a:xfrm>
            <a:off x="1722320" y="2293066"/>
            <a:ext cx="3032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a:t>
            </a:r>
          </a:p>
        </p:txBody>
      </p:sp>
      <p:sp>
        <p:nvSpPr>
          <p:cNvPr id="243" name="TextBox 242">
            <a:extLst>
              <a:ext uri="{FF2B5EF4-FFF2-40B4-BE49-F238E27FC236}">
                <a16:creationId xmlns:a16="http://schemas.microsoft.com/office/drawing/2014/main" id="{0EEA5596-1F15-A9C7-86F2-7D73691EC016}"/>
              </a:ext>
            </a:extLst>
          </p:cNvPr>
          <p:cNvSpPr txBox="1"/>
          <p:nvPr/>
        </p:nvSpPr>
        <p:spPr>
          <a:xfrm>
            <a:off x="1948423" y="3743578"/>
            <a:ext cx="3901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Vcs</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4" name="Group 243">
            <a:extLst>
              <a:ext uri="{FF2B5EF4-FFF2-40B4-BE49-F238E27FC236}">
                <a16:creationId xmlns:a16="http://schemas.microsoft.com/office/drawing/2014/main" id="{17B3EC5E-93A0-DC6A-2C73-A3E42E1854C8}"/>
              </a:ext>
            </a:extLst>
          </p:cNvPr>
          <p:cNvGrpSpPr/>
          <p:nvPr/>
        </p:nvGrpSpPr>
        <p:grpSpPr>
          <a:xfrm flipH="1">
            <a:off x="3479642" y="2835594"/>
            <a:ext cx="422062" cy="636132"/>
            <a:chOff x="3599599" y="3005723"/>
            <a:chExt cx="422062" cy="636132"/>
          </a:xfrm>
        </p:grpSpPr>
        <p:sp>
          <p:nvSpPr>
            <p:cNvPr id="245" name="Line 389">
              <a:extLst>
                <a:ext uri="{FF2B5EF4-FFF2-40B4-BE49-F238E27FC236}">
                  <a16:creationId xmlns:a16="http://schemas.microsoft.com/office/drawing/2014/main" id="{47A8B735-D3A1-7C48-C9FC-9C6F10DB6C63}"/>
                </a:ext>
              </a:extLst>
            </p:cNvPr>
            <p:cNvSpPr>
              <a:spLocks noChangeShapeType="1"/>
            </p:cNvSpPr>
            <p:nvPr/>
          </p:nvSpPr>
          <p:spPr bwMode="auto">
            <a:xfrm flipH="1">
              <a:off x="3612589" y="3316874"/>
              <a:ext cx="1381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Line 390">
              <a:extLst>
                <a:ext uri="{FF2B5EF4-FFF2-40B4-BE49-F238E27FC236}">
                  <a16:creationId xmlns:a16="http://schemas.microsoft.com/office/drawing/2014/main" id="{D1BEDB66-7382-ECA3-BB88-763917CA81B0}"/>
                </a:ext>
              </a:extLst>
            </p:cNvPr>
            <p:cNvSpPr>
              <a:spLocks noChangeShapeType="1"/>
            </p:cNvSpPr>
            <p:nvPr/>
          </p:nvSpPr>
          <p:spPr bwMode="auto">
            <a:xfrm flipH="1">
              <a:off x="3750702"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Line 391">
              <a:extLst>
                <a:ext uri="{FF2B5EF4-FFF2-40B4-BE49-F238E27FC236}">
                  <a16:creationId xmlns:a16="http://schemas.microsoft.com/office/drawing/2014/main" id="{6234CC70-B942-78F5-0B0A-E20ED2E62A04}"/>
                </a:ext>
              </a:extLst>
            </p:cNvPr>
            <p:cNvSpPr>
              <a:spLocks noChangeShapeType="1"/>
            </p:cNvSpPr>
            <p:nvPr/>
          </p:nvSpPr>
          <p:spPr bwMode="auto">
            <a:xfrm>
              <a:off x="3796739"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8" name="Group 392">
              <a:extLst>
                <a:ext uri="{FF2B5EF4-FFF2-40B4-BE49-F238E27FC236}">
                  <a16:creationId xmlns:a16="http://schemas.microsoft.com/office/drawing/2014/main" id="{5CB39F75-70B9-6E47-8AE0-87220E8BE785}"/>
                </a:ext>
              </a:extLst>
            </p:cNvPr>
            <p:cNvGrpSpPr>
              <a:grpSpLocks/>
            </p:cNvGrpSpPr>
            <p:nvPr/>
          </p:nvGrpSpPr>
          <p:grpSpPr bwMode="auto">
            <a:xfrm>
              <a:off x="3796739" y="3042236"/>
              <a:ext cx="182563" cy="549275"/>
              <a:chOff x="1210" y="1814"/>
              <a:chExt cx="57" cy="346"/>
            </a:xfrm>
          </p:grpSpPr>
          <p:sp>
            <p:nvSpPr>
              <p:cNvPr id="253" name="Freeform 393">
                <a:extLst>
                  <a:ext uri="{FF2B5EF4-FFF2-40B4-BE49-F238E27FC236}">
                    <a16:creationId xmlns:a16="http://schemas.microsoft.com/office/drawing/2014/main" id="{73CC73CF-FCC0-4432-9EAE-8236BA05BBF7}"/>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394">
                <a:extLst>
                  <a:ext uri="{FF2B5EF4-FFF2-40B4-BE49-F238E27FC236}">
                    <a16:creationId xmlns:a16="http://schemas.microsoft.com/office/drawing/2014/main" id="{4B184947-9E91-F0D6-E0E9-69E3B3F63F2F}"/>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49" name="Text Box 422">
              <a:extLst>
                <a:ext uri="{FF2B5EF4-FFF2-40B4-BE49-F238E27FC236}">
                  <a16:creationId xmlns:a16="http://schemas.microsoft.com/office/drawing/2014/main" id="{61B424AD-C153-46D4-793D-038793C7061F}"/>
                </a:ext>
              </a:extLst>
            </p:cNvPr>
            <p:cNvSpPr txBox="1">
              <a:spLocks noChangeArrowheads="1"/>
            </p:cNvSpPr>
            <p:nvPr/>
          </p:nvSpPr>
          <p:spPr bwMode="auto">
            <a:xfrm>
              <a:off x="3599599" y="31470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0" name="Text Box 423">
              <a:extLst>
                <a:ext uri="{FF2B5EF4-FFF2-40B4-BE49-F238E27FC236}">
                  <a16:creationId xmlns:a16="http://schemas.microsoft.com/office/drawing/2014/main" id="{5F068616-5025-230C-DCF2-40306106A838}"/>
                </a:ext>
              </a:extLst>
            </p:cNvPr>
            <p:cNvSpPr txBox="1">
              <a:spLocks noChangeArrowheads="1"/>
            </p:cNvSpPr>
            <p:nvPr/>
          </p:nvSpPr>
          <p:spPr bwMode="auto">
            <a:xfrm>
              <a:off x="3836931" y="34264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1" name="Text Box 424">
              <a:extLst>
                <a:ext uri="{FF2B5EF4-FFF2-40B4-BE49-F238E27FC236}">
                  <a16:creationId xmlns:a16="http://schemas.microsoft.com/office/drawing/2014/main" id="{4A5F9F03-CD6A-DF13-4621-1023388F320A}"/>
                </a:ext>
              </a:extLst>
            </p:cNvPr>
            <p:cNvSpPr txBox="1">
              <a:spLocks noChangeArrowheads="1"/>
            </p:cNvSpPr>
            <p:nvPr/>
          </p:nvSpPr>
          <p:spPr bwMode="auto">
            <a:xfrm>
              <a:off x="3836137" y="3005723"/>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Freeform 455">
              <a:extLst>
                <a:ext uri="{FF2B5EF4-FFF2-40B4-BE49-F238E27FC236}">
                  <a16:creationId xmlns:a16="http://schemas.microsoft.com/office/drawing/2014/main" id="{7DE98CC4-9174-A8F2-4ADA-4820DF2BDF79}"/>
                </a:ext>
              </a:extLst>
            </p:cNvPr>
            <p:cNvSpPr>
              <a:spLocks/>
            </p:cNvSpPr>
            <p:nvPr/>
          </p:nvSpPr>
          <p:spPr bwMode="auto">
            <a:xfrm>
              <a:off x="3622114" y="3042236"/>
              <a:ext cx="366713" cy="547688"/>
            </a:xfrm>
            <a:custGeom>
              <a:avLst/>
              <a:gdLst>
                <a:gd name="T0" fmla="*/ 231 w 231"/>
                <a:gd name="T1" fmla="*/ 0 h 345"/>
                <a:gd name="T2" fmla="*/ 0 w 231"/>
                <a:gd name="T3" fmla="*/ 173 h 345"/>
                <a:gd name="T4" fmla="*/ 231 w 231"/>
                <a:gd name="T5" fmla="*/ 345 h 345"/>
                <a:gd name="T6" fmla="*/ 231 w 231"/>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1" h="345">
                  <a:moveTo>
                    <a:pt x="231" y="0"/>
                  </a:moveTo>
                  <a:lnTo>
                    <a:pt x="0" y="173"/>
                  </a:lnTo>
                  <a:lnTo>
                    <a:pt x="231" y="345"/>
                  </a:lnTo>
                  <a:lnTo>
                    <a:pt x="23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5" name="Group 254">
            <a:extLst>
              <a:ext uri="{FF2B5EF4-FFF2-40B4-BE49-F238E27FC236}">
                <a16:creationId xmlns:a16="http://schemas.microsoft.com/office/drawing/2014/main" id="{779CD964-A932-64B9-C7BD-C6EB244F57FF}"/>
              </a:ext>
            </a:extLst>
          </p:cNvPr>
          <p:cNvGrpSpPr/>
          <p:nvPr/>
        </p:nvGrpSpPr>
        <p:grpSpPr>
          <a:xfrm flipH="1">
            <a:off x="3488000" y="2287874"/>
            <a:ext cx="426823" cy="650419"/>
            <a:chOff x="2552509" y="2961272"/>
            <a:chExt cx="426823" cy="650419"/>
          </a:xfrm>
        </p:grpSpPr>
        <p:sp>
          <p:nvSpPr>
            <p:cNvPr id="256" name="Line 397">
              <a:extLst>
                <a:ext uri="{FF2B5EF4-FFF2-40B4-BE49-F238E27FC236}">
                  <a16:creationId xmlns:a16="http://schemas.microsoft.com/office/drawing/2014/main" id="{E06AD113-71CF-1E6B-FF7D-68E0843F39AC}"/>
                </a:ext>
              </a:extLst>
            </p:cNvPr>
            <p:cNvSpPr>
              <a:spLocks noChangeShapeType="1"/>
            </p:cNvSpPr>
            <p:nvPr/>
          </p:nvSpPr>
          <p:spPr bwMode="auto">
            <a:xfrm flipH="1">
              <a:off x="2573436" y="3278773"/>
              <a:ext cx="13811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Line 398">
              <a:extLst>
                <a:ext uri="{FF2B5EF4-FFF2-40B4-BE49-F238E27FC236}">
                  <a16:creationId xmlns:a16="http://schemas.microsoft.com/office/drawing/2014/main" id="{7E16C090-9956-AD2B-086A-73D855043459}"/>
                </a:ext>
              </a:extLst>
            </p:cNvPr>
            <p:cNvSpPr>
              <a:spLocks noChangeShapeType="1"/>
            </p:cNvSpPr>
            <p:nvPr/>
          </p:nvSpPr>
          <p:spPr bwMode="auto">
            <a:xfrm flipH="1">
              <a:off x="2711548" y="3115460"/>
              <a:ext cx="0" cy="31571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Line 399">
              <a:extLst>
                <a:ext uri="{FF2B5EF4-FFF2-40B4-BE49-F238E27FC236}">
                  <a16:creationId xmlns:a16="http://schemas.microsoft.com/office/drawing/2014/main" id="{FE327748-CD1A-42B9-9E07-A941F627893B}"/>
                </a:ext>
              </a:extLst>
            </p:cNvPr>
            <p:cNvSpPr>
              <a:spLocks noChangeShapeType="1"/>
            </p:cNvSpPr>
            <p:nvPr/>
          </p:nvSpPr>
          <p:spPr bwMode="auto">
            <a:xfrm>
              <a:off x="2757586" y="3115460"/>
              <a:ext cx="0" cy="31095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9" name="Group 400">
              <a:extLst>
                <a:ext uri="{FF2B5EF4-FFF2-40B4-BE49-F238E27FC236}">
                  <a16:creationId xmlns:a16="http://schemas.microsoft.com/office/drawing/2014/main" id="{8E05CA18-BEF2-7D61-39EA-72B0133BD7FA}"/>
                </a:ext>
              </a:extLst>
            </p:cNvPr>
            <p:cNvGrpSpPr>
              <a:grpSpLocks/>
            </p:cNvGrpSpPr>
            <p:nvPr/>
          </p:nvGrpSpPr>
          <p:grpSpPr bwMode="auto">
            <a:xfrm>
              <a:off x="2757586" y="3004135"/>
              <a:ext cx="182562" cy="549275"/>
              <a:chOff x="1210" y="1814"/>
              <a:chExt cx="57" cy="346"/>
            </a:xfrm>
          </p:grpSpPr>
          <p:sp>
            <p:nvSpPr>
              <p:cNvPr id="265" name="Freeform 401">
                <a:extLst>
                  <a:ext uri="{FF2B5EF4-FFF2-40B4-BE49-F238E27FC236}">
                    <a16:creationId xmlns:a16="http://schemas.microsoft.com/office/drawing/2014/main" id="{19C73AF1-27F8-AB21-3C8D-B8D9457ABDBA}"/>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402">
                <a:extLst>
                  <a:ext uri="{FF2B5EF4-FFF2-40B4-BE49-F238E27FC236}">
                    <a16:creationId xmlns:a16="http://schemas.microsoft.com/office/drawing/2014/main" id="{EEBE1CD7-EF91-8501-7AC0-08336B570333}"/>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0" name="Oval 403">
              <a:extLst>
                <a:ext uri="{FF2B5EF4-FFF2-40B4-BE49-F238E27FC236}">
                  <a16:creationId xmlns:a16="http://schemas.microsoft.com/office/drawing/2014/main" id="{43E77F02-53BC-B3C1-9080-80902D5FDDFE}"/>
                </a:ext>
              </a:extLst>
            </p:cNvPr>
            <p:cNvSpPr>
              <a:spLocks noChangeArrowheads="1"/>
            </p:cNvSpPr>
            <p:nvPr/>
          </p:nvSpPr>
          <p:spPr bwMode="auto">
            <a:xfrm>
              <a:off x="2613123" y="3232735"/>
              <a:ext cx="90487" cy="90488"/>
            </a:xfrm>
            <a:prstGeom prst="ellipse">
              <a:avLst/>
            </a:prstGeom>
            <a:solidFill>
              <a:schemeClr val="bg1"/>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1" name="Text Box 419">
              <a:extLst>
                <a:ext uri="{FF2B5EF4-FFF2-40B4-BE49-F238E27FC236}">
                  <a16:creationId xmlns:a16="http://schemas.microsoft.com/office/drawing/2014/main" id="{4952B9C4-1036-7065-D595-6FA6B3CAD11A}"/>
                </a:ext>
              </a:extLst>
            </p:cNvPr>
            <p:cNvSpPr txBox="1">
              <a:spLocks noChangeArrowheads="1"/>
            </p:cNvSpPr>
            <p:nvPr/>
          </p:nvSpPr>
          <p:spPr bwMode="auto">
            <a:xfrm>
              <a:off x="2794602" y="2961272"/>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Text Box 420">
              <a:extLst>
                <a:ext uri="{FF2B5EF4-FFF2-40B4-BE49-F238E27FC236}">
                  <a16:creationId xmlns:a16="http://schemas.microsoft.com/office/drawing/2014/main" id="{51F1B456-8BCA-9131-6F00-7C7AB0179E6C}"/>
                </a:ext>
              </a:extLst>
            </p:cNvPr>
            <p:cNvSpPr txBox="1">
              <a:spLocks noChangeArrowheads="1"/>
            </p:cNvSpPr>
            <p:nvPr/>
          </p:nvSpPr>
          <p:spPr bwMode="auto">
            <a:xfrm>
              <a:off x="2552509" y="305969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3" name="Text Box 421">
              <a:extLst>
                <a:ext uri="{FF2B5EF4-FFF2-40B4-BE49-F238E27FC236}">
                  <a16:creationId xmlns:a16="http://schemas.microsoft.com/office/drawing/2014/main" id="{DE3EEFEC-DD72-95BE-4336-62BEBAD855EE}"/>
                </a:ext>
              </a:extLst>
            </p:cNvPr>
            <p:cNvSpPr txBox="1">
              <a:spLocks noChangeArrowheads="1"/>
            </p:cNvSpPr>
            <p:nvPr/>
          </p:nvSpPr>
          <p:spPr bwMode="auto">
            <a:xfrm>
              <a:off x="2782696" y="3396247"/>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Freeform 457">
              <a:extLst>
                <a:ext uri="{FF2B5EF4-FFF2-40B4-BE49-F238E27FC236}">
                  <a16:creationId xmlns:a16="http://schemas.microsoft.com/office/drawing/2014/main" id="{BDF250C7-0B9E-D0DC-D5EF-FF7DB7B07208}"/>
                </a:ext>
              </a:extLst>
            </p:cNvPr>
            <p:cNvSpPr>
              <a:spLocks/>
            </p:cNvSpPr>
            <p:nvPr/>
          </p:nvSpPr>
          <p:spPr bwMode="auto">
            <a:xfrm>
              <a:off x="2575023" y="3004135"/>
              <a:ext cx="365125" cy="547688"/>
            </a:xfrm>
            <a:custGeom>
              <a:avLst/>
              <a:gdLst>
                <a:gd name="T0" fmla="*/ 0 w 230"/>
                <a:gd name="T1" fmla="*/ 173 h 345"/>
                <a:gd name="T2" fmla="*/ 230 w 230"/>
                <a:gd name="T3" fmla="*/ 345 h 345"/>
                <a:gd name="T4" fmla="*/ 230 w 230"/>
                <a:gd name="T5" fmla="*/ 0 h 345"/>
                <a:gd name="T6" fmla="*/ 0 w 230"/>
                <a:gd name="T7" fmla="*/ 173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45">
                  <a:moveTo>
                    <a:pt x="0" y="173"/>
                  </a:moveTo>
                  <a:lnTo>
                    <a:pt x="230" y="345"/>
                  </a:lnTo>
                  <a:lnTo>
                    <a:pt x="230" y="0"/>
                  </a:lnTo>
                  <a:lnTo>
                    <a:pt x="0" y="173"/>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7" name="Line 399">
            <a:extLst>
              <a:ext uri="{FF2B5EF4-FFF2-40B4-BE49-F238E27FC236}">
                <a16:creationId xmlns:a16="http://schemas.microsoft.com/office/drawing/2014/main" id="{9AEFE65A-7EF3-E146-F067-F0C06C062CF4}"/>
              </a:ext>
            </a:extLst>
          </p:cNvPr>
          <p:cNvSpPr>
            <a:spLocks noChangeShapeType="1"/>
          </p:cNvSpPr>
          <p:nvPr/>
        </p:nvSpPr>
        <p:spPr bwMode="auto">
          <a:xfrm flipH="1">
            <a:off x="3903462" y="2605375"/>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TextBox 267">
            <a:extLst>
              <a:ext uri="{FF2B5EF4-FFF2-40B4-BE49-F238E27FC236}">
                <a16:creationId xmlns:a16="http://schemas.microsoft.com/office/drawing/2014/main" id="{F704DB86-64F7-F298-A194-0618F918417A}"/>
              </a:ext>
            </a:extLst>
          </p:cNvPr>
          <p:cNvSpPr txBox="1"/>
          <p:nvPr/>
        </p:nvSpPr>
        <p:spPr>
          <a:xfrm flipH="1">
            <a:off x="3939560" y="2354955"/>
            <a:ext cx="38664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Vld</a:t>
            </a:r>
            <a:endParaRPr kumimoji="0" lang="en-US" sz="1200" b="0" i="0" u="none" strike="noStrike" kern="1200" cap="none" spc="0" normalizeH="0" baseline="-25000" noProof="0">
              <a:ln>
                <a:noFill/>
              </a:ln>
              <a:solidFill>
                <a:prstClr val="black"/>
              </a:solidFill>
              <a:effectLst/>
              <a:uLnTx/>
              <a:uFillTx/>
              <a:latin typeface="Calibri" panose="020F0502020204030204"/>
              <a:ea typeface="+mn-ea"/>
              <a:cs typeface="+mn-cs"/>
            </a:endParaRPr>
          </a:p>
        </p:txBody>
      </p:sp>
      <p:sp>
        <p:nvSpPr>
          <p:cNvPr id="269" name="Line 399">
            <a:extLst>
              <a:ext uri="{FF2B5EF4-FFF2-40B4-BE49-F238E27FC236}">
                <a16:creationId xmlns:a16="http://schemas.microsoft.com/office/drawing/2014/main" id="{729D9585-D7AC-09E0-C084-F1A2A36AFD68}"/>
              </a:ext>
            </a:extLst>
          </p:cNvPr>
          <p:cNvSpPr>
            <a:spLocks noChangeShapeType="1"/>
          </p:cNvSpPr>
          <p:nvPr/>
        </p:nvSpPr>
        <p:spPr bwMode="auto">
          <a:xfrm flipV="1">
            <a:off x="3527998" y="2867342"/>
            <a:ext cx="660854" cy="384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TextBox 269">
            <a:extLst>
              <a:ext uri="{FF2B5EF4-FFF2-40B4-BE49-F238E27FC236}">
                <a16:creationId xmlns:a16="http://schemas.microsoft.com/office/drawing/2014/main" id="{32BBF806-8D6F-511E-656F-1FB0661E068B}"/>
              </a:ext>
            </a:extLst>
          </p:cNvPr>
          <p:cNvSpPr txBox="1"/>
          <p:nvPr/>
        </p:nvSpPr>
        <p:spPr>
          <a:xfrm>
            <a:off x="4040121" y="2818894"/>
            <a:ext cx="4187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Out</a:t>
            </a:r>
          </a:p>
        </p:txBody>
      </p:sp>
      <p:sp>
        <p:nvSpPr>
          <p:cNvPr id="279" name="Line 399">
            <a:extLst>
              <a:ext uri="{FF2B5EF4-FFF2-40B4-BE49-F238E27FC236}">
                <a16:creationId xmlns:a16="http://schemas.microsoft.com/office/drawing/2014/main" id="{345D0945-41DF-3B2A-FB5A-114275D6C220}"/>
              </a:ext>
            </a:extLst>
          </p:cNvPr>
          <p:cNvSpPr>
            <a:spLocks noChangeShapeType="1"/>
          </p:cNvSpPr>
          <p:nvPr/>
        </p:nvSpPr>
        <p:spPr bwMode="auto">
          <a:xfrm flipH="1">
            <a:off x="2751824" y="4259461"/>
            <a:ext cx="6648" cy="483079"/>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TextBox 279">
            <a:extLst>
              <a:ext uri="{FF2B5EF4-FFF2-40B4-BE49-F238E27FC236}">
                <a16:creationId xmlns:a16="http://schemas.microsoft.com/office/drawing/2014/main" id="{DB5B8FFD-AD07-6678-7403-FBFCD68EF014}"/>
              </a:ext>
            </a:extLst>
          </p:cNvPr>
          <p:cNvSpPr txBox="1"/>
          <p:nvPr/>
        </p:nvSpPr>
        <p:spPr>
          <a:xfrm>
            <a:off x="3833809" y="3087662"/>
            <a:ext cx="39491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Vcc</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1" name="Group 330">
            <a:extLst>
              <a:ext uri="{FF2B5EF4-FFF2-40B4-BE49-F238E27FC236}">
                <a16:creationId xmlns:a16="http://schemas.microsoft.com/office/drawing/2014/main" id="{9CBBB984-51AE-F09D-FA78-A35526C6BC1D}"/>
              </a:ext>
            </a:extLst>
          </p:cNvPr>
          <p:cNvGrpSpPr>
            <a:grpSpLocks/>
          </p:cNvGrpSpPr>
          <p:nvPr/>
        </p:nvGrpSpPr>
        <p:grpSpPr bwMode="auto">
          <a:xfrm>
            <a:off x="3231859" y="1783607"/>
            <a:ext cx="571500" cy="566737"/>
            <a:chOff x="2693" y="1803"/>
            <a:chExt cx="360" cy="357"/>
          </a:xfrm>
        </p:grpSpPr>
        <p:grpSp>
          <p:nvGrpSpPr>
            <p:cNvPr id="282" name="Group 152">
              <a:extLst>
                <a:ext uri="{FF2B5EF4-FFF2-40B4-BE49-F238E27FC236}">
                  <a16:creationId xmlns:a16="http://schemas.microsoft.com/office/drawing/2014/main" id="{98CEBFBE-905A-9735-EAE1-318C5F8F647F}"/>
                </a:ext>
              </a:extLst>
            </p:cNvPr>
            <p:cNvGrpSpPr>
              <a:grpSpLocks/>
            </p:cNvGrpSpPr>
            <p:nvPr/>
          </p:nvGrpSpPr>
          <p:grpSpPr bwMode="auto">
            <a:xfrm>
              <a:off x="2693" y="1803"/>
              <a:ext cx="358" cy="357"/>
              <a:chOff x="1543" y="1457"/>
              <a:chExt cx="358" cy="357"/>
            </a:xfrm>
          </p:grpSpPr>
          <p:grpSp>
            <p:nvGrpSpPr>
              <p:cNvPr id="284" name="Group 153">
                <a:extLst>
                  <a:ext uri="{FF2B5EF4-FFF2-40B4-BE49-F238E27FC236}">
                    <a16:creationId xmlns:a16="http://schemas.microsoft.com/office/drawing/2014/main" id="{4AF86BC3-D215-67FA-0C24-8A067D073E33}"/>
                  </a:ext>
                </a:extLst>
              </p:cNvPr>
              <p:cNvGrpSpPr>
                <a:grpSpLocks/>
              </p:cNvGrpSpPr>
              <p:nvPr/>
            </p:nvGrpSpPr>
            <p:grpSpPr bwMode="auto">
              <a:xfrm>
                <a:off x="1555" y="1584"/>
                <a:ext cx="346" cy="230"/>
                <a:chOff x="1555" y="1584"/>
                <a:chExt cx="346" cy="230"/>
              </a:xfrm>
            </p:grpSpPr>
            <p:sp>
              <p:nvSpPr>
                <p:cNvPr id="286" name="Line 154">
                  <a:extLst>
                    <a:ext uri="{FF2B5EF4-FFF2-40B4-BE49-F238E27FC236}">
                      <a16:creationId xmlns:a16="http://schemas.microsoft.com/office/drawing/2014/main" id="{5491146C-10D2-5D20-EB68-B00930E82C26}"/>
                    </a:ext>
                  </a:extLst>
                </p:cNvPr>
                <p:cNvSpPr>
                  <a:spLocks noChangeShapeType="1"/>
                </p:cNvSpPr>
                <p:nvPr/>
              </p:nvSpPr>
              <p:spPr bwMode="auto">
                <a:xfrm flipV="1">
                  <a:off x="1728" y="1584"/>
                  <a:ext cx="0" cy="23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155">
                  <a:extLst>
                    <a:ext uri="{FF2B5EF4-FFF2-40B4-BE49-F238E27FC236}">
                      <a16:creationId xmlns:a16="http://schemas.microsoft.com/office/drawing/2014/main" id="{1BEBF44E-70ED-3D5A-B2F9-9E8D248BE268}"/>
                    </a:ext>
                  </a:extLst>
                </p:cNvPr>
                <p:cNvSpPr>
                  <a:spLocks noChangeShapeType="1"/>
                </p:cNvSpPr>
                <p:nvPr/>
              </p:nvSpPr>
              <p:spPr bwMode="auto">
                <a:xfrm>
                  <a:off x="1555" y="1584"/>
                  <a:ext cx="34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85" name="Text Box 156">
                <a:extLst>
                  <a:ext uri="{FF2B5EF4-FFF2-40B4-BE49-F238E27FC236}">
                    <a16:creationId xmlns:a16="http://schemas.microsoft.com/office/drawing/2014/main" id="{653C2C2F-37CA-2DE7-01F4-2AB40997FA54}"/>
                  </a:ext>
                </a:extLst>
              </p:cNvPr>
              <p:cNvSpPr txBox="1">
                <a:spLocks noChangeArrowheads="1"/>
              </p:cNvSpPr>
              <p:nvPr/>
            </p:nvSpPr>
            <p:spPr bwMode="auto">
              <a:xfrm>
                <a:off x="1543" y="1457"/>
                <a:ext cx="251"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rPr>
                  <a:t>VDD</a:t>
                </a:r>
              </a:p>
            </p:txBody>
          </p:sp>
        </p:grpSp>
        <p:sp>
          <p:nvSpPr>
            <p:cNvPr id="283" name="Freeform 329">
              <a:extLst>
                <a:ext uri="{FF2B5EF4-FFF2-40B4-BE49-F238E27FC236}">
                  <a16:creationId xmlns:a16="http://schemas.microsoft.com/office/drawing/2014/main" id="{9CB282AF-954B-5ACC-8BB2-C2A475E1BC07}"/>
                </a:ext>
              </a:extLst>
            </p:cNvPr>
            <p:cNvSpPr>
              <a:spLocks/>
            </p:cNvSpPr>
            <p:nvPr/>
          </p:nvSpPr>
          <p:spPr bwMode="auto">
            <a:xfrm>
              <a:off x="2707" y="1930"/>
              <a:ext cx="346" cy="230"/>
            </a:xfrm>
            <a:custGeom>
              <a:avLst/>
              <a:gdLst>
                <a:gd name="T0" fmla="*/ 0 w 346"/>
                <a:gd name="T1" fmla="*/ 0 h 230"/>
                <a:gd name="T2" fmla="*/ 173 w 346"/>
                <a:gd name="T3" fmla="*/ 230 h 230"/>
                <a:gd name="T4" fmla="*/ 346 w 346"/>
                <a:gd name="T5" fmla="*/ 0 h 230"/>
                <a:gd name="T6" fmla="*/ 0 w 346"/>
                <a:gd name="T7" fmla="*/ 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6" h="230">
                  <a:moveTo>
                    <a:pt x="0" y="0"/>
                  </a:moveTo>
                  <a:lnTo>
                    <a:pt x="173" y="230"/>
                  </a:lnTo>
                  <a:lnTo>
                    <a:pt x="346" y="0"/>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Footer Placeholder 3">
            <a:extLst>
              <a:ext uri="{FF2B5EF4-FFF2-40B4-BE49-F238E27FC236}">
                <a16:creationId xmlns:a16="http://schemas.microsoft.com/office/drawing/2014/main" id="{3BF0E511-923E-1E6F-8ECA-035C2F112FE3}"/>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grpSp>
        <p:nvGrpSpPr>
          <p:cNvPr id="2" name="Group 1">
            <a:extLst>
              <a:ext uri="{FF2B5EF4-FFF2-40B4-BE49-F238E27FC236}">
                <a16:creationId xmlns:a16="http://schemas.microsoft.com/office/drawing/2014/main" id="{C5BF6ADB-4AED-8256-616F-7414102F645A}"/>
              </a:ext>
            </a:extLst>
          </p:cNvPr>
          <p:cNvGrpSpPr/>
          <p:nvPr/>
        </p:nvGrpSpPr>
        <p:grpSpPr>
          <a:xfrm>
            <a:off x="6108356" y="4232511"/>
            <a:ext cx="422062" cy="636132"/>
            <a:chOff x="3599598" y="3005723"/>
            <a:chExt cx="422062" cy="636132"/>
          </a:xfrm>
        </p:grpSpPr>
        <p:sp>
          <p:nvSpPr>
            <p:cNvPr id="6" name="Line 389">
              <a:extLst>
                <a:ext uri="{FF2B5EF4-FFF2-40B4-BE49-F238E27FC236}">
                  <a16:creationId xmlns:a16="http://schemas.microsoft.com/office/drawing/2014/main" id="{7D9D8938-C2C8-8EE7-42F3-AB7656BDBCE0}"/>
                </a:ext>
              </a:extLst>
            </p:cNvPr>
            <p:cNvSpPr>
              <a:spLocks noChangeShapeType="1"/>
            </p:cNvSpPr>
            <p:nvPr/>
          </p:nvSpPr>
          <p:spPr bwMode="auto">
            <a:xfrm flipH="1">
              <a:off x="3612589" y="3316874"/>
              <a:ext cx="1381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390">
              <a:extLst>
                <a:ext uri="{FF2B5EF4-FFF2-40B4-BE49-F238E27FC236}">
                  <a16:creationId xmlns:a16="http://schemas.microsoft.com/office/drawing/2014/main" id="{E3E07EAD-F493-08F8-7D8D-4119F8E0BEA3}"/>
                </a:ext>
              </a:extLst>
            </p:cNvPr>
            <p:cNvSpPr>
              <a:spLocks noChangeShapeType="1"/>
            </p:cNvSpPr>
            <p:nvPr/>
          </p:nvSpPr>
          <p:spPr bwMode="auto">
            <a:xfrm flipH="1">
              <a:off x="3750702"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391">
              <a:extLst>
                <a:ext uri="{FF2B5EF4-FFF2-40B4-BE49-F238E27FC236}">
                  <a16:creationId xmlns:a16="http://schemas.microsoft.com/office/drawing/2014/main" id="{3D05B4AE-0170-D32A-8955-56A4244D77B9}"/>
                </a:ext>
              </a:extLst>
            </p:cNvPr>
            <p:cNvSpPr>
              <a:spLocks noChangeShapeType="1"/>
            </p:cNvSpPr>
            <p:nvPr/>
          </p:nvSpPr>
          <p:spPr bwMode="auto">
            <a:xfrm>
              <a:off x="3796739" y="3157529"/>
              <a:ext cx="0" cy="31174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392">
              <a:extLst>
                <a:ext uri="{FF2B5EF4-FFF2-40B4-BE49-F238E27FC236}">
                  <a16:creationId xmlns:a16="http://schemas.microsoft.com/office/drawing/2014/main" id="{6F20507B-4222-9A88-A87D-6A2DB998F621}"/>
                </a:ext>
              </a:extLst>
            </p:cNvPr>
            <p:cNvGrpSpPr>
              <a:grpSpLocks/>
            </p:cNvGrpSpPr>
            <p:nvPr/>
          </p:nvGrpSpPr>
          <p:grpSpPr bwMode="auto">
            <a:xfrm>
              <a:off x="3796739" y="3042236"/>
              <a:ext cx="182563" cy="549275"/>
              <a:chOff x="1210" y="1814"/>
              <a:chExt cx="57" cy="346"/>
            </a:xfrm>
          </p:grpSpPr>
          <p:sp>
            <p:nvSpPr>
              <p:cNvPr id="71" name="Freeform 393">
                <a:extLst>
                  <a:ext uri="{FF2B5EF4-FFF2-40B4-BE49-F238E27FC236}">
                    <a16:creationId xmlns:a16="http://schemas.microsoft.com/office/drawing/2014/main" id="{5C24C22B-2249-F745-5E25-77F8A2C252E8}"/>
                  </a:ext>
                </a:extLst>
              </p:cNvPr>
              <p:cNvSpPr>
                <a:spLocks/>
              </p:cNvSpPr>
              <p:nvPr/>
            </p:nvSpPr>
            <p:spPr bwMode="auto">
              <a:xfrm flipV="1">
                <a:off x="1210" y="1814"/>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94">
                <a:extLst>
                  <a:ext uri="{FF2B5EF4-FFF2-40B4-BE49-F238E27FC236}">
                    <a16:creationId xmlns:a16="http://schemas.microsoft.com/office/drawing/2014/main" id="{01E27B96-C47F-8451-210C-67075C93DB9E}"/>
                  </a:ext>
                </a:extLst>
              </p:cNvPr>
              <p:cNvSpPr>
                <a:spLocks/>
              </p:cNvSpPr>
              <p:nvPr/>
            </p:nvSpPr>
            <p:spPr bwMode="auto">
              <a:xfrm>
                <a:off x="1210" y="2083"/>
                <a:ext cx="57" cy="77"/>
              </a:xfrm>
              <a:custGeom>
                <a:avLst/>
                <a:gdLst>
                  <a:gd name="T0" fmla="*/ 0 w 58"/>
                  <a:gd name="T1" fmla="*/ 0 h 172"/>
                  <a:gd name="T2" fmla="*/ 54 w 58"/>
                  <a:gd name="T3" fmla="*/ 0 h 172"/>
                  <a:gd name="T4" fmla="*/ 54 w 58"/>
                  <a:gd name="T5" fmla="*/ 7 h 172"/>
                  <a:gd name="T6" fmla="*/ 0 60000 65536"/>
                  <a:gd name="T7" fmla="*/ 0 60000 65536"/>
                  <a:gd name="T8" fmla="*/ 0 60000 65536"/>
                </a:gdLst>
                <a:ahLst/>
                <a:cxnLst>
                  <a:cxn ang="T6">
                    <a:pos x="T0" y="T1"/>
                  </a:cxn>
                  <a:cxn ang="T7">
                    <a:pos x="T2" y="T3"/>
                  </a:cxn>
                  <a:cxn ang="T8">
                    <a:pos x="T4" y="T5"/>
                  </a:cxn>
                </a:cxnLst>
                <a:rect l="0" t="0" r="r" b="b"/>
                <a:pathLst>
                  <a:path w="58" h="172">
                    <a:moveTo>
                      <a:pt x="0" y="0"/>
                    </a:moveTo>
                    <a:lnTo>
                      <a:pt x="58" y="0"/>
                    </a:lnTo>
                    <a:lnTo>
                      <a:pt x="58" y="172"/>
                    </a:ln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 name="Text Box 422">
              <a:extLst>
                <a:ext uri="{FF2B5EF4-FFF2-40B4-BE49-F238E27FC236}">
                  <a16:creationId xmlns:a16="http://schemas.microsoft.com/office/drawing/2014/main" id="{D733236A-2B82-5D30-6C7F-D01A83AFD1C4}"/>
                </a:ext>
              </a:extLst>
            </p:cNvPr>
            <p:cNvSpPr txBox="1">
              <a:spLocks noChangeArrowheads="1"/>
            </p:cNvSpPr>
            <p:nvPr/>
          </p:nvSpPr>
          <p:spPr bwMode="auto">
            <a:xfrm>
              <a:off x="3599598" y="31470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 Box 423">
              <a:extLst>
                <a:ext uri="{FF2B5EF4-FFF2-40B4-BE49-F238E27FC236}">
                  <a16:creationId xmlns:a16="http://schemas.microsoft.com/office/drawing/2014/main" id="{E822940D-73E5-C2C3-E7D6-86DB59709E7E}"/>
                </a:ext>
              </a:extLst>
            </p:cNvPr>
            <p:cNvSpPr txBox="1">
              <a:spLocks noChangeArrowheads="1"/>
            </p:cNvSpPr>
            <p:nvPr/>
          </p:nvSpPr>
          <p:spPr bwMode="auto">
            <a:xfrm>
              <a:off x="3836930" y="3426411"/>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Text Box 424">
              <a:extLst>
                <a:ext uri="{FF2B5EF4-FFF2-40B4-BE49-F238E27FC236}">
                  <a16:creationId xmlns:a16="http://schemas.microsoft.com/office/drawing/2014/main" id="{24361BAB-29C0-32B8-9139-FEC094FF7B55}"/>
                </a:ext>
              </a:extLst>
            </p:cNvPr>
            <p:cNvSpPr txBox="1">
              <a:spLocks noChangeArrowheads="1"/>
            </p:cNvSpPr>
            <p:nvPr/>
          </p:nvSpPr>
          <p:spPr bwMode="auto">
            <a:xfrm>
              <a:off x="3836136" y="3005723"/>
              <a:ext cx="18473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455">
              <a:extLst>
                <a:ext uri="{FF2B5EF4-FFF2-40B4-BE49-F238E27FC236}">
                  <a16:creationId xmlns:a16="http://schemas.microsoft.com/office/drawing/2014/main" id="{31BB0A00-FB00-24D1-36C6-463694F7EEAE}"/>
                </a:ext>
              </a:extLst>
            </p:cNvPr>
            <p:cNvSpPr>
              <a:spLocks/>
            </p:cNvSpPr>
            <p:nvPr/>
          </p:nvSpPr>
          <p:spPr bwMode="auto">
            <a:xfrm>
              <a:off x="3622114" y="3042236"/>
              <a:ext cx="366713" cy="547688"/>
            </a:xfrm>
            <a:custGeom>
              <a:avLst/>
              <a:gdLst>
                <a:gd name="T0" fmla="*/ 231 w 231"/>
                <a:gd name="T1" fmla="*/ 0 h 345"/>
                <a:gd name="T2" fmla="*/ 0 w 231"/>
                <a:gd name="T3" fmla="*/ 173 h 345"/>
                <a:gd name="T4" fmla="*/ 231 w 231"/>
                <a:gd name="T5" fmla="*/ 345 h 345"/>
                <a:gd name="T6" fmla="*/ 231 w 231"/>
                <a:gd name="T7" fmla="*/ 0 h 3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1" h="345">
                  <a:moveTo>
                    <a:pt x="231" y="0"/>
                  </a:moveTo>
                  <a:lnTo>
                    <a:pt x="0" y="173"/>
                  </a:lnTo>
                  <a:lnTo>
                    <a:pt x="231" y="345"/>
                  </a:lnTo>
                  <a:lnTo>
                    <a:pt x="231"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3" name="Line 399">
            <a:extLst>
              <a:ext uri="{FF2B5EF4-FFF2-40B4-BE49-F238E27FC236}">
                <a16:creationId xmlns:a16="http://schemas.microsoft.com/office/drawing/2014/main" id="{2BFB6FC5-AB2F-0C46-A180-26B5EB990597}"/>
              </a:ext>
            </a:extLst>
          </p:cNvPr>
          <p:cNvSpPr>
            <a:spLocks noChangeShapeType="1"/>
          </p:cNvSpPr>
          <p:nvPr/>
        </p:nvSpPr>
        <p:spPr bwMode="auto">
          <a:xfrm>
            <a:off x="5951981" y="4546297"/>
            <a:ext cx="178891"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D15A0EDB-07AC-60F5-813A-D41D0A71518C}"/>
              </a:ext>
            </a:extLst>
          </p:cNvPr>
          <p:cNvSpPr txBox="1"/>
          <p:nvPr/>
        </p:nvSpPr>
        <p:spPr>
          <a:xfrm>
            <a:off x="5666529" y="4294131"/>
            <a:ext cx="4651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Vld2</a:t>
            </a:r>
          </a:p>
        </p:txBody>
      </p:sp>
    </p:spTree>
    <p:extLst>
      <p:ext uri="{BB962C8B-B14F-4D97-AF65-F5344CB8AC3E}">
        <p14:creationId xmlns:p14="http://schemas.microsoft.com/office/powerpoint/2010/main" val="31244781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F53A-0A74-4B5A-9ED4-4C4A4FD26EEF}"/>
              </a:ext>
            </a:extLst>
          </p:cNvPr>
          <p:cNvSpPr>
            <a:spLocks noGrp="1"/>
          </p:cNvSpPr>
          <p:nvPr>
            <p:ph type="title"/>
          </p:nvPr>
        </p:nvSpPr>
        <p:spPr/>
        <p:txBody>
          <a:bodyPr>
            <a:normAutofit fontScale="90000"/>
          </a:bodyPr>
          <a:lstStyle/>
          <a:p>
            <a:r>
              <a:rPr lang="en-US"/>
              <a:t>How to model a simple CSA?</a:t>
            </a:r>
          </a:p>
        </p:txBody>
      </p:sp>
      <p:sp>
        <p:nvSpPr>
          <p:cNvPr id="3" name="Content Placeholder 2">
            <a:extLst>
              <a:ext uri="{FF2B5EF4-FFF2-40B4-BE49-F238E27FC236}">
                <a16:creationId xmlns:a16="http://schemas.microsoft.com/office/drawing/2014/main" id="{C9B56CE3-BD9E-4533-B4E6-6ECA6FC7E34A}"/>
              </a:ext>
            </a:extLst>
          </p:cNvPr>
          <p:cNvSpPr>
            <a:spLocks noGrp="1"/>
          </p:cNvSpPr>
          <p:nvPr>
            <p:ph idx="1"/>
          </p:nvPr>
        </p:nvSpPr>
        <p:spPr>
          <a:xfrm>
            <a:off x="1282634" y="1884926"/>
            <a:ext cx="4332706" cy="4406573"/>
          </a:xfrm>
        </p:spPr>
        <p:txBody>
          <a:bodyPr/>
          <a:lstStyle/>
          <a:p>
            <a:r>
              <a:rPr lang="en-US" sz="2000" dirty="0"/>
              <a:t>How to calculate the transfer function?</a:t>
            </a:r>
          </a:p>
          <a:p>
            <a:r>
              <a:rPr lang="en-US" sz="2000" dirty="0"/>
              <a:t>How to derive frequency behavior?</a:t>
            </a:r>
          </a:p>
          <a:p>
            <a:r>
              <a:rPr lang="en-US" sz="2000" dirty="0"/>
              <a:t>How to derive temporal behavior?</a:t>
            </a:r>
          </a:p>
          <a:p>
            <a:r>
              <a:rPr lang="en-US" sz="2000" dirty="0"/>
              <a:t>How to choose design parameters?</a:t>
            </a:r>
          </a:p>
          <a:p>
            <a:r>
              <a:rPr lang="en-US" sz="2000" dirty="0"/>
              <a:t>How to minimize noise?</a:t>
            </a:r>
          </a:p>
          <a:p>
            <a:r>
              <a:rPr lang="en-US" sz="2000" dirty="0"/>
              <a:t>How to gain design intuition?</a:t>
            </a:r>
          </a:p>
        </p:txBody>
      </p:sp>
      <p:grpSp>
        <p:nvGrpSpPr>
          <p:cNvPr id="45" name="Group 44">
            <a:extLst>
              <a:ext uri="{FF2B5EF4-FFF2-40B4-BE49-F238E27FC236}">
                <a16:creationId xmlns:a16="http://schemas.microsoft.com/office/drawing/2014/main" id="{604CC127-3F8F-68BF-C4C1-5C109264B36D}"/>
              </a:ext>
            </a:extLst>
          </p:cNvPr>
          <p:cNvGrpSpPr/>
          <p:nvPr/>
        </p:nvGrpSpPr>
        <p:grpSpPr>
          <a:xfrm>
            <a:off x="6846576" y="1636683"/>
            <a:ext cx="3825010" cy="3588227"/>
            <a:chOff x="6846576" y="1636683"/>
            <a:chExt cx="3825010" cy="3588227"/>
          </a:xfrm>
        </p:grpSpPr>
        <p:cxnSp>
          <p:nvCxnSpPr>
            <p:cNvPr id="4" name="Connecteur droit 2">
              <a:extLst>
                <a:ext uri="{FF2B5EF4-FFF2-40B4-BE49-F238E27FC236}">
                  <a16:creationId xmlns:a16="http://schemas.microsoft.com/office/drawing/2014/main" id="{449CE3FB-D19D-4D6F-AED3-8561C70E0146}"/>
                </a:ext>
              </a:extLst>
            </p:cNvPr>
            <p:cNvCxnSpPr>
              <a:cxnSpLocks/>
            </p:cNvCxnSpPr>
            <p:nvPr/>
          </p:nvCxnSpPr>
          <p:spPr>
            <a:xfrm>
              <a:off x="9917456" y="3751335"/>
              <a:ext cx="0" cy="1347496"/>
            </a:xfrm>
            <a:prstGeom prst="line">
              <a:avLst/>
            </a:prstGeom>
            <a:ln w="28575"/>
          </p:spPr>
          <p:style>
            <a:lnRef idx="1">
              <a:schemeClr val="dk1"/>
            </a:lnRef>
            <a:fillRef idx="0">
              <a:schemeClr val="dk1"/>
            </a:fillRef>
            <a:effectRef idx="0">
              <a:schemeClr val="dk1"/>
            </a:effectRef>
            <a:fontRef idx="minor">
              <a:schemeClr val="tx1"/>
            </a:fontRef>
          </p:style>
        </p:cxnSp>
        <p:cxnSp>
          <p:nvCxnSpPr>
            <p:cNvPr id="5" name="Connecteur droit 3">
              <a:extLst>
                <a:ext uri="{FF2B5EF4-FFF2-40B4-BE49-F238E27FC236}">
                  <a16:creationId xmlns:a16="http://schemas.microsoft.com/office/drawing/2014/main" id="{66B2ADB6-5178-4C89-8E00-39A1B872BADA}"/>
                </a:ext>
              </a:extLst>
            </p:cNvPr>
            <p:cNvCxnSpPr>
              <a:cxnSpLocks/>
            </p:cNvCxnSpPr>
            <p:nvPr/>
          </p:nvCxnSpPr>
          <p:spPr>
            <a:xfrm>
              <a:off x="9525390" y="5098831"/>
              <a:ext cx="39206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6" name="Groupe 4">
              <a:extLst>
                <a:ext uri="{FF2B5EF4-FFF2-40B4-BE49-F238E27FC236}">
                  <a16:creationId xmlns:a16="http://schemas.microsoft.com/office/drawing/2014/main" id="{D6A11946-C1BC-46F6-BD13-AE301952D8EE}"/>
                </a:ext>
              </a:extLst>
            </p:cNvPr>
            <p:cNvGrpSpPr/>
            <p:nvPr/>
          </p:nvGrpSpPr>
          <p:grpSpPr>
            <a:xfrm>
              <a:off x="6846576" y="2202564"/>
              <a:ext cx="3825010" cy="3022346"/>
              <a:chOff x="7332982" y="1685064"/>
              <a:chExt cx="3825010" cy="3022346"/>
            </a:xfrm>
          </p:grpSpPr>
          <p:cxnSp>
            <p:nvCxnSpPr>
              <p:cNvPr id="7" name="Connecteur droit 5">
                <a:extLst>
                  <a:ext uri="{FF2B5EF4-FFF2-40B4-BE49-F238E27FC236}">
                    <a16:creationId xmlns:a16="http://schemas.microsoft.com/office/drawing/2014/main" id="{FBC9CA8C-A857-4869-8C51-7E2111EB786B}"/>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Connecteur droit 6">
                <a:extLst>
                  <a:ext uri="{FF2B5EF4-FFF2-40B4-BE49-F238E27FC236}">
                    <a16:creationId xmlns:a16="http://schemas.microsoft.com/office/drawing/2014/main" id="{65FDA02A-59A6-47AF-88CE-8927E572F8E3}"/>
                  </a:ext>
                </a:extLst>
              </p:cNvPr>
              <p:cNvCxnSpPr>
                <a:cxnSpLocks/>
              </p:cNvCxnSpPr>
              <p:nvPr/>
            </p:nvCxnSpPr>
            <p:spPr>
              <a:xfrm>
                <a:off x="10005224" y="2062211"/>
                <a:ext cx="0" cy="2645199"/>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Connecteur droit 7">
                <a:extLst>
                  <a:ext uri="{FF2B5EF4-FFF2-40B4-BE49-F238E27FC236}">
                    <a16:creationId xmlns:a16="http://schemas.microsoft.com/office/drawing/2014/main" id="{05A8689F-901E-41D2-8509-D67D08664984}"/>
                  </a:ext>
                </a:extLst>
              </p:cNvPr>
              <p:cNvCxnSpPr>
                <a:cxnSpLocks/>
              </p:cNvCxnSpPr>
              <p:nvPr/>
            </p:nvCxnSpPr>
            <p:spPr>
              <a:xfrm>
                <a:off x="8172826" y="2054396"/>
                <a:ext cx="0" cy="2653014"/>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Connecteur droit 8">
                <a:extLst>
                  <a:ext uri="{FF2B5EF4-FFF2-40B4-BE49-F238E27FC236}">
                    <a16:creationId xmlns:a16="http://schemas.microsoft.com/office/drawing/2014/main" id="{0344D681-EC05-4E98-A4AE-265B56E57D99}"/>
                  </a:ext>
                </a:extLst>
              </p:cNvPr>
              <p:cNvCxnSpPr/>
              <p:nvPr/>
            </p:nvCxnSpPr>
            <p:spPr>
              <a:xfrm>
                <a:off x="7739069" y="3227353"/>
                <a:ext cx="2876061"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Triangle isocèle 9">
                <a:extLst>
                  <a:ext uri="{FF2B5EF4-FFF2-40B4-BE49-F238E27FC236}">
                    <a16:creationId xmlns:a16="http://schemas.microsoft.com/office/drawing/2014/main" id="{EE5FFEE3-1084-4AF3-B19E-501DB2163BCD}"/>
                  </a:ext>
                </a:extLst>
              </p:cNvPr>
              <p:cNvSpPr/>
              <p:nvPr/>
            </p:nvSpPr>
            <p:spPr>
              <a:xfrm rot="5400000">
                <a:off x="8669413" y="2797507"/>
                <a:ext cx="1015375" cy="875323"/>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2" name="ZoneTexte 10">
                <a:extLst>
                  <a:ext uri="{FF2B5EF4-FFF2-40B4-BE49-F238E27FC236}">
                    <a16:creationId xmlns:a16="http://schemas.microsoft.com/office/drawing/2014/main" id="{F356D46E-6F23-40B3-8034-7855BC19BA67}"/>
                  </a:ext>
                </a:extLst>
              </p:cNvPr>
              <p:cNvSpPr txBox="1"/>
              <p:nvPr/>
            </p:nvSpPr>
            <p:spPr>
              <a:xfrm>
                <a:off x="7332982" y="2550364"/>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13" name="ZoneTexte 11">
                <a:extLst>
                  <a:ext uri="{FF2B5EF4-FFF2-40B4-BE49-F238E27FC236}">
                    <a16:creationId xmlns:a16="http://schemas.microsoft.com/office/drawing/2014/main" id="{F2B374DF-4874-43E4-81A1-70ABFC4739FD}"/>
                  </a:ext>
                </a:extLst>
              </p:cNvPr>
              <p:cNvSpPr txBox="1"/>
              <p:nvPr/>
            </p:nvSpPr>
            <p:spPr>
              <a:xfrm>
                <a:off x="10535986" y="3851747"/>
                <a:ext cx="574428" cy="307777"/>
              </a:xfrm>
              <a:prstGeom prst="rect">
                <a:avLst/>
              </a:prstGeom>
              <a:noFill/>
            </p:spPr>
            <p:txBody>
              <a:bodyPr wrap="square" rtlCol="0">
                <a:spAutoFit/>
              </a:bodyPr>
              <a:lstStyle/>
              <a:p>
                <a:r>
                  <a:rPr lang="en-US">
                    <a:latin typeface="+mj-lt"/>
                  </a:rPr>
                  <a:t>R</a:t>
                </a:r>
                <a:r>
                  <a:rPr lang="en-US" baseline="-25000">
                    <a:latin typeface="+mj-lt"/>
                  </a:rPr>
                  <a:t>L</a:t>
                </a:r>
              </a:p>
            </p:txBody>
          </p:sp>
          <p:sp>
            <p:nvSpPr>
              <p:cNvPr id="14" name="ZoneTexte 12">
                <a:extLst>
                  <a:ext uri="{FF2B5EF4-FFF2-40B4-BE49-F238E27FC236}">
                    <a16:creationId xmlns:a16="http://schemas.microsoft.com/office/drawing/2014/main" id="{5863FAC8-4420-434F-8291-AD0A501C4B1D}"/>
                  </a:ext>
                </a:extLst>
              </p:cNvPr>
              <p:cNvSpPr txBox="1"/>
              <p:nvPr/>
            </p:nvSpPr>
            <p:spPr>
              <a:xfrm>
                <a:off x="10583564" y="3018236"/>
                <a:ext cx="574428" cy="307777"/>
              </a:xfrm>
              <a:prstGeom prst="rect">
                <a:avLst/>
              </a:prstGeom>
              <a:noFill/>
            </p:spPr>
            <p:txBody>
              <a:bodyPr wrap="square" rtlCol="0">
                <a:spAutoFit/>
              </a:bodyPr>
              <a:lstStyle/>
              <a:p>
                <a:r>
                  <a:rPr lang="en-US" err="1">
                    <a:latin typeface="+mj-lt"/>
                  </a:rPr>
                  <a:t>V</a:t>
                </a:r>
                <a:r>
                  <a:rPr lang="en-US" baseline="-25000" err="1">
                    <a:latin typeface="+mj-lt"/>
                  </a:rPr>
                  <a:t>out</a:t>
                </a:r>
                <a:endParaRPr lang="en-US" baseline="-25000">
                  <a:latin typeface="+mj-lt"/>
                </a:endParaRPr>
              </a:p>
            </p:txBody>
          </p:sp>
          <p:sp>
            <p:nvSpPr>
              <p:cNvPr id="15" name="ZoneTexte 13">
                <a:extLst>
                  <a:ext uri="{FF2B5EF4-FFF2-40B4-BE49-F238E27FC236}">
                    <a16:creationId xmlns:a16="http://schemas.microsoft.com/office/drawing/2014/main" id="{714CC5C4-F314-46E0-AD35-475AC0CDE7A7}"/>
                  </a:ext>
                </a:extLst>
              </p:cNvPr>
              <p:cNvSpPr txBox="1"/>
              <p:nvPr/>
            </p:nvSpPr>
            <p:spPr>
              <a:xfrm>
                <a:off x="7602306" y="3802745"/>
                <a:ext cx="574428" cy="307777"/>
              </a:xfrm>
              <a:prstGeom prst="rect">
                <a:avLst/>
              </a:prstGeom>
              <a:noFill/>
            </p:spPr>
            <p:txBody>
              <a:bodyPr wrap="square" rtlCol="0">
                <a:spAutoFit/>
              </a:bodyPr>
              <a:lstStyle/>
              <a:p>
                <a:r>
                  <a:rPr lang="en-US">
                    <a:latin typeface="+mj-lt"/>
                  </a:rPr>
                  <a:t>C</a:t>
                </a:r>
                <a:r>
                  <a:rPr lang="en-US" baseline="-25000">
                    <a:latin typeface="+mj-lt"/>
                  </a:rPr>
                  <a:t>in</a:t>
                </a:r>
              </a:p>
            </p:txBody>
          </p:sp>
          <p:sp>
            <p:nvSpPr>
              <p:cNvPr id="16" name="ZoneTexte 14">
                <a:extLst>
                  <a:ext uri="{FF2B5EF4-FFF2-40B4-BE49-F238E27FC236}">
                    <a16:creationId xmlns:a16="http://schemas.microsoft.com/office/drawing/2014/main" id="{D5D4ADBC-6147-4467-86A2-EE8B08E097CB}"/>
                  </a:ext>
                </a:extLst>
              </p:cNvPr>
              <p:cNvSpPr txBox="1"/>
              <p:nvPr/>
            </p:nvSpPr>
            <p:spPr>
              <a:xfrm>
                <a:off x="9401791" y="3774753"/>
                <a:ext cx="679912" cy="307777"/>
              </a:xfrm>
              <a:prstGeom prst="rect">
                <a:avLst/>
              </a:prstGeom>
              <a:noFill/>
            </p:spPr>
            <p:txBody>
              <a:bodyPr wrap="square" rtlCol="0">
                <a:spAutoFit/>
              </a:bodyPr>
              <a:lstStyle/>
              <a:p>
                <a:r>
                  <a:rPr lang="en-US">
                    <a:latin typeface="+mj-lt"/>
                  </a:rPr>
                  <a:t>C</a:t>
                </a:r>
                <a:r>
                  <a:rPr lang="en-US" baseline="-25000">
                    <a:latin typeface="+mj-lt"/>
                  </a:rPr>
                  <a:t>L</a:t>
                </a:r>
              </a:p>
            </p:txBody>
          </p:sp>
          <p:cxnSp>
            <p:nvCxnSpPr>
              <p:cNvPr id="17" name="Connecteur droit avec flèche 15">
                <a:extLst>
                  <a:ext uri="{FF2B5EF4-FFF2-40B4-BE49-F238E27FC236}">
                    <a16:creationId xmlns:a16="http://schemas.microsoft.com/office/drawing/2014/main" id="{9AE89A08-7A36-4C97-8BB7-CCEA054BD8BE}"/>
                  </a:ext>
                </a:extLst>
              </p:cNvPr>
              <p:cNvCxnSpPr/>
              <p:nvPr/>
            </p:nvCxnSpPr>
            <p:spPr>
              <a:xfrm>
                <a:off x="7416842" y="3145291"/>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ZoneTexte 16">
                <a:extLst>
                  <a:ext uri="{FF2B5EF4-FFF2-40B4-BE49-F238E27FC236}">
                    <a16:creationId xmlns:a16="http://schemas.microsoft.com/office/drawing/2014/main" id="{55246324-701F-408C-B7CA-5A7EEF8A6B5B}"/>
                  </a:ext>
                </a:extLst>
              </p:cNvPr>
              <p:cNvSpPr txBox="1"/>
              <p:nvPr/>
            </p:nvSpPr>
            <p:spPr>
              <a:xfrm>
                <a:off x="8827366" y="3042687"/>
                <a:ext cx="599519" cy="307777"/>
              </a:xfrm>
              <a:prstGeom prst="rect">
                <a:avLst/>
              </a:prstGeom>
              <a:noFill/>
            </p:spPr>
            <p:txBody>
              <a:bodyPr wrap="square" rtlCol="0">
                <a:spAutoFit/>
              </a:bodyPr>
              <a:lstStyle/>
              <a:p>
                <a:r>
                  <a:rPr lang="en-US">
                    <a:solidFill>
                      <a:schemeClr val="bg1"/>
                    </a:solidFill>
                    <a:latin typeface="+mj-lt"/>
                  </a:rPr>
                  <a:t>-gm</a:t>
                </a:r>
              </a:p>
            </p:txBody>
          </p:sp>
          <p:cxnSp>
            <p:nvCxnSpPr>
              <p:cNvPr id="19" name="Connecteur droit avec flèche 17">
                <a:extLst>
                  <a:ext uri="{FF2B5EF4-FFF2-40B4-BE49-F238E27FC236}">
                    <a16:creationId xmlns:a16="http://schemas.microsoft.com/office/drawing/2014/main" id="{785BAE7B-AC46-406D-A6C8-0E0D70B94CD3}"/>
                  </a:ext>
                </a:extLst>
              </p:cNvPr>
              <p:cNvCxnSpPr>
                <a:cxnSpLocks/>
              </p:cNvCxnSpPr>
              <p:nvPr/>
            </p:nvCxnSpPr>
            <p:spPr>
              <a:xfrm flipH="1">
                <a:off x="9735040" y="2054396"/>
                <a:ext cx="27831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ZoneTexte 18">
                <a:extLst>
                  <a:ext uri="{FF2B5EF4-FFF2-40B4-BE49-F238E27FC236}">
                    <a16:creationId xmlns:a16="http://schemas.microsoft.com/office/drawing/2014/main" id="{260E3D73-D295-4E07-B082-3FFD867A8187}"/>
                  </a:ext>
                </a:extLst>
              </p:cNvPr>
              <p:cNvSpPr txBox="1"/>
              <p:nvPr/>
            </p:nvSpPr>
            <p:spPr>
              <a:xfrm>
                <a:off x="9735040" y="1685064"/>
                <a:ext cx="574428" cy="307777"/>
              </a:xfrm>
              <a:prstGeom prst="rect">
                <a:avLst/>
              </a:prstGeom>
              <a:noFill/>
            </p:spPr>
            <p:txBody>
              <a:bodyPr wrap="square" rtlCol="0">
                <a:spAutoFit/>
              </a:bodyPr>
              <a:lstStyle/>
              <a:p>
                <a:r>
                  <a:rPr lang="en-US">
                    <a:latin typeface="+mj-lt"/>
                  </a:rPr>
                  <a:t>I</a:t>
                </a:r>
                <a:r>
                  <a:rPr lang="en-US" baseline="-25000">
                    <a:latin typeface="+mj-lt"/>
                  </a:rPr>
                  <a:t>f</a:t>
                </a:r>
              </a:p>
            </p:txBody>
          </p:sp>
          <p:cxnSp>
            <p:nvCxnSpPr>
              <p:cNvPr id="21" name="Connecteur droit avec flèche 19">
                <a:extLst>
                  <a:ext uri="{FF2B5EF4-FFF2-40B4-BE49-F238E27FC236}">
                    <a16:creationId xmlns:a16="http://schemas.microsoft.com/office/drawing/2014/main" id="{074BA79D-DF5B-4A0F-AE0F-190D92F8F027}"/>
                  </a:ext>
                </a:extLst>
              </p:cNvPr>
              <p:cNvCxnSpPr>
                <a:cxnSpLocks/>
              </p:cNvCxnSpPr>
              <p:nvPr/>
            </p:nvCxnSpPr>
            <p:spPr>
              <a:xfrm>
                <a:off x="8174624" y="3297691"/>
                <a:ext cx="0" cy="4451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2" name="ZoneTexte 20">
                <a:extLst>
                  <a:ext uri="{FF2B5EF4-FFF2-40B4-BE49-F238E27FC236}">
                    <a16:creationId xmlns:a16="http://schemas.microsoft.com/office/drawing/2014/main" id="{CA9AE040-62A4-477E-B4E1-62A0BF472314}"/>
                  </a:ext>
                </a:extLst>
              </p:cNvPr>
              <p:cNvSpPr txBox="1"/>
              <p:nvPr/>
            </p:nvSpPr>
            <p:spPr>
              <a:xfrm>
                <a:off x="8161100" y="3335607"/>
                <a:ext cx="574428" cy="307777"/>
              </a:xfrm>
              <a:prstGeom prst="rect">
                <a:avLst/>
              </a:prstGeom>
              <a:noFill/>
            </p:spPr>
            <p:txBody>
              <a:bodyPr wrap="square" rtlCol="0">
                <a:spAutoFit/>
              </a:bodyPr>
              <a:lstStyle/>
              <a:p>
                <a:r>
                  <a:rPr lang="en-US">
                    <a:latin typeface="+mj-lt"/>
                  </a:rPr>
                  <a:t>I</a:t>
                </a:r>
                <a:r>
                  <a:rPr lang="en-US" baseline="-25000">
                    <a:latin typeface="+mj-lt"/>
                  </a:rPr>
                  <a:t>1</a:t>
                </a:r>
              </a:p>
            </p:txBody>
          </p:sp>
          <p:cxnSp>
            <p:nvCxnSpPr>
              <p:cNvPr id="23" name="Connecteur droit 21">
                <a:extLst>
                  <a:ext uri="{FF2B5EF4-FFF2-40B4-BE49-F238E27FC236}">
                    <a16:creationId xmlns:a16="http://schemas.microsoft.com/office/drawing/2014/main" id="{B9D5BE14-EA33-4743-A0C3-F9F84BD46DFE}"/>
                  </a:ext>
                </a:extLst>
              </p:cNvPr>
              <p:cNvCxnSpPr>
                <a:cxnSpLocks/>
              </p:cNvCxnSpPr>
              <p:nvPr/>
            </p:nvCxnSpPr>
            <p:spPr>
              <a:xfrm>
                <a:off x="8041758" y="4707410"/>
                <a:ext cx="2365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Connecteur droit 22">
                <a:extLst>
                  <a:ext uri="{FF2B5EF4-FFF2-40B4-BE49-F238E27FC236}">
                    <a16:creationId xmlns:a16="http://schemas.microsoft.com/office/drawing/2014/main" id="{A6575743-6E4D-4EDE-9669-E73FED7A9A9D}"/>
                  </a:ext>
                </a:extLst>
              </p:cNvPr>
              <p:cNvCxnSpPr>
                <a:cxnSpLocks/>
              </p:cNvCxnSpPr>
              <p:nvPr/>
            </p:nvCxnSpPr>
            <p:spPr>
              <a:xfrm>
                <a:off x="9915657" y="4707410"/>
                <a:ext cx="236576"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5" name="Groupe 23">
              <a:extLst>
                <a:ext uri="{FF2B5EF4-FFF2-40B4-BE49-F238E27FC236}">
                  <a16:creationId xmlns:a16="http://schemas.microsoft.com/office/drawing/2014/main" id="{B37EC640-9C77-4CD4-A6A9-03239A2D76D4}"/>
                </a:ext>
              </a:extLst>
            </p:cNvPr>
            <p:cNvGrpSpPr/>
            <p:nvPr/>
          </p:nvGrpSpPr>
          <p:grpSpPr>
            <a:xfrm>
              <a:off x="7476143" y="4368609"/>
              <a:ext cx="394994" cy="181868"/>
              <a:chOff x="4152122" y="3040135"/>
              <a:chExt cx="394994" cy="181868"/>
            </a:xfrm>
          </p:grpSpPr>
          <p:sp>
            <p:nvSpPr>
              <p:cNvPr id="26" name="Rectangle 25">
                <a:extLst>
                  <a:ext uri="{FF2B5EF4-FFF2-40B4-BE49-F238E27FC236}">
                    <a16:creationId xmlns:a16="http://schemas.microsoft.com/office/drawing/2014/main" id="{A008D5C8-1908-47FE-A5C7-A499C2F2FAAC}"/>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7" name="Connecteur droit 25">
                <a:extLst>
                  <a:ext uri="{FF2B5EF4-FFF2-40B4-BE49-F238E27FC236}">
                    <a16:creationId xmlns:a16="http://schemas.microsoft.com/office/drawing/2014/main" id="{C1A4A8EC-987E-4425-83BB-A3AC9822F3B4}"/>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Connecteur droit 26">
                <a:extLst>
                  <a:ext uri="{FF2B5EF4-FFF2-40B4-BE49-F238E27FC236}">
                    <a16:creationId xmlns:a16="http://schemas.microsoft.com/office/drawing/2014/main" id="{CEDC923F-C7FF-4388-AC88-663869EF7BCE}"/>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9" name="Groupe 27">
              <a:extLst>
                <a:ext uri="{FF2B5EF4-FFF2-40B4-BE49-F238E27FC236}">
                  <a16:creationId xmlns:a16="http://schemas.microsoft.com/office/drawing/2014/main" id="{A0342705-9A65-4F03-A38F-558D14047E76}"/>
                </a:ext>
              </a:extLst>
            </p:cNvPr>
            <p:cNvGrpSpPr/>
            <p:nvPr/>
          </p:nvGrpSpPr>
          <p:grpSpPr>
            <a:xfrm rot="5400000">
              <a:off x="8330756" y="2505837"/>
              <a:ext cx="394994" cy="181868"/>
              <a:chOff x="4152122" y="3040135"/>
              <a:chExt cx="394994" cy="181868"/>
            </a:xfrm>
          </p:grpSpPr>
          <p:sp>
            <p:nvSpPr>
              <p:cNvPr id="30" name="Rectangle 29">
                <a:extLst>
                  <a:ext uri="{FF2B5EF4-FFF2-40B4-BE49-F238E27FC236}">
                    <a16:creationId xmlns:a16="http://schemas.microsoft.com/office/drawing/2014/main" id="{4A950308-BBBD-46CA-AE42-E9814B15C853}"/>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1" name="Connecteur droit 29">
                <a:extLst>
                  <a:ext uri="{FF2B5EF4-FFF2-40B4-BE49-F238E27FC236}">
                    <a16:creationId xmlns:a16="http://schemas.microsoft.com/office/drawing/2014/main" id="{B464B627-0EF4-4592-829B-8301353E9346}"/>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Connecteur droit 30">
                <a:extLst>
                  <a:ext uri="{FF2B5EF4-FFF2-40B4-BE49-F238E27FC236}">
                    <a16:creationId xmlns:a16="http://schemas.microsoft.com/office/drawing/2014/main" id="{1039C40C-A57E-4A99-BD0D-7099D10CE313}"/>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3" name="Groupe 31">
              <a:extLst>
                <a:ext uri="{FF2B5EF4-FFF2-40B4-BE49-F238E27FC236}">
                  <a16:creationId xmlns:a16="http://schemas.microsoft.com/office/drawing/2014/main" id="{5B96DAEC-F5E0-47D6-A1D9-C4C6F906456F}"/>
                </a:ext>
              </a:extLst>
            </p:cNvPr>
            <p:cNvGrpSpPr/>
            <p:nvPr/>
          </p:nvGrpSpPr>
          <p:grpSpPr>
            <a:xfrm>
              <a:off x="9329447" y="4339141"/>
              <a:ext cx="394994" cy="181868"/>
              <a:chOff x="4152122" y="3040135"/>
              <a:chExt cx="394994" cy="181868"/>
            </a:xfrm>
          </p:grpSpPr>
          <p:sp>
            <p:nvSpPr>
              <p:cNvPr id="34" name="Rectangle 33">
                <a:extLst>
                  <a:ext uri="{FF2B5EF4-FFF2-40B4-BE49-F238E27FC236}">
                    <a16:creationId xmlns:a16="http://schemas.microsoft.com/office/drawing/2014/main" id="{7F696BB9-42A0-4DC0-AB2B-1C9DC1CEF969}"/>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5" name="Connecteur droit 33">
                <a:extLst>
                  <a:ext uri="{FF2B5EF4-FFF2-40B4-BE49-F238E27FC236}">
                    <a16:creationId xmlns:a16="http://schemas.microsoft.com/office/drawing/2014/main" id="{E0F1BB0E-5BCC-4D5B-B4C7-AA3C15DA8ACF}"/>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Connecteur droit 34">
                <a:extLst>
                  <a:ext uri="{FF2B5EF4-FFF2-40B4-BE49-F238E27FC236}">
                    <a16:creationId xmlns:a16="http://schemas.microsoft.com/office/drawing/2014/main" id="{30F9D949-8A5B-40E8-801E-CE7BA8A91278}"/>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7" name="Rectangle 36">
              <a:extLst>
                <a:ext uri="{FF2B5EF4-FFF2-40B4-BE49-F238E27FC236}">
                  <a16:creationId xmlns:a16="http://schemas.microsoft.com/office/drawing/2014/main" id="{A046E0DF-4690-417D-A345-DBFCCE8DA8DF}"/>
                </a:ext>
              </a:extLst>
            </p:cNvPr>
            <p:cNvSpPr/>
            <p:nvPr/>
          </p:nvSpPr>
          <p:spPr>
            <a:xfrm rot="5400000">
              <a:off x="9668636" y="4379227"/>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sp>
          <p:nvSpPr>
            <p:cNvPr id="38" name="ZoneTexte 36">
              <a:extLst>
                <a:ext uri="{FF2B5EF4-FFF2-40B4-BE49-F238E27FC236}">
                  <a16:creationId xmlns:a16="http://schemas.microsoft.com/office/drawing/2014/main" id="{4A256F6D-0679-4680-8074-8E9B3C7C1544}"/>
                </a:ext>
              </a:extLst>
            </p:cNvPr>
            <p:cNvSpPr txBox="1"/>
            <p:nvPr/>
          </p:nvSpPr>
          <p:spPr>
            <a:xfrm>
              <a:off x="8403479" y="2782023"/>
              <a:ext cx="574428" cy="307777"/>
            </a:xfrm>
            <a:prstGeom prst="rect">
              <a:avLst/>
            </a:prstGeom>
            <a:noFill/>
          </p:spPr>
          <p:txBody>
            <a:bodyPr wrap="square" rtlCol="0">
              <a:spAutoFit/>
            </a:bodyPr>
            <a:lstStyle/>
            <a:p>
              <a:r>
                <a:rPr lang="en-US" err="1">
                  <a:latin typeface="+mj-lt"/>
                </a:rPr>
                <a:t>C</a:t>
              </a:r>
              <a:r>
                <a:rPr lang="en-US" baseline="-25000" err="1">
                  <a:latin typeface="+mj-lt"/>
                </a:rPr>
                <a:t>f</a:t>
              </a:r>
              <a:endParaRPr lang="en-US" baseline="-25000">
                <a:latin typeface="+mj-lt"/>
              </a:endParaRPr>
            </a:p>
          </p:txBody>
        </p:sp>
        <p:cxnSp>
          <p:nvCxnSpPr>
            <p:cNvPr id="39" name="Connecteur droit 37">
              <a:extLst>
                <a:ext uri="{FF2B5EF4-FFF2-40B4-BE49-F238E27FC236}">
                  <a16:creationId xmlns:a16="http://schemas.microsoft.com/office/drawing/2014/main" id="{FBBB734B-A868-4EFD-A9C6-F7D0EFD74C75}"/>
                </a:ext>
              </a:extLst>
            </p:cNvPr>
            <p:cNvCxnSpPr/>
            <p:nvPr/>
          </p:nvCxnSpPr>
          <p:spPr>
            <a:xfrm>
              <a:off x="8013779" y="2147432"/>
              <a:ext cx="1039929" cy="0"/>
            </a:xfrm>
            <a:prstGeom prst="line">
              <a:avLst/>
            </a:prstGeom>
            <a:ln w="28575"/>
          </p:spPr>
          <p:style>
            <a:lnRef idx="1">
              <a:schemeClr val="dk1"/>
            </a:lnRef>
            <a:fillRef idx="0">
              <a:schemeClr val="dk1"/>
            </a:fillRef>
            <a:effectRef idx="0">
              <a:schemeClr val="dk1"/>
            </a:effectRef>
            <a:fontRef idx="minor">
              <a:schemeClr val="tx1"/>
            </a:fontRef>
          </p:style>
        </p:cxnSp>
        <p:sp>
          <p:nvSpPr>
            <p:cNvPr id="40" name="Rectangle 39">
              <a:extLst>
                <a:ext uri="{FF2B5EF4-FFF2-40B4-BE49-F238E27FC236}">
                  <a16:creationId xmlns:a16="http://schemas.microsoft.com/office/drawing/2014/main" id="{066B4AAA-20B8-49B2-8090-496B899958CF}"/>
                </a:ext>
              </a:extLst>
            </p:cNvPr>
            <p:cNvSpPr/>
            <p:nvPr/>
          </p:nvSpPr>
          <p:spPr>
            <a:xfrm>
              <a:off x="8284982" y="2045421"/>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cxnSp>
          <p:nvCxnSpPr>
            <p:cNvPr id="41" name="Connecteur droit 39">
              <a:extLst>
                <a:ext uri="{FF2B5EF4-FFF2-40B4-BE49-F238E27FC236}">
                  <a16:creationId xmlns:a16="http://schemas.microsoft.com/office/drawing/2014/main" id="{FBA27461-F98A-43FD-BB98-710C1F3395FD}"/>
                </a:ext>
              </a:extLst>
            </p:cNvPr>
            <p:cNvCxnSpPr>
              <a:cxnSpLocks/>
            </p:cNvCxnSpPr>
            <p:nvPr/>
          </p:nvCxnSpPr>
          <p:spPr>
            <a:xfrm>
              <a:off x="8022373" y="2156763"/>
              <a:ext cx="0" cy="405804"/>
            </a:xfrm>
            <a:prstGeom prst="line">
              <a:avLst/>
            </a:prstGeom>
            <a:ln w="28575"/>
          </p:spPr>
          <p:style>
            <a:lnRef idx="1">
              <a:schemeClr val="dk1"/>
            </a:lnRef>
            <a:fillRef idx="0">
              <a:schemeClr val="dk1"/>
            </a:fillRef>
            <a:effectRef idx="0">
              <a:schemeClr val="dk1"/>
            </a:effectRef>
            <a:fontRef idx="minor">
              <a:schemeClr val="tx1"/>
            </a:fontRef>
          </p:style>
        </p:cxnSp>
        <p:cxnSp>
          <p:nvCxnSpPr>
            <p:cNvPr id="42" name="Connecteur droit 40">
              <a:extLst>
                <a:ext uri="{FF2B5EF4-FFF2-40B4-BE49-F238E27FC236}">
                  <a16:creationId xmlns:a16="http://schemas.microsoft.com/office/drawing/2014/main" id="{C2DB6AA1-9E5C-410E-A039-1C60A15560B6}"/>
                </a:ext>
              </a:extLst>
            </p:cNvPr>
            <p:cNvCxnSpPr>
              <a:cxnSpLocks/>
            </p:cNvCxnSpPr>
            <p:nvPr/>
          </p:nvCxnSpPr>
          <p:spPr>
            <a:xfrm>
              <a:off x="9053708" y="2164575"/>
              <a:ext cx="0" cy="405804"/>
            </a:xfrm>
            <a:prstGeom prst="line">
              <a:avLst/>
            </a:prstGeom>
            <a:ln w="28575"/>
          </p:spPr>
          <p:style>
            <a:lnRef idx="1">
              <a:schemeClr val="dk1"/>
            </a:lnRef>
            <a:fillRef idx="0">
              <a:schemeClr val="dk1"/>
            </a:fillRef>
            <a:effectRef idx="0">
              <a:schemeClr val="dk1"/>
            </a:effectRef>
            <a:fontRef idx="minor">
              <a:schemeClr val="tx1"/>
            </a:fontRef>
          </p:style>
        </p:cxnSp>
        <p:sp>
          <p:nvSpPr>
            <p:cNvPr id="43" name="ZoneTexte 41">
              <a:extLst>
                <a:ext uri="{FF2B5EF4-FFF2-40B4-BE49-F238E27FC236}">
                  <a16:creationId xmlns:a16="http://schemas.microsoft.com/office/drawing/2014/main" id="{DC7FD7D3-A09E-4BAF-84C0-8D11411BFF5E}"/>
                </a:ext>
              </a:extLst>
            </p:cNvPr>
            <p:cNvSpPr txBox="1"/>
            <p:nvPr/>
          </p:nvSpPr>
          <p:spPr>
            <a:xfrm>
              <a:off x="8379699" y="1636683"/>
              <a:ext cx="574428" cy="307777"/>
            </a:xfrm>
            <a:prstGeom prst="rect">
              <a:avLst/>
            </a:prstGeom>
            <a:noFill/>
          </p:spPr>
          <p:txBody>
            <a:bodyPr wrap="square" rtlCol="0">
              <a:spAutoFit/>
            </a:bodyPr>
            <a:lstStyle/>
            <a:p>
              <a:r>
                <a:rPr lang="en-US">
                  <a:latin typeface="+mj-lt"/>
                </a:rPr>
                <a:t>R</a:t>
              </a:r>
              <a:r>
                <a:rPr lang="en-US" baseline="-25000">
                  <a:latin typeface="+mj-lt"/>
                </a:rPr>
                <a:t>f</a:t>
              </a:r>
            </a:p>
          </p:txBody>
        </p:sp>
      </p:grpSp>
      <p:sp>
        <p:nvSpPr>
          <p:cNvPr id="44" name="Slide Number Placeholder 43">
            <a:extLst>
              <a:ext uri="{FF2B5EF4-FFF2-40B4-BE49-F238E27FC236}">
                <a16:creationId xmlns:a16="http://schemas.microsoft.com/office/drawing/2014/main" id="{B147829A-C0E3-338A-B587-0934E9C9CDE5}"/>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16</a:t>
            </a:fld>
            <a:endParaRPr lang="en-US"/>
          </a:p>
        </p:txBody>
      </p:sp>
      <p:sp>
        <p:nvSpPr>
          <p:cNvPr id="46" name="Footer Placeholder 3">
            <a:extLst>
              <a:ext uri="{FF2B5EF4-FFF2-40B4-BE49-F238E27FC236}">
                <a16:creationId xmlns:a16="http://schemas.microsoft.com/office/drawing/2014/main" id="{B6D074C3-B474-42E6-14BF-FD5CB7DB32F4}"/>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184788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2542-C7C6-4400-A0A2-CFBD3CC53AB1}"/>
              </a:ext>
            </a:extLst>
          </p:cNvPr>
          <p:cNvSpPr>
            <a:spLocks noGrp="1"/>
          </p:cNvSpPr>
          <p:nvPr>
            <p:ph type="title"/>
          </p:nvPr>
        </p:nvSpPr>
        <p:spPr/>
        <p:txBody>
          <a:bodyPr/>
          <a:lstStyle/>
          <a:p>
            <a:r>
              <a:rPr lang="en-US" dirty="0"/>
              <a:t>Understanding CSAs from the Ground Up</a:t>
            </a:r>
          </a:p>
        </p:txBody>
      </p:sp>
      <p:sp>
        <p:nvSpPr>
          <p:cNvPr id="12" name="Content Placeholder 11">
            <a:extLst>
              <a:ext uri="{FF2B5EF4-FFF2-40B4-BE49-F238E27FC236}">
                <a16:creationId xmlns:a16="http://schemas.microsoft.com/office/drawing/2014/main" id="{5986FF4F-C94D-4D67-86FF-0300C255BA7C}"/>
              </a:ext>
            </a:extLst>
          </p:cNvPr>
          <p:cNvSpPr>
            <a:spLocks noGrp="1"/>
          </p:cNvSpPr>
          <p:nvPr>
            <p:ph idx="1"/>
          </p:nvPr>
        </p:nvSpPr>
        <p:spPr>
          <a:xfrm>
            <a:off x="2209800" y="4873797"/>
            <a:ext cx="7772400" cy="964522"/>
          </a:xfrm>
        </p:spPr>
        <p:txBody>
          <a:bodyPr/>
          <a:lstStyle/>
          <a:p>
            <a:r>
              <a:rPr lang="en-US" dirty="0"/>
              <a:t>Begin by analyzing the basic atomic units of an CSA</a:t>
            </a:r>
          </a:p>
          <a:p>
            <a:r>
              <a:rPr lang="en-US" dirty="0"/>
              <a:t>Use the gained insights to understand more complex realizations</a:t>
            </a:r>
          </a:p>
        </p:txBody>
      </p:sp>
      <p:sp>
        <p:nvSpPr>
          <p:cNvPr id="4" name="Slide Number Placeholder 3">
            <a:extLst>
              <a:ext uri="{FF2B5EF4-FFF2-40B4-BE49-F238E27FC236}">
                <a16:creationId xmlns:a16="http://schemas.microsoft.com/office/drawing/2014/main" id="{612A7231-3249-4CF4-BB5B-BEBF01CB21FC}"/>
              </a:ext>
            </a:extLst>
          </p:cNvPr>
          <p:cNvSpPr>
            <a:spLocks noGrp="1"/>
          </p:cNvSpPr>
          <p:nvPr>
            <p:ph type="sldNum" sz="quarter" idx="11"/>
          </p:nvPr>
        </p:nvSpPr>
        <p:spPr/>
        <p:txBody>
          <a:bodyPr/>
          <a:lstStyle/>
          <a:p>
            <a:fld id="{E65879EC-8A30-47F6-8160-BB56F603565F}" type="slidenum">
              <a:rPr lang="en-US" smtClean="0"/>
              <a:pPr/>
              <a:t>17</a:t>
            </a:fld>
            <a:endParaRPr lang="en-US"/>
          </a:p>
        </p:txBody>
      </p:sp>
      <p:graphicFrame>
        <p:nvGraphicFramePr>
          <p:cNvPr id="5" name="Object 4">
            <a:extLst>
              <a:ext uri="{FF2B5EF4-FFF2-40B4-BE49-F238E27FC236}">
                <a16:creationId xmlns:a16="http://schemas.microsoft.com/office/drawing/2014/main" id="{CE24349C-59AD-445D-A57F-CAC447047D91}"/>
              </a:ext>
            </a:extLst>
          </p:cNvPr>
          <p:cNvGraphicFramePr>
            <a:graphicFrameLocks noChangeAspect="1"/>
          </p:cNvGraphicFramePr>
          <p:nvPr/>
        </p:nvGraphicFramePr>
        <p:xfrm>
          <a:off x="2061160" y="1642122"/>
          <a:ext cx="1681799" cy="1681881"/>
        </p:xfrm>
        <a:graphic>
          <a:graphicData uri="http://schemas.openxmlformats.org/presentationml/2006/ole">
            <mc:AlternateContent xmlns:mc="http://schemas.openxmlformats.org/markup-compatibility/2006">
              <mc:Choice xmlns:v="urn:schemas-microsoft-com:vml" Requires="v">
                <p:oleObj name="Visio" r:id="rId2" imgW="1681799" imgH="1681881" progId="Visio.Drawing.15">
                  <p:embed/>
                </p:oleObj>
              </mc:Choice>
              <mc:Fallback>
                <p:oleObj name="Visio" r:id="rId2" imgW="1681799" imgH="1681881" progId="Visio.Drawing.15">
                  <p:embed/>
                  <p:pic>
                    <p:nvPicPr>
                      <p:cNvPr id="5" name="Object 4">
                        <a:extLst>
                          <a:ext uri="{FF2B5EF4-FFF2-40B4-BE49-F238E27FC236}">
                            <a16:creationId xmlns:a16="http://schemas.microsoft.com/office/drawing/2014/main" id="{CE24349C-59AD-445D-A57F-CAC447047D91}"/>
                          </a:ext>
                        </a:extLst>
                      </p:cNvPr>
                      <p:cNvPicPr/>
                      <p:nvPr/>
                    </p:nvPicPr>
                    <p:blipFill>
                      <a:blip r:embed="rId3"/>
                      <a:stretch>
                        <a:fillRect/>
                      </a:stretch>
                    </p:blipFill>
                    <p:spPr>
                      <a:xfrm>
                        <a:off x="2061160" y="1642122"/>
                        <a:ext cx="1681799" cy="1681881"/>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7B8D18B9-73CF-4A4E-8A24-E6DE27C1F736}"/>
              </a:ext>
            </a:extLst>
          </p:cNvPr>
          <p:cNvGraphicFramePr>
            <a:graphicFrameLocks noChangeAspect="1"/>
          </p:cNvGraphicFramePr>
          <p:nvPr/>
        </p:nvGraphicFramePr>
        <p:xfrm>
          <a:off x="4501121" y="1641275"/>
          <a:ext cx="2189163" cy="1684338"/>
        </p:xfrm>
        <a:graphic>
          <a:graphicData uri="http://schemas.openxmlformats.org/presentationml/2006/ole">
            <mc:AlternateContent xmlns:mc="http://schemas.openxmlformats.org/markup-compatibility/2006">
              <mc:Choice xmlns:v="urn:schemas-microsoft-com:vml" Requires="v">
                <p:oleObj name="Visio" r:id="rId4" imgW="2188440" imgH="1684440" progId="Visio.Drawing.15">
                  <p:embed/>
                </p:oleObj>
              </mc:Choice>
              <mc:Fallback>
                <p:oleObj name="Visio" r:id="rId4" imgW="2188440" imgH="1684440" progId="Visio.Drawing.15">
                  <p:embed/>
                  <p:pic>
                    <p:nvPicPr>
                      <p:cNvPr id="6" name="Object 5">
                        <a:extLst>
                          <a:ext uri="{FF2B5EF4-FFF2-40B4-BE49-F238E27FC236}">
                            <a16:creationId xmlns:a16="http://schemas.microsoft.com/office/drawing/2014/main" id="{7B8D18B9-73CF-4A4E-8A24-E6DE27C1F736}"/>
                          </a:ext>
                        </a:extLst>
                      </p:cNvPr>
                      <p:cNvPicPr/>
                      <p:nvPr/>
                    </p:nvPicPr>
                    <p:blipFill>
                      <a:blip r:embed="rId5"/>
                      <a:stretch>
                        <a:fillRect/>
                      </a:stretch>
                    </p:blipFill>
                    <p:spPr>
                      <a:xfrm>
                        <a:off x="4501121" y="1641275"/>
                        <a:ext cx="2189163" cy="16843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2A445BB6-9C3B-4B39-A781-8398185E306D}"/>
              </a:ext>
            </a:extLst>
          </p:cNvPr>
          <p:cNvGraphicFramePr>
            <a:graphicFrameLocks noChangeAspect="1"/>
          </p:cNvGraphicFramePr>
          <p:nvPr/>
        </p:nvGraphicFramePr>
        <p:xfrm>
          <a:off x="7297672" y="876619"/>
          <a:ext cx="2187575" cy="2476500"/>
        </p:xfrm>
        <a:graphic>
          <a:graphicData uri="http://schemas.openxmlformats.org/presentationml/2006/ole">
            <mc:AlternateContent xmlns:mc="http://schemas.openxmlformats.org/markup-compatibility/2006">
              <mc:Choice xmlns:v="urn:schemas-microsoft-com:vml" Requires="v">
                <p:oleObj name="Visio" r:id="rId6" imgW="2187941" imgH="2476487" progId="Visio.Drawing.15">
                  <p:embed/>
                </p:oleObj>
              </mc:Choice>
              <mc:Fallback>
                <p:oleObj name="Visio" r:id="rId6" imgW="2187941" imgH="2476487" progId="Visio.Drawing.15">
                  <p:embed/>
                  <p:pic>
                    <p:nvPicPr>
                      <p:cNvPr id="7" name="Object 6">
                        <a:extLst>
                          <a:ext uri="{FF2B5EF4-FFF2-40B4-BE49-F238E27FC236}">
                            <a16:creationId xmlns:a16="http://schemas.microsoft.com/office/drawing/2014/main" id="{2A445BB6-9C3B-4B39-A781-8398185E306D}"/>
                          </a:ext>
                        </a:extLst>
                      </p:cNvPr>
                      <p:cNvPicPr/>
                      <p:nvPr/>
                    </p:nvPicPr>
                    <p:blipFill>
                      <a:blip r:embed="rId7"/>
                      <a:stretch>
                        <a:fillRect/>
                      </a:stretch>
                    </p:blipFill>
                    <p:spPr>
                      <a:xfrm>
                        <a:off x="7297672" y="876619"/>
                        <a:ext cx="2187575" cy="2476500"/>
                      </a:xfrm>
                      <a:prstGeom prst="rect">
                        <a:avLst/>
                      </a:prstGeom>
                    </p:spPr>
                  </p:pic>
                </p:oleObj>
              </mc:Fallback>
            </mc:AlternateContent>
          </a:graphicData>
        </a:graphic>
      </p:graphicFrame>
      <p:sp>
        <p:nvSpPr>
          <p:cNvPr id="8" name="Arrow: Right 7">
            <a:extLst>
              <a:ext uri="{FF2B5EF4-FFF2-40B4-BE49-F238E27FC236}">
                <a16:creationId xmlns:a16="http://schemas.microsoft.com/office/drawing/2014/main" id="{B11A751A-D439-43BB-8BA5-0B1177B3AA31}"/>
              </a:ext>
            </a:extLst>
          </p:cNvPr>
          <p:cNvSpPr/>
          <p:nvPr/>
        </p:nvSpPr>
        <p:spPr bwMode="auto">
          <a:xfrm>
            <a:off x="3988324" y="2294160"/>
            <a:ext cx="346369" cy="527019"/>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 name="Arrow: Right 8">
            <a:extLst>
              <a:ext uri="{FF2B5EF4-FFF2-40B4-BE49-F238E27FC236}">
                <a16:creationId xmlns:a16="http://schemas.microsoft.com/office/drawing/2014/main" id="{DBFEAC80-3820-4412-964F-B7F811EC3FD0}"/>
              </a:ext>
            </a:extLst>
          </p:cNvPr>
          <p:cNvSpPr/>
          <p:nvPr/>
        </p:nvSpPr>
        <p:spPr bwMode="auto">
          <a:xfrm>
            <a:off x="6951303" y="2294160"/>
            <a:ext cx="346369" cy="527019"/>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 name="Arrow: Right 9">
            <a:extLst>
              <a:ext uri="{FF2B5EF4-FFF2-40B4-BE49-F238E27FC236}">
                <a16:creationId xmlns:a16="http://schemas.microsoft.com/office/drawing/2014/main" id="{6DA4013F-3DD7-4A75-9682-B4BDEC52EC87}"/>
              </a:ext>
            </a:extLst>
          </p:cNvPr>
          <p:cNvSpPr/>
          <p:nvPr/>
        </p:nvSpPr>
        <p:spPr bwMode="auto">
          <a:xfrm>
            <a:off x="9485247" y="2294160"/>
            <a:ext cx="346369" cy="527019"/>
          </a:xfrm>
          <a:prstGeom prst="right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905A07DD-67BD-4626-859D-4064080DE28B}"/>
              </a:ext>
            </a:extLst>
          </p:cNvPr>
          <p:cNvSpPr txBox="1"/>
          <p:nvPr/>
        </p:nvSpPr>
        <p:spPr>
          <a:xfrm>
            <a:off x="9940573" y="2332448"/>
            <a:ext cx="415498" cy="369332"/>
          </a:xfrm>
          <a:prstGeom prst="rect">
            <a:avLst/>
          </a:prstGeom>
          <a:noFill/>
        </p:spPr>
        <p:txBody>
          <a:bodyPr wrap="none" rtlCol="0">
            <a:spAutoFit/>
          </a:bodyPr>
          <a:lstStyle/>
          <a:p>
            <a:r>
              <a:rPr lang="en-US" sz="1800" b="1">
                <a:latin typeface="+mj-lt"/>
              </a:rPr>
              <a:t>…</a:t>
            </a:r>
          </a:p>
        </p:txBody>
      </p:sp>
      <p:sp>
        <p:nvSpPr>
          <p:cNvPr id="15" name="TextBox 14">
            <a:extLst>
              <a:ext uri="{FF2B5EF4-FFF2-40B4-BE49-F238E27FC236}">
                <a16:creationId xmlns:a16="http://schemas.microsoft.com/office/drawing/2014/main" id="{FE736B50-EA5A-4039-8B62-A6DB8BF3A01A}"/>
              </a:ext>
            </a:extLst>
          </p:cNvPr>
          <p:cNvSpPr txBox="1"/>
          <p:nvPr/>
        </p:nvSpPr>
        <p:spPr>
          <a:xfrm>
            <a:off x="1996971" y="3774715"/>
            <a:ext cx="1895071" cy="584775"/>
          </a:xfrm>
          <a:prstGeom prst="rect">
            <a:avLst/>
          </a:prstGeom>
          <a:noFill/>
        </p:spPr>
        <p:txBody>
          <a:bodyPr wrap="none" rtlCol="0">
            <a:spAutoFit/>
          </a:bodyPr>
          <a:lstStyle/>
          <a:p>
            <a:pPr algn="ctr"/>
            <a:r>
              <a:rPr lang="en-US" sz="1600">
                <a:latin typeface="+mj-lt"/>
              </a:rPr>
              <a:t>Intrinsic gain stage</a:t>
            </a:r>
          </a:p>
          <a:p>
            <a:pPr algn="ctr"/>
            <a:r>
              <a:rPr lang="en-US" sz="1600">
                <a:latin typeface="+mj-lt"/>
              </a:rPr>
              <a:t>(open loop)</a:t>
            </a:r>
          </a:p>
        </p:txBody>
      </p:sp>
      <p:sp>
        <p:nvSpPr>
          <p:cNvPr id="16" name="TextBox 15">
            <a:extLst>
              <a:ext uri="{FF2B5EF4-FFF2-40B4-BE49-F238E27FC236}">
                <a16:creationId xmlns:a16="http://schemas.microsoft.com/office/drawing/2014/main" id="{743E1CB6-7B24-4F9A-9429-B22567AB0243}"/>
              </a:ext>
            </a:extLst>
          </p:cNvPr>
          <p:cNvSpPr txBox="1"/>
          <p:nvPr/>
        </p:nvSpPr>
        <p:spPr>
          <a:xfrm>
            <a:off x="4330223" y="3774715"/>
            <a:ext cx="2527031" cy="584775"/>
          </a:xfrm>
          <a:prstGeom prst="rect">
            <a:avLst/>
          </a:prstGeom>
          <a:noFill/>
        </p:spPr>
        <p:txBody>
          <a:bodyPr wrap="square" rtlCol="0">
            <a:spAutoFit/>
          </a:bodyPr>
          <a:lstStyle/>
          <a:p>
            <a:pPr algn="ctr"/>
            <a:r>
              <a:rPr lang="en-US" sz="1600">
                <a:latin typeface="+mj-lt"/>
              </a:rPr>
              <a:t>Adding capacitive feedback</a:t>
            </a:r>
          </a:p>
        </p:txBody>
      </p:sp>
      <p:sp>
        <p:nvSpPr>
          <p:cNvPr id="18" name="TextBox 17">
            <a:extLst>
              <a:ext uri="{FF2B5EF4-FFF2-40B4-BE49-F238E27FC236}">
                <a16:creationId xmlns:a16="http://schemas.microsoft.com/office/drawing/2014/main" id="{D981F611-2D51-4D75-9D3A-14352197DC93}"/>
              </a:ext>
            </a:extLst>
          </p:cNvPr>
          <p:cNvSpPr txBox="1"/>
          <p:nvPr/>
        </p:nvSpPr>
        <p:spPr>
          <a:xfrm>
            <a:off x="7172520" y="3774715"/>
            <a:ext cx="2527031" cy="584775"/>
          </a:xfrm>
          <a:prstGeom prst="rect">
            <a:avLst/>
          </a:prstGeom>
          <a:noFill/>
        </p:spPr>
        <p:txBody>
          <a:bodyPr wrap="square" rtlCol="0">
            <a:spAutoFit/>
          </a:bodyPr>
          <a:lstStyle/>
          <a:p>
            <a:pPr algn="ctr"/>
            <a:r>
              <a:rPr lang="en-US" sz="1600">
                <a:latin typeface="+mj-lt"/>
              </a:rPr>
              <a:t>Adding a cascode </a:t>
            </a:r>
            <a:br>
              <a:rPr lang="en-US" sz="1600">
                <a:latin typeface="+mj-lt"/>
              </a:rPr>
            </a:br>
            <a:r>
              <a:rPr lang="en-US" sz="1600">
                <a:latin typeface="+mj-lt"/>
              </a:rPr>
              <a:t>(for higher gain)</a:t>
            </a:r>
          </a:p>
        </p:txBody>
      </p:sp>
      <p:sp>
        <p:nvSpPr>
          <p:cNvPr id="13" name="Footer Placeholder 3">
            <a:extLst>
              <a:ext uri="{FF2B5EF4-FFF2-40B4-BE49-F238E27FC236}">
                <a16:creationId xmlns:a16="http://schemas.microsoft.com/office/drawing/2014/main" id="{DB748C1E-49E8-AA48-5AF8-3DB06DCC3F31}"/>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pic>
        <p:nvPicPr>
          <p:cNvPr id="14" name="Picture 13">
            <a:extLst>
              <a:ext uri="{FF2B5EF4-FFF2-40B4-BE49-F238E27FC236}">
                <a16:creationId xmlns:a16="http://schemas.microsoft.com/office/drawing/2014/main" id="{633DBEF4-9819-8711-D163-C41D0641F2F4}"/>
              </a:ext>
            </a:extLst>
          </p:cNvPr>
          <p:cNvPicPr>
            <a:picLocks noChangeAspect="1"/>
          </p:cNvPicPr>
          <p:nvPr/>
        </p:nvPicPr>
        <p:blipFill rotWithShape="1">
          <a:blip r:embed="rId8"/>
          <a:srcRect r="92428"/>
          <a:stretch/>
        </p:blipFill>
        <p:spPr>
          <a:xfrm>
            <a:off x="4464456" y="2150870"/>
            <a:ext cx="231203" cy="1278130"/>
          </a:xfrm>
          <a:prstGeom prst="rect">
            <a:avLst/>
          </a:prstGeom>
        </p:spPr>
      </p:pic>
      <p:pic>
        <p:nvPicPr>
          <p:cNvPr id="17" name="Picture 16">
            <a:extLst>
              <a:ext uri="{FF2B5EF4-FFF2-40B4-BE49-F238E27FC236}">
                <a16:creationId xmlns:a16="http://schemas.microsoft.com/office/drawing/2014/main" id="{153A2561-ACB5-875B-31DE-DE6AD5BA8349}"/>
              </a:ext>
            </a:extLst>
          </p:cNvPr>
          <p:cNvPicPr>
            <a:picLocks noChangeAspect="1"/>
          </p:cNvPicPr>
          <p:nvPr/>
        </p:nvPicPr>
        <p:blipFill rotWithShape="1">
          <a:blip r:embed="rId8"/>
          <a:srcRect r="92428"/>
          <a:stretch/>
        </p:blipFill>
        <p:spPr>
          <a:xfrm>
            <a:off x="7268726" y="2138936"/>
            <a:ext cx="231203" cy="1278130"/>
          </a:xfrm>
          <a:prstGeom prst="rect">
            <a:avLst/>
          </a:prstGeom>
        </p:spPr>
      </p:pic>
    </p:spTree>
    <p:extLst>
      <p:ext uri="{BB962C8B-B14F-4D97-AF65-F5344CB8AC3E}">
        <p14:creationId xmlns:p14="http://schemas.microsoft.com/office/powerpoint/2010/main" val="1202804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Intrinsic Gain Stage (IGS)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15A206E-DD47-42B2-A89E-D33BBC39FC7B}"/>
                  </a:ext>
                </a:extLst>
              </p:cNvPr>
              <p:cNvSpPr>
                <a:spLocks noGrp="1"/>
              </p:cNvSpPr>
              <p:nvPr>
                <p:ph idx="1"/>
              </p:nvPr>
            </p:nvSpPr>
            <p:spPr>
              <a:xfrm>
                <a:off x="2209800" y="3621566"/>
                <a:ext cx="7772400" cy="2306268"/>
              </a:xfrm>
            </p:spPr>
            <p:txBody>
              <a:bodyPr/>
              <a:lstStyle/>
              <a:p>
                <a:r>
                  <a:rPr lang="en-US" dirty="0"/>
                  <a:t>Initially neglect extrinsic capacitances</a:t>
                </a:r>
              </a:p>
              <a:p>
                <a:pPr lvl="1"/>
                <a:r>
                  <a:rPr lang="en-US" dirty="0"/>
                  <a:t>Feedforward due to </a:t>
                </a:r>
                <a14:m>
                  <m:oMath xmlns:m="http://schemas.openxmlformats.org/officeDocument/2006/math">
                    <m:r>
                      <a:rPr lang="en-US" i="1" dirty="0" smtClean="0">
                        <a:latin typeface="Cambria Math" panose="02040503050406030204" pitchFamily="18" charset="0"/>
                      </a:rPr>
                      <m:t>𝐶</m:t>
                    </m:r>
                    <m:r>
                      <a:rPr lang="en-US" i="1" baseline="-25000" dirty="0" smtClean="0">
                        <a:latin typeface="Cambria Math" panose="02040503050406030204" pitchFamily="18" charset="0"/>
                      </a:rPr>
                      <m:t>𝑔𝑑</m:t>
                    </m:r>
                  </m:oMath>
                </a14:m>
                <a:r>
                  <a:rPr lang="en-US" dirty="0"/>
                  <a:t> at frequencies beyond range of interest</a:t>
                </a:r>
              </a:p>
              <a:p>
                <a:pPr lvl="1"/>
                <a:r>
                  <a:rPr lang="en-US" dirty="0"/>
                  <a:t>Loading due to </a:t>
                </a:r>
                <a14:m>
                  <m:oMath xmlns:m="http://schemas.openxmlformats.org/officeDocument/2006/math">
                    <m:r>
                      <a:rPr lang="en-US" i="1" dirty="0" smtClean="0">
                        <a:latin typeface="Cambria Math" panose="02040503050406030204" pitchFamily="18" charset="0"/>
                      </a:rPr>
                      <m:t>𝐶</m:t>
                    </m:r>
                    <m:r>
                      <a:rPr lang="en-US" i="1" baseline="-25000" dirty="0" smtClean="0">
                        <a:latin typeface="Cambria Math" panose="02040503050406030204" pitchFamily="18" charset="0"/>
                      </a:rPr>
                      <m:t>𝑑𝑑</m:t>
                    </m:r>
                    <m:r>
                      <a:rPr lang="en-US"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𝐶</m:t>
                        </m:r>
                      </m:e>
                      <m:sub>
                        <m:r>
                          <a:rPr lang="en-US" i="1" dirty="0" smtClean="0">
                            <a:latin typeface="Cambria Math" panose="02040503050406030204" pitchFamily="18" charset="0"/>
                          </a:rPr>
                          <m:t>𝑑𝑏</m:t>
                        </m:r>
                      </m:sub>
                    </m:sSub>
                    <m:r>
                      <a:rPr lang="en-US"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𝐶</m:t>
                        </m:r>
                      </m:e>
                      <m:sub>
                        <m:r>
                          <a:rPr lang="en-US" i="1" dirty="0" smtClean="0">
                            <a:latin typeface="Cambria Math" panose="02040503050406030204" pitchFamily="18" charset="0"/>
                          </a:rPr>
                          <m:t>𝑔𝑑</m:t>
                        </m:r>
                      </m:sub>
                    </m:sSub>
                  </m:oMath>
                </a14:m>
                <a:r>
                  <a:rPr lang="en-US" dirty="0"/>
                  <a:t> can be lumped into </a:t>
                </a:r>
                <a14:m>
                  <m:oMath xmlns:m="http://schemas.openxmlformats.org/officeDocument/2006/math">
                    <m:r>
                      <a:rPr lang="en-US" i="1" dirty="0" smtClean="0">
                        <a:latin typeface="Cambria Math" panose="02040503050406030204" pitchFamily="18" charset="0"/>
                      </a:rPr>
                      <m:t>𝐶</m:t>
                    </m:r>
                    <m:r>
                      <a:rPr lang="en-US" i="1" baseline="-25000" dirty="0" smtClean="0">
                        <a:latin typeface="Cambria Math" panose="02040503050406030204" pitchFamily="18" charset="0"/>
                      </a:rPr>
                      <m:t>𝐿</m:t>
                    </m:r>
                  </m:oMath>
                </a14:m>
                <a:endParaRPr lang="en-US" baseline="-25000" dirty="0"/>
              </a:p>
              <a:p>
                <a:r>
                  <a:rPr lang="en-US" dirty="0"/>
                  <a:t>Specifications of interest</a:t>
                </a:r>
              </a:p>
              <a:p>
                <a:pPr lvl="1"/>
                <a:r>
                  <a:rPr lang="en-US" dirty="0"/>
                  <a:t>Low-frequency gain</a:t>
                </a:r>
              </a:p>
              <a:p>
                <a:pPr lvl="1"/>
                <a:r>
                  <a:rPr lang="en-US" dirty="0"/>
                  <a:t>Gain-bandwidth product</a:t>
                </a:r>
              </a:p>
            </p:txBody>
          </p:sp>
        </mc:Choice>
        <mc:Fallback xmlns="">
          <p:sp>
            <p:nvSpPr>
              <p:cNvPr id="6" name="Content Placeholder 5">
                <a:extLst>
                  <a:ext uri="{FF2B5EF4-FFF2-40B4-BE49-F238E27FC236}">
                    <a16:creationId xmlns:a16="http://schemas.microsoft.com/office/drawing/2014/main" id="{C15A206E-DD47-42B2-A89E-D33BBC39FC7B}"/>
                  </a:ext>
                </a:extLst>
              </p:cNvPr>
              <p:cNvSpPr>
                <a:spLocks noGrp="1" noRot="1" noChangeAspect="1" noMove="1" noResize="1" noEditPoints="1" noAdjustHandles="1" noChangeArrowheads="1" noChangeShapeType="1" noTextEdit="1"/>
              </p:cNvSpPr>
              <p:nvPr>
                <p:ph idx="1"/>
              </p:nvPr>
            </p:nvSpPr>
            <p:spPr>
              <a:xfrm>
                <a:off x="2209800" y="3621566"/>
                <a:ext cx="7772400" cy="2306268"/>
              </a:xfrm>
              <a:blipFill>
                <a:blip r:embed="rId2"/>
                <a:stretch>
                  <a:fillRect l="-549" t="-132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C44A0918-2A0D-4D1A-BB8E-0A1989FF9D19}"/>
              </a:ext>
            </a:extLst>
          </p:cNvPr>
          <p:cNvSpPr>
            <a:spLocks noGrp="1"/>
          </p:cNvSpPr>
          <p:nvPr>
            <p:ph type="sldNum" sz="quarter" idx="11"/>
          </p:nvPr>
        </p:nvSpPr>
        <p:spPr/>
        <p:txBody>
          <a:bodyPr/>
          <a:lstStyle/>
          <a:p>
            <a:fld id="{E65879EC-8A30-47F6-8160-BB56F603565F}" type="slidenum">
              <a:rPr lang="en-US" smtClean="0"/>
              <a:pPr/>
              <a:t>18</a:t>
            </a:fld>
            <a:endParaRPr lang="en-US"/>
          </a:p>
        </p:txBody>
      </p:sp>
      <p:graphicFrame>
        <p:nvGraphicFramePr>
          <p:cNvPr id="4" name="Object 3">
            <a:extLst>
              <a:ext uri="{FF2B5EF4-FFF2-40B4-BE49-F238E27FC236}">
                <a16:creationId xmlns:a16="http://schemas.microsoft.com/office/drawing/2014/main" id="{AA6AC77D-6479-4B01-A8BB-431A20B07605}"/>
              </a:ext>
            </a:extLst>
          </p:cNvPr>
          <p:cNvGraphicFramePr>
            <a:graphicFrameLocks noChangeAspect="1"/>
          </p:cNvGraphicFramePr>
          <p:nvPr/>
        </p:nvGraphicFramePr>
        <p:xfrm>
          <a:off x="6305175" y="1481498"/>
          <a:ext cx="3200400" cy="1512887"/>
        </p:xfrm>
        <a:graphic>
          <a:graphicData uri="http://schemas.openxmlformats.org/presentationml/2006/ole">
            <mc:AlternateContent xmlns:mc="http://schemas.openxmlformats.org/markup-compatibility/2006">
              <mc:Choice xmlns:v="urn:schemas-microsoft-com:vml" Requires="v">
                <p:oleObj name="Visio" r:id="rId3" imgW="3200226" imgH="1513140" progId="Visio.Drawing.15">
                  <p:embed/>
                </p:oleObj>
              </mc:Choice>
              <mc:Fallback>
                <p:oleObj name="Visio" r:id="rId3" imgW="3200226" imgH="1513140" progId="Visio.Drawing.15">
                  <p:embed/>
                  <p:pic>
                    <p:nvPicPr>
                      <p:cNvPr id="4" name="Object 3">
                        <a:extLst>
                          <a:ext uri="{FF2B5EF4-FFF2-40B4-BE49-F238E27FC236}">
                            <a16:creationId xmlns:a16="http://schemas.microsoft.com/office/drawing/2014/main" id="{AA6AC77D-6479-4B01-A8BB-431A20B07605}"/>
                          </a:ext>
                        </a:extLst>
                      </p:cNvPr>
                      <p:cNvPicPr/>
                      <p:nvPr/>
                    </p:nvPicPr>
                    <p:blipFill>
                      <a:blip r:embed="rId4"/>
                      <a:stretch>
                        <a:fillRect/>
                      </a:stretch>
                    </p:blipFill>
                    <p:spPr>
                      <a:xfrm>
                        <a:off x="6305175" y="1481498"/>
                        <a:ext cx="3200400" cy="1512887"/>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ADFA13F-5001-46F2-8DFF-9E2A936A0F7F}"/>
              </a:ext>
            </a:extLst>
          </p:cNvPr>
          <p:cNvSpPr txBox="1"/>
          <p:nvPr/>
        </p:nvSpPr>
        <p:spPr>
          <a:xfrm>
            <a:off x="7014054" y="1039577"/>
            <a:ext cx="1697901" cy="307777"/>
          </a:xfrm>
          <a:prstGeom prst="rect">
            <a:avLst/>
          </a:prstGeom>
          <a:noFill/>
        </p:spPr>
        <p:txBody>
          <a:bodyPr wrap="none" rtlCol="0">
            <a:spAutoFit/>
          </a:bodyPr>
          <a:lstStyle/>
          <a:p>
            <a:r>
              <a:rPr lang="en-US">
                <a:latin typeface="+mj-lt"/>
              </a:rPr>
              <a:t>Small-signal model</a:t>
            </a:r>
          </a:p>
        </p:txBody>
      </p:sp>
      <p:pic>
        <p:nvPicPr>
          <p:cNvPr id="11" name="Picture 10" descr="A diagram of a circuit&#10;&#10;Description automatically generated">
            <a:extLst>
              <a:ext uri="{FF2B5EF4-FFF2-40B4-BE49-F238E27FC236}">
                <a16:creationId xmlns:a16="http://schemas.microsoft.com/office/drawing/2014/main" id="{098EA959-651A-C8C5-261C-5C287CA036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0610" y="1265356"/>
            <a:ext cx="2955477" cy="1716992"/>
          </a:xfrm>
          <a:prstGeom prst="rect">
            <a:avLst/>
          </a:prstGeom>
        </p:spPr>
      </p:pic>
      <p:sp>
        <p:nvSpPr>
          <p:cNvPr id="8" name="Footer Placeholder 3">
            <a:extLst>
              <a:ext uri="{FF2B5EF4-FFF2-40B4-BE49-F238E27FC236}">
                <a16:creationId xmlns:a16="http://schemas.microsoft.com/office/drawing/2014/main" id="{22AB500F-93F9-2501-F558-4A9FDA56F677}"/>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4069216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IGS Frequency Response</a:t>
            </a:r>
          </a:p>
        </p:txBody>
      </p:sp>
      <p:sp>
        <p:nvSpPr>
          <p:cNvPr id="5" name="Slide Number Placeholder 4">
            <a:extLst>
              <a:ext uri="{FF2B5EF4-FFF2-40B4-BE49-F238E27FC236}">
                <a16:creationId xmlns:a16="http://schemas.microsoft.com/office/drawing/2014/main" id="{C44A0918-2A0D-4D1A-BB8E-0A1989FF9D19}"/>
              </a:ext>
            </a:extLst>
          </p:cNvPr>
          <p:cNvSpPr>
            <a:spLocks noGrp="1"/>
          </p:cNvSpPr>
          <p:nvPr>
            <p:ph type="sldNum" sz="quarter" idx="11"/>
          </p:nvPr>
        </p:nvSpPr>
        <p:spPr/>
        <p:txBody>
          <a:bodyPr/>
          <a:lstStyle/>
          <a:p>
            <a:fld id="{E65879EC-8A30-47F6-8160-BB56F603565F}" type="slidenum">
              <a:rPr lang="en-US" smtClean="0"/>
              <a:pPr/>
              <a:t>19</a:t>
            </a:fld>
            <a:endParaRPr lang="en-US"/>
          </a:p>
        </p:txBody>
      </p:sp>
      <p:graphicFrame>
        <p:nvGraphicFramePr>
          <p:cNvPr id="13" name="Object 5">
            <a:extLst>
              <a:ext uri="{FF2B5EF4-FFF2-40B4-BE49-F238E27FC236}">
                <a16:creationId xmlns:a16="http://schemas.microsoft.com/office/drawing/2014/main" id="{C77482E3-645F-4F8A-A5AD-977138C1189B}"/>
              </a:ext>
            </a:extLst>
          </p:cNvPr>
          <p:cNvGraphicFramePr>
            <a:graphicFrameLocks/>
          </p:cNvGraphicFramePr>
          <p:nvPr/>
        </p:nvGraphicFramePr>
        <p:xfrm>
          <a:off x="3821997" y="1379491"/>
          <a:ext cx="3475038" cy="2162175"/>
        </p:xfrm>
        <a:graphic>
          <a:graphicData uri="http://schemas.openxmlformats.org/presentationml/2006/ole">
            <mc:AlternateContent xmlns:mc="http://schemas.openxmlformats.org/markup-compatibility/2006">
              <mc:Choice xmlns:v="urn:schemas-microsoft-com:vml" Requires="v">
                <p:oleObj name="Visio" r:id="rId2" imgW="3470492" imgH="2151592" progId="Visio.Drawing.11">
                  <p:embed/>
                </p:oleObj>
              </mc:Choice>
              <mc:Fallback>
                <p:oleObj name="Visio" r:id="rId2" imgW="3470492" imgH="2151592" progId="Visio.Drawing.11">
                  <p:embed/>
                  <p:pic>
                    <p:nvPicPr>
                      <p:cNvPr id="13" name="Object 5">
                        <a:extLst>
                          <a:ext uri="{FF2B5EF4-FFF2-40B4-BE49-F238E27FC236}">
                            <a16:creationId xmlns:a16="http://schemas.microsoft.com/office/drawing/2014/main" id="{C77482E3-645F-4F8A-A5AD-977138C1189B}"/>
                          </a:ext>
                        </a:extLst>
                      </p:cNvPr>
                      <p:cNvPicPr>
                        <a:picLocks noChangeArrowheads="1"/>
                      </p:cNvPicPr>
                      <p:nvPr/>
                    </p:nvPicPr>
                    <p:blipFill>
                      <a:blip r:embed="rId3"/>
                      <a:srcRect/>
                      <a:stretch>
                        <a:fillRect/>
                      </a:stretch>
                    </p:blipFill>
                    <p:spPr bwMode="auto">
                      <a:xfrm>
                        <a:off x="3821997" y="1379491"/>
                        <a:ext cx="3475038"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Line 25">
            <a:extLst>
              <a:ext uri="{FF2B5EF4-FFF2-40B4-BE49-F238E27FC236}">
                <a16:creationId xmlns:a16="http://schemas.microsoft.com/office/drawing/2014/main" id="{E782F307-A145-465D-B944-EE8D07AC2ACB}"/>
              </a:ext>
            </a:extLst>
          </p:cNvPr>
          <p:cNvSpPr>
            <a:spLocks noChangeShapeType="1"/>
          </p:cNvSpPr>
          <p:nvPr/>
        </p:nvSpPr>
        <p:spPr bwMode="auto">
          <a:xfrm>
            <a:off x="4566535" y="1503315"/>
            <a:ext cx="2417763" cy="2051050"/>
          </a:xfrm>
          <a:prstGeom prst="line">
            <a:avLst/>
          </a:prstGeom>
          <a:noFill/>
          <a:ln w="12700">
            <a:solidFill>
              <a:schemeClr val="tx1"/>
            </a:solidFill>
            <a:prstDash val="sysDot"/>
            <a:round/>
            <a:headEnd/>
            <a:tailEnd/>
          </a:ln>
        </p:spPr>
        <p:txBody>
          <a:bodyPr anchor="ctr">
            <a:spAutoFit/>
          </a:bodyPr>
          <a:lstStyle/>
          <a:p>
            <a:endParaRPr lang="en-US">
              <a:latin typeface="+mn-lt"/>
            </a:endParaRPr>
          </a:p>
        </p:txBody>
      </p:sp>
      <p:sp>
        <p:nvSpPr>
          <p:cNvPr id="15" name="Line 26">
            <a:extLst>
              <a:ext uri="{FF2B5EF4-FFF2-40B4-BE49-F238E27FC236}">
                <a16:creationId xmlns:a16="http://schemas.microsoft.com/office/drawing/2014/main" id="{DD17F4F1-1076-41BC-853A-7F6C5D61E266}"/>
              </a:ext>
            </a:extLst>
          </p:cNvPr>
          <p:cNvSpPr>
            <a:spLocks noChangeShapeType="1"/>
          </p:cNvSpPr>
          <p:nvPr/>
        </p:nvSpPr>
        <p:spPr bwMode="auto">
          <a:xfrm flipH="1">
            <a:off x="4896084" y="1519553"/>
            <a:ext cx="487363" cy="239713"/>
          </a:xfrm>
          <a:prstGeom prst="line">
            <a:avLst/>
          </a:prstGeom>
          <a:noFill/>
          <a:ln w="12700">
            <a:solidFill>
              <a:schemeClr val="tx1"/>
            </a:solidFill>
            <a:round/>
            <a:headEnd/>
            <a:tailEnd type="triangle" w="med" len="med"/>
          </a:ln>
        </p:spPr>
        <p:txBody>
          <a:bodyPr wrap="none" anchor="ctr">
            <a:spAutoFit/>
          </a:bodyPr>
          <a:lstStyle/>
          <a:p>
            <a:endParaRPr lang="en-US">
              <a:latin typeface="+mn-lt"/>
            </a:endParaRPr>
          </a:p>
        </p:txBody>
      </p:sp>
      <mc:AlternateContent xmlns:mc="http://schemas.openxmlformats.org/markup-compatibility/2006" xmlns:a14="http://schemas.microsoft.com/office/drawing/2010/main">
        <mc:Choice Requires="a14">
          <p:sp>
            <p:nvSpPr>
              <p:cNvPr id="16" name="TextBox 18">
                <a:extLst>
                  <a:ext uri="{FF2B5EF4-FFF2-40B4-BE49-F238E27FC236}">
                    <a16:creationId xmlns:a16="http://schemas.microsoft.com/office/drawing/2014/main" id="{FC8F627A-7AB3-47D1-818C-9DC817E3BB4E}"/>
                  </a:ext>
                </a:extLst>
              </p:cNvPr>
              <p:cNvSpPr txBox="1">
                <a:spLocks noChangeArrowheads="1"/>
              </p:cNvSpPr>
              <p:nvPr/>
            </p:nvSpPr>
            <p:spPr bwMode="auto">
              <a:xfrm>
                <a:off x="6614044" y="1958182"/>
                <a:ext cx="3811702" cy="584775"/>
              </a:xfrm>
              <a:prstGeom prst="rect">
                <a:avLst/>
              </a:prstGeom>
              <a:noFill/>
              <a:ln w="9525">
                <a:noFill/>
                <a:miter lim="800000"/>
                <a:headEnd/>
                <a:tailEnd/>
              </a:ln>
            </p:spPr>
            <p:txBody>
              <a:bodyPr wrap="square">
                <a:spAutoFit/>
              </a:bodyPr>
              <a:lstStyle/>
              <a:p>
                <a:pPr algn="ctr"/>
                <a14:m>
                  <m:oMath xmlns:m="http://schemas.openxmlformats.org/officeDocument/2006/math">
                    <m:r>
                      <a:rPr lang="en-US" sz="1600" i="1" dirty="0">
                        <a:latin typeface="Cambria Math" panose="02040503050406030204" pitchFamily="18" charset="0"/>
                        <a:sym typeface="Wingdings" pitchFamily="2" charset="2"/>
                      </a:rPr>
                      <m:t>𝑟</m:t>
                    </m:r>
                    <m:r>
                      <a:rPr lang="en-US" sz="1600" i="1" baseline="-25000" dirty="0">
                        <a:latin typeface="Cambria Math" panose="02040503050406030204" pitchFamily="18" charset="0"/>
                        <a:sym typeface="Wingdings" pitchFamily="2" charset="2"/>
                      </a:rPr>
                      <m:t>𝑑𝑠</m:t>
                    </m:r>
                  </m:oMath>
                </a14:m>
                <a:r>
                  <a:rPr lang="en-US" sz="1600">
                    <a:latin typeface="+mn-lt"/>
                    <a:sym typeface="Wingdings" pitchFamily="2" charset="2"/>
                  </a:rPr>
                  <a:t> </a:t>
                </a:r>
                <a:r>
                  <a:rPr lang="en-US" sz="1600">
                    <a:latin typeface="+mn-lt"/>
                  </a:rPr>
                  <a:t>is irrelevant for the </a:t>
                </a:r>
                <a:br>
                  <a:rPr lang="en-US" sz="1600">
                    <a:latin typeface="+mn-lt"/>
                  </a:rPr>
                </a:br>
                <a:r>
                  <a:rPr lang="en-US" sz="1600">
                    <a:latin typeface="+mn-lt"/>
                  </a:rPr>
                  <a:t>high-frequency behavior (around </a:t>
                </a:r>
                <a14:m>
                  <m:oMath xmlns:m="http://schemas.openxmlformats.org/officeDocument/2006/math">
                    <m:r>
                      <a:rPr lang="en-US" sz="1600" i="1" dirty="0">
                        <a:latin typeface="Cambria Math" panose="02040503050406030204" pitchFamily="18" charset="0"/>
                      </a:rPr>
                      <m:t>𝜔</m:t>
                    </m:r>
                    <m:r>
                      <a:rPr lang="en-US" sz="1600" i="1" baseline="-25000" dirty="0" err="1">
                        <a:latin typeface="Cambria Math" panose="02040503050406030204" pitchFamily="18" charset="0"/>
                      </a:rPr>
                      <m:t>𝑢</m:t>
                    </m:r>
                  </m:oMath>
                </a14:m>
                <a:r>
                  <a:rPr lang="en-US" sz="1600">
                    <a:latin typeface="+mn-lt"/>
                  </a:rPr>
                  <a:t>)</a:t>
                </a:r>
              </a:p>
            </p:txBody>
          </p:sp>
        </mc:Choice>
        <mc:Fallback xmlns="">
          <p:sp>
            <p:nvSpPr>
              <p:cNvPr id="16" name="TextBox 18">
                <a:extLst>
                  <a:ext uri="{FF2B5EF4-FFF2-40B4-BE49-F238E27FC236}">
                    <a16:creationId xmlns:a16="http://schemas.microsoft.com/office/drawing/2014/main" id="{FC8F627A-7AB3-47D1-818C-9DC817E3BB4E}"/>
                  </a:ext>
                </a:extLst>
              </p:cNvPr>
              <p:cNvSpPr txBox="1">
                <a:spLocks noRot="1" noChangeAspect="1" noMove="1" noResize="1" noEditPoints="1" noAdjustHandles="1" noChangeArrowheads="1" noChangeShapeType="1" noTextEdit="1"/>
              </p:cNvSpPr>
              <p:nvPr/>
            </p:nvSpPr>
            <p:spPr bwMode="auto">
              <a:xfrm>
                <a:off x="6614044" y="1958182"/>
                <a:ext cx="3811702" cy="584775"/>
              </a:xfrm>
              <a:prstGeom prst="rect">
                <a:avLst/>
              </a:prstGeom>
              <a:blipFill>
                <a:blip r:embed="rId4"/>
                <a:stretch>
                  <a:fillRect t="-3125" b="-12500"/>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C1134420-7256-4A59-B7B5-E057824A3EB0}"/>
                  </a:ext>
                </a:extLst>
              </p:cNvPr>
              <p:cNvSpPr txBox="1"/>
              <p:nvPr/>
            </p:nvSpPr>
            <p:spPr>
              <a:xfrm>
                <a:off x="5448059" y="1345087"/>
                <a:ext cx="81798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r>
                        <a:rPr lang="en-US" sz="1600" i="1">
                          <a:latin typeface="Cambria Math" panose="02040503050406030204" pitchFamily="18" charset="0"/>
                        </a:rPr>
                        <m:t>→ </m:t>
                      </m:r>
                      <m:r>
                        <a:rPr lang="en-US" sz="1600" i="1">
                          <a:latin typeface="Cambria Math" panose="02040503050406030204" pitchFamily="18" charset="0"/>
                          <a:ea typeface="Cambria Math" panose="02040503050406030204" pitchFamily="18" charset="0"/>
                        </a:rPr>
                        <m:t>∞</m:t>
                      </m:r>
                    </m:oMath>
                  </m:oMathPara>
                </a14:m>
                <a:endParaRPr lang="en-US" sz="1600">
                  <a:latin typeface="+mn-lt"/>
                </a:endParaRPr>
              </a:p>
            </p:txBody>
          </p:sp>
        </mc:Choice>
        <mc:Fallback xmlns="">
          <p:sp>
            <p:nvSpPr>
              <p:cNvPr id="17" name="TextBox 16">
                <a:extLst>
                  <a:ext uri="{FF2B5EF4-FFF2-40B4-BE49-F238E27FC236}">
                    <a16:creationId xmlns:a16="http://schemas.microsoft.com/office/drawing/2014/main" id="{C1134420-7256-4A59-B7B5-E057824A3EB0}"/>
                  </a:ext>
                </a:extLst>
              </p:cNvPr>
              <p:cNvSpPr txBox="1">
                <a:spLocks noRot="1" noChangeAspect="1" noMove="1" noResize="1" noEditPoints="1" noAdjustHandles="1" noChangeArrowheads="1" noChangeShapeType="1" noTextEdit="1"/>
              </p:cNvSpPr>
              <p:nvPr/>
            </p:nvSpPr>
            <p:spPr>
              <a:xfrm>
                <a:off x="5448059" y="1345087"/>
                <a:ext cx="817981" cy="246221"/>
              </a:xfrm>
              <a:prstGeom prst="rect">
                <a:avLst/>
              </a:prstGeom>
              <a:blipFill>
                <a:blip r:embed="rId5"/>
                <a:stretch>
                  <a:fillRect l="-2985" r="-1493" b="-1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2D00CEE-6217-4787-A838-7F9D168BCFB0}"/>
                  </a:ext>
                </a:extLst>
              </p:cNvPr>
              <p:cNvSpPr txBox="1"/>
              <p:nvPr/>
            </p:nvSpPr>
            <p:spPr>
              <a:xfrm>
                <a:off x="2599138" y="1992214"/>
                <a:ext cx="1290673" cy="246221"/>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m:t>
                          </m:r>
                          <m:r>
                            <a:rPr lang="en-US" sz="1600" i="1">
                              <a:latin typeface="Cambria Math" panose="02040503050406030204" pitchFamily="18" charset="0"/>
                            </a:rPr>
                            <m:t>𝐴</m:t>
                          </m:r>
                        </m:e>
                        <m:sub>
                          <m:r>
                            <a:rPr lang="en-US" sz="1600" i="1">
                              <a:latin typeface="Cambria Math" panose="02040503050406030204" pitchFamily="18" charset="0"/>
                            </a:rPr>
                            <m:t>𝑣</m:t>
                          </m:r>
                          <m:r>
                            <a:rPr lang="en-US" sz="1600" i="1">
                              <a:latin typeface="Cambria Math" panose="02040503050406030204" pitchFamily="18" charset="0"/>
                            </a:rPr>
                            <m:t>0</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oMath>
                  </m:oMathPara>
                </a14:m>
                <a:endParaRPr lang="en-US" sz="1600" dirty="0">
                  <a:latin typeface="+mn-lt"/>
                </a:endParaRPr>
              </a:p>
            </p:txBody>
          </p:sp>
        </mc:Choice>
        <mc:Fallback xmlns="">
          <p:sp>
            <p:nvSpPr>
              <p:cNvPr id="18" name="TextBox 17">
                <a:extLst>
                  <a:ext uri="{FF2B5EF4-FFF2-40B4-BE49-F238E27FC236}">
                    <a16:creationId xmlns:a16="http://schemas.microsoft.com/office/drawing/2014/main" id="{C2D00CEE-6217-4787-A838-7F9D168BCFB0}"/>
                  </a:ext>
                </a:extLst>
              </p:cNvPr>
              <p:cNvSpPr txBox="1">
                <a:spLocks noRot="1" noChangeAspect="1" noMove="1" noResize="1" noEditPoints="1" noAdjustHandles="1" noChangeArrowheads="1" noChangeShapeType="1" noTextEdit="1"/>
              </p:cNvSpPr>
              <p:nvPr/>
            </p:nvSpPr>
            <p:spPr>
              <a:xfrm>
                <a:off x="2599138" y="1992214"/>
                <a:ext cx="1290673" cy="246221"/>
              </a:xfrm>
              <a:prstGeom prst="rect">
                <a:avLst/>
              </a:prstGeom>
              <a:blipFill>
                <a:blip r:embed="rId6"/>
                <a:stretch>
                  <a:fillRect l="-3738" b="-3095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C41BAD-D530-416B-BC41-95A802C350C4}"/>
                  </a:ext>
                </a:extLst>
              </p:cNvPr>
              <p:cNvSpPr txBox="1"/>
              <p:nvPr/>
            </p:nvSpPr>
            <p:spPr>
              <a:xfrm>
                <a:off x="6428452" y="3289943"/>
                <a:ext cx="30764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1">
                              <a:latin typeface="Cambria Math" panose="02040503050406030204" pitchFamily="18" charset="0"/>
                            </a:rPr>
                            <m:t>𝑢</m:t>
                          </m:r>
                        </m:sub>
                      </m:sSub>
                    </m:oMath>
                  </m:oMathPara>
                </a14:m>
                <a:endParaRPr lang="en-US" sz="1600">
                  <a:latin typeface="+mn-lt"/>
                </a:endParaRPr>
              </a:p>
            </p:txBody>
          </p:sp>
        </mc:Choice>
        <mc:Fallback xmlns="">
          <p:sp>
            <p:nvSpPr>
              <p:cNvPr id="19" name="TextBox 18">
                <a:extLst>
                  <a:ext uri="{FF2B5EF4-FFF2-40B4-BE49-F238E27FC236}">
                    <a16:creationId xmlns:a16="http://schemas.microsoft.com/office/drawing/2014/main" id="{5AC41BAD-D530-416B-BC41-95A802C350C4}"/>
                  </a:ext>
                </a:extLst>
              </p:cNvPr>
              <p:cNvSpPr txBox="1">
                <a:spLocks noRot="1" noChangeAspect="1" noMove="1" noResize="1" noEditPoints="1" noAdjustHandles="1" noChangeArrowheads="1" noChangeShapeType="1" noTextEdit="1"/>
              </p:cNvSpPr>
              <p:nvPr/>
            </p:nvSpPr>
            <p:spPr>
              <a:xfrm>
                <a:off x="6428452" y="3289943"/>
                <a:ext cx="307648" cy="246221"/>
              </a:xfrm>
              <a:prstGeom prst="rect">
                <a:avLst/>
              </a:prstGeom>
              <a:blipFill>
                <a:blip r:embed="rId7"/>
                <a:stretch>
                  <a:fillRect l="-800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55B0F80-9850-4FEB-8BA8-B0EF8FF04642}"/>
                  </a:ext>
                </a:extLst>
              </p:cNvPr>
              <p:cNvSpPr txBox="1"/>
              <p:nvPr/>
            </p:nvSpPr>
            <p:spPr>
              <a:xfrm>
                <a:off x="5038995" y="3358654"/>
                <a:ext cx="517000" cy="504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𝐿</m:t>
                              </m:r>
                            </m:sub>
                          </m:sSub>
                        </m:den>
                      </m:f>
                    </m:oMath>
                  </m:oMathPara>
                </a14:m>
                <a:endParaRPr lang="en-US" sz="1600">
                  <a:latin typeface="+mn-lt"/>
                </a:endParaRPr>
              </a:p>
            </p:txBody>
          </p:sp>
        </mc:Choice>
        <mc:Fallback xmlns="">
          <p:sp>
            <p:nvSpPr>
              <p:cNvPr id="20" name="TextBox 19">
                <a:extLst>
                  <a:ext uri="{FF2B5EF4-FFF2-40B4-BE49-F238E27FC236}">
                    <a16:creationId xmlns:a16="http://schemas.microsoft.com/office/drawing/2014/main" id="{355B0F80-9850-4FEB-8BA8-B0EF8FF04642}"/>
                  </a:ext>
                </a:extLst>
              </p:cNvPr>
              <p:cNvSpPr txBox="1">
                <a:spLocks noRot="1" noChangeAspect="1" noMove="1" noResize="1" noEditPoints="1" noAdjustHandles="1" noChangeArrowheads="1" noChangeShapeType="1" noTextEdit="1"/>
              </p:cNvSpPr>
              <p:nvPr/>
            </p:nvSpPr>
            <p:spPr>
              <a:xfrm>
                <a:off x="5038995" y="3358654"/>
                <a:ext cx="517000" cy="5041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BBD040E-EBA9-4220-A76E-98571927AAF6}"/>
                  </a:ext>
                </a:extLst>
              </p:cNvPr>
              <p:cNvSpPr txBox="1"/>
              <p:nvPr/>
            </p:nvSpPr>
            <p:spPr>
              <a:xfrm>
                <a:off x="7195052" y="3119870"/>
                <a:ext cx="21127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𝜔</m:t>
                      </m:r>
                    </m:oMath>
                  </m:oMathPara>
                </a14:m>
                <a:endParaRPr lang="en-US" sz="1600">
                  <a:latin typeface="+mn-lt"/>
                </a:endParaRPr>
              </a:p>
            </p:txBody>
          </p:sp>
        </mc:Choice>
        <mc:Fallback xmlns="">
          <p:sp>
            <p:nvSpPr>
              <p:cNvPr id="21" name="TextBox 20">
                <a:extLst>
                  <a:ext uri="{FF2B5EF4-FFF2-40B4-BE49-F238E27FC236}">
                    <a16:creationId xmlns:a16="http://schemas.microsoft.com/office/drawing/2014/main" id="{2BBD040E-EBA9-4220-A76E-98571927AAF6}"/>
                  </a:ext>
                </a:extLst>
              </p:cNvPr>
              <p:cNvSpPr txBox="1">
                <a:spLocks noRot="1" noChangeAspect="1" noMove="1" noResize="1" noEditPoints="1" noAdjustHandles="1" noChangeArrowheads="1" noChangeShapeType="1" noTextEdit="1"/>
              </p:cNvSpPr>
              <p:nvPr/>
            </p:nvSpPr>
            <p:spPr>
              <a:xfrm>
                <a:off x="7195052" y="3119870"/>
                <a:ext cx="211276" cy="246221"/>
              </a:xfrm>
              <a:prstGeom prst="rect">
                <a:avLst/>
              </a:prstGeom>
              <a:blipFill>
                <a:blip r:embed="rId9"/>
                <a:stretch>
                  <a:fillRect l="-8571" r="-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A702080-76FD-4038-9763-C6172F883478}"/>
                  </a:ext>
                </a:extLst>
              </p:cNvPr>
              <p:cNvSpPr txBox="1"/>
              <p:nvPr/>
            </p:nvSpPr>
            <p:spPr>
              <a:xfrm>
                <a:off x="3541449" y="1337502"/>
                <a:ext cx="81349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𝐴</m:t>
                          </m:r>
                        </m:e>
                        <m:sub>
                          <m:r>
                            <a:rPr lang="en-US" sz="1600" i="1">
                              <a:latin typeface="Cambria Math" panose="02040503050406030204" pitchFamily="18" charset="0"/>
                            </a:rPr>
                            <m:t>𝑣</m:t>
                          </m:r>
                        </m:sub>
                      </m:sSub>
                      <m:r>
                        <a:rPr lang="en-US" sz="1600" i="1">
                          <a:latin typeface="Cambria Math" panose="02040503050406030204" pitchFamily="18" charset="0"/>
                        </a:rPr>
                        <m:t>(</m:t>
                      </m:r>
                      <m:r>
                        <a:rPr lang="en-US" sz="1600" i="1">
                          <a:latin typeface="Cambria Math" panose="02040503050406030204" pitchFamily="18" charset="0"/>
                        </a:rPr>
                        <m:t>𝑗</m:t>
                      </m:r>
                      <m:r>
                        <a:rPr lang="en-US" sz="1600" i="1">
                          <a:latin typeface="Cambria Math" panose="02040503050406030204" pitchFamily="18" charset="0"/>
                        </a:rPr>
                        <m:t>𝜔</m:t>
                      </m:r>
                      <m:r>
                        <a:rPr lang="en-US" sz="1600" i="1">
                          <a:latin typeface="Cambria Math" panose="02040503050406030204" pitchFamily="18" charset="0"/>
                        </a:rPr>
                        <m:t>)|</m:t>
                      </m:r>
                    </m:oMath>
                  </m:oMathPara>
                </a14:m>
                <a:endParaRPr lang="en-US" sz="1600">
                  <a:latin typeface="+mn-lt"/>
                </a:endParaRPr>
              </a:p>
            </p:txBody>
          </p:sp>
        </mc:Choice>
        <mc:Fallback xmlns="">
          <p:sp>
            <p:nvSpPr>
              <p:cNvPr id="22" name="TextBox 21">
                <a:extLst>
                  <a:ext uri="{FF2B5EF4-FFF2-40B4-BE49-F238E27FC236}">
                    <a16:creationId xmlns:a16="http://schemas.microsoft.com/office/drawing/2014/main" id="{DA702080-76FD-4038-9763-C6172F883478}"/>
                  </a:ext>
                </a:extLst>
              </p:cNvPr>
              <p:cNvSpPr txBox="1">
                <a:spLocks noRot="1" noChangeAspect="1" noMove="1" noResize="1" noEditPoints="1" noAdjustHandles="1" noChangeArrowheads="1" noChangeShapeType="1" noTextEdit="1"/>
              </p:cNvSpPr>
              <p:nvPr/>
            </p:nvSpPr>
            <p:spPr>
              <a:xfrm>
                <a:off x="3541449" y="1337502"/>
                <a:ext cx="813492" cy="246221"/>
              </a:xfrm>
              <a:prstGeom prst="rect">
                <a:avLst/>
              </a:prstGeom>
              <a:blipFill>
                <a:blip r:embed="rId10"/>
                <a:stretch>
                  <a:fillRect l="-8271" r="-7519" b="-341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1B4FC80F-DB4F-4125-8445-7F4E12B52753}"/>
                  </a:ext>
                </a:extLst>
              </p:cNvPr>
              <p:cNvSpPr/>
              <p:nvPr/>
            </p:nvSpPr>
            <p:spPr>
              <a:xfrm>
                <a:off x="3002053" y="4522491"/>
                <a:ext cx="3022302" cy="557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1</m:t>
                      </m:r>
                      <m:r>
                        <a:rPr lang="en-US" sz="160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num>
                        <m:den>
                          <m:r>
                            <a:rPr lang="en-US" sz="1600">
                              <a:latin typeface="Cambria Math" panose="02040503050406030204" pitchFamily="18" charset="0"/>
                            </a:rPr>
                            <m:t>|</m:t>
                          </m:r>
                          <m:r>
                            <a:rPr lang="en-US" sz="1600" i="1">
                              <a:latin typeface="Cambria Math" panose="02040503050406030204" pitchFamily="18" charset="0"/>
                            </a:rPr>
                            <m:t>1+</m:t>
                          </m:r>
                          <m:r>
                            <a:rPr lang="en-US" sz="1600" i="1">
                              <a:latin typeface="Cambria Math" panose="02040503050406030204" pitchFamily="18" charset="0"/>
                            </a:rPr>
                            <m:t>𝑗</m:t>
                          </m:r>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1">
                                  <a:latin typeface="Cambria Math" panose="02040503050406030204" pitchFamily="18" charset="0"/>
                                </a:rPr>
                                <m:t>𝑢</m:t>
                              </m:r>
                            </m:sub>
                          </m:sSub>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r>
                                <a:rPr lang="en-US" sz="1600" i="1">
                                  <a:latin typeface="Cambria Math" panose="02040503050406030204" pitchFamily="18" charset="0"/>
                                </a:rPr>
                                <m:t>𝐶</m:t>
                              </m:r>
                            </m:e>
                            <m:sub>
                              <m:r>
                                <a:rPr lang="en-US" sz="1600" i="1">
                                  <a:latin typeface="Cambria Math" panose="02040503050406030204" pitchFamily="18" charset="0"/>
                                </a:rPr>
                                <m:t>𝐿</m:t>
                              </m:r>
                            </m:sub>
                          </m:sSub>
                          <m:r>
                            <a:rPr lang="en-US" sz="1600" i="1">
                              <a:latin typeface="Cambria Math" panose="02040503050406030204" pitchFamily="18" charset="0"/>
                            </a:rPr>
                            <m:t>|</m:t>
                          </m:r>
                        </m:den>
                      </m:f>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1">
                                  <a:latin typeface="Cambria Math" panose="02040503050406030204" pitchFamily="18" charset="0"/>
                                </a:rPr>
                                <m:t>𝑢</m:t>
                              </m:r>
                            </m:sub>
                          </m:sSub>
                          <m:sSub>
                            <m:sSubPr>
                              <m:ctrlPr>
                                <a:rPr lang="en-US" sz="1600" i="1">
                                  <a:latin typeface="Cambria Math" panose="02040503050406030204" pitchFamily="18" charset="0"/>
                                </a:rPr>
                              </m:ctrlPr>
                            </m:sSubPr>
                            <m:e>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r>
                                <a:rPr lang="en-US" sz="1600" i="1">
                                  <a:latin typeface="Cambria Math" panose="02040503050406030204" pitchFamily="18" charset="0"/>
                                </a:rPr>
                                <m:t>𝐶</m:t>
                              </m:r>
                            </m:e>
                            <m:sub>
                              <m:r>
                                <a:rPr lang="en-US" sz="1600" i="1">
                                  <a:latin typeface="Cambria Math" panose="02040503050406030204" pitchFamily="18" charset="0"/>
                                </a:rPr>
                                <m:t>𝐿</m:t>
                              </m:r>
                            </m:sub>
                          </m:sSub>
                        </m:den>
                      </m:f>
                    </m:oMath>
                  </m:oMathPara>
                </a14:m>
                <a:endParaRPr lang="en-US" sz="1600"/>
              </a:p>
            </p:txBody>
          </p:sp>
        </mc:Choice>
        <mc:Fallback xmlns="">
          <p:sp>
            <p:nvSpPr>
              <p:cNvPr id="23" name="Rectangle 22">
                <a:extLst>
                  <a:ext uri="{FF2B5EF4-FFF2-40B4-BE49-F238E27FC236}">
                    <a16:creationId xmlns:a16="http://schemas.microsoft.com/office/drawing/2014/main" id="{1B4FC80F-DB4F-4125-8445-7F4E12B52753}"/>
                  </a:ext>
                </a:extLst>
              </p:cNvPr>
              <p:cNvSpPr>
                <a:spLocks noRot="1" noChangeAspect="1" noMove="1" noResize="1" noEditPoints="1" noAdjustHandles="1" noChangeArrowheads="1" noChangeShapeType="1" noTextEdit="1"/>
              </p:cNvSpPr>
              <p:nvPr/>
            </p:nvSpPr>
            <p:spPr>
              <a:xfrm>
                <a:off x="3002053" y="4522491"/>
                <a:ext cx="3022302" cy="557268"/>
              </a:xfrm>
              <a:prstGeom prst="rect">
                <a:avLst/>
              </a:prstGeom>
              <a:blipFill>
                <a:blip r:embed="rId11"/>
                <a:stretch>
                  <a:fillRect b="-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7907C59-D384-4D9C-8E53-9A5D8FB026AA}"/>
                  </a:ext>
                </a:extLst>
              </p:cNvPr>
              <p:cNvSpPr txBox="1"/>
              <p:nvPr/>
            </p:nvSpPr>
            <p:spPr>
              <a:xfrm>
                <a:off x="3697824" y="3132067"/>
                <a:ext cx="17152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i="1">
                          <a:latin typeface="Cambria Math" panose="02040503050406030204" pitchFamily="18" charset="0"/>
                        </a:rPr>
                        <m:t>1</m:t>
                      </m:r>
                    </m:oMath>
                  </m:oMathPara>
                </a14:m>
                <a:endParaRPr lang="en-US" sz="1600">
                  <a:latin typeface="+mn-lt"/>
                </a:endParaRPr>
              </a:p>
            </p:txBody>
          </p:sp>
        </mc:Choice>
        <mc:Fallback xmlns="">
          <p:sp>
            <p:nvSpPr>
              <p:cNvPr id="24" name="TextBox 23">
                <a:extLst>
                  <a:ext uri="{FF2B5EF4-FFF2-40B4-BE49-F238E27FC236}">
                    <a16:creationId xmlns:a16="http://schemas.microsoft.com/office/drawing/2014/main" id="{17907C59-D384-4D9C-8E53-9A5D8FB026AA}"/>
                  </a:ext>
                </a:extLst>
              </p:cNvPr>
              <p:cNvSpPr txBox="1">
                <a:spLocks noRot="1" noChangeAspect="1" noMove="1" noResize="1" noEditPoints="1" noAdjustHandles="1" noChangeArrowheads="1" noChangeShapeType="1" noTextEdit="1"/>
              </p:cNvSpPr>
              <p:nvPr/>
            </p:nvSpPr>
            <p:spPr>
              <a:xfrm>
                <a:off x="3697824" y="3132067"/>
                <a:ext cx="171521" cy="246221"/>
              </a:xfrm>
              <a:prstGeom prst="rect">
                <a:avLst/>
              </a:prstGeom>
              <a:blipFill>
                <a:blip r:embed="rId12"/>
                <a:stretch>
                  <a:fillRect l="-25000" r="-21429"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9C2537DE-56F0-465F-A3A2-1FD6F0D651B5}"/>
                  </a:ext>
                </a:extLst>
              </p:cNvPr>
              <p:cNvSpPr/>
              <p:nvPr/>
            </p:nvSpPr>
            <p:spPr>
              <a:xfrm>
                <a:off x="6784234" y="4522492"/>
                <a:ext cx="1025602" cy="554319"/>
              </a:xfrm>
              <a:prstGeom prst="rect">
                <a:avLst/>
              </a:prstGeom>
              <a:ln w="12700">
                <a:solidFill>
                  <a:schemeClr val="tx1"/>
                </a:solidFill>
              </a:ln>
            </p:spPr>
            <p:style>
              <a:lnRef idx="2">
                <a:schemeClr val="accent4"/>
              </a:lnRef>
              <a:fillRef idx="1">
                <a:schemeClr val="lt1"/>
              </a:fillRef>
              <a:effectRef idx="0">
                <a:schemeClr val="accent4"/>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𝜔</m:t>
                          </m:r>
                        </m:e>
                        <m:sub>
                          <m:r>
                            <a:rPr lang="en-US" sz="1600" i="1">
                              <a:latin typeface="Cambria Math" panose="02040503050406030204" pitchFamily="18" charset="0"/>
                            </a:rPr>
                            <m:t>𝑢</m:t>
                          </m:r>
                        </m:sub>
                      </m:sSub>
                      <m:r>
                        <a:rPr lang="en-US" sz="1600" i="1">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𝑚</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𝐿</m:t>
                              </m:r>
                            </m:sub>
                          </m:sSub>
                        </m:den>
                      </m:f>
                    </m:oMath>
                  </m:oMathPara>
                </a14:m>
                <a:endParaRPr lang="en-US" sz="1600" dirty="0"/>
              </a:p>
            </p:txBody>
          </p:sp>
        </mc:Choice>
        <mc:Fallback xmlns="">
          <p:sp>
            <p:nvSpPr>
              <p:cNvPr id="25" name="Rectangle 24">
                <a:extLst>
                  <a:ext uri="{FF2B5EF4-FFF2-40B4-BE49-F238E27FC236}">
                    <a16:creationId xmlns:a16="http://schemas.microsoft.com/office/drawing/2014/main" id="{9C2537DE-56F0-465F-A3A2-1FD6F0D651B5}"/>
                  </a:ext>
                </a:extLst>
              </p:cNvPr>
              <p:cNvSpPr>
                <a:spLocks noRot="1" noChangeAspect="1" noMove="1" noResize="1" noEditPoints="1" noAdjustHandles="1" noChangeArrowheads="1" noChangeShapeType="1" noTextEdit="1"/>
              </p:cNvSpPr>
              <p:nvPr/>
            </p:nvSpPr>
            <p:spPr>
              <a:xfrm>
                <a:off x="6784234" y="4522492"/>
                <a:ext cx="1025602" cy="554319"/>
              </a:xfrm>
              <a:prstGeom prst="rect">
                <a:avLst/>
              </a:prstGeom>
              <a:blipFill>
                <a:blip r:embed="rId13"/>
                <a:stretch>
                  <a:fillRect/>
                </a:stretch>
              </a:blipFill>
              <a:ln w="12700">
                <a:solidFill>
                  <a:schemeClr val="tx1"/>
                </a:solidFill>
              </a:ln>
            </p:spPr>
            <p:txBody>
              <a:bodyPr/>
              <a:lstStyle/>
              <a:p>
                <a:r>
                  <a:rPr lang="en-US">
                    <a:noFill/>
                  </a:rPr>
                  <a:t> </a:t>
                </a:r>
              </a:p>
            </p:txBody>
          </p:sp>
        </mc:Fallback>
      </mc:AlternateContent>
      <p:sp>
        <p:nvSpPr>
          <p:cNvPr id="27" name="TextBox 18">
            <a:extLst>
              <a:ext uri="{FF2B5EF4-FFF2-40B4-BE49-F238E27FC236}">
                <a16:creationId xmlns:a16="http://schemas.microsoft.com/office/drawing/2014/main" id="{E946B4BF-68B8-4E79-AE11-DBC55DEF1AAA}"/>
              </a:ext>
            </a:extLst>
          </p:cNvPr>
          <p:cNvSpPr txBox="1">
            <a:spLocks noChangeArrowheads="1"/>
          </p:cNvSpPr>
          <p:nvPr/>
        </p:nvSpPr>
        <p:spPr bwMode="auto">
          <a:xfrm>
            <a:off x="6024355" y="5311961"/>
            <a:ext cx="2886884" cy="584775"/>
          </a:xfrm>
          <a:prstGeom prst="rect">
            <a:avLst/>
          </a:prstGeom>
          <a:noFill/>
          <a:ln w="9525">
            <a:noFill/>
            <a:miter lim="800000"/>
            <a:headEnd/>
            <a:tailEnd/>
          </a:ln>
        </p:spPr>
        <p:txBody>
          <a:bodyPr wrap="square">
            <a:spAutoFit/>
          </a:bodyPr>
          <a:lstStyle/>
          <a:p>
            <a:pPr algn="ctr"/>
            <a:r>
              <a:rPr lang="en-US" sz="1600">
                <a:latin typeface="+mn-lt"/>
              </a:rPr>
              <a:t>Gain-bandwidth product (GBW) of intrinsic gain stage</a:t>
            </a:r>
          </a:p>
        </p:txBody>
      </p:sp>
      <p:sp>
        <p:nvSpPr>
          <p:cNvPr id="4" name="Footer Placeholder 3">
            <a:extLst>
              <a:ext uri="{FF2B5EF4-FFF2-40B4-BE49-F238E27FC236}">
                <a16:creationId xmlns:a16="http://schemas.microsoft.com/office/drawing/2014/main" id="{30C8ADA1-0328-0967-43AE-8E8E1523C999}"/>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019676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75B93-3C77-4391-A811-B9C94CD82B2B}"/>
              </a:ext>
            </a:extLst>
          </p:cNvPr>
          <p:cNvSpPr>
            <a:spLocks noGrp="1"/>
          </p:cNvSpPr>
          <p:nvPr>
            <p:ph type="title"/>
          </p:nvPr>
        </p:nvSpPr>
        <p:spPr/>
        <p:txBody>
          <a:bodyPr>
            <a:normAutofit fontScale="90000"/>
          </a:bodyPr>
          <a:lstStyle/>
          <a:p>
            <a:r>
              <a:rPr lang="en-US"/>
              <a:t>Outline</a:t>
            </a:r>
          </a:p>
        </p:txBody>
      </p:sp>
      <p:sp>
        <p:nvSpPr>
          <p:cNvPr id="3" name="Espace réservé du contenu 2">
            <a:extLst>
              <a:ext uri="{FF2B5EF4-FFF2-40B4-BE49-F238E27FC236}">
                <a16:creationId xmlns:a16="http://schemas.microsoft.com/office/drawing/2014/main" id="{802FF064-8E7D-4F6E-B204-23CC10020011}"/>
              </a:ext>
            </a:extLst>
          </p:cNvPr>
          <p:cNvSpPr>
            <a:spLocks noGrp="1"/>
          </p:cNvSpPr>
          <p:nvPr>
            <p:ph idx="1"/>
          </p:nvPr>
        </p:nvSpPr>
        <p:spPr>
          <a:xfrm>
            <a:off x="914400" y="1102267"/>
            <a:ext cx="10363200" cy="4716464"/>
          </a:xfrm>
        </p:spPr>
        <p:txBody>
          <a:bodyPr>
            <a:normAutofit/>
          </a:bodyPr>
          <a:lstStyle/>
          <a:p>
            <a:r>
              <a:rPr lang="en-US" sz="2000" dirty="0">
                <a:solidFill>
                  <a:schemeClr val="tx1"/>
                </a:solidFill>
              </a:rPr>
              <a:t>From Particle to Detected Charge</a:t>
            </a:r>
          </a:p>
          <a:p>
            <a:pPr lvl="1"/>
            <a:r>
              <a:rPr lang="en-US" sz="1700" dirty="0">
                <a:solidFill>
                  <a:schemeClr val="tx1"/>
                </a:solidFill>
              </a:rPr>
              <a:t>Sensors</a:t>
            </a:r>
          </a:p>
          <a:p>
            <a:pPr lvl="1"/>
            <a:r>
              <a:rPr lang="en-US" sz="1700" dirty="0">
                <a:solidFill>
                  <a:schemeClr val="tx1"/>
                </a:solidFill>
              </a:rPr>
              <a:t>Signal Formation and characteristics</a:t>
            </a:r>
          </a:p>
          <a:p>
            <a:pPr lvl="1"/>
            <a:r>
              <a:rPr lang="en-US" sz="1700" dirty="0">
                <a:solidFill>
                  <a:schemeClr val="tx1"/>
                </a:solidFill>
              </a:rPr>
              <a:t>Source model</a:t>
            </a:r>
          </a:p>
          <a:p>
            <a:r>
              <a:rPr lang="en-US" sz="2000" dirty="0">
                <a:solidFill>
                  <a:schemeClr val="tx1"/>
                </a:solidFill>
              </a:rPr>
              <a:t>From Charge to Amplified Analog Signal</a:t>
            </a:r>
          </a:p>
          <a:p>
            <a:pPr lvl="1"/>
            <a:r>
              <a:rPr lang="en-US" sz="1700" dirty="0">
                <a:solidFill>
                  <a:schemeClr val="tx1"/>
                </a:solidFill>
              </a:rPr>
              <a:t>Typical Front-</a:t>
            </a:r>
            <a:r>
              <a:rPr lang="en-US" sz="1700" dirty="0"/>
              <a:t>End Channel</a:t>
            </a:r>
          </a:p>
          <a:p>
            <a:pPr lvl="1"/>
            <a:r>
              <a:rPr lang="en-US" sz="1700" dirty="0">
                <a:solidFill>
                  <a:schemeClr val="tx1"/>
                </a:solidFill>
              </a:rPr>
              <a:t>Charge Sensitive Amplifier</a:t>
            </a:r>
          </a:p>
          <a:p>
            <a:pPr lvl="1"/>
            <a:r>
              <a:rPr lang="en-US" sz="1700" dirty="0">
                <a:solidFill>
                  <a:schemeClr val="tx1"/>
                </a:solidFill>
              </a:rPr>
              <a:t>Shaper</a:t>
            </a:r>
          </a:p>
          <a:p>
            <a:r>
              <a:rPr lang="en-US" sz="2000" dirty="0">
                <a:solidFill>
                  <a:schemeClr val="tx1"/>
                </a:solidFill>
              </a:rPr>
              <a:t>Noise and Design Optimization</a:t>
            </a:r>
          </a:p>
          <a:p>
            <a:pPr lvl="1"/>
            <a:r>
              <a:rPr lang="en-US" sz="1700" dirty="0">
                <a:solidFill>
                  <a:schemeClr val="tx1"/>
                </a:solidFill>
              </a:rPr>
              <a:t>Thermal, Shot, Flicker</a:t>
            </a:r>
          </a:p>
          <a:p>
            <a:pPr lvl="1"/>
            <a:r>
              <a:rPr lang="en-US" sz="1700" dirty="0">
                <a:solidFill>
                  <a:schemeClr val="tx1"/>
                </a:solidFill>
              </a:rPr>
              <a:t>Series vs. Parallel noise</a:t>
            </a:r>
          </a:p>
          <a:p>
            <a:pPr lvl="1"/>
            <a:r>
              <a:rPr lang="en-US" sz="1700" dirty="0"/>
              <a:t>Noise calculation and optimization</a:t>
            </a:r>
          </a:p>
        </p:txBody>
      </p:sp>
      <p:sp>
        <p:nvSpPr>
          <p:cNvPr id="4" name="Slide Number Placeholder 3">
            <a:extLst>
              <a:ext uri="{FF2B5EF4-FFF2-40B4-BE49-F238E27FC236}">
                <a16:creationId xmlns:a16="http://schemas.microsoft.com/office/drawing/2014/main" id="{2762F5D7-A24D-BC9A-0FD1-4C6A9F7E0706}"/>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2</a:t>
            </a:fld>
            <a:endParaRPr lang="en-US"/>
          </a:p>
        </p:txBody>
      </p:sp>
      <p:sp>
        <p:nvSpPr>
          <p:cNvPr id="7" name="Footer Placeholder 3">
            <a:extLst>
              <a:ext uri="{FF2B5EF4-FFF2-40B4-BE49-F238E27FC236}">
                <a16:creationId xmlns:a16="http://schemas.microsoft.com/office/drawing/2014/main" id="{67C8C523-B081-6928-134A-117A709583F3}"/>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089902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gm/Id Design Flow</a:t>
            </a: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2404105" y="1263494"/>
            <a:ext cx="5611414" cy="4114800"/>
          </a:xfrm>
          <a:prstGeom prst="rect">
            <a:avLst/>
          </a:prstGeom>
          <a:noFill/>
        </p:spPr>
      </p:pic>
      <p:sp>
        <p:nvSpPr>
          <p:cNvPr id="5" name="Slide Number Placeholder 4">
            <a:extLst>
              <a:ext uri="{FF2B5EF4-FFF2-40B4-BE49-F238E27FC236}">
                <a16:creationId xmlns:a16="http://schemas.microsoft.com/office/drawing/2014/main" id="{C44A0918-2A0D-4D1A-BB8E-0A1989FF9D19}"/>
              </a:ext>
            </a:extLst>
          </p:cNvPr>
          <p:cNvSpPr>
            <a:spLocks noGrp="1"/>
          </p:cNvSpPr>
          <p:nvPr>
            <p:ph type="sldNum" sz="quarter" idx="11"/>
          </p:nvPr>
        </p:nvSpPr>
        <p:spPr/>
        <p:txBody>
          <a:bodyPr/>
          <a:lstStyle/>
          <a:p>
            <a:fld id="{E65879EC-8A30-47F6-8160-BB56F603565F}" type="slidenum">
              <a:rPr lang="en-US" smtClean="0"/>
              <a:pPr/>
              <a:t>20</a:t>
            </a:fld>
            <a:endParaRPr lang="en-US"/>
          </a:p>
        </p:txBody>
      </p:sp>
      <p:sp>
        <p:nvSpPr>
          <p:cNvPr id="11" name="Right Brace 10">
            <a:extLst>
              <a:ext uri="{FF2B5EF4-FFF2-40B4-BE49-F238E27FC236}">
                <a16:creationId xmlns:a16="http://schemas.microsoft.com/office/drawing/2014/main" id="{62005755-9323-457F-A5A3-870FF249A264}"/>
              </a:ext>
            </a:extLst>
          </p:cNvPr>
          <p:cNvSpPr/>
          <p:nvPr/>
        </p:nvSpPr>
        <p:spPr bwMode="auto">
          <a:xfrm>
            <a:off x="8168040" y="2797253"/>
            <a:ext cx="297293" cy="2391854"/>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4301A5C-25D6-4490-AF7F-E3FE4AF4619D}"/>
              </a:ext>
            </a:extLst>
          </p:cNvPr>
          <p:cNvSpPr txBox="1"/>
          <p:nvPr/>
        </p:nvSpPr>
        <p:spPr>
          <a:xfrm>
            <a:off x="8617853" y="3808514"/>
            <a:ext cx="1749197" cy="369332"/>
          </a:xfrm>
          <a:prstGeom prst="rect">
            <a:avLst/>
          </a:prstGeom>
          <a:noFill/>
        </p:spPr>
        <p:txBody>
          <a:bodyPr wrap="none" rtlCol="0">
            <a:spAutoFit/>
          </a:bodyPr>
          <a:lstStyle/>
          <a:p>
            <a:r>
              <a:rPr lang="en-US" sz="1800">
                <a:latin typeface="+mj-lt"/>
              </a:rPr>
              <a:t>Design choices</a:t>
            </a:r>
          </a:p>
        </p:txBody>
      </p:sp>
      <p:sp>
        <p:nvSpPr>
          <p:cNvPr id="6" name="Footer Placeholder 3">
            <a:extLst>
              <a:ext uri="{FF2B5EF4-FFF2-40B4-BE49-F238E27FC236}">
                <a16:creationId xmlns:a16="http://schemas.microsoft.com/office/drawing/2014/main" id="{736ECB5C-6096-4EAA-50EB-901FAD77F4AB}"/>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35705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a:t>Closing the Feedback Loop</a:t>
            </a:r>
          </a:p>
        </p:txBody>
      </p:sp>
      <p:sp>
        <p:nvSpPr>
          <p:cNvPr id="6149" name="Rectangle 3"/>
          <p:cNvSpPr>
            <a:spLocks noGrp="1" noChangeArrowheads="1"/>
          </p:cNvSpPr>
          <p:nvPr>
            <p:ph type="body" idx="1"/>
          </p:nvPr>
        </p:nvSpPr>
        <p:spPr>
          <a:xfrm>
            <a:off x="2209800" y="4328761"/>
            <a:ext cx="7772400" cy="1567291"/>
          </a:xfrm>
        </p:spPr>
        <p:txBody>
          <a:bodyPr/>
          <a:lstStyle/>
          <a:p>
            <a:pPr>
              <a:buFont typeface="Wingdings" panose="05000000000000000000" pitchFamily="2" charset="2"/>
              <a:buChar char="§"/>
            </a:pPr>
            <a:r>
              <a:rPr lang="en-US"/>
              <a:t>Questions</a:t>
            </a:r>
          </a:p>
          <a:p>
            <a:pPr lvl="1">
              <a:spcBef>
                <a:spcPts val="300"/>
              </a:spcBef>
            </a:pPr>
            <a:r>
              <a:rPr lang="en-US"/>
              <a:t>What is the phase margin?</a:t>
            </a:r>
          </a:p>
          <a:p>
            <a:pPr lvl="1">
              <a:spcBef>
                <a:spcPts val="300"/>
              </a:spcBef>
            </a:pPr>
            <a:r>
              <a:rPr lang="en-US"/>
              <a:t>How fast does this circuit settle (in response to the input step)?</a:t>
            </a:r>
          </a:p>
          <a:p>
            <a:pPr lvl="1"/>
            <a:r>
              <a:rPr lang="en-US"/>
              <a:t>What is the total integrated output noise?</a:t>
            </a:r>
          </a:p>
        </p:txBody>
      </p:sp>
      <p:sp>
        <p:nvSpPr>
          <p:cNvPr id="4" name="Slide Number Placeholder 3">
            <a:extLst>
              <a:ext uri="{FF2B5EF4-FFF2-40B4-BE49-F238E27FC236}">
                <a16:creationId xmlns:a16="http://schemas.microsoft.com/office/drawing/2014/main" id="{DBEC91EC-DB7E-43E9-B57C-B507DA9E8398}"/>
              </a:ext>
            </a:extLst>
          </p:cNvPr>
          <p:cNvSpPr>
            <a:spLocks noGrp="1"/>
          </p:cNvSpPr>
          <p:nvPr>
            <p:ph type="sldNum" sz="quarter" idx="11"/>
          </p:nvPr>
        </p:nvSpPr>
        <p:spPr/>
        <p:txBody>
          <a:bodyPr/>
          <a:lstStyle/>
          <a:p>
            <a:fld id="{E65879EC-8A30-47F6-8160-BB56F603565F}" type="slidenum">
              <a:rPr lang="en-US" smtClean="0"/>
              <a:pPr/>
              <a:t>21</a:t>
            </a:fld>
            <a:endParaRPr lang="en-US"/>
          </a:p>
        </p:txBody>
      </p:sp>
      <p:pic>
        <p:nvPicPr>
          <p:cNvPr id="5" name="Picture 4">
            <a:extLst>
              <a:ext uri="{FF2B5EF4-FFF2-40B4-BE49-F238E27FC236}">
                <a16:creationId xmlns:a16="http://schemas.microsoft.com/office/drawing/2014/main" id="{F9891228-6D7F-DAE0-9141-55AA1101F583}"/>
              </a:ext>
            </a:extLst>
          </p:cNvPr>
          <p:cNvPicPr>
            <a:picLocks noChangeAspect="1"/>
          </p:cNvPicPr>
          <p:nvPr/>
        </p:nvPicPr>
        <p:blipFill rotWithShape="1">
          <a:blip r:embed="rId4"/>
          <a:srcRect r="92428"/>
          <a:stretch/>
        </p:blipFill>
        <p:spPr>
          <a:xfrm>
            <a:off x="3633077" y="1236987"/>
            <a:ext cx="405523" cy="2241804"/>
          </a:xfrm>
          <a:prstGeom prst="rect">
            <a:avLst/>
          </a:prstGeom>
        </p:spPr>
      </p:pic>
      <p:pic>
        <p:nvPicPr>
          <p:cNvPr id="7" name="Picture 6">
            <a:extLst>
              <a:ext uri="{FF2B5EF4-FFF2-40B4-BE49-F238E27FC236}">
                <a16:creationId xmlns:a16="http://schemas.microsoft.com/office/drawing/2014/main" id="{F97BBC84-C549-E506-F46F-8D5757C2A7F8}"/>
              </a:ext>
            </a:extLst>
          </p:cNvPr>
          <p:cNvPicPr>
            <a:picLocks noChangeAspect="1"/>
          </p:cNvPicPr>
          <p:nvPr/>
        </p:nvPicPr>
        <p:blipFill rotWithShape="1">
          <a:blip r:embed="rId5"/>
          <a:srcRect l="10634"/>
          <a:stretch/>
        </p:blipFill>
        <p:spPr>
          <a:xfrm>
            <a:off x="4038600" y="1115778"/>
            <a:ext cx="4572000" cy="2793492"/>
          </a:xfrm>
          <a:prstGeom prst="rect">
            <a:avLst/>
          </a:prstGeom>
        </p:spPr>
      </p:pic>
      <p:sp>
        <p:nvSpPr>
          <p:cNvPr id="8" name="Rectangle 7">
            <a:extLst>
              <a:ext uri="{FF2B5EF4-FFF2-40B4-BE49-F238E27FC236}">
                <a16:creationId xmlns:a16="http://schemas.microsoft.com/office/drawing/2014/main" id="{9207DDD1-3FE8-D86F-3C07-6D8C54DA0F87}"/>
              </a:ext>
            </a:extLst>
          </p:cNvPr>
          <p:cNvSpPr/>
          <p:nvPr/>
        </p:nvSpPr>
        <p:spPr bwMode="auto">
          <a:xfrm>
            <a:off x="3934691" y="2807855"/>
            <a:ext cx="665018" cy="230909"/>
          </a:xfrm>
          <a:prstGeom prst="rect">
            <a:avLst/>
          </a:prstGeom>
          <a:solidFill>
            <a:schemeClr val="bg1"/>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cxnSp>
        <p:nvCxnSpPr>
          <p:cNvPr id="10" name="Straight Arrow Connector 9">
            <a:extLst>
              <a:ext uri="{FF2B5EF4-FFF2-40B4-BE49-F238E27FC236}">
                <a16:creationId xmlns:a16="http://schemas.microsoft.com/office/drawing/2014/main" id="{C265F54F-1C52-5614-6619-3A3096F234F8}"/>
              </a:ext>
            </a:extLst>
          </p:cNvPr>
          <p:cNvCxnSpPr/>
          <p:nvPr/>
        </p:nvCxnSpPr>
        <p:spPr bwMode="auto">
          <a:xfrm>
            <a:off x="3934691" y="1838036"/>
            <a:ext cx="563418"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8D1DA3F8-A781-652C-5D44-28E3ADFCE5C2}"/>
              </a:ext>
            </a:extLst>
          </p:cNvPr>
          <p:cNvSpPr txBox="1"/>
          <p:nvPr/>
        </p:nvSpPr>
        <p:spPr>
          <a:xfrm>
            <a:off x="4038600" y="1474402"/>
            <a:ext cx="328936" cy="307777"/>
          </a:xfrm>
          <a:prstGeom prst="rect">
            <a:avLst/>
          </a:prstGeom>
          <a:noFill/>
        </p:spPr>
        <p:txBody>
          <a:bodyPr wrap="none" rtlCol="0">
            <a:spAutoFit/>
          </a:bodyPr>
          <a:lstStyle/>
          <a:p>
            <a:r>
              <a:rPr lang="en-US" err="1">
                <a:latin typeface="+mj-lt"/>
              </a:rPr>
              <a:t>I</a:t>
            </a:r>
            <a:r>
              <a:rPr lang="en-US" baseline="-25000" err="1">
                <a:latin typeface="+mj-lt"/>
              </a:rPr>
              <a:t>in</a:t>
            </a:r>
            <a:endParaRPr lang="en-US" baseline="-25000">
              <a:latin typeface="+mj-lt"/>
            </a:endParaRPr>
          </a:p>
        </p:txBody>
      </p:sp>
      <p:sp>
        <p:nvSpPr>
          <p:cNvPr id="12" name="Footer Placeholder 3">
            <a:extLst>
              <a:ext uri="{FF2B5EF4-FFF2-40B4-BE49-F238E27FC236}">
                <a16:creationId xmlns:a16="http://schemas.microsoft.com/office/drawing/2014/main" id="{9F7B8678-BB79-5B8D-033E-96125AE0D629}"/>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523224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1" name="Rectangle 2"/>
          <p:cNvSpPr>
            <a:spLocks noGrp="1" noChangeArrowheads="1"/>
          </p:cNvSpPr>
          <p:nvPr>
            <p:ph type="title"/>
          </p:nvPr>
        </p:nvSpPr>
        <p:spPr/>
        <p:txBody>
          <a:bodyPr/>
          <a:lstStyle/>
          <a:p>
            <a:r>
              <a:rPr lang="en-US"/>
              <a:t>Feedback Loop Analysis</a:t>
            </a:r>
          </a:p>
        </p:txBody>
      </p:sp>
      <p:graphicFrame>
        <p:nvGraphicFramePr>
          <p:cNvPr id="8194" name="Object 4"/>
          <p:cNvGraphicFramePr>
            <a:graphicFrameLocks/>
          </p:cNvGraphicFramePr>
          <p:nvPr/>
        </p:nvGraphicFramePr>
        <p:xfrm>
          <a:off x="5249864" y="1252538"/>
          <a:ext cx="5354637" cy="2239962"/>
        </p:xfrm>
        <a:graphic>
          <a:graphicData uri="http://schemas.openxmlformats.org/presentationml/2006/ole">
            <mc:AlternateContent xmlns:mc="http://schemas.openxmlformats.org/markup-compatibility/2006">
              <mc:Choice xmlns:v="urn:schemas-microsoft-com:vml" Requires="v">
                <p:oleObj name="Visio" r:id="rId4" imgW="5083367" imgH="2089903" progId="Visio.Drawing.11">
                  <p:embed/>
                </p:oleObj>
              </mc:Choice>
              <mc:Fallback>
                <p:oleObj name="Visio" r:id="rId4" imgW="5083367" imgH="2089903" progId="Visio.Drawing.11">
                  <p:embed/>
                  <p:pic>
                    <p:nvPicPr>
                      <p:cNvPr id="8194" name="Object 4"/>
                      <p:cNvPicPr>
                        <a:picLocks noChangeArrowheads="1"/>
                      </p:cNvPicPr>
                      <p:nvPr/>
                    </p:nvPicPr>
                    <p:blipFill>
                      <a:blip r:embed="rId5"/>
                      <a:srcRect/>
                      <a:stretch>
                        <a:fillRect/>
                      </a:stretch>
                    </p:blipFill>
                    <p:spPr bwMode="auto">
                      <a:xfrm>
                        <a:off x="5249864" y="1252538"/>
                        <a:ext cx="5354637" cy="2239962"/>
                      </a:xfrm>
                      <a:prstGeom prst="rect">
                        <a:avLst/>
                      </a:prstGeom>
                      <a:noFill/>
                    </p:spPr>
                  </p:pic>
                </p:oleObj>
              </mc:Fallback>
            </mc:AlternateContent>
          </a:graphicData>
        </a:graphic>
      </p:graphicFrame>
      <p:sp>
        <p:nvSpPr>
          <p:cNvPr id="8202" name="TextBox 9"/>
          <p:cNvSpPr txBox="1">
            <a:spLocks noChangeArrowheads="1"/>
          </p:cNvSpPr>
          <p:nvPr/>
        </p:nvSpPr>
        <p:spPr bwMode="auto">
          <a:xfrm>
            <a:off x="2589609" y="2856145"/>
            <a:ext cx="1838965" cy="369332"/>
          </a:xfrm>
          <a:prstGeom prst="rect">
            <a:avLst/>
          </a:prstGeom>
          <a:noFill/>
          <a:ln w="9525">
            <a:noFill/>
            <a:miter lim="800000"/>
            <a:headEnd/>
            <a:tailEnd/>
          </a:ln>
        </p:spPr>
        <p:txBody>
          <a:bodyPr wrap="none">
            <a:spAutoFit/>
          </a:bodyPr>
          <a:lstStyle/>
          <a:p>
            <a:r>
              <a:rPr lang="en-US" sz="1800">
                <a:latin typeface="+mn-lt"/>
              </a:rPr>
              <a:t>Feedback factor</a:t>
            </a:r>
          </a:p>
        </p:txBody>
      </p:sp>
      <mc:AlternateContent xmlns:mc="http://schemas.openxmlformats.org/markup-compatibility/2006" xmlns:a14="http://schemas.microsoft.com/office/drawing/2010/main">
        <mc:Choice Requires="a14">
          <p:sp>
            <p:nvSpPr>
              <p:cNvPr id="2" name="Rectangle 1"/>
              <p:cNvSpPr/>
              <p:nvPr/>
            </p:nvSpPr>
            <p:spPr>
              <a:xfrm>
                <a:off x="1922630" y="1939073"/>
                <a:ext cx="2655471" cy="6596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𝛽</m:t>
                      </m:r>
                      <m:r>
                        <a:rPr lang="en-US" sz="1800">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b="0" i="1" smtClean="0">
                                  <a:latin typeface="Cambria Math" panose="02040503050406030204" pitchFamily="18" charset="0"/>
                                </a:rPr>
                                <m:t>𝑥</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m:t>
                              </m:r>
                              <m:r>
                                <a:rPr lang="en-US" sz="1800" b="0" i="1" smtClean="0">
                                  <a:latin typeface="Cambria Math" panose="02040503050406030204" pitchFamily="18" charset="0"/>
                                </a:rPr>
                                <m:t>𝑢𝑡</m:t>
                              </m:r>
                            </m:sub>
                          </m:sSub>
                        </m:den>
                      </m:f>
                      <m:r>
                        <a:rPr lang="en-US" sz="1800">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𝐹𝑡𝑜𝑡</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𝐹𝑡𝑜𝑡</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b="0" i="1" smtClean="0">
                                  <a:latin typeface="Cambria Math" panose="02040503050406030204" pitchFamily="18" charset="0"/>
                                </a:rPr>
                                <m:t>𝑖𝑛</m:t>
                              </m:r>
                            </m:sub>
                          </m:sSub>
                        </m:den>
                      </m:f>
                    </m:oMath>
                  </m:oMathPara>
                </a14:m>
                <a:endParaRPr lang="en-US" sz="1800" dirty="0"/>
              </a:p>
            </p:txBody>
          </p:sp>
        </mc:Choice>
        <mc:Fallback xmlns="">
          <p:sp>
            <p:nvSpPr>
              <p:cNvPr id="2" name="Rectangle 1"/>
              <p:cNvSpPr>
                <a:spLocks noRot="1" noChangeAspect="1" noMove="1" noResize="1" noEditPoints="1" noAdjustHandles="1" noChangeArrowheads="1" noChangeShapeType="1" noTextEdit="1"/>
              </p:cNvSpPr>
              <p:nvPr/>
            </p:nvSpPr>
            <p:spPr>
              <a:xfrm>
                <a:off x="1922630" y="1939073"/>
                <a:ext cx="2655471" cy="65960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404350" y="1013704"/>
                <a:ext cx="2076401"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𝐹𝑡𝑜𝑡</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𝑔𝑑</m:t>
                          </m:r>
                        </m:sub>
                      </m:sSub>
                    </m:oMath>
                  </m:oMathPara>
                </a14:m>
                <a:endParaRPr lang="en-US" sz="1800" i="1"/>
              </a:p>
            </p:txBody>
          </p:sp>
        </mc:Choice>
        <mc:Fallback xmlns="">
          <p:sp>
            <p:nvSpPr>
              <p:cNvPr id="11" name="Rectangle 10"/>
              <p:cNvSpPr>
                <a:spLocks noRot="1" noChangeAspect="1" noMove="1" noResize="1" noEditPoints="1" noAdjustHandles="1" noChangeArrowheads="1" noChangeShapeType="1" noTextEdit="1"/>
              </p:cNvSpPr>
              <p:nvPr/>
            </p:nvSpPr>
            <p:spPr>
              <a:xfrm>
                <a:off x="2404350" y="1013704"/>
                <a:ext cx="2076401" cy="391902"/>
              </a:xfrm>
              <a:prstGeom prst="rect">
                <a:avLst/>
              </a:prstGeom>
              <a:blipFill>
                <a:blip r:embed="rId7"/>
                <a:stretch>
                  <a:fillRect b="-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360961" y="3900510"/>
                <a:ext cx="3094052" cy="665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𝐿</m:t>
                      </m:r>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𝑟</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𝑡</m:t>
                              </m:r>
                            </m:sub>
                          </m:sSub>
                        </m:den>
                      </m:f>
                      <m:r>
                        <a:rPr lang="en-US" sz="180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𝛽</m:t>
                          </m:r>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𝑑𝑠</m:t>
                              </m:r>
                            </m:sub>
                          </m:sSub>
                        </m:num>
                        <m:den>
                          <m:r>
                            <a:rPr lang="en-US" sz="1800" i="1">
                              <a:latin typeface="Cambria Math" panose="02040503050406030204" pitchFamily="18" charset="0"/>
                            </a:rPr>
                            <m:t>1+</m:t>
                          </m:r>
                          <m:r>
                            <a:rPr lang="en-US" sz="1800" i="1">
                              <a:latin typeface="Cambria Math" panose="02040503050406030204" pitchFamily="18" charset="0"/>
                            </a:rPr>
                            <m:t>𝑠</m:t>
                          </m:r>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𝑑𝑠</m:t>
                              </m:r>
                            </m:sub>
                          </m:sSub>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𝐿𝑡𝑜𝑡</m:t>
                              </m:r>
                            </m:sub>
                          </m:sSub>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2360961" y="3900510"/>
                <a:ext cx="3094052" cy="66511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443794" y="4010650"/>
                <a:ext cx="35544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𝐿𝑡𝑜𝑡</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𝑑𝑏</m:t>
                              </m:r>
                            </m:sub>
                          </m:sSub>
                          <m:r>
                            <a:rPr lang="en-US" sz="1800" i="1">
                              <a:latin typeface="Cambria Math" panose="02040503050406030204" pitchFamily="18" charset="0"/>
                            </a:rPr>
                            <m:t>+</m:t>
                          </m:r>
                          <m:r>
                            <a:rPr lang="en-US" sz="1800" i="1">
                              <a:latin typeface="Cambria Math" panose="02040503050406030204" pitchFamily="18" charset="0"/>
                            </a:rPr>
                            <m:t>𝐶</m:t>
                          </m:r>
                        </m:e>
                        <m:sub>
                          <m:r>
                            <a:rPr lang="en-US" sz="1800" i="1">
                              <a:latin typeface="Cambria Math" panose="02040503050406030204" pitchFamily="18" charset="0"/>
                            </a:rPr>
                            <m:t>𝐿</m:t>
                          </m:r>
                        </m:sub>
                      </m:sSub>
                      <m:r>
                        <a:rPr lang="en-US" sz="1800">
                          <a:latin typeface="Cambria Math" panose="02040503050406030204" pitchFamily="18" charset="0"/>
                        </a:rPr>
                        <m:t>+</m:t>
                      </m:r>
                      <m:d>
                        <m:dPr>
                          <m:ctrlPr>
                            <a:rPr lang="en-US" sz="1800" i="1">
                              <a:latin typeface="Cambria Math" panose="02040503050406030204" pitchFamily="18" charset="0"/>
                            </a:rPr>
                          </m:ctrlPr>
                        </m:dPr>
                        <m:e>
                          <m:r>
                            <a:rPr lang="en-US" sz="1800">
                              <a:latin typeface="Cambria Math" panose="02040503050406030204" pitchFamily="18" charset="0"/>
                            </a:rPr>
                            <m:t>1−</m:t>
                          </m:r>
                          <m:r>
                            <a:rPr lang="en-US" sz="1800" i="1">
                              <a:latin typeface="Cambria Math" panose="02040503050406030204" pitchFamily="18" charset="0"/>
                            </a:rPr>
                            <m:t>𝛽</m:t>
                          </m:r>
                        </m:e>
                      </m:d>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𝐹𝑡𝑜𝑡</m:t>
                          </m:r>
                        </m:sub>
                      </m:sSub>
                    </m:oMath>
                  </m:oMathPara>
                </a14:m>
                <a:endParaRPr lang="en-US" sz="1800" dirty="0"/>
              </a:p>
            </p:txBody>
          </p:sp>
        </mc:Choice>
        <mc:Fallback xmlns="">
          <p:sp>
            <p:nvSpPr>
              <p:cNvPr id="7" name="Rectangle 6"/>
              <p:cNvSpPr>
                <a:spLocks noRot="1" noChangeAspect="1" noMove="1" noResize="1" noEditPoints="1" noAdjustHandles="1" noChangeArrowheads="1" noChangeShapeType="1" noTextEdit="1"/>
              </p:cNvSpPr>
              <p:nvPr/>
            </p:nvSpPr>
            <p:spPr>
              <a:xfrm>
                <a:off x="6443794" y="4010650"/>
                <a:ext cx="3554435" cy="369332"/>
              </a:xfrm>
              <a:prstGeom prst="rect">
                <a:avLst/>
              </a:prstGeom>
              <a:blipFill>
                <a:blip r:embed="rId9"/>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9"/>
              <p:cNvSpPr txBox="1">
                <a:spLocks noChangeArrowheads="1"/>
              </p:cNvSpPr>
              <p:nvPr/>
            </p:nvSpPr>
            <p:spPr bwMode="auto">
              <a:xfrm>
                <a:off x="1922630" y="4782551"/>
                <a:ext cx="3944722" cy="369332"/>
              </a:xfrm>
              <a:prstGeom prst="rect">
                <a:avLst/>
              </a:prstGeom>
              <a:noFill/>
              <a:ln w="9525">
                <a:noFill/>
                <a:miter lim="800000"/>
                <a:headEnd/>
                <a:tailEnd/>
              </a:ln>
            </p:spPr>
            <p:txBody>
              <a:bodyPr wrap="square">
                <a:spAutoFit/>
              </a:bodyPr>
              <a:lstStyle/>
              <a:p>
                <a:pPr algn="ctr"/>
                <a:r>
                  <a:rPr lang="en-US" sz="1800">
                    <a:latin typeface="+mn-lt"/>
                  </a:rPr>
                  <a:t>Loop gain </a:t>
                </a:r>
                <a14:m>
                  <m:oMath xmlns:m="http://schemas.openxmlformats.org/officeDocument/2006/math">
                    <m:r>
                      <a:rPr lang="en-US" sz="1800" i="1" smtClean="0">
                        <a:latin typeface="Cambria Math" panose="02040503050406030204" pitchFamily="18" charset="0"/>
                        <a:ea typeface="Cambria Math" panose="02040503050406030204" pitchFamily="18" charset="0"/>
                      </a:rPr>
                      <m:t>≡</m:t>
                    </m:r>
                  </m:oMath>
                </a14:m>
                <a:r>
                  <a:rPr lang="en-US" sz="1800">
                    <a:latin typeface="+mn-lt"/>
                  </a:rPr>
                  <a:t> Return Ratio</a:t>
                </a:r>
              </a:p>
            </p:txBody>
          </p:sp>
        </mc:Choice>
        <mc:Fallback xmlns="">
          <p:sp>
            <p:nvSpPr>
              <p:cNvPr id="15" name="TextBox 9"/>
              <p:cNvSpPr txBox="1">
                <a:spLocks noRot="1" noChangeAspect="1" noMove="1" noResize="1" noEditPoints="1" noAdjustHandles="1" noChangeArrowheads="1" noChangeShapeType="1" noTextEdit="1"/>
              </p:cNvSpPr>
              <p:nvPr/>
            </p:nvSpPr>
            <p:spPr bwMode="auto">
              <a:xfrm>
                <a:off x="1922630" y="4782551"/>
                <a:ext cx="3944722" cy="369332"/>
              </a:xfrm>
              <a:prstGeom prst="rect">
                <a:avLst/>
              </a:prstGeom>
              <a:blipFill>
                <a:blip r:embed="rId10"/>
                <a:stretch>
                  <a:fillRect t="-10000" b="-26667"/>
                </a:stretch>
              </a:blipFill>
              <a:ln w="9525">
                <a:noFill/>
                <a:miter lim="800000"/>
                <a:headEnd/>
                <a:tailEnd/>
              </a:ln>
            </p:spPr>
            <p:txBody>
              <a:bodyPr/>
              <a:lstStyle/>
              <a:p>
                <a:r>
                  <a:rPr lang="en-US">
                    <a:noFill/>
                  </a:rPr>
                  <a:t> </a:t>
                </a:r>
              </a:p>
            </p:txBody>
          </p:sp>
        </mc:Fallback>
      </mc:AlternateContent>
      <p:sp>
        <p:nvSpPr>
          <p:cNvPr id="16" name="TextBox 9"/>
          <p:cNvSpPr txBox="1">
            <a:spLocks noChangeArrowheads="1"/>
          </p:cNvSpPr>
          <p:nvPr/>
        </p:nvSpPr>
        <p:spPr bwMode="auto">
          <a:xfrm>
            <a:off x="6248649" y="4734372"/>
            <a:ext cx="3944722" cy="369332"/>
          </a:xfrm>
          <a:prstGeom prst="rect">
            <a:avLst/>
          </a:prstGeom>
          <a:noFill/>
          <a:ln w="9525">
            <a:noFill/>
            <a:miter lim="800000"/>
            <a:headEnd/>
            <a:tailEnd/>
          </a:ln>
        </p:spPr>
        <p:txBody>
          <a:bodyPr wrap="square">
            <a:spAutoFit/>
          </a:bodyPr>
          <a:lstStyle/>
          <a:p>
            <a:pPr algn="ctr"/>
            <a:r>
              <a:rPr lang="en-US" sz="1800">
                <a:latin typeface="+mn-lt"/>
              </a:rPr>
              <a:t>Total load capacitance</a:t>
            </a:r>
          </a:p>
        </p:txBody>
      </p:sp>
      <p:sp>
        <p:nvSpPr>
          <p:cNvPr id="4" name="Slide Number Placeholder 3">
            <a:extLst>
              <a:ext uri="{FF2B5EF4-FFF2-40B4-BE49-F238E27FC236}">
                <a16:creationId xmlns:a16="http://schemas.microsoft.com/office/drawing/2014/main" id="{378766D0-7DDF-40C6-A1C0-42ACEF32E215}"/>
              </a:ext>
            </a:extLst>
          </p:cNvPr>
          <p:cNvSpPr>
            <a:spLocks noGrp="1"/>
          </p:cNvSpPr>
          <p:nvPr>
            <p:ph type="sldNum" sz="quarter" idx="11"/>
          </p:nvPr>
        </p:nvSpPr>
        <p:spPr/>
        <p:txBody>
          <a:bodyPr/>
          <a:lstStyle/>
          <a:p>
            <a:fld id="{E65879EC-8A30-47F6-8160-BB56F603565F}" type="slidenum">
              <a:rPr lang="en-US" smtClean="0"/>
              <a:pPr/>
              <a:t>22</a:t>
            </a:fld>
            <a:endParaRPr lang="en-US"/>
          </a:p>
        </p:txBody>
      </p:sp>
      <p:sp>
        <p:nvSpPr>
          <p:cNvPr id="6" name="Footer Placeholder 3">
            <a:extLst>
              <a:ext uri="{FF2B5EF4-FFF2-40B4-BE49-F238E27FC236}">
                <a16:creationId xmlns:a16="http://schemas.microsoft.com/office/drawing/2014/main" id="{E1EE17DE-9143-2884-145A-F89E3A2FBFAA}"/>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5978AE3-8BA6-3444-F67B-3A2788656924}"/>
                  </a:ext>
                </a:extLst>
              </p:cNvPr>
              <p:cNvSpPr/>
              <p:nvPr/>
            </p:nvSpPr>
            <p:spPr>
              <a:xfrm>
                <a:off x="2404350" y="5605462"/>
                <a:ext cx="418108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𝑑𝑠</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0</m:t>
                          </m:r>
                        </m:sub>
                      </m:sSub>
                      <m:r>
                        <a:rPr lang="en-US" sz="1800">
                          <a:latin typeface="Cambria Math" panose="02040503050406030204" pitchFamily="18" charset="0"/>
                        </a:rPr>
                        <m:t>=</m:t>
                      </m:r>
                      <m:r>
                        <m:rPr>
                          <m:sty m:val="p"/>
                        </m:rPr>
                        <a:rPr lang="en-US" sz="1800" b="0" i="0" smtClean="0">
                          <a:latin typeface="Cambria Math" panose="02040503050406030204" pitchFamily="18" charset="0"/>
                        </a:rPr>
                        <m:t>intrinsic</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open</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loop</m:t>
                      </m:r>
                      <m:r>
                        <a:rPr lang="en-US" sz="1800" b="0" i="0" smtClean="0">
                          <a:latin typeface="Cambria Math" panose="02040503050406030204" pitchFamily="18" charset="0"/>
                        </a:rPr>
                        <m:t> </m:t>
                      </m:r>
                      <m:r>
                        <m:rPr>
                          <m:sty m:val="p"/>
                        </m:rPr>
                        <a:rPr lang="en-US" sz="1800" b="0" i="0" smtClean="0">
                          <a:latin typeface="Cambria Math" panose="02040503050406030204" pitchFamily="18" charset="0"/>
                        </a:rPr>
                        <m:t>gain</m:t>
                      </m:r>
                    </m:oMath>
                  </m:oMathPara>
                </a14:m>
                <a:endParaRPr lang="en-US" sz="1800" dirty="0"/>
              </a:p>
            </p:txBody>
          </p:sp>
        </mc:Choice>
        <mc:Fallback xmlns="">
          <p:sp>
            <p:nvSpPr>
              <p:cNvPr id="8" name="Rectangle 7">
                <a:extLst>
                  <a:ext uri="{FF2B5EF4-FFF2-40B4-BE49-F238E27FC236}">
                    <a16:creationId xmlns:a16="http://schemas.microsoft.com/office/drawing/2014/main" id="{75978AE3-8BA6-3444-F67B-3A2788656924}"/>
                  </a:ext>
                </a:extLst>
              </p:cNvPr>
              <p:cNvSpPr>
                <a:spLocks noRot="1" noChangeAspect="1" noMove="1" noResize="1" noEditPoints="1" noAdjustHandles="1" noChangeArrowheads="1" noChangeShapeType="1" noTextEdit="1"/>
              </p:cNvSpPr>
              <p:nvPr/>
            </p:nvSpPr>
            <p:spPr>
              <a:xfrm>
                <a:off x="2404350" y="5605462"/>
                <a:ext cx="4181080" cy="369332"/>
              </a:xfrm>
              <a:prstGeom prst="rect">
                <a:avLst/>
              </a:prstGeom>
              <a:blipFill>
                <a:blip r:embed="rId11"/>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0E56B994-9A4D-6598-0819-EF4488981ADE}"/>
                  </a:ext>
                </a:extLst>
              </p:cNvPr>
              <p:cNvSpPr/>
              <p:nvPr/>
            </p:nvSpPr>
            <p:spPr>
              <a:xfrm>
                <a:off x="2404350" y="1393625"/>
                <a:ext cx="1841080"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𝐶</m:t>
                          </m:r>
                        </m:e>
                        <m:sub>
                          <m:r>
                            <a:rPr lang="en-US" sz="1800" b="0" i="1" smtClean="0">
                              <a:latin typeface="Cambria Math" panose="02040503050406030204" pitchFamily="18" charset="0"/>
                            </a:rPr>
                            <m:t>𝑖𝑛</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b="0" i="1" smtClean="0">
                              <a:latin typeface="Cambria Math" panose="02040503050406030204" pitchFamily="18" charset="0"/>
                            </a:rPr>
                            <m:t>𝑆</m:t>
                          </m:r>
                        </m:sub>
                      </m:sSub>
                      <m:r>
                        <a:rPr lang="en-US" sz="180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b="0" i="1" smtClean="0">
                              <a:latin typeface="Cambria Math" panose="02040503050406030204" pitchFamily="18" charset="0"/>
                            </a:rPr>
                            <m:t>𝑔𝑠</m:t>
                          </m:r>
                        </m:sub>
                      </m:sSub>
                    </m:oMath>
                  </m:oMathPara>
                </a14:m>
                <a:endParaRPr lang="en-US" sz="1800" i="1" dirty="0"/>
              </a:p>
            </p:txBody>
          </p:sp>
        </mc:Choice>
        <mc:Fallback xmlns="">
          <p:sp>
            <p:nvSpPr>
              <p:cNvPr id="9" name="Rectangle 8">
                <a:extLst>
                  <a:ext uri="{FF2B5EF4-FFF2-40B4-BE49-F238E27FC236}">
                    <a16:creationId xmlns:a16="http://schemas.microsoft.com/office/drawing/2014/main" id="{0E56B994-9A4D-6598-0819-EF4488981ADE}"/>
                  </a:ext>
                </a:extLst>
              </p:cNvPr>
              <p:cNvSpPr>
                <a:spLocks noRot="1" noChangeAspect="1" noMove="1" noResize="1" noEditPoints="1" noAdjustHandles="1" noChangeArrowheads="1" noChangeShapeType="1" noTextEdit="1"/>
              </p:cNvSpPr>
              <p:nvPr/>
            </p:nvSpPr>
            <p:spPr>
              <a:xfrm>
                <a:off x="2404350" y="1393625"/>
                <a:ext cx="1841080" cy="391902"/>
              </a:xfrm>
              <a:prstGeom prst="rect">
                <a:avLst/>
              </a:prstGeom>
              <a:blipFill>
                <a:blip r:embed="rId12"/>
                <a:stretch>
                  <a:fillRect b="-625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116761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9" name="Rectangle 2"/>
          <p:cNvSpPr>
            <a:spLocks noGrp="1" noChangeArrowheads="1"/>
          </p:cNvSpPr>
          <p:nvPr>
            <p:ph type="title"/>
          </p:nvPr>
        </p:nvSpPr>
        <p:spPr/>
        <p:txBody>
          <a:bodyPr/>
          <a:lstStyle/>
          <a:p>
            <a:r>
              <a:rPr lang="en-US">
                <a:latin typeface="+mn-lt"/>
              </a:rPr>
              <a:t>Loop Unity Gain Frequency and Phase Margin</a:t>
            </a:r>
          </a:p>
        </p:txBody>
      </p:sp>
      <p:graphicFrame>
        <p:nvGraphicFramePr>
          <p:cNvPr id="10248" name="Object 10"/>
          <p:cNvGraphicFramePr>
            <a:graphicFrameLocks/>
          </p:cNvGraphicFramePr>
          <p:nvPr/>
        </p:nvGraphicFramePr>
        <p:xfrm>
          <a:off x="2892238" y="3895926"/>
          <a:ext cx="3475038" cy="2162175"/>
        </p:xfrm>
        <a:graphic>
          <a:graphicData uri="http://schemas.openxmlformats.org/presentationml/2006/ole">
            <mc:AlternateContent xmlns:mc="http://schemas.openxmlformats.org/markup-compatibility/2006">
              <mc:Choice xmlns:v="urn:schemas-microsoft-com:vml" Requires="v">
                <p:oleObj name="Visio" r:id="rId4" imgW="3474669" imgH="2158031" progId="Visio.Drawing.11">
                  <p:embed/>
                </p:oleObj>
              </mc:Choice>
              <mc:Fallback>
                <p:oleObj name="Visio" r:id="rId4" imgW="3474669" imgH="2158031" progId="Visio.Drawing.11">
                  <p:embed/>
                  <p:pic>
                    <p:nvPicPr>
                      <p:cNvPr id="10248" name="Object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2238" y="3895926"/>
                        <a:ext cx="3475038"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50" name="Object 12"/>
          <p:cNvGraphicFramePr>
            <a:graphicFrameLocks noChangeAspect="1"/>
          </p:cNvGraphicFramePr>
          <p:nvPr/>
        </p:nvGraphicFramePr>
        <p:xfrm>
          <a:off x="2628714" y="4535687"/>
          <a:ext cx="284163" cy="266700"/>
        </p:xfrm>
        <a:graphic>
          <a:graphicData uri="http://schemas.openxmlformats.org/presentationml/2006/ole">
            <mc:AlternateContent xmlns:mc="http://schemas.openxmlformats.org/markup-compatibility/2006">
              <mc:Choice xmlns:v="urn:schemas-microsoft-com:vml" Requires="v">
                <p:oleObj name="Equation" r:id="rId6" imgW="190335" imgH="177646" progId="Equation.DSMT4">
                  <p:embed/>
                </p:oleObj>
              </mc:Choice>
              <mc:Fallback>
                <p:oleObj name="Equation" r:id="rId6" imgW="190335" imgH="177646" progId="Equation.DSMT4">
                  <p:embed/>
                  <p:pic>
                    <p:nvPicPr>
                      <p:cNvPr id="1025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714" y="4535687"/>
                        <a:ext cx="284163"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251" name="Object 13"/>
          <p:cNvGraphicFramePr>
            <a:graphicFrameLocks noChangeAspect="1"/>
          </p:cNvGraphicFramePr>
          <p:nvPr/>
        </p:nvGraphicFramePr>
        <p:xfrm>
          <a:off x="2371539" y="4992887"/>
          <a:ext cx="530225" cy="266700"/>
        </p:xfrm>
        <a:graphic>
          <a:graphicData uri="http://schemas.openxmlformats.org/presentationml/2006/ole">
            <mc:AlternateContent xmlns:mc="http://schemas.openxmlformats.org/markup-compatibility/2006">
              <mc:Choice xmlns:v="urn:schemas-microsoft-com:vml" Requires="v">
                <p:oleObj name="Equation" r:id="rId8" imgW="355138" imgH="177569" progId="Equation.DSMT4">
                  <p:embed/>
                </p:oleObj>
              </mc:Choice>
              <mc:Fallback>
                <p:oleObj name="Equation" r:id="rId8" imgW="355138" imgH="177569" progId="Equation.DSMT4">
                  <p:embed/>
                  <p:pic>
                    <p:nvPicPr>
                      <p:cNvPr id="10251"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1539" y="4992887"/>
                        <a:ext cx="5302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252" name="Object 14"/>
          <p:cNvGraphicFramePr>
            <a:graphicFrameLocks noChangeAspect="1"/>
          </p:cNvGraphicFramePr>
          <p:nvPr/>
        </p:nvGraphicFramePr>
        <p:xfrm>
          <a:off x="2371539" y="5432625"/>
          <a:ext cx="530225" cy="266700"/>
        </p:xfrm>
        <a:graphic>
          <a:graphicData uri="http://schemas.openxmlformats.org/presentationml/2006/ole">
            <mc:AlternateContent xmlns:mc="http://schemas.openxmlformats.org/markup-compatibility/2006">
              <mc:Choice xmlns:v="urn:schemas-microsoft-com:vml" Requires="v">
                <p:oleObj name="Equation" r:id="rId10" imgW="355138" imgH="177569" progId="Equation.DSMT4">
                  <p:embed/>
                </p:oleObj>
              </mc:Choice>
              <mc:Fallback>
                <p:oleObj name="Equation" r:id="rId10" imgW="355138" imgH="177569" progId="Equation.DSMT4">
                  <p:embed/>
                  <p:pic>
                    <p:nvPicPr>
                      <p:cNvPr id="10252"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1539" y="5432625"/>
                        <a:ext cx="5302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3" name="Object 5"/>
          <p:cNvGraphicFramePr>
            <a:graphicFrameLocks/>
          </p:cNvGraphicFramePr>
          <p:nvPr/>
        </p:nvGraphicFramePr>
        <p:xfrm>
          <a:off x="2892238" y="936426"/>
          <a:ext cx="3475038" cy="2162175"/>
        </p:xfrm>
        <a:graphic>
          <a:graphicData uri="http://schemas.openxmlformats.org/presentationml/2006/ole">
            <mc:AlternateContent xmlns:mc="http://schemas.openxmlformats.org/markup-compatibility/2006">
              <mc:Choice xmlns:v="urn:schemas-microsoft-com:vml" Requires="v">
                <p:oleObj name="Visio" r:id="rId12" imgW="3470492" imgH="2151592" progId="Visio.Drawing.11">
                  <p:embed/>
                </p:oleObj>
              </mc:Choice>
              <mc:Fallback>
                <p:oleObj name="Visio" r:id="rId12" imgW="3470492" imgH="2151592" progId="Visio.Drawing.11">
                  <p:embed/>
                  <p:pic>
                    <p:nvPicPr>
                      <p:cNvPr id="23" name="Object 5"/>
                      <p:cNvPicPr>
                        <a:picLocks noChangeArrowheads="1"/>
                      </p:cNvPicPr>
                      <p:nvPr/>
                    </p:nvPicPr>
                    <p:blipFill>
                      <a:blip r:embed="rId13"/>
                      <a:srcRect/>
                      <a:stretch>
                        <a:fillRect/>
                      </a:stretch>
                    </p:blipFill>
                    <p:spPr bwMode="auto">
                      <a:xfrm>
                        <a:off x="2892238" y="936426"/>
                        <a:ext cx="3475038" cy="2162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36" name="TextBox 35"/>
              <p:cNvSpPr txBox="1"/>
              <p:nvPr/>
            </p:nvSpPr>
            <p:spPr>
              <a:xfrm>
                <a:off x="1728194" y="1576042"/>
                <a:ext cx="1184683"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0</m:t>
                          </m:r>
                        </m:sub>
                      </m:sSub>
                      <m:r>
                        <a:rPr lang="en-US" sz="1600" i="1">
                          <a:latin typeface="Cambria Math" panose="02040503050406030204" pitchFamily="18" charset="0"/>
                        </a:rPr>
                        <m:t>=</m:t>
                      </m:r>
                      <m:r>
                        <a:rPr lang="en-US" sz="1600" i="1">
                          <a:latin typeface="Cambria Math" panose="02040503050406030204" pitchFamily="18" charset="0"/>
                        </a:rPr>
                        <m:t>𝛽</m:t>
                      </m:r>
                      <m:sSub>
                        <m:sSubPr>
                          <m:ctrlPr>
                            <a:rPr lang="en-US" sz="1600" i="1">
                              <a:latin typeface="Cambria Math" panose="02040503050406030204" pitchFamily="18" charset="0"/>
                            </a:rPr>
                          </m:ctrlPr>
                        </m:sSubPr>
                        <m:e>
                          <m:r>
                            <a:rPr lang="en-US" sz="1600" i="1">
                              <a:latin typeface="Cambria Math" panose="02040503050406030204" pitchFamily="18" charset="0"/>
                            </a:rPr>
                            <m:t>𝑔</m:t>
                          </m:r>
                        </m:e>
                        <m:sub>
                          <m:r>
                            <a:rPr lang="en-US" sz="1600" i="1">
                              <a:latin typeface="Cambria Math" panose="02040503050406030204" pitchFamily="18" charset="0"/>
                            </a:rPr>
                            <m:t>𝑚</m:t>
                          </m:r>
                        </m:sub>
                      </m:sSub>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oMath>
                  </m:oMathPara>
                </a14:m>
                <a:endParaRPr lang="en-US" sz="1600">
                  <a:latin typeface="+mn-lt"/>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1728194" y="1576042"/>
                <a:ext cx="1184683" cy="246221"/>
              </a:xfrm>
              <a:prstGeom prst="rect">
                <a:avLst/>
              </a:prstGeom>
              <a:blipFill>
                <a:blip r:embed="rId14"/>
                <a:stretch>
                  <a:fillRect l="-2564"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498694" y="2846878"/>
                <a:ext cx="34323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𝑢</m:t>
                          </m:r>
                        </m:sub>
                      </m:sSub>
                    </m:oMath>
                  </m:oMathPara>
                </a14:m>
                <a:endParaRPr lang="en-US" sz="1800">
                  <a:latin typeface="+mn-lt"/>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498694" y="2846878"/>
                <a:ext cx="343235" cy="276999"/>
              </a:xfrm>
              <a:prstGeom prst="rect">
                <a:avLst/>
              </a:prstGeom>
              <a:blipFill>
                <a:blip r:embed="rId15"/>
                <a:stretch>
                  <a:fillRect l="-8929" r="-3571"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4019148" y="2905440"/>
                <a:ext cx="736612" cy="5042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𝑟</m:t>
                              </m:r>
                            </m:e>
                            <m:sub>
                              <m:r>
                                <a:rPr lang="en-US" sz="1600" i="1">
                                  <a:latin typeface="Cambria Math" panose="02040503050406030204" pitchFamily="18" charset="0"/>
                                </a:rPr>
                                <m:t>𝑑𝑠</m:t>
                              </m:r>
                            </m:sub>
                          </m:sSub>
                          <m:sSub>
                            <m:sSubPr>
                              <m:ctrlPr>
                                <a:rPr lang="en-US" sz="1600" i="1">
                                  <a:latin typeface="Cambria Math" panose="02040503050406030204" pitchFamily="18" charset="0"/>
                                </a:rPr>
                              </m:ctrlPr>
                            </m:sSubPr>
                            <m:e>
                              <m:r>
                                <a:rPr lang="en-US" sz="1600" i="1">
                                  <a:latin typeface="Cambria Math" panose="02040503050406030204" pitchFamily="18" charset="0"/>
                                </a:rPr>
                                <m:t>𝐶</m:t>
                              </m:r>
                            </m:e>
                            <m:sub>
                              <m:r>
                                <a:rPr lang="en-US" sz="1600" i="1">
                                  <a:latin typeface="Cambria Math" panose="02040503050406030204" pitchFamily="18" charset="0"/>
                                </a:rPr>
                                <m:t>𝐿𝑡𝑜𝑡</m:t>
                              </m:r>
                            </m:sub>
                          </m:sSub>
                        </m:den>
                      </m:f>
                    </m:oMath>
                  </m:oMathPara>
                </a14:m>
                <a:endParaRPr lang="en-US" sz="1600">
                  <a:latin typeface="+mn-lt"/>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4019148" y="2905440"/>
                <a:ext cx="736612" cy="504241"/>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6265293" y="2676805"/>
                <a:ext cx="2358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𝜔</m:t>
                      </m:r>
                    </m:oMath>
                  </m:oMathPara>
                </a14:m>
                <a:endParaRPr lang="en-US" sz="1800">
                  <a:latin typeface="+mn-lt"/>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6265293" y="2676805"/>
                <a:ext cx="235898" cy="276999"/>
              </a:xfrm>
              <a:prstGeom prst="rect">
                <a:avLst/>
              </a:prstGeom>
              <a:blipFill>
                <a:blip r:embed="rId17"/>
                <a:stretch>
                  <a:fillRect l="-13158" r="-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6265293" y="4541295"/>
                <a:ext cx="23589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𝜔</m:t>
                      </m:r>
                    </m:oMath>
                  </m:oMathPara>
                </a14:m>
                <a:endParaRPr lang="en-US" sz="1800">
                  <a:latin typeface="+mn-lt"/>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6265293" y="4541295"/>
                <a:ext cx="235898" cy="276999"/>
              </a:xfrm>
              <a:prstGeom prst="rect">
                <a:avLst/>
              </a:prstGeom>
              <a:blipFill>
                <a:blip r:embed="rId17"/>
                <a:stretch>
                  <a:fillRect l="-13158" r="-13158" b="-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2636650" y="3858918"/>
                <a:ext cx="79207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𝐿</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𝑗</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m:t>
                      </m:r>
                    </m:oMath>
                  </m:oMathPara>
                </a14:m>
                <a:endParaRPr lang="en-US" sz="1800">
                  <a:latin typeface="+mn-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36650" y="3858918"/>
                <a:ext cx="792076" cy="276999"/>
              </a:xfrm>
              <a:prstGeom prst="rect">
                <a:avLst/>
              </a:prstGeom>
              <a:blipFill>
                <a:blip r:embed="rId18"/>
                <a:stretch>
                  <a:fillRect l="-6977" r="-10853"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2641460" y="936426"/>
                <a:ext cx="7872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m:t>
                      </m:r>
                      <m:r>
                        <a:rPr lang="en-US" sz="1800" i="1">
                          <a:latin typeface="Cambria Math" panose="02040503050406030204" pitchFamily="18" charset="0"/>
                        </a:rPr>
                        <m:t>𝐿</m:t>
                      </m:r>
                      <m:r>
                        <a:rPr lang="en-US" sz="1800" i="1">
                          <a:latin typeface="Cambria Math" panose="02040503050406030204" pitchFamily="18" charset="0"/>
                        </a:rPr>
                        <m:t>(</m:t>
                      </m:r>
                      <m:r>
                        <a:rPr lang="en-US" sz="1800" i="1">
                          <a:latin typeface="Cambria Math" panose="02040503050406030204" pitchFamily="18" charset="0"/>
                        </a:rPr>
                        <m:t>𝑗</m:t>
                      </m:r>
                      <m:r>
                        <a:rPr lang="en-US" sz="1800" i="1">
                          <a:latin typeface="Cambria Math" panose="02040503050406030204" pitchFamily="18" charset="0"/>
                        </a:rPr>
                        <m:t>𝜔</m:t>
                      </m:r>
                      <m:r>
                        <a:rPr lang="en-US" sz="1800" i="1">
                          <a:latin typeface="Cambria Math" panose="02040503050406030204" pitchFamily="18" charset="0"/>
                        </a:rPr>
                        <m:t>)|</m:t>
                      </m:r>
                    </m:oMath>
                  </m:oMathPara>
                </a14:m>
                <a:endParaRPr lang="en-US" sz="1800">
                  <a:latin typeface="+mn-lt"/>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2641460" y="936426"/>
                <a:ext cx="787267" cy="276999"/>
              </a:xfrm>
              <a:prstGeom prst="rect">
                <a:avLst/>
              </a:prstGeom>
              <a:blipFill>
                <a:blip r:embed="rId19"/>
                <a:stretch>
                  <a:fillRect l="-9302" t="-2222" r="-10078" b="-3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523900" y="2240946"/>
                <a:ext cx="1506246" cy="6651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𝑢</m:t>
                          </m:r>
                        </m:sub>
                      </m:sSub>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𝛽</m:t>
                          </m:r>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𝐿𝑡𝑜𝑡</m:t>
                              </m:r>
                              <m:r>
                                <a:rPr lang="en-US" sz="1800" i="1">
                                  <a:latin typeface="Cambria Math" panose="02040503050406030204" pitchFamily="18" charset="0"/>
                                </a:rPr>
                                <m:t> </m:t>
                              </m:r>
                            </m:sub>
                          </m:sSub>
                        </m:den>
                      </m:f>
                    </m:oMath>
                  </m:oMathPara>
                </a14:m>
                <a:endParaRPr lang="en-US" sz="1800"/>
              </a:p>
            </p:txBody>
          </p:sp>
        </mc:Choice>
        <mc:Fallback xmlns="">
          <p:sp>
            <p:nvSpPr>
              <p:cNvPr id="6" name="Rectangle 5"/>
              <p:cNvSpPr>
                <a:spLocks noRot="1" noChangeAspect="1" noMove="1" noResize="1" noEditPoints="1" noAdjustHandles="1" noChangeArrowheads="1" noChangeShapeType="1" noTextEdit="1"/>
              </p:cNvSpPr>
              <p:nvPr/>
            </p:nvSpPr>
            <p:spPr>
              <a:xfrm>
                <a:off x="7523900" y="2240946"/>
                <a:ext cx="1506246" cy="665118"/>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6556930" y="3285343"/>
                <a:ext cx="3871990" cy="83702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𝐿</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𝑗</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𝜔</m:t>
                              </m:r>
                            </m:e>
                            <m:sub>
                              <m:r>
                                <a:rPr lang="en-US" sz="1800" i="1">
                                  <a:latin typeface="Cambria Math" panose="02040503050406030204" pitchFamily="18" charset="0"/>
                                  <a:ea typeface="Cambria Math" panose="02040503050406030204" pitchFamily="18" charset="0"/>
                                </a:rPr>
                                <m:t>𝑢</m:t>
                              </m:r>
                            </m:sub>
                          </m:sSub>
                        </m:e>
                      </m:d>
                      <m:r>
                        <a:rPr lang="en-US" sz="1800" i="1">
                          <a:latin typeface="Cambria Math" panose="02040503050406030204" pitchFamily="18" charset="0"/>
                        </a:rPr>
                        <m:t>=−</m:t>
                      </m:r>
                      <m:r>
                        <a:rPr lang="en-US" sz="1800" i="1">
                          <a:latin typeface="Cambria Math" panose="02040503050406030204" pitchFamily="18" charset="0"/>
                        </a:rPr>
                        <m:t>𝑎𝑡𝑎𝑛</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𝑢</m:t>
                                  </m:r>
                                </m:sub>
                              </m:sSub>
                            </m:num>
                            <m:den>
                              <m:f>
                                <m:fPr>
                                  <m:ctrlPr>
                                    <a:rPr lang="en-US" sz="1800" i="1">
                                      <a:latin typeface="Cambria Math" panose="02040503050406030204" pitchFamily="18" charset="0"/>
                                    </a:rPr>
                                  </m:ctrlPr>
                                </m:fPr>
                                <m:num>
                                  <m:r>
                                    <a:rPr lang="en-US" sz="1800" i="1">
                                      <a:latin typeface="Cambria Math" panose="02040503050406030204" pitchFamily="18" charset="0"/>
                                    </a:rPr>
                                    <m:t>1</m:t>
                                  </m:r>
                                </m:num>
                                <m:den>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𝑑𝑠</m:t>
                                      </m:r>
                                    </m:sub>
                                  </m:sSub>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𝐿𝑡𝑜𝑡</m:t>
                                      </m:r>
                                    </m:sub>
                                  </m:sSub>
                                </m:den>
                              </m:f>
                            </m:den>
                          </m:f>
                        </m:e>
                      </m:d>
                      <m:r>
                        <a:rPr lang="en-US" sz="1800" i="1">
                          <a:latin typeface="Cambria Math" panose="02040503050406030204" pitchFamily="18" charset="0"/>
                          <a:ea typeface="Cambria Math" panose="02040503050406030204" pitchFamily="18" charset="0"/>
                        </a:rPr>
                        <m:t>≈−90°</m:t>
                      </m:r>
                    </m:oMath>
                  </m:oMathPara>
                </a14:m>
                <a:endParaRPr lang="en-US" sz="1800"/>
              </a:p>
            </p:txBody>
          </p:sp>
        </mc:Choice>
        <mc:Fallback xmlns="">
          <p:sp>
            <p:nvSpPr>
              <p:cNvPr id="42" name="Rectangle 41"/>
              <p:cNvSpPr>
                <a:spLocks noRot="1" noChangeAspect="1" noMove="1" noResize="1" noEditPoints="1" noAdjustHandles="1" noChangeArrowheads="1" noChangeShapeType="1" noTextEdit="1"/>
              </p:cNvSpPr>
              <p:nvPr/>
            </p:nvSpPr>
            <p:spPr>
              <a:xfrm>
                <a:off x="6556930" y="3285343"/>
                <a:ext cx="3871990" cy="83702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924556" y="4617721"/>
                <a:ext cx="3286774"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rPr>
                        <m:t>𝑃𝑀</m:t>
                      </m:r>
                      <m:r>
                        <a:rPr lang="en-US" sz="1800" i="1">
                          <a:latin typeface="Cambria Math" panose="02040503050406030204" pitchFamily="18" charset="0"/>
                        </a:rPr>
                        <m:t>=180</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𝐿</m:t>
                      </m:r>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𝑗</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𝜔</m:t>
                              </m:r>
                            </m:e>
                            <m:sub>
                              <m:r>
                                <a:rPr lang="en-US" sz="1800" i="1">
                                  <a:latin typeface="Cambria Math" panose="02040503050406030204" pitchFamily="18" charset="0"/>
                                  <a:ea typeface="Cambria Math" panose="02040503050406030204" pitchFamily="18" charset="0"/>
                                </a:rPr>
                                <m:t>𝑢</m:t>
                              </m:r>
                            </m:sub>
                          </m:sSub>
                        </m:e>
                      </m:d>
                      <m:r>
                        <a:rPr lang="en-US" sz="1800" i="1">
                          <a:latin typeface="Cambria Math" panose="02040503050406030204" pitchFamily="18" charset="0"/>
                          <a:ea typeface="Cambria Math" panose="02040503050406030204" pitchFamily="18" charset="0"/>
                        </a:rPr>
                        <m:t>≈90°</m:t>
                      </m:r>
                    </m:oMath>
                  </m:oMathPara>
                </a14:m>
                <a:endParaRPr lang="en-US" sz="1800"/>
              </a:p>
            </p:txBody>
          </p:sp>
        </mc:Choice>
        <mc:Fallback xmlns="">
          <p:sp>
            <p:nvSpPr>
              <p:cNvPr id="43" name="Rectangle 42"/>
              <p:cNvSpPr>
                <a:spLocks noRot="1" noChangeAspect="1" noMove="1" noResize="1" noEditPoints="1" noAdjustHandles="1" noChangeArrowheads="1" noChangeShapeType="1" noTextEdit="1"/>
              </p:cNvSpPr>
              <p:nvPr/>
            </p:nvSpPr>
            <p:spPr>
              <a:xfrm>
                <a:off x="6924556" y="4617721"/>
                <a:ext cx="3286774" cy="369332"/>
              </a:xfrm>
              <a:prstGeom prst="rect">
                <a:avLst/>
              </a:prstGeom>
              <a:blipFill>
                <a:blip r:embed="rId22"/>
                <a:stretch>
                  <a:fillRect b="-1333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69DC9B6A-D546-4C5A-9824-A8B29BBEE4A1}"/>
              </a:ext>
            </a:extLst>
          </p:cNvPr>
          <p:cNvSpPr>
            <a:spLocks noGrp="1"/>
          </p:cNvSpPr>
          <p:nvPr>
            <p:ph type="sldNum" sz="quarter" idx="11"/>
          </p:nvPr>
        </p:nvSpPr>
        <p:spPr/>
        <p:txBody>
          <a:bodyPr/>
          <a:lstStyle/>
          <a:p>
            <a:fld id="{E65879EC-8A30-47F6-8160-BB56F603565F}" type="slidenum">
              <a:rPr lang="en-US" smtClean="0"/>
              <a:pPr/>
              <a:t>23</a:t>
            </a:fld>
            <a:endParaRPr lang="en-US"/>
          </a:p>
        </p:txBody>
      </p:sp>
      <p:sp>
        <p:nvSpPr>
          <p:cNvPr id="4" name="Footer Placeholder 3">
            <a:extLst>
              <a:ext uri="{FF2B5EF4-FFF2-40B4-BE49-F238E27FC236}">
                <a16:creationId xmlns:a16="http://schemas.microsoft.com/office/drawing/2014/main" id="{868C154A-8D54-C9D5-D25B-0244BB7BF105}"/>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043416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2"/>
          <p:cNvSpPr>
            <a:spLocks noGrp="1" noChangeArrowheads="1"/>
          </p:cNvSpPr>
          <p:nvPr>
            <p:ph type="title"/>
          </p:nvPr>
        </p:nvSpPr>
        <p:spPr/>
        <p:txBody>
          <a:bodyPr/>
          <a:lstStyle/>
          <a:p>
            <a:r>
              <a:rPr lang="en-US"/>
              <a:t>Impulse Response of the Closed-Loop Circuit</a:t>
            </a:r>
          </a:p>
        </p:txBody>
      </p:sp>
      <p:sp>
        <p:nvSpPr>
          <p:cNvPr id="5" name="Content Placeholder 4"/>
          <p:cNvSpPr>
            <a:spLocks noGrp="1"/>
          </p:cNvSpPr>
          <p:nvPr>
            <p:ph idx="1"/>
          </p:nvPr>
        </p:nvSpPr>
        <p:spPr>
          <a:xfrm>
            <a:off x="2209800" y="4608036"/>
            <a:ext cx="7772400" cy="1396375"/>
          </a:xfrm>
        </p:spPr>
        <p:txBody>
          <a:bodyPr/>
          <a:lstStyle/>
          <a:p>
            <a:r>
              <a:rPr lang="en-US"/>
              <a:t>Need </a:t>
            </a:r>
            <a:r>
              <a:rPr lang="en-US" err="1"/>
              <a:t>A</a:t>
            </a:r>
            <a:r>
              <a:rPr lang="en-US" baseline="-25000" err="1"/>
              <a:t>Cl</a:t>
            </a:r>
            <a:r>
              <a:rPr lang="en-US"/>
              <a:t>(s) to make further progress</a:t>
            </a:r>
          </a:p>
          <a:p>
            <a:r>
              <a:rPr lang="en-US"/>
              <a:t>We could perform a nodal analysis on the closed loop circuit, but it is more insightful to work with a loop gain-based approach </a:t>
            </a:r>
          </a:p>
        </p:txBody>
      </p:sp>
      <mc:AlternateContent xmlns:mc="http://schemas.openxmlformats.org/markup-compatibility/2006" xmlns:a14="http://schemas.microsoft.com/office/drawing/2010/main">
        <mc:Choice Requires="a14">
          <p:sp>
            <p:nvSpPr>
              <p:cNvPr id="3" name="TextBox 2"/>
              <p:cNvSpPr txBox="1"/>
              <p:nvPr/>
            </p:nvSpPr>
            <p:spPr>
              <a:xfrm>
                <a:off x="3297937" y="1341261"/>
                <a:ext cx="1745799" cy="5843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𝑖</m:t>
                              </m:r>
                            </m:e>
                            <m:sub>
                              <m:r>
                                <a:rPr lang="en-US" sz="1800" i="1">
                                  <a:latin typeface="Cambria Math" panose="02040503050406030204" pitchFamily="18" charset="0"/>
                                </a:rPr>
                                <m:t>𝑖𝑛</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den>
                      </m:f>
                    </m:oMath>
                  </m:oMathPara>
                </a14:m>
                <a:endParaRPr lang="en-US" sz="1800">
                  <a:latin typeface="+mn-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3297937" y="1341261"/>
                <a:ext cx="1745799" cy="584391"/>
              </a:xfrm>
              <a:prstGeom prst="rect">
                <a:avLst/>
              </a:prstGeom>
              <a:blipFill>
                <a:blip r:embed="rId4"/>
                <a:stretch>
                  <a:fillRect/>
                </a:stretch>
              </a:blipFill>
            </p:spPr>
            <p:txBody>
              <a:bodyPr/>
              <a:lstStyle/>
              <a:p>
                <a:r>
                  <a:rPr lang="en-US">
                    <a:noFill/>
                  </a:rPr>
                  <a:t> </a:t>
                </a:r>
              </a:p>
            </p:txBody>
          </p:sp>
        </mc:Fallback>
      </mc:AlternateContent>
      <p:sp>
        <p:nvSpPr>
          <p:cNvPr id="4" name="TextBox 3"/>
          <p:cNvSpPr txBox="1"/>
          <p:nvPr/>
        </p:nvSpPr>
        <p:spPr>
          <a:xfrm>
            <a:off x="6183783" y="1442444"/>
            <a:ext cx="3134191" cy="369332"/>
          </a:xfrm>
          <a:prstGeom prst="rect">
            <a:avLst/>
          </a:prstGeom>
          <a:noFill/>
        </p:spPr>
        <p:txBody>
          <a:bodyPr wrap="none" rtlCol="0">
            <a:spAutoFit/>
          </a:bodyPr>
          <a:lstStyle/>
          <a:p>
            <a:r>
              <a:rPr lang="en-US" sz="1800">
                <a:latin typeface="+mn-lt"/>
              </a:rPr>
              <a:t>Closed-loop transfer function</a:t>
            </a:r>
          </a:p>
        </p:txBody>
      </p:sp>
      <mc:AlternateContent xmlns:mc="http://schemas.openxmlformats.org/markup-compatibility/2006" xmlns:a14="http://schemas.microsoft.com/office/drawing/2010/main">
        <mc:Choice Requires="a14">
          <p:sp>
            <p:nvSpPr>
              <p:cNvPr id="17" name="TextBox 16"/>
              <p:cNvSpPr txBox="1"/>
              <p:nvPr/>
            </p:nvSpPr>
            <p:spPr>
              <a:xfrm>
                <a:off x="2763927" y="2546319"/>
                <a:ext cx="306359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d>
                        <m:dPr>
                          <m:ctrlPr>
                            <a:rPr lang="en-US" sz="1800" i="1">
                              <a:latin typeface="Cambria Math" panose="02040503050406030204" pitchFamily="18" charset="0"/>
                            </a:rPr>
                          </m:ctrlPr>
                        </m:dPr>
                        <m:e>
                          <m:r>
                            <a:rPr lang="en-US" sz="1800" i="1">
                              <a:latin typeface="Cambria Math" panose="02040503050406030204" pitchFamily="18" charset="0"/>
                            </a:rPr>
                            <m:t>𝑡</m:t>
                          </m:r>
                        </m:e>
                      </m:d>
                      <m:r>
                        <a:rPr lang="en-US" sz="1800">
                          <a:latin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ℒ</m:t>
                          </m:r>
                        </m:e>
                        <m:sup>
                          <m:r>
                            <a:rPr lang="en-US" sz="1800" i="1">
                              <a:latin typeface="Cambria Math" panose="02040503050406030204" pitchFamily="18" charset="0"/>
                              <a:ea typeface="Cambria Math" panose="02040503050406030204" pitchFamily="18" charset="0"/>
                            </a:rPr>
                            <m:t>−1</m:t>
                          </m:r>
                        </m:sup>
                      </m:sSup>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𝐴</m:t>
                              </m:r>
                            </m:e>
                            <m:sub>
                              <m:r>
                                <a:rPr lang="en-US" sz="1800" i="1">
                                  <a:latin typeface="Cambria Math" panose="02040503050406030204" pitchFamily="18" charset="0"/>
                                  <a:ea typeface="Cambria Math" panose="02040503050406030204" pitchFamily="18" charset="0"/>
                                </a:rPr>
                                <m:t>𝐶𝐿</m:t>
                              </m:r>
                            </m:sub>
                          </m:sSub>
                          <m:d>
                            <m:dPr>
                              <m:ctrlPr>
                                <a:rPr lang="en-US"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𝑠</m:t>
                              </m:r>
                            </m:e>
                          </m:d>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𝑖</m:t>
                              </m:r>
                            </m:e>
                            <m:sub>
                              <m:r>
                                <a:rPr lang="en-US" sz="1800" i="1">
                                  <a:latin typeface="Cambria Math" panose="02040503050406030204" pitchFamily="18" charset="0"/>
                                  <a:ea typeface="Cambria Math" panose="02040503050406030204" pitchFamily="18" charset="0"/>
                                </a:rPr>
                                <m:t>𝑖𝑛</m:t>
                              </m:r>
                            </m:sub>
                          </m:sSub>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𝑠</m:t>
                          </m:r>
                          <m:r>
                            <a:rPr lang="en-US" sz="1800" i="1">
                              <a:latin typeface="Cambria Math" panose="02040503050406030204" pitchFamily="18" charset="0"/>
                              <a:ea typeface="Cambria Math" panose="02040503050406030204" pitchFamily="18" charset="0"/>
                            </a:rPr>
                            <m:t>)</m:t>
                          </m:r>
                        </m:e>
                      </m:d>
                    </m:oMath>
                  </m:oMathPara>
                </a14:m>
                <a:endParaRPr lang="en-US" sz="1800">
                  <a:latin typeface="+mn-l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763927" y="2546319"/>
                <a:ext cx="3063596" cy="276999"/>
              </a:xfrm>
              <a:prstGeom prst="rect">
                <a:avLst/>
              </a:prstGeom>
              <a:blipFill>
                <a:blip r:embed="rId5"/>
                <a:stretch>
                  <a:fillRect t="-2222" b="-37778"/>
                </a:stretch>
              </a:blipFill>
            </p:spPr>
            <p:txBody>
              <a:bodyPr/>
              <a:lstStyle/>
              <a:p>
                <a:r>
                  <a:rPr lang="en-US">
                    <a:noFill/>
                  </a:rPr>
                  <a:t> </a:t>
                </a:r>
              </a:p>
            </p:txBody>
          </p:sp>
        </mc:Fallback>
      </mc:AlternateContent>
      <p:sp>
        <p:nvSpPr>
          <p:cNvPr id="18" name="TextBox 17"/>
          <p:cNvSpPr txBox="1"/>
          <p:nvPr/>
        </p:nvSpPr>
        <p:spPr>
          <a:xfrm>
            <a:off x="6183783" y="2361654"/>
            <a:ext cx="3798418" cy="646331"/>
          </a:xfrm>
          <a:prstGeom prst="rect">
            <a:avLst/>
          </a:prstGeom>
          <a:noFill/>
        </p:spPr>
        <p:txBody>
          <a:bodyPr wrap="square" rtlCol="0">
            <a:spAutoFit/>
          </a:bodyPr>
          <a:lstStyle/>
          <a:p>
            <a:r>
              <a:rPr lang="en-US" sz="1800">
                <a:latin typeface="+mn-lt"/>
              </a:rPr>
              <a:t>Time domain response follows from inverse Laplace transform</a:t>
            </a:r>
          </a:p>
        </p:txBody>
      </p:sp>
      <mc:AlternateContent xmlns:mc="http://schemas.openxmlformats.org/markup-compatibility/2006" xmlns:a14="http://schemas.microsoft.com/office/drawing/2010/main">
        <mc:Choice Requires="a14">
          <p:sp>
            <p:nvSpPr>
              <p:cNvPr id="19" name="TextBox 18"/>
              <p:cNvSpPr txBox="1"/>
              <p:nvPr/>
            </p:nvSpPr>
            <p:spPr>
              <a:xfrm>
                <a:off x="2822839" y="3470566"/>
                <a:ext cx="269599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d>
                        <m:dPr>
                          <m:ctrlPr>
                            <a:rPr lang="en-US" sz="1800" i="1">
                              <a:latin typeface="Cambria Math" panose="02040503050406030204" pitchFamily="18" charset="0"/>
                            </a:rPr>
                          </m:ctrlPr>
                        </m:dPr>
                        <m:e>
                          <m:r>
                            <a:rPr lang="en-US" sz="1800" i="1">
                              <a:latin typeface="Cambria Math" panose="02040503050406030204" pitchFamily="18" charset="0"/>
                            </a:rPr>
                            <m:t>𝑡</m:t>
                          </m:r>
                        </m:e>
                      </m:d>
                      <m:r>
                        <a:rPr lang="en-US" sz="1800">
                          <a:latin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ℒ</m:t>
                          </m:r>
                        </m:e>
                        <m:sup>
                          <m:r>
                            <a:rPr lang="en-US" sz="1800" i="1">
                              <a:latin typeface="Cambria Math" panose="02040503050406030204" pitchFamily="18" charset="0"/>
                              <a:ea typeface="Cambria Math" panose="02040503050406030204" pitchFamily="18" charset="0"/>
                            </a:rPr>
                            <m:t>−1</m:t>
                          </m:r>
                        </m:sup>
                      </m:sSup>
                      <m:d>
                        <m:dPr>
                          <m:begChr m:val="{"/>
                          <m:endChr m:val="}"/>
                          <m:ctrlPr>
                            <a:rPr lang="en-US" sz="1800" i="1">
                              <a:latin typeface="Cambria Math" panose="02040503050406030204" pitchFamily="18" charset="0"/>
                              <a:ea typeface="Cambria Math" panose="02040503050406030204" pitchFamily="18" charset="0"/>
                            </a:rPr>
                          </m:ctrlPr>
                        </m:dPr>
                        <m:e>
                          <m:sSub>
                            <m:sSubPr>
                              <m:ctrlPr>
                                <a:rPr lang="en-US" sz="1800" i="1">
                                  <a:solidFill>
                                    <a:srgbClr val="C00000"/>
                                  </a:solidFill>
                                  <a:latin typeface="Cambria Math" panose="02040503050406030204" pitchFamily="18" charset="0"/>
                                  <a:ea typeface="Cambria Math" panose="02040503050406030204" pitchFamily="18" charset="0"/>
                                </a:rPr>
                              </m:ctrlPr>
                            </m:sSubPr>
                            <m:e>
                              <m:r>
                                <a:rPr lang="en-US" sz="1800" i="1">
                                  <a:solidFill>
                                    <a:srgbClr val="C00000"/>
                                  </a:solidFill>
                                  <a:latin typeface="Cambria Math" panose="02040503050406030204" pitchFamily="18" charset="0"/>
                                  <a:ea typeface="Cambria Math" panose="02040503050406030204" pitchFamily="18" charset="0"/>
                                </a:rPr>
                                <m:t>𝐴</m:t>
                              </m:r>
                            </m:e>
                            <m:sub>
                              <m:r>
                                <a:rPr lang="en-US" sz="1800" i="1">
                                  <a:solidFill>
                                    <a:srgbClr val="C00000"/>
                                  </a:solidFill>
                                  <a:latin typeface="Cambria Math" panose="02040503050406030204" pitchFamily="18" charset="0"/>
                                  <a:ea typeface="Cambria Math" panose="02040503050406030204" pitchFamily="18" charset="0"/>
                                </a:rPr>
                                <m:t>𝐶𝐿</m:t>
                              </m:r>
                            </m:sub>
                          </m:sSub>
                          <m:d>
                            <m:dPr>
                              <m:ctrlPr>
                                <a:rPr lang="en-US" sz="1800" i="1">
                                  <a:solidFill>
                                    <a:srgbClr val="C00000"/>
                                  </a:solidFill>
                                  <a:latin typeface="Cambria Math" panose="02040503050406030204" pitchFamily="18" charset="0"/>
                                  <a:ea typeface="Cambria Math" panose="02040503050406030204" pitchFamily="18" charset="0"/>
                                </a:rPr>
                              </m:ctrlPr>
                            </m:dPr>
                            <m:e>
                              <m:r>
                                <a:rPr lang="en-US" sz="1800" i="1">
                                  <a:solidFill>
                                    <a:srgbClr val="C00000"/>
                                  </a:solidFill>
                                  <a:latin typeface="Cambria Math" panose="02040503050406030204" pitchFamily="18" charset="0"/>
                                  <a:ea typeface="Cambria Math" panose="02040503050406030204" pitchFamily="18" charset="0"/>
                                </a:rPr>
                                <m:t>𝑠</m:t>
                              </m:r>
                            </m:e>
                          </m:d>
                          <m:r>
                            <a:rPr lang="en-US" sz="1800" i="1">
                              <a:latin typeface="Cambria Math" panose="02040503050406030204" pitchFamily="18" charset="0"/>
                              <a:ea typeface="Cambria Math" panose="02040503050406030204" pitchFamily="18" charset="0"/>
                            </a:rPr>
                            <m:t>⋅</m:t>
                          </m:r>
                          <m:r>
                            <a:rPr lang="en-US" sz="1800" i="1">
                              <a:solidFill>
                                <a:srgbClr val="00B050"/>
                              </a:solidFill>
                              <a:latin typeface="Cambria Math" panose="02040503050406030204" pitchFamily="18" charset="0"/>
                              <a:ea typeface="Cambria Math" panose="02040503050406030204" pitchFamily="18" charset="0"/>
                            </a:rPr>
                            <m:t>𝑄</m:t>
                          </m:r>
                          <m:r>
                            <a:rPr lang="en-US" sz="1800" i="1" baseline="-25000">
                              <a:solidFill>
                                <a:srgbClr val="00B050"/>
                              </a:solidFill>
                              <a:latin typeface="Cambria Math" panose="02040503050406030204" pitchFamily="18" charset="0"/>
                              <a:ea typeface="Cambria Math" panose="02040503050406030204" pitchFamily="18" charset="0"/>
                            </a:rPr>
                            <m:t>0</m:t>
                          </m:r>
                        </m:e>
                      </m:d>
                    </m:oMath>
                  </m:oMathPara>
                </a14:m>
                <a:endParaRPr lang="en-US" sz="1800">
                  <a:latin typeface="+mn-l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822839" y="3470566"/>
                <a:ext cx="2695994" cy="276999"/>
              </a:xfrm>
              <a:prstGeom prst="rect">
                <a:avLst/>
              </a:prstGeom>
              <a:blipFill>
                <a:blip r:embed="rId6"/>
                <a:stretch>
                  <a:fillRect l="-679" t="-2174" b="-30435"/>
                </a:stretch>
              </a:blipFill>
            </p:spPr>
            <p:txBody>
              <a:bodyPr/>
              <a:lstStyle/>
              <a:p>
                <a:r>
                  <a:rPr lang="en-US">
                    <a:noFill/>
                  </a:rPr>
                  <a:t> </a:t>
                </a:r>
              </a:p>
            </p:txBody>
          </p:sp>
        </mc:Fallback>
      </mc:AlternateContent>
      <p:sp>
        <p:nvSpPr>
          <p:cNvPr id="20" name="TextBox 19"/>
          <p:cNvSpPr txBox="1"/>
          <p:nvPr/>
        </p:nvSpPr>
        <p:spPr>
          <a:xfrm>
            <a:off x="6183784" y="3424400"/>
            <a:ext cx="2304434" cy="369332"/>
          </a:xfrm>
          <a:prstGeom prst="rect">
            <a:avLst/>
          </a:prstGeom>
          <a:noFill/>
        </p:spPr>
        <p:txBody>
          <a:bodyPr wrap="square" rtlCol="0">
            <a:spAutoFit/>
          </a:bodyPr>
          <a:lstStyle/>
          <a:p>
            <a:r>
              <a:rPr lang="en-US" sz="1800">
                <a:latin typeface="+mn-lt"/>
              </a:rPr>
              <a:t>Impulse response</a:t>
            </a:r>
          </a:p>
        </p:txBody>
      </p:sp>
      <p:sp>
        <p:nvSpPr>
          <p:cNvPr id="6" name="Slide Number Placeholder 5">
            <a:extLst>
              <a:ext uri="{FF2B5EF4-FFF2-40B4-BE49-F238E27FC236}">
                <a16:creationId xmlns:a16="http://schemas.microsoft.com/office/drawing/2014/main" id="{FC363AC0-93F3-4466-A5DA-DC326F1DFC92}"/>
              </a:ext>
            </a:extLst>
          </p:cNvPr>
          <p:cNvSpPr>
            <a:spLocks noGrp="1"/>
          </p:cNvSpPr>
          <p:nvPr>
            <p:ph type="sldNum" sz="quarter" idx="11"/>
          </p:nvPr>
        </p:nvSpPr>
        <p:spPr/>
        <p:txBody>
          <a:bodyPr/>
          <a:lstStyle/>
          <a:p>
            <a:fld id="{E65879EC-8A30-47F6-8160-BB56F603565F}" type="slidenum">
              <a:rPr lang="en-US" smtClean="0"/>
              <a:pPr/>
              <a:t>24</a:t>
            </a:fld>
            <a:endParaRPr lang="en-US"/>
          </a:p>
        </p:txBody>
      </p:sp>
      <p:sp>
        <p:nvSpPr>
          <p:cNvPr id="7" name="Footer Placeholder 3">
            <a:extLst>
              <a:ext uri="{FF2B5EF4-FFF2-40B4-BE49-F238E27FC236}">
                <a16:creationId xmlns:a16="http://schemas.microsoft.com/office/drawing/2014/main" id="{C2614619-8B24-9DCC-C652-740D9027A18B}"/>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618083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57175"/>
            <a:ext cx="7772400" cy="569443"/>
          </a:xfrm>
        </p:spPr>
        <p:txBody>
          <a:bodyPr/>
          <a:lstStyle/>
          <a:p>
            <a:r>
              <a:rPr lang="en-US"/>
              <a:t>Finding A(s) using Return Ratio Framework</a:t>
            </a: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753" y="1214323"/>
            <a:ext cx="4659882" cy="25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Box 2"/>
              <p:cNvSpPr txBox="1"/>
              <p:nvPr/>
            </p:nvSpPr>
            <p:spPr>
              <a:xfrm>
                <a:off x="1656900" y="4241329"/>
                <a:ext cx="3700885" cy="669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r>
                        <a:rPr lang="en-US" sz="1800" i="1">
                          <a:latin typeface="Cambria Math" panose="02040503050406030204" pitchFamily="18" charset="0"/>
                        </a:rPr>
                        <m:t>(</m:t>
                      </m:r>
                      <m:r>
                        <a:rPr lang="en-US" sz="1800" i="1">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a:rPr>
                            <m:t>𝐴</m:t>
                          </m:r>
                        </m:e>
                        <m:sub>
                          <m:r>
                            <a:rPr lang="en-US" sz="1800" b="0" i="1" smtClean="0">
                              <a:latin typeface="Cambria Math" panose="02040503050406030204" pitchFamily="18" charset="0"/>
                            </a:rPr>
                            <m:t>𝐶𝐿</m:t>
                          </m:r>
                          <m:r>
                            <a:rPr lang="en-US" sz="1800" i="1">
                              <a:latin typeface="Cambria Math"/>
                              <a:ea typeface="Cambria Math"/>
                            </a:rPr>
                            <m:t>∞</m:t>
                          </m:r>
                        </m:sub>
                      </m:sSub>
                      <m:f>
                        <m:fPr>
                          <m:ctrlPr>
                            <a:rPr lang="en-US" sz="1800" i="1">
                              <a:latin typeface="Cambria Math" panose="02040503050406030204" pitchFamily="18" charset="0"/>
                              <a:ea typeface="Cambria Math"/>
                            </a:rPr>
                          </m:ctrlPr>
                        </m:fPr>
                        <m:num>
                          <m:r>
                            <a:rPr lang="en-US" sz="1800" i="1">
                              <a:latin typeface="Cambria Math" panose="02040503050406030204" pitchFamily="18" charset="0"/>
                              <a:ea typeface="Cambria Math"/>
                            </a:rPr>
                            <m:t>𝐿</m:t>
                          </m:r>
                          <m:r>
                            <a:rPr lang="en-US" sz="1800" i="1">
                              <a:latin typeface="Cambria Math" panose="02040503050406030204" pitchFamily="18" charset="0"/>
                              <a:ea typeface="Cambria Math"/>
                            </a:rPr>
                            <m:t>(</m:t>
                          </m:r>
                          <m:r>
                            <a:rPr lang="en-US" sz="1800" i="1">
                              <a:latin typeface="Cambria Math" panose="02040503050406030204" pitchFamily="18" charset="0"/>
                              <a:ea typeface="Cambria Math"/>
                            </a:rPr>
                            <m:t>𝑠</m:t>
                          </m:r>
                          <m:r>
                            <a:rPr lang="en-US" sz="1800" i="1">
                              <a:latin typeface="Cambria Math" panose="02040503050406030204" pitchFamily="18" charset="0"/>
                              <a:ea typeface="Cambria Math"/>
                            </a:rPr>
                            <m:t>)</m:t>
                          </m:r>
                        </m:num>
                        <m:den>
                          <m:r>
                            <a:rPr lang="en-US" sz="1800" i="1">
                              <a:latin typeface="Cambria Math"/>
                              <a:ea typeface="Cambria Math"/>
                            </a:rPr>
                            <m:t>1+</m:t>
                          </m:r>
                          <m:r>
                            <a:rPr lang="en-US" sz="1800" i="1">
                              <a:latin typeface="Cambria Math" panose="02040503050406030204" pitchFamily="18" charset="0"/>
                              <a:ea typeface="Cambria Math"/>
                            </a:rPr>
                            <m:t>𝐿</m:t>
                          </m:r>
                          <m:r>
                            <a:rPr lang="en-US" sz="1800" i="1">
                              <a:latin typeface="Cambria Math" panose="02040503050406030204" pitchFamily="18" charset="0"/>
                              <a:ea typeface="Cambria Math"/>
                            </a:rPr>
                            <m:t>(</m:t>
                          </m:r>
                          <m:r>
                            <a:rPr lang="en-US" sz="1800" i="1">
                              <a:latin typeface="Cambria Math" panose="02040503050406030204" pitchFamily="18" charset="0"/>
                              <a:ea typeface="Cambria Math"/>
                            </a:rPr>
                            <m:t>𝑠</m:t>
                          </m:r>
                          <m:r>
                            <a:rPr lang="en-US" sz="1800" i="1">
                              <a:latin typeface="Cambria Math" panose="02040503050406030204" pitchFamily="18" charset="0"/>
                              <a:ea typeface="Cambria Math"/>
                            </a:rPr>
                            <m:t>)</m:t>
                          </m:r>
                        </m:den>
                      </m:f>
                      <m:r>
                        <a:rPr lang="en-US" sz="1800" i="1">
                          <a:latin typeface="Cambria Math"/>
                          <a:ea typeface="Cambria Math"/>
                        </a:rPr>
                        <m:t>+</m:t>
                      </m:r>
                      <m:f>
                        <m:fPr>
                          <m:ctrlPr>
                            <a:rPr lang="en-US" sz="1800" i="1">
                              <a:latin typeface="Cambria Math" panose="02040503050406030204" pitchFamily="18" charset="0"/>
                              <a:ea typeface="Cambria Math"/>
                            </a:rPr>
                          </m:ctrlPr>
                        </m:fPr>
                        <m:num>
                          <m:sSub>
                            <m:sSubPr>
                              <m:ctrlPr>
                                <a:rPr lang="en-US" sz="1800" i="1">
                                  <a:latin typeface="Cambria Math" panose="02040503050406030204" pitchFamily="18" charset="0"/>
                                </a:rPr>
                              </m:ctrlPr>
                            </m:sSubPr>
                            <m:e>
                              <m:r>
                                <a:rPr lang="en-US" sz="1800" i="1">
                                  <a:latin typeface="Cambria Math"/>
                                </a:rPr>
                                <m:t>𝐴</m:t>
                              </m:r>
                            </m:e>
                            <m:sub>
                              <m:r>
                                <a:rPr lang="en-US" sz="1800" b="0" i="1" smtClean="0">
                                  <a:latin typeface="Cambria Math" panose="02040503050406030204" pitchFamily="18" charset="0"/>
                                </a:rPr>
                                <m:t>𝑑</m:t>
                              </m:r>
                            </m:sub>
                          </m:sSub>
                        </m:num>
                        <m:den>
                          <m:r>
                            <a:rPr lang="en-US" sz="1800" i="1">
                              <a:latin typeface="Cambria Math"/>
                              <a:ea typeface="Cambria Math"/>
                            </a:rPr>
                            <m:t>1+</m:t>
                          </m:r>
                          <m:r>
                            <a:rPr lang="en-US" sz="1800" i="1">
                              <a:latin typeface="Cambria Math" panose="02040503050406030204" pitchFamily="18" charset="0"/>
                              <a:ea typeface="Cambria Math"/>
                            </a:rPr>
                            <m:t>𝐿</m:t>
                          </m:r>
                          <m:r>
                            <a:rPr lang="en-US" sz="1800" i="1">
                              <a:latin typeface="Cambria Math" panose="02040503050406030204" pitchFamily="18" charset="0"/>
                              <a:ea typeface="Cambria Math"/>
                            </a:rPr>
                            <m:t>(</m:t>
                          </m:r>
                          <m:r>
                            <a:rPr lang="en-US" sz="1800" i="1">
                              <a:latin typeface="Cambria Math" panose="02040503050406030204" pitchFamily="18" charset="0"/>
                              <a:ea typeface="Cambria Math"/>
                            </a:rPr>
                            <m:t>𝑠</m:t>
                          </m:r>
                          <m:r>
                            <a:rPr lang="en-US" sz="1800" i="1">
                              <a:latin typeface="Cambria Math" panose="02040503050406030204" pitchFamily="18" charset="0"/>
                              <a:ea typeface="Cambria Math"/>
                            </a:rPr>
                            <m:t>)</m:t>
                          </m:r>
                        </m:den>
                      </m:f>
                    </m:oMath>
                  </m:oMathPara>
                </a14:m>
                <a:endParaRPr lang="en-US" sz="1800">
                  <a:latin typeface="+mn-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656900" y="4241329"/>
                <a:ext cx="3700885" cy="669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641650" y="2330094"/>
                <a:ext cx="2196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Cambria Math" panose="02040503050406030204" pitchFamily="18" charset="0"/>
                        </a:rPr>
                        <m:t>ℛ</m:t>
                      </m:r>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𝐿</m:t>
                      </m:r>
                      <m:r>
                        <a:rPr lang="en-US" sz="1800" i="1">
                          <a:latin typeface="Cambria Math" panose="02040503050406030204" pitchFamily="18" charset="0"/>
                          <a:ea typeface="Cambria Math" panose="02040503050406030204" pitchFamily="18" charset="0"/>
                        </a:rPr>
                        <m:t>  </m:t>
                      </m:r>
                      <m:r>
                        <m:rPr>
                          <m:nor/>
                        </m:rPr>
                        <a:rPr lang="en-US" sz="1800">
                          <a:latin typeface="Cambria Math" panose="02040503050406030204" pitchFamily="18" charset="0"/>
                          <a:ea typeface="Cambria Math" panose="02040503050406030204" pitchFamily="18" charset="0"/>
                        </a:rPr>
                        <m:t>(</m:t>
                      </m:r>
                      <m:r>
                        <m:rPr>
                          <m:nor/>
                        </m:rPr>
                        <a:rPr lang="en-US" sz="1800">
                          <a:latin typeface="Cambria Math" panose="02040503050406030204" pitchFamily="18" charset="0"/>
                          <a:ea typeface="Cambria Math" panose="02040503050406030204" pitchFamily="18" charset="0"/>
                        </a:rPr>
                        <m:t>our</m:t>
                      </m:r>
                      <m:r>
                        <m:rPr>
                          <m:nor/>
                        </m:rPr>
                        <a:rPr lang="en-US" sz="1800">
                          <a:latin typeface="Cambria Math" panose="02040503050406030204" pitchFamily="18" charset="0"/>
                          <a:ea typeface="Cambria Math" panose="02040503050406030204" pitchFamily="18" charset="0"/>
                        </a:rPr>
                        <m:t> </m:t>
                      </m:r>
                      <m:r>
                        <m:rPr>
                          <m:nor/>
                        </m:rPr>
                        <a:rPr lang="en-US" sz="1800">
                          <a:latin typeface="Cambria Math" panose="02040503050406030204" pitchFamily="18" charset="0"/>
                          <a:ea typeface="Cambria Math" panose="02040503050406030204" pitchFamily="18" charset="0"/>
                        </a:rPr>
                        <m:t>notation</m:t>
                      </m:r>
                      <m:r>
                        <m:rPr>
                          <m:nor/>
                        </m:rPr>
                        <a:rPr lang="en-US" sz="1800">
                          <a:latin typeface="Cambria Math" panose="02040503050406030204" pitchFamily="18" charset="0"/>
                          <a:ea typeface="Cambria Math" panose="02040503050406030204" pitchFamily="18" charset="0"/>
                        </a:rPr>
                        <m:t>)</m:t>
                      </m:r>
                    </m:oMath>
                  </m:oMathPara>
                </a14:m>
                <a:endParaRPr lang="en-US" sz="1800">
                  <a:latin typeface="+mn-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7641650" y="2330094"/>
                <a:ext cx="2196947" cy="276999"/>
              </a:xfrm>
              <a:prstGeom prst="rect">
                <a:avLst/>
              </a:prstGeom>
              <a:blipFill>
                <a:blip r:embed="rId5"/>
                <a:stretch>
                  <a:fillRect l="-1944" r="-3333" b="-34783"/>
                </a:stretch>
              </a:blipFill>
            </p:spPr>
            <p:txBody>
              <a:bodyPr/>
              <a:lstStyle/>
              <a:p>
                <a:r>
                  <a:rPr lang="en-US">
                    <a:noFill/>
                  </a:rPr>
                  <a:t> </a:t>
                </a:r>
              </a:p>
            </p:txBody>
          </p:sp>
        </mc:Fallback>
      </mc:AlternateContent>
      <p:sp>
        <p:nvSpPr>
          <p:cNvPr id="7" name="Left Brace 6"/>
          <p:cNvSpPr/>
          <p:nvPr/>
        </p:nvSpPr>
        <p:spPr bwMode="auto">
          <a:xfrm rot="16200000">
            <a:off x="4758941" y="4580226"/>
            <a:ext cx="98756" cy="844907"/>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 name="TextBox 7"/>
          <p:cNvSpPr txBox="1"/>
          <p:nvPr/>
        </p:nvSpPr>
        <p:spPr>
          <a:xfrm>
            <a:off x="3614475" y="5154414"/>
            <a:ext cx="2646365" cy="584775"/>
          </a:xfrm>
          <a:prstGeom prst="rect">
            <a:avLst/>
          </a:prstGeom>
          <a:noFill/>
        </p:spPr>
        <p:txBody>
          <a:bodyPr wrap="none" rtlCol="0">
            <a:spAutoFit/>
          </a:bodyPr>
          <a:lstStyle/>
          <a:p>
            <a:pPr algn="ctr"/>
            <a:r>
              <a:rPr lang="en-US" sz="1600">
                <a:latin typeface="+mn-lt"/>
              </a:rPr>
              <a:t>Models feedforward effects</a:t>
            </a:r>
            <a:br>
              <a:rPr lang="en-US" sz="1600">
                <a:latin typeface="+mn-lt"/>
              </a:rPr>
            </a:br>
            <a:r>
              <a:rPr lang="en-US" sz="1600">
                <a:latin typeface="+mn-lt"/>
              </a:rPr>
              <a:t>(due to C</a:t>
            </a:r>
            <a:r>
              <a:rPr lang="en-US" sz="1600" baseline="-25000">
                <a:latin typeface="+mn-lt"/>
              </a:rPr>
              <a:t>F</a:t>
            </a:r>
            <a:r>
              <a:rPr lang="en-US" sz="1600">
                <a:latin typeface="+mn-lt"/>
              </a:rPr>
              <a:t> in our example)</a:t>
            </a:r>
          </a:p>
        </p:txBody>
      </p:sp>
      <p:sp>
        <p:nvSpPr>
          <p:cNvPr id="9" name="TextBox 8"/>
          <p:cNvSpPr txBox="1"/>
          <p:nvPr/>
        </p:nvSpPr>
        <p:spPr>
          <a:xfrm>
            <a:off x="6325286" y="1386232"/>
            <a:ext cx="2263505" cy="307777"/>
          </a:xfrm>
          <a:prstGeom prst="rect">
            <a:avLst/>
          </a:prstGeom>
          <a:noFill/>
        </p:spPr>
        <p:txBody>
          <a:bodyPr wrap="none" rtlCol="0">
            <a:spAutoFit/>
          </a:bodyPr>
          <a:lstStyle/>
          <a:p>
            <a:r>
              <a:rPr lang="en-US">
                <a:latin typeface="+mn-lt"/>
              </a:rPr>
              <a:t>[Gray &amp; Meyer, Chapter 8]</a:t>
            </a:r>
          </a:p>
        </p:txBody>
      </p:sp>
      <p:sp>
        <p:nvSpPr>
          <p:cNvPr id="5" name="Slide Number Placeholder 4">
            <a:extLst>
              <a:ext uri="{FF2B5EF4-FFF2-40B4-BE49-F238E27FC236}">
                <a16:creationId xmlns:a16="http://schemas.microsoft.com/office/drawing/2014/main" id="{B9F0FD96-0037-40C8-A639-1137EED7D52D}"/>
              </a:ext>
            </a:extLst>
          </p:cNvPr>
          <p:cNvSpPr>
            <a:spLocks noGrp="1"/>
          </p:cNvSpPr>
          <p:nvPr>
            <p:ph type="sldNum" sz="quarter" idx="11"/>
          </p:nvPr>
        </p:nvSpPr>
        <p:spPr/>
        <p:txBody>
          <a:bodyPr/>
          <a:lstStyle/>
          <a:p>
            <a:fld id="{E65879EC-8A30-47F6-8160-BB56F603565F}" type="slidenum">
              <a:rPr lang="en-US" smtClean="0"/>
              <a:pPr/>
              <a:t>25</a:t>
            </a:fld>
            <a:endParaRPr lang="en-US"/>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659F179-5CF1-D38A-242F-407C522201A0}"/>
                  </a:ext>
                </a:extLst>
              </p:cNvPr>
              <p:cNvSpPr txBox="1"/>
              <p:nvPr/>
            </p:nvSpPr>
            <p:spPr>
              <a:xfrm>
                <a:off x="7641650" y="2739201"/>
                <a:ext cx="224875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𝑑</m:t>
                      </m:r>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𝑑</m:t>
                          </m:r>
                        </m:sub>
                      </m:sSub>
                      <m:r>
                        <m:rPr>
                          <m:nor/>
                        </m:rPr>
                        <a:rPr lang="en-US" sz="1800" b="0" i="0" smtClean="0">
                          <a:latin typeface="Cambria Math" panose="02040503050406030204" pitchFamily="18" charset="0"/>
                        </a:rPr>
                        <m:t> </m:t>
                      </m:r>
                      <m:r>
                        <m:rPr>
                          <m:nor/>
                        </m:rPr>
                        <a:rPr lang="en-US" sz="1800">
                          <a:latin typeface="Cambria Math" panose="02040503050406030204" pitchFamily="18" charset="0"/>
                          <a:ea typeface="Cambria Math" panose="02040503050406030204" pitchFamily="18" charset="0"/>
                        </a:rPr>
                        <m:t>(</m:t>
                      </m:r>
                      <m:r>
                        <m:rPr>
                          <m:nor/>
                        </m:rPr>
                        <a:rPr lang="en-US" sz="1800">
                          <a:latin typeface="Cambria Math" panose="02040503050406030204" pitchFamily="18" charset="0"/>
                          <a:ea typeface="Cambria Math" panose="02040503050406030204" pitchFamily="18" charset="0"/>
                        </a:rPr>
                        <m:t>our</m:t>
                      </m:r>
                      <m:r>
                        <m:rPr>
                          <m:nor/>
                        </m:rPr>
                        <a:rPr lang="en-US" sz="1800">
                          <a:latin typeface="Cambria Math" panose="02040503050406030204" pitchFamily="18" charset="0"/>
                          <a:ea typeface="Cambria Math" panose="02040503050406030204" pitchFamily="18" charset="0"/>
                        </a:rPr>
                        <m:t> </m:t>
                      </m:r>
                      <m:r>
                        <m:rPr>
                          <m:nor/>
                        </m:rPr>
                        <a:rPr lang="en-US" sz="1800">
                          <a:latin typeface="Cambria Math" panose="02040503050406030204" pitchFamily="18" charset="0"/>
                          <a:ea typeface="Cambria Math" panose="02040503050406030204" pitchFamily="18" charset="0"/>
                        </a:rPr>
                        <m:t>notation</m:t>
                      </m:r>
                      <m:r>
                        <m:rPr>
                          <m:nor/>
                        </m:rPr>
                        <a:rPr lang="en-US" sz="1800">
                          <a:latin typeface="Cambria Math" panose="02040503050406030204" pitchFamily="18" charset="0"/>
                          <a:ea typeface="Cambria Math" panose="02040503050406030204" pitchFamily="18" charset="0"/>
                        </a:rPr>
                        <m:t>)</m:t>
                      </m:r>
                    </m:oMath>
                  </m:oMathPara>
                </a14:m>
                <a:endParaRPr lang="en-US" sz="1800">
                  <a:latin typeface="+mn-lt"/>
                </a:endParaRPr>
              </a:p>
            </p:txBody>
          </p:sp>
        </mc:Choice>
        <mc:Fallback xmlns="">
          <p:sp>
            <p:nvSpPr>
              <p:cNvPr id="12" name="TextBox 11">
                <a:extLst>
                  <a:ext uri="{FF2B5EF4-FFF2-40B4-BE49-F238E27FC236}">
                    <a16:creationId xmlns:a16="http://schemas.microsoft.com/office/drawing/2014/main" id="{2659F179-5CF1-D38A-242F-407C522201A0}"/>
                  </a:ext>
                </a:extLst>
              </p:cNvPr>
              <p:cNvSpPr txBox="1">
                <a:spLocks noRot="1" noChangeAspect="1" noMove="1" noResize="1" noEditPoints="1" noAdjustHandles="1" noChangeArrowheads="1" noChangeShapeType="1" noTextEdit="1"/>
              </p:cNvSpPr>
              <p:nvPr/>
            </p:nvSpPr>
            <p:spPr>
              <a:xfrm>
                <a:off x="7641650" y="2739201"/>
                <a:ext cx="2248757" cy="276999"/>
              </a:xfrm>
              <a:prstGeom prst="rect">
                <a:avLst/>
              </a:prstGeom>
              <a:blipFill>
                <a:blip r:embed="rId6"/>
                <a:stretch>
                  <a:fillRect l="-1902" r="-3533"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DADBE5D-7249-5DCA-6257-3D84BCB7C915}"/>
                  </a:ext>
                </a:extLst>
              </p:cNvPr>
              <p:cNvSpPr txBox="1"/>
              <p:nvPr/>
            </p:nvSpPr>
            <p:spPr>
              <a:xfrm>
                <a:off x="8884092" y="3898874"/>
                <a:ext cx="2743200" cy="954107"/>
              </a:xfrm>
              <a:prstGeom prst="rect">
                <a:avLst/>
              </a:prstGeom>
              <a:noFill/>
            </p:spPr>
            <p:txBody>
              <a:bodyPr wrap="square">
                <a:spAutoFit/>
              </a:bodyPr>
              <a:lstStyle/>
              <a:p>
                <a:r>
                  <a:rPr lang="en-US">
                    <a:latin typeface="+mn-lt"/>
                  </a:rPr>
                  <a:t>Asymptotic Gain = </a:t>
                </a:r>
              </a:p>
              <a:p>
                <a:r>
                  <a:rPr lang="en-US">
                    <a:latin typeface="+mn-lt"/>
                  </a:rPr>
                  <a:t>gain for L approaching </a:t>
                </a:r>
                <a14:m>
                  <m:oMath xmlns:m="http://schemas.openxmlformats.org/officeDocument/2006/math">
                    <m:r>
                      <a:rPr lang="en-US" sz="1400" i="1" smtClean="0">
                        <a:latin typeface="Cambria Math"/>
                        <a:ea typeface="Cambria Math"/>
                      </a:rPr>
                      <m:t>∞</m:t>
                    </m:r>
                  </m:oMath>
                </a14:m>
                <a:endParaRPr lang="en-US" sz="1400">
                  <a:latin typeface="+mn-lt"/>
                  <a:ea typeface="Cambria Math"/>
                </a:endParaRPr>
              </a:p>
              <a:p>
                <a:r>
                  <a:rPr lang="en-US">
                    <a:latin typeface="+mn-lt"/>
                  </a:rPr>
                  <a:t>i.e. the control variable is a virtual ground </a:t>
                </a:r>
              </a:p>
            </p:txBody>
          </p:sp>
        </mc:Choice>
        <mc:Fallback xmlns="">
          <p:sp>
            <p:nvSpPr>
              <p:cNvPr id="14" name="TextBox 13">
                <a:extLst>
                  <a:ext uri="{FF2B5EF4-FFF2-40B4-BE49-F238E27FC236}">
                    <a16:creationId xmlns:a16="http://schemas.microsoft.com/office/drawing/2014/main" id="{9DADBE5D-7249-5DCA-6257-3D84BCB7C915}"/>
                  </a:ext>
                </a:extLst>
              </p:cNvPr>
              <p:cNvSpPr txBox="1">
                <a:spLocks noRot="1" noChangeAspect="1" noMove="1" noResize="1" noEditPoints="1" noAdjustHandles="1" noChangeArrowheads="1" noChangeShapeType="1" noTextEdit="1"/>
              </p:cNvSpPr>
              <p:nvPr/>
            </p:nvSpPr>
            <p:spPr>
              <a:xfrm>
                <a:off x="8884092" y="3898874"/>
                <a:ext cx="2743200" cy="954107"/>
              </a:xfrm>
              <a:prstGeom prst="rect">
                <a:avLst/>
              </a:prstGeom>
              <a:blipFill>
                <a:blip r:embed="rId7"/>
                <a:stretch>
                  <a:fillRect l="-667" t="-1282"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DE92BC-D38F-D7B8-4E14-3E81F8ACABE9}"/>
                  </a:ext>
                </a:extLst>
              </p:cNvPr>
              <p:cNvSpPr txBox="1"/>
              <p:nvPr/>
            </p:nvSpPr>
            <p:spPr>
              <a:xfrm>
                <a:off x="6568696" y="4033900"/>
                <a:ext cx="2145908" cy="7804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𝐶𝐿</m:t>
                          </m:r>
                          <m:r>
                            <a:rPr lang="en-US" sz="1800" i="1">
                              <a:latin typeface="Cambria Math" panose="02040503050406030204" pitchFamily="18" charset="0"/>
                              <a:ea typeface="Cambria Math" panose="02040503050406030204" pitchFamily="18" charset="0"/>
                            </a:rPr>
                            <m:t>∞</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𝑖</m:t>
                                      </m:r>
                                    </m:e>
                                    <m:sub>
                                      <m:r>
                                        <a:rPr lang="en-US" sz="1800" i="1">
                                          <a:latin typeface="Cambria Math" panose="02040503050406030204" pitchFamily="18" charset="0"/>
                                        </a:rPr>
                                        <m:t>𝑖𝑛</m:t>
                                      </m:r>
                                    </m:sub>
                                  </m:sSub>
                                </m:den>
                              </m:f>
                            </m:e>
                          </m:d>
                        </m:e>
                        <m:sub>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m:t>
                          </m:r>
                        </m:sub>
                      </m:sSub>
                    </m:oMath>
                  </m:oMathPara>
                </a14:m>
                <a:endParaRPr lang="en-US" sz="1800">
                  <a:latin typeface="+mn-lt"/>
                </a:endParaRPr>
              </a:p>
            </p:txBody>
          </p:sp>
        </mc:Choice>
        <mc:Fallback xmlns="">
          <p:sp>
            <p:nvSpPr>
              <p:cNvPr id="15" name="TextBox 14">
                <a:extLst>
                  <a:ext uri="{FF2B5EF4-FFF2-40B4-BE49-F238E27FC236}">
                    <a16:creationId xmlns:a16="http://schemas.microsoft.com/office/drawing/2014/main" id="{00DE92BC-D38F-D7B8-4E14-3E81F8ACABE9}"/>
                  </a:ext>
                </a:extLst>
              </p:cNvPr>
              <p:cNvSpPr txBox="1">
                <a:spLocks noRot="1" noChangeAspect="1" noMove="1" noResize="1" noEditPoints="1" noAdjustHandles="1" noChangeArrowheads="1" noChangeShapeType="1" noTextEdit="1"/>
              </p:cNvSpPr>
              <p:nvPr/>
            </p:nvSpPr>
            <p:spPr>
              <a:xfrm>
                <a:off x="6568696" y="4033900"/>
                <a:ext cx="2145908" cy="78040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B1FD8DC-75B3-DAD8-AF82-96A16F496A77}"/>
                  </a:ext>
                </a:extLst>
              </p:cNvPr>
              <p:cNvSpPr txBox="1"/>
              <p:nvPr/>
            </p:nvSpPr>
            <p:spPr>
              <a:xfrm>
                <a:off x="6568696" y="4931969"/>
                <a:ext cx="1795363" cy="7804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𝐴</m:t>
                          </m:r>
                        </m:e>
                        <m:sub>
                          <m:r>
                            <a:rPr lang="en-US" sz="1800" b="0" i="1" smtClean="0">
                              <a:latin typeface="Cambria Math" panose="02040503050406030204" pitchFamily="18" charset="0"/>
                            </a:rPr>
                            <m:t>𝑑</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𝑖</m:t>
                                      </m:r>
                                    </m:e>
                                    <m:sub>
                                      <m:r>
                                        <a:rPr lang="en-US" sz="1800" i="1">
                                          <a:latin typeface="Cambria Math" panose="02040503050406030204" pitchFamily="18" charset="0"/>
                                        </a:rPr>
                                        <m:t>𝑖𝑛</m:t>
                                      </m:r>
                                    </m:sub>
                                  </m:sSub>
                                </m:den>
                              </m:f>
                            </m:e>
                          </m:d>
                        </m:e>
                        <m:sub>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0</m:t>
                          </m:r>
                        </m:sub>
                      </m:sSub>
                    </m:oMath>
                  </m:oMathPara>
                </a14:m>
                <a:endParaRPr lang="en-US" sz="1800">
                  <a:latin typeface="+mn-lt"/>
                </a:endParaRPr>
              </a:p>
            </p:txBody>
          </p:sp>
        </mc:Choice>
        <mc:Fallback xmlns="">
          <p:sp>
            <p:nvSpPr>
              <p:cNvPr id="16" name="TextBox 15">
                <a:extLst>
                  <a:ext uri="{FF2B5EF4-FFF2-40B4-BE49-F238E27FC236}">
                    <a16:creationId xmlns:a16="http://schemas.microsoft.com/office/drawing/2014/main" id="{BB1FD8DC-75B3-DAD8-AF82-96A16F496A77}"/>
                  </a:ext>
                </a:extLst>
              </p:cNvPr>
              <p:cNvSpPr txBox="1">
                <a:spLocks noRot="1" noChangeAspect="1" noMove="1" noResize="1" noEditPoints="1" noAdjustHandles="1" noChangeArrowheads="1" noChangeShapeType="1" noTextEdit="1"/>
              </p:cNvSpPr>
              <p:nvPr/>
            </p:nvSpPr>
            <p:spPr>
              <a:xfrm>
                <a:off x="6568696" y="4931969"/>
                <a:ext cx="1795363" cy="780406"/>
              </a:xfrm>
              <a:prstGeom prst="rect">
                <a:avLst/>
              </a:prstGeom>
              <a:blipFill>
                <a:blip r:embed="rId9"/>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650DBBB-0A0E-2A0A-53E4-113CF8B4EE96}"/>
              </a:ext>
            </a:extLst>
          </p:cNvPr>
          <p:cNvSpPr txBox="1"/>
          <p:nvPr/>
        </p:nvSpPr>
        <p:spPr>
          <a:xfrm>
            <a:off x="8884092" y="4897120"/>
            <a:ext cx="2743200" cy="1169551"/>
          </a:xfrm>
          <a:prstGeom prst="rect">
            <a:avLst/>
          </a:prstGeom>
          <a:noFill/>
        </p:spPr>
        <p:txBody>
          <a:bodyPr wrap="square">
            <a:spAutoFit/>
          </a:bodyPr>
          <a:lstStyle/>
          <a:p>
            <a:r>
              <a:rPr lang="en-US">
                <a:latin typeface="+mn-lt"/>
              </a:rPr>
              <a:t>Dead Net Gain = </a:t>
            </a:r>
          </a:p>
          <a:p>
            <a:r>
              <a:rPr lang="en-US">
                <a:latin typeface="+mn-lt"/>
              </a:rPr>
              <a:t>gain the passive net</a:t>
            </a:r>
            <a:endParaRPr lang="en-US" sz="1400">
              <a:latin typeface="+mn-lt"/>
              <a:ea typeface="Cambria Math"/>
            </a:endParaRPr>
          </a:p>
          <a:p>
            <a:r>
              <a:rPr lang="en-US">
                <a:latin typeface="+mn-lt"/>
              </a:rPr>
              <a:t>i.e. gain of the net with the controlled source generator removed</a:t>
            </a:r>
          </a:p>
        </p:txBody>
      </p:sp>
      <p:sp>
        <p:nvSpPr>
          <p:cNvPr id="10" name="Footer Placeholder 3">
            <a:extLst>
              <a:ext uri="{FF2B5EF4-FFF2-40B4-BE49-F238E27FC236}">
                <a16:creationId xmlns:a16="http://schemas.microsoft.com/office/drawing/2014/main" id="{CB815929-E3CC-D0D3-3005-46FB79E0D4BE}"/>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4843208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1" name="Rectangle 2"/>
          <p:cNvSpPr>
            <a:spLocks noGrp="1" noChangeArrowheads="1"/>
          </p:cNvSpPr>
          <p:nvPr>
            <p:ph type="title"/>
          </p:nvPr>
        </p:nvSpPr>
        <p:spPr/>
        <p:txBody>
          <a:bodyPr/>
          <a:lstStyle/>
          <a:p>
            <a:r>
              <a:rPr lang="en-US">
                <a:latin typeface="+mn-lt"/>
              </a:rPr>
              <a:t>First-Order Analysis (Neglecting Feedforward)</a:t>
            </a:r>
          </a:p>
        </p:txBody>
      </p:sp>
      <p:sp>
        <p:nvSpPr>
          <p:cNvPr id="2" name="TextBox 1"/>
          <p:cNvSpPr txBox="1"/>
          <p:nvPr/>
        </p:nvSpPr>
        <p:spPr>
          <a:xfrm>
            <a:off x="6517148" y="3921411"/>
            <a:ext cx="2428870" cy="369332"/>
          </a:xfrm>
          <a:prstGeom prst="rect">
            <a:avLst/>
          </a:prstGeom>
          <a:noFill/>
        </p:spPr>
        <p:txBody>
          <a:bodyPr wrap="none" rtlCol="0">
            <a:spAutoFit/>
          </a:bodyPr>
          <a:lstStyle/>
          <a:p>
            <a:r>
              <a:rPr lang="en-US" sz="1800">
                <a:latin typeface="+mn-lt"/>
              </a:rPr>
              <a:t>Ideal closed-loop gain</a:t>
            </a:r>
          </a:p>
        </p:txBody>
      </p:sp>
      <mc:AlternateContent xmlns:mc="http://schemas.openxmlformats.org/markup-compatibility/2006" xmlns:a14="http://schemas.microsoft.com/office/drawing/2010/main">
        <mc:Choice Requires="a14">
          <p:sp>
            <p:nvSpPr>
              <p:cNvPr id="11" name="TextBox 10"/>
              <p:cNvSpPr txBox="1"/>
              <p:nvPr/>
            </p:nvSpPr>
            <p:spPr>
              <a:xfrm>
                <a:off x="6871286" y="1412296"/>
                <a:ext cx="3304879" cy="6690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𝑖</m:t>
                              </m:r>
                            </m:e>
                            <m:sub>
                              <m:r>
                                <a:rPr lang="en-US" sz="1800" i="1">
                                  <a:latin typeface="Cambria Math" panose="02040503050406030204" pitchFamily="18" charset="0"/>
                                </a:rPr>
                                <m:t>𝑖𝑛</m:t>
                              </m:r>
                            </m:sub>
                          </m:sSub>
                        </m:den>
                      </m:f>
                      <m:r>
                        <a:rPr lang="en-US" sz="1800" i="1">
                          <a:latin typeface="Cambria Math" panose="02040503050406030204" pitchFamily="18" charset="0"/>
                          <a:ea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a:rPr>
                            <m:t>𝐴</m:t>
                          </m:r>
                        </m:e>
                        <m:sub>
                          <m:r>
                            <a:rPr lang="en-US" sz="1800" i="1" smtClean="0">
                              <a:latin typeface="Cambria Math" panose="02040503050406030204" pitchFamily="18" charset="0"/>
                            </a:rPr>
                            <m:t>𝐶𝐿</m:t>
                          </m:r>
                          <m:r>
                            <a:rPr lang="en-US" sz="1800" i="1">
                              <a:latin typeface="Cambria Math"/>
                              <a:ea typeface="Cambria Math"/>
                            </a:rPr>
                            <m:t>∞</m:t>
                          </m:r>
                        </m:sub>
                      </m:sSub>
                      <m:f>
                        <m:fPr>
                          <m:ctrlPr>
                            <a:rPr lang="en-US" sz="1800" i="1">
                              <a:latin typeface="Cambria Math" panose="02040503050406030204" pitchFamily="18" charset="0"/>
                              <a:ea typeface="Cambria Math"/>
                            </a:rPr>
                          </m:ctrlPr>
                        </m:fPr>
                        <m:num>
                          <m:r>
                            <a:rPr lang="en-US" sz="1800" i="1">
                              <a:latin typeface="Cambria Math" panose="02040503050406030204" pitchFamily="18" charset="0"/>
                              <a:ea typeface="Cambria Math"/>
                            </a:rPr>
                            <m:t>𝐿</m:t>
                          </m:r>
                          <m:r>
                            <a:rPr lang="en-US" sz="1800" i="1">
                              <a:latin typeface="Cambria Math" panose="02040503050406030204" pitchFamily="18" charset="0"/>
                              <a:ea typeface="Cambria Math"/>
                            </a:rPr>
                            <m:t>(</m:t>
                          </m:r>
                          <m:r>
                            <a:rPr lang="en-US" sz="1800" i="1">
                              <a:latin typeface="Cambria Math" panose="02040503050406030204" pitchFamily="18" charset="0"/>
                              <a:ea typeface="Cambria Math"/>
                            </a:rPr>
                            <m:t>𝑠</m:t>
                          </m:r>
                          <m:r>
                            <a:rPr lang="en-US" sz="1800" i="1">
                              <a:latin typeface="Cambria Math" panose="02040503050406030204" pitchFamily="18" charset="0"/>
                              <a:ea typeface="Cambria Math"/>
                            </a:rPr>
                            <m:t>)</m:t>
                          </m:r>
                        </m:num>
                        <m:den>
                          <m:r>
                            <a:rPr lang="en-US" sz="1800" i="1">
                              <a:latin typeface="Cambria Math"/>
                              <a:ea typeface="Cambria Math"/>
                            </a:rPr>
                            <m:t>1+</m:t>
                          </m:r>
                          <m:r>
                            <a:rPr lang="en-US" sz="1800" i="1">
                              <a:latin typeface="Cambria Math" panose="02040503050406030204" pitchFamily="18" charset="0"/>
                              <a:ea typeface="Cambria Math"/>
                            </a:rPr>
                            <m:t>𝐿</m:t>
                          </m:r>
                          <m:r>
                            <a:rPr lang="en-US" sz="1800" i="1">
                              <a:latin typeface="Cambria Math" panose="02040503050406030204" pitchFamily="18" charset="0"/>
                              <a:ea typeface="Cambria Math"/>
                            </a:rPr>
                            <m:t>(</m:t>
                          </m:r>
                          <m:r>
                            <a:rPr lang="en-US" sz="1800" i="1">
                              <a:latin typeface="Cambria Math" panose="02040503050406030204" pitchFamily="18" charset="0"/>
                              <a:ea typeface="Cambria Math"/>
                            </a:rPr>
                            <m:t>𝑠</m:t>
                          </m:r>
                          <m:r>
                            <a:rPr lang="en-US" sz="1800" i="1">
                              <a:latin typeface="Cambria Math" panose="02040503050406030204" pitchFamily="18" charset="0"/>
                              <a:ea typeface="Cambria Math"/>
                            </a:rPr>
                            <m:t>)</m:t>
                          </m:r>
                        </m:den>
                      </m:f>
                    </m:oMath>
                  </m:oMathPara>
                </a14:m>
                <a:endParaRPr lang="en-US" sz="1800" dirty="0">
                  <a:latin typeface="+mn-lt"/>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871286" y="1412296"/>
                <a:ext cx="3304879" cy="66909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814442" y="2292519"/>
                <a:ext cx="3291221" cy="84279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𝐿</m:t>
                      </m:r>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𝛽</m:t>
                              </m:r>
                              <m:r>
                                <a:rPr lang="en-US" sz="1800" i="1">
                                  <a:latin typeface="Cambria Math" panose="02040503050406030204" pitchFamily="18" charset="0"/>
                                </a:rPr>
                                <m:t>𝑔</m:t>
                              </m:r>
                            </m:e>
                            <m:sub>
                              <m:r>
                                <a:rPr lang="en-US" sz="1800" i="1">
                                  <a:latin typeface="Cambria Math" panose="02040503050406030204" pitchFamily="18" charset="0"/>
                                </a:rPr>
                                <m:t>𝑚</m:t>
                              </m:r>
                            </m:sub>
                          </m:sSub>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𝑑𝑠</m:t>
                              </m:r>
                            </m:sub>
                          </m:sSub>
                        </m:num>
                        <m:den>
                          <m:r>
                            <a:rPr lang="en-US" sz="1800" i="1">
                              <a:latin typeface="Cambria Math" panose="02040503050406030204" pitchFamily="18" charset="0"/>
                            </a:rPr>
                            <m:t>1+</m:t>
                          </m:r>
                          <m:r>
                            <a:rPr lang="en-US" sz="1800" i="1">
                              <a:latin typeface="Cambria Math" panose="02040503050406030204" pitchFamily="18" charset="0"/>
                            </a:rPr>
                            <m:t>𝑠</m:t>
                          </m:r>
                          <m:sSub>
                            <m:sSubPr>
                              <m:ctrlPr>
                                <a:rPr lang="en-US" sz="1800" i="1">
                                  <a:latin typeface="Cambria Math" panose="02040503050406030204" pitchFamily="18" charset="0"/>
                                </a:rPr>
                              </m:ctrlPr>
                            </m:sSubPr>
                            <m:e>
                              <m:r>
                                <a:rPr lang="en-US" sz="1800" i="1">
                                  <a:latin typeface="Cambria Math" panose="02040503050406030204" pitchFamily="18" charset="0"/>
                                </a:rPr>
                                <m:t>𝑟</m:t>
                              </m:r>
                            </m:e>
                            <m:sub>
                              <m:r>
                                <a:rPr lang="en-US" sz="1800" i="1">
                                  <a:latin typeface="Cambria Math" panose="02040503050406030204" pitchFamily="18" charset="0"/>
                                </a:rPr>
                                <m:t>𝑑𝑠</m:t>
                              </m:r>
                            </m:sub>
                          </m:sSub>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𝐿𝑡𝑜𝑡</m:t>
                              </m:r>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𝑠</m:t>
                              </m:r>
                            </m:num>
                            <m:den>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0</m:t>
                                  </m:r>
                                </m:sub>
                              </m:sSub>
                            </m:den>
                          </m:f>
                          <m:r>
                            <a:rPr lang="en-US" sz="1800" i="1">
                              <a:latin typeface="Cambria Math" panose="02040503050406030204" pitchFamily="18" charset="0"/>
                            </a:rPr>
                            <m:t> </m:t>
                          </m:r>
                        </m:den>
                      </m:f>
                    </m:oMath>
                  </m:oMathPara>
                </a14:m>
                <a:endParaRPr lang="en-US" sz="1800" dirty="0">
                  <a:latin typeface="+mn-lt"/>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814442" y="2292519"/>
                <a:ext cx="3291221" cy="84279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2978000" y="3715874"/>
                <a:ext cx="3257302" cy="7804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𝐶𝐿</m:t>
                          </m:r>
                          <m:r>
                            <a:rPr lang="en-US" sz="1800" i="1">
                              <a:latin typeface="Cambria Math" panose="02040503050406030204" pitchFamily="18" charset="0"/>
                              <a:ea typeface="Cambria Math" panose="02040503050406030204" pitchFamily="18" charset="0"/>
                            </a:rPr>
                            <m:t>∞</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𝑖</m:t>
                                      </m:r>
                                    </m:e>
                                    <m:sub>
                                      <m:r>
                                        <a:rPr lang="en-US" sz="1800" i="1">
                                          <a:latin typeface="Cambria Math" panose="02040503050406030204" pitchFamily="18" charset="0"/>
                                        </a:rPr>
                                        <m:t>𝑖𝑛</m:t>
                                      </m:r>
                                    </m:sub>
                                  </m:sSub>
                                </m:den>
                              </m:f>
                            </m:e>
                          </m:d>
                        </m:e>
                        <m:sub>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m:t>
                          </m:r>
                        </m:sub>
                      </m:sSub>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𝑠</m:t>
                              </m:r>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oMath>
                  </m:oMathPara>
                </a14:m>
                <a:endParaRPr lang="en-US" sz="1800">
                  <a:latin typeface="+mn-l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978000" y="3715874"/>
                <a:ext cx="3257302" cy="78040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564062" y="4716632"/>
                <a:ext cx="7137980" cy="111537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𝑠</m:t>
                              </m:r>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f>
                        <m:fPr>
                          <m:ctrlPr>
                            <a:rPr lang="en-US" sz="1800" i="1">
                              <a:latin typeface="Cambria Math" panose="02040503050406030204" pitchFamily="18" charset="0"/>
                              <a:ea typeface="Cambria Math"/>
                            </a:rPr>
                          </m:ctrlPr>
                        </m:fPr>
                        <m:num>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r>
                                <a:rPr lang="en-US" sz="1800" i="1">
                                  <a:latin typeface="Cambria Math" panose="02040503050406030204" pitchFamily="18" charset="0"/>
                                </a:rPr>
                                <m:t>𝑠</m:t>
                              </m:r>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0</m:t>
                                  </m:r>
                                </m:sub>
                              </m:sSub>
                            </m:den>
                          </m:f>
                        </m:num>
                        <m:den>
                          <m:r>
                            <a:rPr lang="en-US" sz="1800" i="1">
                              <a:latin typeface="Cambria Math"/>
                              <a:ea typeface="Cambria Math"/>
                            </a:rPr>
                            <m:t>1+</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r>
                                <a:rPr lang="en-US" sz="1800" i="1">
                                  <a:latin typeface="Cambria Math" panose="02040503050406030204" pitchFamily="18" charset="0"/>
                                </a:rPr>
                                <m:t>𝑠</m:t>
                              </m:r>
                              <m:sSub>
                                <m:sSubPr>
                                  <m:ctrlPr>
                                    <a:rPr lang="en-US" sz="1800" i="1">
                                      <a:latin typeface="Cambria Math" panose="02040503050406030204" pitchFamily="18" charset="0"/>
                                    </a:rPr>
                                  </m:ctrlPr>
                                </m:sSubPr>
                                <m:e>
                                  <m:r>
                                    <a:rPr lang="en-US" sz="1800" i="1">
                                      <a:latin typeface="Cambria Math" panose="02040503050406030204" pitchFamily="18" charset="0"/>
                                    </a:rPr>
                                    <m:t>/</m:t>
                                  </m:r>
                                  <m:r>
                                    <a:rPr lang="en-US" sz="1800" i="1">
                                      <a:latin typeface="Cambria Math" panose="02040503050406030204" pitchFamily="18" charset="0"/>
                                    </a:rPr>
                                    <m:t>𝜔</m:t>
                                  </m:r>
                                </m:e>
                                <m:sub>
                                  <m:r>
                                    <a:rPr lang="en-US" sz="1800" i="1">
                                      <a:latin typeface="Cambria Math" panose="02040503050406030204" pitchFamily="18" charset="0"/>
                                    </a:rPr>
                                    <m:t>0</m:t>
                                  </m:r>
                                </m:sub>
                              </m:sSub>
                            </m:den>
                          </m:f>
                        </m:den>
                      </m:f>
                      <m:r>
                        <a:rPr lang="en-US" sz="1800" i="1">
                          <a:latin typeface="Cambria Math" panose="02040503050406030204" pitchFamily="18" charset="0"/>
                          <a:ea typeface="Cambria Math"/>
                        </a:rPr>
                        <m:t>=</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𝑠</m:t>
                              </m:r>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f>
                        <m:fPr>
                          <m:ctrlPr>
                            <a:rPr lang="en-US" sz="1800" i="1">
                              <a:latin typeface="Cambria Math" panose="02040503050406030204" pitchFamily="18" charset="0"/>
                              <a:ea typeface="Cambria Math"/>
                            </a:rPr>
                          </m:ctrlPr>
                        </m:fPr>
                        <m:num>
                          <m:r>
                            <a:rPr lang="en-US" sz="1800" i="1">
                              <a:latin typeface="Cambria Math" panose="02040503050406030204" pitchFamily="18" charset="0"/>
                            </a:rPr>
                            <m:t>1</m:t>
                          </m:r>
                        </m:num>
                        <m:den>
                          <m:r>
                            <a:rPr lang="en-US" sz="1800" i="1">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𝑠</m:t>
                              </m:r>
                            </m:num>
                            <m:den>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0</m:t>
                                  </m:r>
                                </m:sub>
                              </m:sSub>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r>
                                <a:rPr lang="en-US" sz="1800" i="1">
                                  <a:latin typeface="Cambria Math" panose="02040503050406030204" pitchFamily="18" charset="0"/>
                                </a:rPr>
                                <m:t>)</m:t>
                              </m:r>
                            </m:den>
                          </m:f>
                        </m:den>
                      </m:f>
                    </m:oMath>
                  </m:oMathPara>
                </a14:m>
                <a:endParaRPr lang="en-US" sz="1800">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564062" y="4716632"/>
                <a:ext cx="7137980" cy="1115370"/>
              </a:xfrm>
              <a:prstGeom prst="rect">
                <a:avLst/>
              </a:prstGeom>
              <a:blipFill>
                <a:blip r:embed="rId7"/>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B6742B1-E5F3-443A-B03D-41C01AF9EAA1}"/>
              </a:ext>
            </a:extLst>
          </p:cNvPr>
          <p:cNvSpPr>
            <a:spLocks noGrp="1"/>
          </p:cNvSpPr>
          <p:nvPr>
            <p:ph type="sldNum" sz="quarter" idx="11"/>
          </p:nvPr>
        </p:nvSpPr>
        <p:spPr/>
        <p:txBody>
          <a:bodyPr/>
          <a:lstStyle/>
          <a:p>
            <a:fld id="{E65879EC-8A30-47F6-8160-BB56F603565F}" type="slidenum">
              <a:rPr lang="en-US" smtClean="0"/>
              <a:pPr/>
              <a:t>26</a:t>
            </a:fld>
            <a:endParaRPr lang="en-US"/>
          </a:p>
        </p:txBody>
      </p:sp>
      <p:sp>
        <p:nvSpPr>
          <p:cNvPr id="5" name="Footer Placeholder 3">
            <a:extLst>
              <a:ext uri="{FF2B5EF4-FFF2-40B4-BE49-F238E27FC236}">
                <a16:creationId xmlns:a16="http://schemas.microsoft.com/office/drawing/2014/main" id="{FDA0C0D8-9670-3CD7-B016-D97394C211AD}"/>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pic>
        <p:nvPicPr>
          <p:cNvPr id="6" name="Picture 5">
            <a:extLst>
              <a:ext uri="{FF2B5EF4-FFF2-40B4-BE49-F238E27FC236}">
                <a16:creationId xmlns:a16="http://schemas.microsoft.com/office/drawing/2014/main" id="{C3FAC827-D24E-3A7B-3325-2EC468B02B6C}"/>
              </a:ext>
            </a:extLst>
          </p:cNvPr>
          <p:cNvPicPr>
            <a:picLocks noChangeAspect="1"/>
          </p:cNvPicPr>
          <p:nvPr/>
        </p:nvPicPr>
        <p:blipFill rotWithShape="1">
          <a:blip r:embed="rId8"/>
          <a:srcRect r="92428"/>
          <a:stretch/>
        </p:blipFill>
        <p:spPr>
          <a:xfrm>
            <a:off x="2296698" y="857003"/>
            <a:ext cx="405523" cy="2241804"/>
          </a:xfrm>
          <a:prstGeom prst="rect">
            <a:avLst/>
          </a:prstGeom>
        </p:spPr>
      </p:pic>
      <p:pic>
        <p:nvPicPr>
          <p:cNvPr id="7" name="Picture 6">
            <a:extLst>
              <a:ext uri="{FF2B5EF4-FFF2-40B4-BE49-F238E27FC236}">
                <a16:creationId xmlns:a16="http://schemas.microsoft.com/office/drawing/2014/main" id="{B593CB73-700A-23D1-62E7-E7B6BC8CA130}"/>
              </a:ext>
            </a:extLst>
          </p:cNvPr>
          <p:cNvPicPr>
            <a:picLocks noChangeAspect="1"/>
          </p:cNvPicPr>
          <p:nvPr/>
        </p:nvPicPr>
        <p:blipFill rotWithShape="1">
          <a:blip r:embed="rId9"/>
          <a:srcRect l="10133"/>
          <a:stretch/>
        </p:blipFill>
        <p:spPr>
          <a:xfrm>
            <a:off x="2650836" y="858527"/>
            <a:ext cx="3866312" cy="2240280"/>
          </a:xfrm>
          <a:prstGeom prst="rect">
            <a:avLst/>
          </a:prstGeom>
        </p:spPr>
      </p:pic>
      <p:grpSp>
        <p:nvGrpSpPr>
          <p:cNvPr id="8" name="Group 7">
            <a:extLst>
              <a:ext uri="{FF2B5EF4-FFF2-40B4-BE49-F238E27FC236}">
                <a16:creationId xmlns:a16="http://schemas.microsoft.com/office/drawing/2014/main" id="{091EA587-6616-8DFF-F5FF-F5C8E4FB1A81}"/>
              </a:ext>
            </a:extLst>
          </p:cNvPr>
          <p:cNvGrpSpPr>
            <a:grpSpLocks/>
          </p:cNvGrpSpPr>
          <p:nvPr/>
        </p:nvGrpSpPr>
        <p:grpSpPr bwMode="auto">
          <a:xfrm rot="16200000">
            <a:off x="2811806" y="1241215"/>
            <a:ext cx="369332" cy="641924"/>
            <a:chOff x="1555" y="3197"/>
            <a:chExt cx="346" cy="576"/>
          </a:xfrm>
        </p:grpSpPr>
        <p:grpSp>
          <p:nvGrpSpPr>
            <p:cNvPr id="9" name="Group 8">
              <a:extLst>
                <a:ext uri="{FF2B5EF4-FFF2-40B4-BE49-F238E27FC236}">
                  <a16:creationId xmlns:a16="http://schemas.microsoft.com/office/drawing/2014/main" id="{C2A0D433-9B01-A659-DD09-74492A616531}"/>
                </a:ext>
              </a:extLst>
            </p:cNvPr>
            <p:cNvGrpSpPr>
              <a:grpSpLocks/>
            </p:cNvGrpSpPr>
            <p:nvPr/>
          </p:nvGrpSpPr>
          <p:grpSpPr bwMode="auto">
            <a:xfrm>
              <a:off x="1555" y="3197"/>
              <a:ext cx="346" cy="576"/>
              <a:chOff x="691" y="1584"/>
              <a:chExt cx="346" cy="576"/>
            </a:xfrm>
          </p:grpSpPr>
          <p:sp>
            <p:nvSpPr>
              <p:cNvPr id="13" name="Oval 12">
                <a:extLst>
                  <a:ext uri="{FF2B5EF4-FFF2-40B4-BE49-F238E27FC236}">
                    <a16:creationId xmlns:a16="http://schemas.microsoft.com/office/drawing/2014/main" id="{BF8ACF0B-F88A-7D33-A913-4F92035F96DE}"/>
                  </a:ext>
                </a:extLst>
              </p:cNvPr>
              <p:cNvSpPr>
                <a:spLocks noChangeArrowheads="1"/>
              </p:cNvSpPr>
              <p:nvPr/>
            </p:nvSpPr>
            <p:spPr bwMode="auto">
              <a:xfrm>
                <a:off x="691" y="1699"/>
                <a:ext cx="346" cy="34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sp>
            <p:nvSpPr>
              <p:cNvPr id="14" name="Line 257">
                <a:extLst>
                  <a:ext uri="{FF2B5EF4-FFF2-40B4-BE49-F238E27FC236}">
                    <a16:creationId xmlns:a16="http://schemas.microsoft.com/office/drawing/2014/main" id="{B227B1B2-C889-A85F-A39F-608A20F1D0DF}"/>
                  </a:ext>
                </a:extLst>
              </p:cNvPr>
              <p:cNvSpPr>
                <a:spLocks noChangeShapeType="1"/>
              </p:cNvSpPr>
              <p:nvPr/>
            </p:nvSpPr>
            <p:spPr bwMode="auto">
              <a:xfrm>
                <a:off x="864" y="1584"/>
                <a:ext cx="0" cy="11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5" name="Line 258">
                <a:extLst>
                  <a:ext uri="{FF2B5EF4-FFF2-40B4-BE49-F238E27FC236}">
                    <a16:creationId xmlns:a16="http://schemas.microsoft.com/office/drawing/2014/main" id="{58F0FB9A-4A04-3FD5-4D16-CEF084848639}"/>
                  </a:ext>
                </a:extLst>
              </p:cNvPr>
              <p:cNvSpPr>
                <a:spLocks noChangeShapeType="1"/>
              </p:cNvSpPr>
              <p:nvPr/>
            </p:nvSpPr>
            <p:spPr bwMode="auto">
              <a:xfrm>
                <a:off x="864" y="2045"/>
                <a:ext cx="0" cy="11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9" name="Line 259">
                <a:extLst>
                  <a:ext uri="{FF2B5EF4-FFF2-40B4-BE49-F238E27FC236}">
                    <a16:creationId xmlns:a16="http://schemas.microsoft.com/office/drawing/2014/main" id="{A1D60021-1B13-62D4-85CD-21B05166ED38}"/>
                  </a:ext>
                </a:extLst>
              </p:cNvPr>
              <p:cNvSpPr>
                <a:spLocks noChangeShapeType="1"/>
              </p:cNvSpPr>
              <p:nvPr/>
            </p:nvSpPr>
            <p:spPr bwMode="auto">
              <a:xfrm>
                <a:off x="864" y="1757"/>
                <a:ext cx="0" cy="23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10" name="Freeform 362">
              <a:extLst>
                <a:ext uri="{FF2B5EF4-FFF2-40B4-BE49-F238E27FC236}">
                  <a16:creationId xmlns:a16="http://schemas.microsoft.com/office/drawing/2014/main" id="{585579A3-9E8C-C891-7981-6220E967C728}"/>
                </a:ext>
              </a:extLst>
            </p:cNvPr>
            <p:cNvSpPr>
              <a:spLocks/>
            </p:cNvSpPr>
            <p:nvPr/>
          </p:nvSpPr>
          <p:spPr bwMode="auto">
            <a:xfrm>
              <a:off x="1670" y="3197"/>
              <a:ext cx="116" cy="576"/>
            </a:xfrm>
            <a:custGeom>
              <a:avLst/>
              <a:gdLst>
                <a:gd name="T0" fmla="*/ 58 w 116"/>
                <a:gd name="T1" fmla="*/ 0 h 576"/>
                <a:gd name="T2" fmla="*/ 116 w 116"/>
                <a:gd name="T3" fmla="*/ 115 h 576"/>
                <a:gd name="T4" fmla="*/ 58 w 116"/>
                <a:gd name="T5" fmla="*/ 576 h 576"/>
                <a:gd name="T6" fmla="*/ 0 w 116"/>
                <a:gd name="T7" fmla="*/ 115 h 576"/>
                <a:gd name="T8" fmla="*/ 58 w 116"/>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576">
                  <a:moveTo>
                    <a:pt x="58" y="0"/>
                  </a:moveTo>
                  <a:lnTo>
                    <a:pt x="116" y="115"/>
                  </a:lnTo>
                  <a:lnTo>
                    <a:pt x="58" y="576"/>
                  </a:lnTo>
                  <a:lnTo>
                    <a:pt x="0" y="115"/>
                  </a:lnTo>
                  <a:lnTo>
                    <a:pt x="5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cxnSp>
        <p:nvCxnSpPr>
          <p:cNvPr id="23" name="Straight Connector 22">
            <a:extLst>
              <a:ext uri="{FF2B5EF4-FFF2-40B4-BE49-F238E27FC236}">
                <a16:creationId xmlns:a16="http://schemas.microsoft.com/office/drawing/2014/main" id="{86727021-1849-6C9C-1440-334381B55B69}"/>
              </a:ext>
            </a:extLst>
          </p:cNvPr>
          <p:cNvCxnSpPr>
            <a:cxnSpLocks/>
          </p:cNvCxnSpPr>
          <p:nvPr/>
        </p:nvCxnSpPr>
        <p:spPr bwMode="auto">
          <a:xfrm>
            <a:off x="2666274" y="1562176"/>
            <a:ext cx="0" cy="415729"/>
          </a:xfrm>
          <a:prstGeom prst="line">
            <a:avLst/>
          </a:prstGeom>
          <a:solidFill>
            <a:schemeClr val="accent1"/>
          </a:solidFill>
          <a:ln w="19050" cap="flat" cmpd="sng" algn="ctr">
            <a:solidFill>
              <a:schemeClr val="tx1"/>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CFDACA0F-9A3A-CDE0-F603-18E2B78E6B35}"/>
              </a:ext>
            </a:extLst>
          </p:cNvPr>
          <p:cNvSpPr txBox="1"/>
          <p:nvPr/>
        </p:nvSpPr>
        <p:spPr>
          <a:xfrm>
            <a:off x="2813532" y="1038777"/>
            <a:ext cx="328936" cy="307777"/>
          </a:xfrm>
          <a:prstGeom prst="rect">
            <a:avLst/>
          </a:prstGeom>
          <a:noFill/>
        </p:spPr>
        <p:txBody>
          <a:bodyPr wrap="none" rtlCol="0">
            <a:spAutoFit/>
          </a:bodyPr>
          <a:lstStyle/>
          <a:p>
            <a:r>
              <a:rPr lang="en-US" err="1">
                <a:latin typeface="+mj-lt"/>
              </a:rPr>
              <a:t>I</a:t>
            </a:r>
            <a:r>
              <a:rPr lang="en-US" baseline="-25000" err="1">
                <a:latin typeface="+mj-lt"/>
              </a:rPr>
              <a:t>in</a:t>
            </a:r>
            <a:endParaRPr lang="en-US" baseline="-25000">
              <a:latin typeface="+mj-lt"/>
            </a:endParaRPr>
          </a:p>
        </p:txBody>
      </p:sp>
    </p:spTree>
    <p:custDataLst>
      <p:tags r:id="rId1"/>
    </p:custDataLst>
    <p:extLst>
      <p:ext uri="{BB962C8B-B14F-4D97-AF65-F5344CB8AC3E}">
        <p14:creationId xmlns:p14="http://schemas.microsoft.com/office/powerpoint/2010/main" val="830860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 name="TextBox 17"/>
              <p:cNvSpPr txBox="1"/>
              <p:nvPr/>
            </p:nvSpPr>
            <p:spPr>
              <a:xfrm>
                <a:off x="2317320" y="1095318"/>
                <a:ext cx="7053277" cy="84266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𝑠</m:t>
                              </m:r>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f>
                        <m:fPr>
                          <m:ctrlPr>
                            <a:rPr lang="en-US" sz="1800" i="1">
                              <a:latin typeface="Cambria Math" panose="02040503050406030204" pitchFamily="18" charset="0"/>
                              <a:ea typeface="Cambria Math"/>
                            </a:rPr>
                          </m:ctrlPr>
                        </m:fPr>
                        <m:num>
                          <m:r>
                            <a:rPr lang="en-US" sz="1800" b="0" i="1" smtClean="0">
                              <a:latin typeface="Cambria Math" panose="02040503050406030204" pitchFamily="18" charset="0"/>
                            </a:rPr>
                            <m:t>1</m:t>
                          </m:r>
                        </m:num>
                        <m:den>
                          <m:r>
                            <a:rPr lang="en-US" sz="1800" i="1">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𝑠</m:t>
                              </m:r>
                            </m:num>
                            <m:den>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0</m:t>
                                  </m:r>
                                </m:sub>
                              </m:sSub>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r>
                                <a:rPr lang="en-US" sz="1800" i="1">
                                  <a:latin typeface="Cambria Math" panose="02040503050406030204" pitchFamily="18" charset="0"/>
                                </a:rPr>
                                <m:t>)</m:t>
                              </m:r>
                            </m:den>
                          </m:f>
                        </m:den>
                      </m:f>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sz="1800" i="1">
                                  <a:latin typeface="Cambria Math" panose="02040503050406030204" pitchFamily="18" charset="0"/>
                                </a:rPr>
                              </m:ctrlPr>
                            </m:sSubPr>
                            <m:e>
                              <m:r>
                                <a:rPr lang="en-US" sz="1800" b="0" i="1" smtClean="0">
                                  <a:latin typeface="Cambria Math" panose="02040503050406030204" pitchFamily="18" charset="0"/>
                                </a:rPr>
                                <m:t>𝑠</m:t>
                              </m:r>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f>
                        <m:fPr>
                          <m:ctrlPr>
                            <a:rPr lang="en-US" sz="1800" i="1">
                              <a:latin typeface="Cambria Math" panose="02040503050406030204" pitchFamily="18" charset="0"/>
                              <a:ea typeface="Cambria Math"/>
                            </a:rPr>
                          </m:ctrlPr>
                        </m:fPr>
                        <m:num>
                          <m:r>
                            <a:rPr lang="en-US" sz="1800" i="1">
                              <a:latin typeface="Cambria Math" panose="02040503050406030204" pitchFamily="18" charset="0"/>
                            </a:rPr>
                            <m:t>1</m:t>
                          </m:r>
                        </m:num>
                        <m:den>
                          <m:r>
                            <a:rPr lang="en-US" sz="1800" i="1">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𝑠</m:t>
                              </m:r>
                            </m:num>
                            <m:den>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𝑢</m:t>
                                  </m:r>
                                </m:sub>
                              </m:sSub>
                            </m:den>
                          </m:f>
                        </m:den>
                      </m:f>
                    </m:oMath>
                  </m:oMathPara>
                </a14:m>
                <a:endParaRPr lang="en-US" sz="1800">
                  <a:latin typeface="+mn-l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17320" y="1095318"/>
                <a:ext cx="7053277" cy="8426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515759" y="2351715"/>
                <a:ext cx="4834336" cy="8369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d>
                        <m:dPr>
                          <m:ctrlPr>
                            <a:rPr lang="en-US" sz="1800" i="1">
                              <a:latin typeface="Cambria Math" panose="02040503050406030204" pitchFamily="18" charset="0"/>
                            </a:rPr>
                          </m:ctrlPr>
                        </m:dPr>
                        <m:e>
                          <m:r>
                            <a:rPr lang="en-US" sz="1800" i="1">
                              <a:latin typeface="Cambria Math" panose="02040503050406030204" pitchFamily="18" charset="0"/>
                            </a:rPr>
                            <m:t>𝑡</m:t>
                          </m:r>
                        </m:e>
                      </m:d>
                      <m:r>
                        <a:rPr lang="en-US" sz="1800">
                          <a:latin typeface="Cambria Math" panose="02040503050406030204" pitchFamily="18" charset="0"/>
                        </a:rPr>
                        <m:t>=</m:t>
                      </m:r>
                      <m:r>
                        <a:rPr lang="en-US" sz="1800" i="1">
                          <a:latin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r>
                            <a:rPr lang="en-US" sz="1800" i="1">
                              <a:latin typeface="Cambria Math" panose="02040503050406030204" pitchFamily="18" charset="0"/>
                              <a:ea typeface="Cambria Math" panose="02040503050406030204" pitchFamily="18" charset="0"/>
                            </a:rPr>
                            <m:t>ℒ</m:t>
                          </m:r>
                        </m:e>
                        <m:sup>
                          <m:r>
                            <a:rPr lang="en-US" sz="1800" i="1">
                              <a:latin typeface="Cambria Math" panose="02040503050406030204" pitchFamily="18" charset="0"/>
                              <a:ea typeface="Cambria Math" panose="02040503050406030204" pitchFamily="18" charset="0"/>
                            </a:rPr>
                            <m:t>−1</m:t>
                          </m:r>
                        </m:sup>
                      </m:sSup>
                      <m:d>
                        <m:dPr>
                          <m:begChr m:val="{"/>
                          <m:endChr m:val="}"/>
                          <m:ctrlPr>
                            <a:rPr lang="en-US" sz="1800" i="1">
                              <a:latin typeface="Cambria Math" panose="02040503050406030204" pitchFamily="18" charset="0"/>
                              <a:ea typeface="Cambria Math" panose="02040503050406030204" pitchFamily="18" charset="0"/>
                            </a:rPr>
                          </m:ctrlPr>
                        </m:dPr>
                        <m:e>
                          <m:f>
                            <m:fPr>
                              <m:ctrlPr>
                                <a:rPr lang="en-US" sz="1800" i="1">
                                  <a:latin typeface="Cambria Math" panose="02040503050406030204" pitchFamily="18" charset="0"/>
                                  <a:ea typeface="Cambria Math"/>
                                </a:rPr>
                              </m:ctrlPr>
                            </m:fPr>
                            <m:num>
                              <m:r>
                                <a:rPr lang="en-US" sz="1800" i="1">
                                  <a:latin typeface="Cambria Math" panose="02040503050406030204" pitchFamily="18" charset="0"/>
                                </a:rPr>
                                <m:t>1</m:t>
                              </m:r>
                            </m:num>
                            <m:den>
                              <m:r>
                                <a:rPr lang="en-US" sz="1800" b="0" i="1" smtClean="0">
                                  <a:latin typeface="Cambria Math" panose="02040503050406030204" pitchFamily="18" charset="0"/>
                                </a:rPr>
                                <m:t>𝑠</m:t>
                              </m:r>
                              <m:r>
                                <a:rPr lang="en-US" sz="1800" b="0" i="1" smtClean="0">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𝑠</m:t>
                                  </m:r>
                                </m:num>
                                <m:den>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𝑢</m:t>
                                      </m:r>
                                    </m:sub>
                                  </m:sSub>
                                </m:den>
                              </m:f>
                              <m:r>
                                <a:rPr lang="en-US" sz="1800" b="0" i="1" smtClean="0">
                                  <a:latin typeface="Cambria Math" panose="02040503050406030204" pitchFamily="18" charset="0"/>
                                </a:rPr>
                                <m:t>)</m:t>
                              </m:r>
                            </m:den>
                          </m:f>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𝑄</m:t>
                          </m:r>
                          <m:r>
                            <a:rPr lang="en-US" sz="1800" i="1" baseline="-25000">
                              <a:latin typeface="Cambria Math" panose="02040503050406030204" pitchFamily="18" charset="0"/>
                            </a:rPr>
                            <m:t>0</m:t>
                          </m:r>
                        </m:e>
                      </m:d>
                    </m:oMath>
                  </m:oMathPara>
                </a14:m>
                <a:endParaRPr lang="en-US" sz="1800"/>
              </a:p>
            </p:txBody>
          </p:sp>
        </mc:Choice>
        <mc:Fallback xmlns="">
          <p:sp>
            <p:nvSpPr>
              <p:cNvPr id="12" name="Rectangle 11"/>
              <p:cNvSpPr>
                <a:spLocks noRot="1" noChangeAspect="1" noMove="1" noResize="1" noEditPoints="1" noAdjustHandles="1" noChangeArrowheads="1" noChangeShapeType="1" noTextEdit="1"/>
              </p:cNvSpPr>
              <p:nvPr/>
            </p:nvSpPr>
            <p:spPr>
              <a:xfrm>
                <a:off x="3515759" y="2351715"/>
                <a:ext cx="4834336" cy="8369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584558" y="3411258"/>
                <a:ext cx="3957750" cy="659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d>
                        <m:dPr>
                          <m:ctrlPr>
                            <a:rPr lang="en-US" sz="1800" i="1">
                              <a:latin typeface="Cambria Math" panose="02040503050406030204" pitchFamily="18" charset="0"/>
                            </a:rPr>
                          </m:ctrlPr>
                        </m:dPr>
                        <m:e>
                          <m:r>
                            <a:rPr lang="en-US" sz="1800" i="1">
                              <a:latin typeface="Cambria Math" panose="02040503050406030204" pitchFamily="18" charset="0"/>
                            </a:rPr>
                            <m:t>𝑡</m:t>
                          </m:r>
                        </m:e>
                      </m:d>
                      <m:r>
                        <a:rPr lang="en-US" sz="1800">
                          <a:latin typeface="Cambria Math" panose="02040503050406030204" pitchFamily="18" charset="0"/>
                        </a:rPr>
                        <m:t>=</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𝑄</m:t>
                          </m:r>
                          <m:r>
                            <a:rPr lang="en-US" sz="1800" i="1" baseline="-25000">
                              <a:latin typeface="Cambria Math" panose="02040503050406030204" pitchFamily="18" charset="0"/>
                            </a:rPr>
                            <m:t>0</m:t>
                          </m:r>
                        </m:num>
                        <m:den>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𝐹𝑡𝑜𝑡</m:t>
                              </m:r>
                            </m:sub>
                          </m:sSub>
                        </m:den>
                      </m:f>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d>
                        <m:dPr>
                          <m:ctrlPr>
                            <a:rPr lang="en-US" sz="1800" i="1">
                              <a:latin typeface="Cambria Math" panose="02040503050406030204" pitchFamily="18" charset="0"/>
                            </a:rPr>
                          </m:ctrlPr>
                        </m:dPr>
                        <m:e>
                          <m:r>
                            <a:rPr lang="en-US" sz="1800" i="1">
                              <a:latin typeface="Cambria Math" panose="02040503050406030204" pitchFamily="18" charset="0"/>
                            </a:rPr>
                            <m:t>1−</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m:t>
                              </m:r>
                              <m:r>
                                <a:rPr lang="en-US" sz="1800" i="1">
                                  <a:latin typeface="Cambria Math" panose="02040503050406030204" pitchFamily="18" charset="0"/>
                                </a:rPr>
                                <m:t>𝜏</m:t>
                              </m:r>
                            </m:sup>
                          </m:sSup>
                        </m:e>
                      </m:d>
                    </m:oMath>
                  </m:oMathPara>
                </a14:m>
                <a:endParaRPr lang="en-US" sz="1800" dirty="0"/>
              </a:p>
            </p:txBody>
          </p:sp>
        </mc:Choice>
        <mc:Fallback xmlns="">
          <p:sp>
            <p:nvSpPr>
              <p:cNvPr id="14" name="Rectangle 13"/>
              <p:cNvSpPr>
                <a:spLocks noRot="1" noChangeAspect="1" noMove="1" noResize="1" noEditPoints="1" noAdjustHandles="1" noChangeArrowheads="1" noChangeShapeType="1" noTextEdit="1"/>
              </p:cNvSpPr>
              <p:nvPr/>
            </p:nvSpPr>
            <p:spPr>
              <a:xfrm>
                <a:off x="3584558" y="3411258"/>
                <a:ext cx="3957750" cy="659796"/>
              </a:xfrm>
              <a:prstGeom prst="rect">
                <a:avLst/>
              </a:prstGeom>
              <a:blipFill>
                <a:blip r:embed="rId6"/>
                <a:stretch>
                  <a:fillRect/>
                </a:stretch>
              </a:blipFill>
            </p:spPr>
            <p:txBody>
              <a:bodyPr/>
              <a:lstStyle/>
              <a:p>
                <a:r>
                  <a:rPr lang="en-US">
                    <a:noFill/>
                  </a:rPr>
                  <a:t> </a:t>
                </a:r>
              </a:p>
            </p:txBody>
          </p:sp>
        </mc:Fallback>
      </mc:AlternateContent>
      <p:sp>
        <p:nvSpPr>
          <p:cNvPr id="15" name="Left Brace 14"/>
          <p:cNvSpPr/>
          <p:nvPr/>
        </p:nvSpPr>
        <p:spPr bwMode="auto">
          <a:xfrm rot="16200000">
            <a:off x="5109426" y="3900598"/>
            <a:ext cx="123467" cy="66261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TextBox 18"/>
          <p:cNvSpPr txBox="1"/>
          <p:nvPr/>
        </p:nvSpPr>
        <p:spPr>
          <a:xfrm>
            <a:off x="4975640" y="4387561"/>
            <a:ext cx="572593" cy="307777"/>
          </a:xfrm>
          <a:prstGeom prst="rect">
            <a:avLst/>
          </a:prstGeom>
          <a:noFill/>
        </p:spPr>
        <p:txBody>
          <a:bodyPr wrap="none" rtlCol="0">
            <a:spAutoFit/>
          </a:bodyPr>
          <a:lstStyle/>
          <a:p>
            <a:r>
              <a:rPr lang="en-US">
                <a:latin typeface="+mn-lt"/>
              </a:rPr>
              <a:t>Ideal</a:t>
            </a:r>
          </a:p>
        </p:txBody>
      </p:sp>
      <p:sp>
        <p:nvSpPr>
          <p:cNvPr id="20" name="Left Brace 19"/>
          <p:cNvSpPr/>
          <p:nvPr/>
        </p:nvSpPr>
        <p:spPr bwMode="auto">
          <a:xfrm rot="16200000">
            <a:off x="5817805" y="3900599"/>
            <a:ext cx="123466" cy="662610"/>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TextBox 20"/>
          <p:cNvSpPr txBox="1"/>
          <p:nvPr/>
        </p:nvSpPr>
        <p:spPr>
          <a:xfrm>
            <a:off x="5537938" y="4387559"/>
            <a:ext cx="683200" cy="523220"/>
          </a:xfrm>
          <a:prstGeom prst="rect">
            <a:avLst/>
          </a:prstGeom>
          <a:noFill/>
        </p:spPr>
        <p:txBody>
          <a:bodyPr wrap="none" rtlCol="0">
            <a:spAutoFit/>
          </a:bodyPr>
          <a:lstStyle/>
          <a:p>
            <a:pPr algn="ctr"/>
            <a:r>
              <a:rPr lang="en-US">
                <a:latin typeface="+mn-lt"/>
              </a:rPr>
              <a:t>Static </a:t>
            </a:r>
            <a:br>
              <a:rPr lang="en-US">
                <a:latin typeface="+mn-lt"/>
              </a:rPr>
            </a:br>
            <a:r>
              <a:rPr lang="en-US">
                <a:latin typeface="+mn-lt"/>
              </a:rPr>
              <a:t>Error</a:t>
            </a:r>
          </a:p>
        </p:txBody>
      </p:sp>
      <p:sp>
        <p:nvSpPr>
          <p:cNvPr id="22" name="Left Brace 21"/>
          <p:cNvSpPr/>
          <p:nvPr/>
        </p:nvSpPr>
        <p:spPr bwMode="auto">
          <a:xfrm rot="16200000">
            <a:off x="6808820" y="3649816"/>
            <a:ext cx="123466" cy="1164176"/>
          </a:xfrm>
          <a:prstGeom prst="lef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TextBox 22"/>
          <p:cNvSpPr txBox="1"/>
          <p:nvPr/>
        </p:nvSpPr>
        <p:spPr>
          <a:xfrm>
            <a:off x="6429567" y="4387559"/>
            <a:ext cx="881973" cy="523220"/>
          </a:xfrm>
          <a:prstGeom prst="rect">
            <a:avLst/>
          </a:prstGeom>
          <a:noFill/>
        </p:spPr>
        <p:txBody>
          <a:bodyPr wrap="none" rtlCol="0">
            <a:spAutoFit/>
          </a:bodyPr>
          <a:lstStyle/>
          <a:p>
            <a:pPr algn="ctr"/>
            <a:r>
              <a:rPr lang="en-US">
                <a:latin typeface="+mn-lt"/>
              </a:rPr>
              <a:t>Dynamic</a:t>
            </a:r>
            <a:br>
              <a:rPr lang="en-US">
                <a:latin typeface="+mn-lt"/>
              </a:rPr>
            </a:br>
            <a:r>
              <a:rPr lang="en-US">
                <a:latin typeface="+mn-lt"/>
              </a:rPr>
              <a:t>Error</a:t>
            </a:r>
          </a:p>
        </p:txBody>
      </p:sp>
      <mc:AlternateContent xmlns:mc="http://schemas.openxmlformats.org/markup-compatibility/2006" xmlns:a14="http://schemas.microsoft.com/office/drawing/2010/main">
        <mc:Choice Requires="a14">
          <p:sp>
            <p:nvSpPr>
              <p:cNvPr id="5" name="TextBox 4"/>
              <p:cNvSpPr txBox="1"/>
              <p:nvPr/>
            </p:nvSpPr>
            <p:spPr>
              <a:xfrm>
                <a:off x="8545692" y="3473443"/>
                <a:ext cx="755335" cy="567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𝜏</m:t>
                      </m:r>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sSub>
                            <m:sSubPr>
                              <m:ctrlPr>
                                <a:rPr lang="en-US" sz="1800" i="1">
                                  <a:latin typeface="Cambria Math" panose="02040503050406030204" pitchFamily="18" charset="0"/>
                                </a:rPr>
                              </m:ctrlPr>
                            </m:sSubPr>
                            <m:e>
                              <m:r>
                                <a:rPr lang="en-US" sz="1800" i="1">
                                  <a:latin typeface="Cambria Math" panose="02040503050406030204" pitchFamily="18" charset="0"/>
                                </a:rPr>
                                <m:t>𝜔</m:t>
                              </m:r>
                            </m:e>
                            <m:sub>
                              <m:r>
                                <a:rPr lang="en-US" sz="1800" i="1">
                                  <a:latin typeface="Cambria Math" panose="02040503050406030204" pitchFamily="18" charset="0"/>
                                </a:rPr>
                                <m:t>𝑢</m:t>
                              </m:r>
                            </m:sub>
                          </m:sSub>
                        </m:den>
                      </m:f>
                    </m:oMath>
                  </m:oMathPara>
                </a14:m>
                <a:endParaRPr lang="en-US" sz="1800">
                  <a:latin typeface="+mn-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545692" y="3473443"/>
                <a:ext cx="755335" cy="567207"/>
              </a:xfrm>
              <a:prstGeom prst="rect">
                <a:avLst/>
              </a:prstGeom>
              <a:blipFill>
                <a:blip r:embed="rId7"/>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3F1EFAEA-5A51-41F9-AE54-E6F872B2C8D6}"/>
              </a:ext>
            </a:extLst>
          </p:cNvPr>
          <p:cNvSpPr>
            <a:spLocks noGrp="1"/>
          </p:cNvSpPr>
          <p:nvPr>
            <p:ph type="sldNum" sz="quarter" idx="11"/>
          </p:nvPr>
        </p:nvSpPr>
        <p:spPr/>
        <p:txBody>
          <a:bodyPr/>
          <a:lstStyle/>
          <a:p>
            <a:fld id="{E65879EC-8A30-47F6-8160-BB56F603565F}" type="slidenum">
              <a:rPr lang="en-US" smtClean="0"/>
              <a:pPr/>
              <a:t>27</a:t>
            </a:fld>
            <a:endParaRPr lang="en-US"/>
          </a:p>
        </p:txBody>
      </p:sp>
      <p:sp>
        <p:nvSpPr>
          <p:cNvPr id="4" name="Footer Placeholder 3">
            <a:extLst>
              <a:ext uri="{FF2B5EF4-FFF2-40B4-BE49-F238E27FC236}">
                <a16:creationId xmlns:a16="http://schemas.microsoft.com/office/drawing/2014/main" id="{F549EBE4-7692-FDAA-E363-21DD4C42EA93}"/>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3871928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12" descr="25%"/>
          <p:cNvPicPr>
            <a:picLocks noChangeAspect="1" noChangeArrowheads="1"/>
          </p:cNvPicPr>
          <p:nvPr/>
        </p:nvPicPr>
        <p:blipFill>
          <a:blip r:embed="rId4" cstate="print"/>
          <a:srcRect/>
          <a:stretch>
            <a:fillRect/>
          </a:stretch>
        </p:blipFill>
        <p:spPr bwMode="auto">
          <a:xfrm>
            <a:off x="2818963" y="1486136"/>
            <a:ext cx="6911975" cy="4500563"/>
          </a:xfrm>
          <a:prstGeom prst="rect">
            <a:avLst/>
          </a:prstGeom>
          <a:noFill/>
          <a:ln w="12700">
            <a:noFill/>
            <a:miter lim="800000"/>
            <a:headEnd/>
            <a:tailEnd/>
          </a:ln>
        </p:spPr>
      </p:pic>
      <p:sp>
        <p:nvSpPr>
          <p:cNvPr id="46084" name="Rectangle 2"/>
          <p:cNvSpPr>
            <a:spLocks noGrp="1" noChangeArrowheads="1"/>
          </p:cNvSpPr>
          <p:nvPr>
            <p:ph type="title"/>
          </p:nvPr>
        </p:nvSpPr>
        <p:spPr/>
        <p:txBody>
          <a:bodyPr/>
          <a:lstStyle/>
          <a:p>
            <a:r>
              <a:rPr lang="en-US"/>
              <a:t>Graphical Illustration</a:t>
            </a:r>
          </a:p>
        </p:txBody>
      </p:sp>
      <p:sp>
        <p:nvSpPr>
          <p:cNvPr id="46085" name="Line 6"/>
          <p:cNvSpPr>
            <a:spLocks noChangeShapeType="1"/>
          </p:cNvSpPr>
          <p:nvPr/>
        </p:nvSpPr>
        <p:spPr bwMode="auto">
          <a:xfrm>
            <a:off x="8521262" y="1694099"/>
            <a:ext cx="0" cy="465137"/>
          </a:xfrm>
          <a:prstGeom prst="line">
            <a:avLst/>
          </a:prstGeom>
          <a:noFill/>
          <a:ln w="28575">
            <a:solidFill>
              <a:schemeClr val="tx1"/>
            </a:solidFill>
            <a:round/>
            <a:headEnd/>
            <a:tailEnd type="triangle" w="med" len="med"/>
          </a:ln>
        </p:spPr>
        <p:txBody>
          <a:bodyPr wrap="none" anchor="ctr">
            <a:spAutoFit/>
          </a:bodyPr>
          <a:lstStyle/>
          <a:p>
            <a:endParaRPr lang="en-US"/>
          </a:p>
        </p:txBody>
      </p:sp>
      <p:sp>
        <p:nvSpPr>
          <p:cNvPr id="46086" name="Line 7"/>
          <p:cNvSpPr>
            <a:spLocks noChangeShapeType="1"/>
          </p:cNvSpPr>
          <p:nvPr/>
        </p:nvSpPr>
        <p:spPr bwMode="auto">
          <a:xfrm flipV="1">
            <a:off x="8521262" y="2319574"/>
            <a:ext cx="0" cy="465137"/>
          </a:xfrm>
          <a:prstGeom prst="line">
            <a:avLst/>
          </a:prstGeom>
          <a:noFill/>
          <a:ln w="28575">
            <a:solidFill>
              <a:schemeClr val="tx1"/>
            </a:solidFill>
            <a:round/>
            <a:headEnd/>
            <a:tailEnd type="triangle" w="med" len="med"/>
          </a:ln>
        </p:spPr>
        <p:txBody>
          <a:bodyPr wrap="none" anchor="ctr">
            <a:spAutoFit/>
          </a:bodyPr>
          <a:lstStyle/>
          <a:p>
            <a:endParaRPr lang="en-US"/>
          </a:p>
        </p:txBody>
      </p:sp>
      <p:sp>
        <p:nvSpPr>
          <p:cNvPr id="46087" name="Line 8"/>
          <p:cNvSpPr>
            <a:spLocks noChangeShapeType="1"/>
          </p:cNvSpPr>
          <p:nvPr/>
        </p:nvSpPr>
        <p:spPr bwMode="auto">
          <a:xfrm>
            <a:off x="4990662" y="1852849"/>
            <a:ext cx="0" cy="465137"/>
          </a:xfrm>
          <a:prstGeom prst="line">
            <a:avLst/>
          </a:prstGeom>
          <a:noFill/>
          <a:ln w="28575">
            <a:solidFill>
              <a:schemeClr val="tx1"/>
            </a:solidFill>
            <a:round/>
            <a:headEnd/>
            <a:tailEnd type="triangle" w="med" len="med"/>
          </a:ln>
        </p:spPr>
        <p:txBody>
          <a:bodyPr wrap="none" anchor="ctr">
            <a:spAutoFit/>
          </a:bodyPr>
          <a:lstStyle/>
          <a:p>
            <a:endParaRPr lang="en-US"/>
          </a:p>
        </p:txBody>
      </p:sp>
      <p:sp>
        <p:nvSpPr>
          <p:cNvPr id="46088" name="Line 9"/>
          <p:cNvSpPr>
            <a:spLocks noChangeShapeType="1"/>
          </p:cNvSpPr>
          <p:nvPr/>
        </p:nvSpPr>
        <p:spPr bwMode="auto">
          <a:xfrm flipV="1">
            <a:off x="4990662" y="2621199"/>
            <a:ext cx="0" cy="465137"/>
          </a:xfrm>
          <a:prstGeom prst="line">
            <a:avLst/>
          </a:prstGeom>
          <a:noFill/>
          <a:ln w="28575">
            <a:solidFill>
              <a:schemeClr val="tx1"/>
            </a:solidFill>
            <a:round/>
            <a:headEnd/>
            <a:tailEnd type="triangle" w="med" len="med"/>
          </a:ln>
        </p:spPr>
        <p:txBody>
          <a:bodyPr wrap="none" anchor="ctr">
            <a:spAutoFit/>
          </a:bodyPr>
          <a:lstStyle/>
          <a:p>
            <a:endParaRPr lang="en-US"/>
          </a:p>
        </p:txBody>
      </p:sp>
      <p:sp>
        <p:nvSpPr>
          <p:cNvPr id="46089" name="Text Box 10" descr="25%"/>
          <p:cNvSpPr txBox="1">
            <a:spLocks noChangeArrowheads="1"/>
          </p:cNvSpPr>
          <p:nvPr/>
        </p:nvSpPr>
        <p:spPr bwMode="auto">
          <a:xfrm>
            <a:off x="4437305" y="993356"/>
            <a:ext cx="1382452" cy="707886"/>
          </a:xfrm>
          <a:prstGeom prst="rect">
            <a:avLst/>
          </a:prstGeom>
          <a:noFill/>
          <a:ln w="12700">
            <a:noFill/>
            <a:miter lim="800000"/>
            <a:headEnd/>
            <a:tailEnd/>
          </a:ln>
        </p:spPr>
        <p:txBody>
          <a:bodyPr wrap="square">
            <a:spAutoFit/>
          </a:bodyPr>
          <a:lstStyle/>
          <a:p>
            <a:pPr algn="ctr"/>
            <a:r>
              <a:rPr lang="en-US" sz="2000">
                <a:latin typeface="+mn-lt"/>
              </a:rPr>
              <a:t>Dynamic Error</a:t>
            </a:r>
          </a:p>
        </p:txBody>
      </p:sp>
      <p:sp>
        <p:nvSpPr>
          <p:cNvPr id="46090" name="Text Box 11" descr="25%"/>
          <p:cNvSpPr txBox="1">
            <a:spLocks noChangeArrowheads="1"/>
          </p:cNvSpPr>
          <p:nvPr/>
        </p:nvSpPr>
        <p:spPr bwMode="auto">
          <a:xfrm>
            <a:off x="7915052" y="986212"/>
            <a:ext cx="1212420" cy="707886"/>
          </a:xfrm>
          <a:prstGeom prst="rect">
            <a:avLst/>
          </a:prstGeom>
          <a:noFill/>
          <a:ln w="12700">
            <a:noFill/>
            <a:miter lim="800000"/>
            <a:headEnd/>
            <a:tailEnd/>
          </a:ln>
        </p:spPr>
        <p:txBody>
          <a:bodyPr wrap="square">
            <a:spAutoFit/>
          </a:bodyPr>
          <a:lstStyle/>
          <a:p>
            <a:pPr algn="ctr"/>
            <a:r>
              <a:rPr lang="en-US" sz="2000">
                <a:latin typeface="+mn-lt"/>
              </a:rPr>
              <a:t>Static </a:t>
            </a:r>
            <a:br>
              <a:rPr lang="en-US" sz="2000">
                <a:latin typeface="+mn-lt"/>
              </a:rPr>
            </a:br>
            <a:r>
              <a:rPr lang="en-US" sz="2000">
                <a:latin typeface="+mn-lt"/>
              </a:rPr>
              <a:t>Error</a:t>
            </a:r>
            <a:endParaRPr lang="en-US" sz="2000" baseline="-25000">
              <a:latin typeface="+mn-lt"/>
            </a:endParaRPr>
          </a:p>
        </p:txBody>
      </p:sp>
      <mc:AlternateContent xmlns:mc="http://schemas.openxmlformats.org/markup-compatibility/2006" xmlns:a14="http://schemas.microsoft.com/office/drawing/2010/main">
        <mc:Choice Requires="a14">
          <p:sp>
            <p:nvSpPr>
              <p:cNvPr id="2" name="TextBox 1"/>
              <p:cNvSpPr txBox="1"/>
              <p:nvPr/>
            </p:nvSpPr>
            <p:spPr>
              <a:xfrm>
                <a:off x="2105574" y="2924129"/>
                <a:ext cx="1279410" cy="1299029"/>
              </a:xfrm>
              <a:prstGeom prst="rect">
                <a:avLst/>
              </a:prstGeom>
              <a:solidFill>
                <a:schemeClr val="bg1"/>
              </a:solidFill>
            </p:spPr>
            <p:txBody>
              <a:bodyPr wrap="none" rtlCol="0">
                <a:noAutofit/>
              </a:bodyPr>
              <a:lstStyle/>
              <a:p>
                <a:endParaRPr lang="en-US" sz="180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m:t>
                          </m:r>
                        </m:num>
                        <m:den>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r>
                                <a:rPr lang="en-US" sz="1800" i="1">
                                  <a:latin typeface="Cambria Math" panose="02040503050406030204" pitchFamily="18" charset="0"/>
                                </a:rPr>
                                <m:t>,</m:t>
                              </m:r>
                              <m:r>
                                <a:rPr lang="en-US" sz="1800" i="1">
                                  <a:latin typeface="Cambria Math" panose="02040503050406030204" pitchFamily="18" charset="0"/>
                                </a:rPr>
                                <m:t>𝑖𝑑𝑒𝑎𝑙</m:t>
                              </m:r>
                            </m:sub>
                          </m:sSub>
                          <m:r>
                            <a:rPr lang="en-US" sz="1800" i="1">
                              <a:latin typeface="Cambria Math" panose="02040503050406030204" pitchFamily="18" charset="0"/>
                            </a:rPr>
                            <m:t>(</m:t>
                          </m:r>
                          <m:r>
                            <a:rPr lang="en-US" sz="1800" i="1">
                              <a:latin typeface="Cambria Math" panose="02040503050406030204" pitchFamily="18" charset="0"/>
                            </a:rPr>
                            <m:t>𝑡</m:t>
                          </m:r>
                          <m:r>
                            <a:rPr lang="en-US" sz="1800" i="1">
                              <a:latin typeface="Cambria Math" panose="02040503050406030204" pitchFamily="18" charset="0"/>
                            </a:rPr>
                            <m:t>)</m:t>
                          </m:r>
                        </m:den>
                      </m:f>
                    </m:oMath>
                  </m:oMathPara>
                </a14:m>
                <a:endParaRPr lang="en-US" sz="1800">
                  <a:latin typeface="+mn-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105574" y="2924129"/>
                <a:ext cx="1279410" cy="1299029"/>
              </a:xfrm>
              <a:prstGeom prst="rect">
                <a:avLst/>
              </a:prstGeom>
              <a:blipFill>
                <a:blip r:embed="rId5"/>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7EAB1D1-9566-4F40-B3A4-90F52324203F}"/>
              </a:ext>
            </a:extLst>
          </p:cNvPr>
          <p:cNvSpPr>
            <a:spLocks noGrp="1"/>
          </p:cNvSpPr>
          <p:nvPr>
            <p:ph type="sldNum" sz="quarter" idx="11"/>
          </p:nvPr>
        </p:nvSpPr>
        <p:spPr/>
        <p:txBody>
          <a:bodyPr/>
          <a:lstStyle/>
          <a:p>
            <a:fld id="{E65879EC-8A30-47F6-8160-BB56F603565F}" type="slidenum">
              <a:rPr lang="en-US" smtClean="0"/>
              <a:pPr/>
              <a:t>28</a:t>
            </a:fld>
            <a:endParaRPr lang="en-US"/>
          </a:p>
        </p:txBody>
      </p:sp>
      <p:sp>
        <p:nvSpPr>
          <p:cNvPr id="5" name="Footer Placeholder 3">
            <a:extLst>
              <a:ext uri="{FF2B5EF4-FFF2-40B4-BE49-F238E27FC236}">
                <a16:creationId xmlns:a16="http://schemas.microsoft.com/office/drawing/2014/main" id="{74DC2075-CF77-0C31-1F05-436CC0907884}"/>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6855567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lstStyle/>
          <a:p>
            <a:r>
              <a:rPr lang="en-US"/>
              <a:t>Design Considerations</a:t>
            </a:r>
          </a:p>
        </p:txBody>
      </p:sp>
      <mc:AlternateContent xmlns:mc="http://schemas.openxmlformats.org/markup-compatibility/2006" xmlns:a14="http://schemas.microsoft.com/office/drawing/2010/main">
        <mc:Choice Requires="a14">
          <p:sp>
            <p:nvSpPr>
              <p:cNvPr id="7174" name="Rectangle 3"/>
              <p:cNvSpPr>
                <a:spLocks noGrp="1" noChangeArrowheads="1"/>
              </p:cNvSpPr>
              <p:nvPr>
                <p:ph type="body" idx="1"/>
              </p:nvPr>
            </p:nvSpPr>
            <p:spPr>
              <a:xfrm>
                <a:off x="2209800" y="1287464"/>
                <a:ext cx="7772400" cy="490537"/>
              </a:xfrm>
            </p:spPr>
            <p:txBody>
              <a:bodyPr/>
              <a:lstStyle/>
              <a:p>
                <a:pPr>
                  <a:buFont typeface="Wingdings" panose="05000000000000000000" pitchFamily="2" charset="2"/>
                  <a:buChar char="§"/>
                </a:pPr>
                <a:r>
                  <a:rPr lang="en-US" dirty="0"/>
                  <a:t>Need large low-frequency loop gain (</a:t>
                </a:r>
                <a14:m>
                  <m:oMath xmlns:m="http://schemas.openxmlformats.org/officeDocument/2006/math">
                    <m:r>
                      <a:rPr lang="en-US" i="1" dirty="0" smtClean="0">
                        <a:latin typeface="Cambria Math" panose="02040503050406030204" pitchFamily="18" charset="0"/>
                      </a:rPr>
                      <m:t>𝐿</m:t>
                    </m:r>
                    <m:r>
                      <a:rPr lang="en-US" i="1" baseline="-25000" dirty="0" smtClean="0">
                        <a:latin typeface="Cambria Math" panose="02040503050406030204" pitchFamily="18" charset="0"/>
                      </a:rPr>
                      <m:t>0</m:t>
                    </m:r>
                  </m:oMath>
                </a14:m>
                <a:r>
                  <a:rPr lang="en-US" dirty="0"/>
                  <a:t>) for small static error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𝜖</m:t>
                        </m:r>
                      </m:e>
                      <m:sub>
                        <m:r>
                          <a:rPr lang="en-US" i="1">
                            <a:latin typeface="Cambria Math" panose="02040503050406030204" pitchFamily="18" charset="0"/>
                          </a:rPr>
                          <m:t>𝑠</m:t>
                        </m:r>
                      </m:sub>
                    </m:sSub>
                  </m:oMath>
                </a14:m>
                <a:r>
                  <a:rPr lang="en-US" dirty="0"/>
                  <a:t>)</a:t>
                </a:r>
              </a:p>
              <a:p>
                <a:pPr lvl="1">
                  <a:buFont typeface="Arial" panose="020B0604020202020204" pitchFamily="34" charset="0"/>
                  <a:buChar char="−"/>
                </a:pPr>
                <a:endParaRPr lang="en-US" dirty="0"/>
              </a:p>
            </p:txBody>
          </p:sp>
        </mc:Choice>
        <mc:Fallback xmlns="">
          <p:sp>
            <p:nvSpPr>
              <p:cNvPr id="7174" name="Rectangle 3"/>
              <p:cNvSpPr>
                <a:spLocks noGrp="1" noRot="1" noChangeAspect="1" noMove="1" noResize="1" noEditPoints="1" noAdjustHandles="1" noChangeArrowheads="1" noChangeShapeType="1" noTextEdit="1"/>
              </p:cNvSpPr>
              <p:nvPr>
                <p:ph type="body" idx="1"/>
              </p:nvPr>
            </p:nvSpPr>
            <p:spPr>
              <a:xfrm>
                <a:off x="2209800" y="1287464"/>
                <a:ext cx="7772400" cy="490537"/>
              </a:xfrm>
              <a:blipFill>
                <a:blip r:embed="rId4"/>
                <a:stretch>
                  <a:fillRect l="-549" t="-61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736458" y="1985629"/>
                <a:ext cx="4402103" cy="88331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num>
                        <m:den>
                          <m:r>
                            <a:rPr lang="en-US" sz="1800" i="1">
                              <a:latin typeface="Cambria Math" panose="02040503050406030204" pitchFamily="18" charset="0"/>
                            </a:rPr>
                            <m:t>1+</m:t>
                          </m:r>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1+</m:t>
                          </m:r>
                          <m:f>
                            <m:fPr>
                              <m:ctrlPr>
                                <a:rPr lang="en-US" sz="1800" i="1">
                                  <a:latin typeface="Cambria Math" panose="02040503050406030204" pitchFamily="18" charset="0"/>
                                </a:rPr>
                              </m:ctrlPr>
                            </m:fPr>
                            <m:num>
                              <m:r>
                                <a:rPr lang="en-US" sz="1800" i="1">
                                  <a:latin typeface="Cambria Math" panose="02040503050406030204" pitchFamily="18" charset="0"/>
                                </a:rPr>
                                <m:t>1</m:t>
                              </m:r>
                            </m:num>
                            <m:den>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den>
                      </m:f>
                      <m:r>
                        <a:rPr lang="en-US" sz="1800" i="1">
                          <a:latin typeface="Cambria Math" panose="02040503050406030204" pitchFamily="18" charset="0"/>
                          <a:ea typeface="Cambria Math" panose="02040503050406030204" pitchFamily="18" charset="0"/>
                        </a:rPr>
                        <m:t>≈1−</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1</m:t>
                          </m:r>
                        </m:num>
                        <m:den>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𝐿</m:t>
                              </m:r>
                            </m:e>
                            <m:sub>
                              <m:r>
                                <a:rPr lang="en-US" sz="1800" i="1">
                                  <a:latin typeface="Cambria Math" panose="02040503050406030204" pitchFamily="18" charset="0"/>
                                  <a:ea typeface="Cambria Math" panose="02040503050406030204" pitchFamily="18" charset="0"/>
                                </a:rPr>
                                <m:t>0</m:t>
                              </m:r>
                            </m:sub>
                          </m:sSub>
                        </m:den>
                      </m:f>
                      <m:r>
                        <a:rPr lang="en-US" sz="1800" i="1">
                          <a:latin typeface="Cambria Math" panose="02040503050406030204" pitchFamily="18" charset="0"/>
                          <a:ea typeface="Cambria Math" panose="02040503050406030204" pitchFamily="18" charset="0"/>
                        </a:rPr>
                        <m:t>    ⇒</m:t>
                      </m:r>
                      <m:sSub>
                        <m:sSubPr>
                          <m:ctrlPr>
                            <a:rPr lang="en-US" sz="1800" i="1">
                              <a:latin typeface="Cambria Math" panose="02040503050406030204" pitchFamily="18" charset="0"/>
                            </a:rPr>
                          </m:ctrlPr>
                        </m:sSubPr>
                        <m:e>
                          <m:r>
                            <a:rPr lang="en-US" sz="1800" i="1">
                              <a:latin typeface="Cambria Math" panose="02040503050406030204" pitchFamily="18" charset="0"/>
                            </a:rPr>
                            <m:t>𝜖</m:t>
                          </m:r>
                        </m:e>
                        <m:sub>
                          <m:r>
                            <a:rPr lang="en-US" sz="1800" i="1">
                              <a:latin typeface="Cambria Math" panose="02040503050406030204" pitchFamily="18" charset="0"/>
                            </a:rPr>
                            <m:t>𝑠</m:t>
                          </m:r>
                        </m:sub>
                      </m:sSub>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sSub>
                            <m:sSubPr>
                              <m:ctrlPr>
                                <a:rPr lang="en-US" sz="1800" i="1">
                                  <a:latin typeface="Cambria Math" panose="02040503050406030204" pitchFamily="18" charset="0"/>
                                </a:rPr>
                              </m:ctrlPr>
                            </m:sSubPr>
                            <m:e>
                              <m:r>
                                <a:rPr lang="en-US" sz="1800" i="1">
                                  <a:latin typeface="Cambria Math" panose="02040503050406030204" pitchFamily="18" charset="0"/>
                                </a:rPr>
                                <m:t>𝐿</m:t>
                              </m:r>
                            </m:e>
                            <m:sub>
                              <m:r>
                                <a:rPr lang="en-US" sz="1800" i="1">
                                  <a:latin typeface="Cambria Math" panose="02040503050406030204" pitchFamily="18" charset="0"/>
                                </a:rPr>
                                <m:t>0</m:t>
                              </m:r>
                            </m:sub>
                          </m:sSub>
                        </m:den>
                      </m:f>
                    </m:oMath>
                  </m:oMathPara>
                </a14:m>
                <a:endParaRPr lang="en-US" sz="1800" dirty="0"/>
              </a:p>
            </p:txBody>
          </p:sp>
        </mc:Choice>
        <mc:Fallback xmlns="">
          <p:sp>
            <p:nvSpPr>
              <p:cNvPr id="6" name="Rectangle 5"/>
              <p:cNvSpPr>
                <a:spLocks noRot="1" noChangeAspect="1" noMove="1" noResize="1" noEditPoints="1" noAdjustHandles="1" noChangeArrowheads="1" noChangeShapeType="1" noTextEdit="1"/>
              </p:cNvSpPr>
              <p:nvPr/>
            </p:nvSpPr>
            <p:spPr>
              <a:xfrm>
                <a:off x="3736458" y="1985629"/>
                <a:ext cx="4402103" cy="8833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3"/>
              <p:cNvSpPr txBox="1">
                <a:spLocks noChangeArrowheads="1"/>
              </p:cNvSpPr>
              <p:nvPr/>
            </p:nvSpPr>
            <p:spPr bwMode="auto">
              <a:xfrm>
                <a:off x="2209800" y="3406315"/>
                <a:ext cx="7772400" cy="8055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pPr>
                  <a:buFont typeface="Wingdings" panose="05000000000000000000" pitchFamily="2" charset="2"/>
                  <a:buChar char="§"/>
                </a:pPr>
                <a:r>
                  <a:rPr lang="en-US" sz="1800" kern="0"/>
                  <a:t>Need small </a:t>
                </a:r>
                <a14:m>
                  <m:oMath xmlns:m="http://schemas.openxmlformats.org/officeDocument/2006/math">
                    <m:r>
                      <a:rPr lang="en-US" sz="1800" i="1" kern="0" dirty="0">
                        <a:latin typeface="Cambria Math" panose="02040503050406030204" pitchFamily="18" charset="0"/>
                      </a:rPr>
                      <m:t>𝜏</m:t>
                    </m:r>
                  </m:oMath>
                </a14:m>
                <a:r>
                  <a:rPr lang="en-US" sz="1800" kern="0"/>
                  <a:t> (large </a:t>
                </a:r>
                <a14:m>
                  <m:oMath xmlns:m="http://schemas.openxmlformats.org/officeDocument/2006/math">
                    <m:r>
                      <a:rPr lang="en-US" sz="1800" i="1" kern="0" dirty="0">
                        <a:latin typeface="Cambria Math" panose="02040503050406030204" pitchFamily="18" charset="0"/>
                      </a:rPr>
                      <m:t>𝜔</m:t>
                    </m:r>
                    <m:r>
                      <a:rPr lang="en-US" sz="1800" i="1" kern="0" baseline="-25000" dirty="0" err="1">
                        <a:latin typeface="Cambria Math" panose="02040503050406030204" pitchFamily="18" charset="0"/>
                      </a:rPr>
                      <m:t>𝑢</m:t>
                    </m:r>
                  </m:oMath>
                </a14:m>
                <a:r>
                  <a:rPr lang="en-US" sz="1800" kern="0"/>
                  <a:t>) for fast settling</a:t>
                </a:r>
              </a:p>
              <a:p>
                <a:pPr>
                  <a:buFont typeface="Wingdings" panose="05000000000000000000" pitchFamily="2" charset="2"/>
                  <a:buChar char="§"/>
                </a:pPr>
                <a:r>
                  <a:rPr lang="en-US" sz="1800" kern="0"/>
                  <a:t>Define settling time (</a:t>
                </a:r>
                <a14:m>
                  <m:oMath xmlns:m="http://schemas.openxmlformats.org/officeDocument/2006/math">
                    <m:sSub>
                      <m:sSubPr>
                        <m:ctrlPr>
                          <a:rPr lang="en-US" sz="1800" i="1" kern="0" dirty="0">
                            <a:latin typeface="Cambria Math" panose="02040503050406030204" pitchFamily="18" charset="0"/>
                          </a:rPr>
                        </m:ctrlPr>
                      </m:sSubPr>
                      <m:e>
                        <m:r>
                          <a:rPr lang="en-US" sz="1800" i="1" kern="0" dirty="0">
                            <a:latin typeface="Cambria Math" panose="02040503050406030204" pitchFamily="18" charset="0"/>
                          </a:rPr>
                          <m:t>𝑡</m:t>
                        </m:r>
                      </m:e>
                      <m:sub>
                        <m:r>
                          <a:rPr lang="en-US" sz="1800" i="1" kern="0" dirty="0">
                            <a:latin typeface="Cambria Math" panose="02040503050406030204" pitchFamily="18" charset="0"/>
                          </a:rPr>
                          <m:t>𝑠</m:t>
                        </m:r>
                      </m:sub>
                    </m:sSub>
                  </m:oMath>
                </a14:m>
                <a:r>
                  <a:rPr lang="en-US" sz="1800" kern="0"/>
                  <a:t>) based on specified dynamic error</a:t>
                </a:r>
              </a:p>
            </p:txBody>
          </p:sp>
        </mc:Choice>
        <mc:Fallback xmlns="">
          <p:sp>
            <p:nvSpPr>
              <p:cNvPr id="7" name="Rectangle 3"/>
              <p:cNvSpPr txBox="1">
                <a:spLocks noRot="1" noChangeAspect="1" noMove="1" noResize="1" noEditPoints="1" noAdjustHandles="1" noChangeArrowheads="1" noChangeShapeType="1" noTextEdit="1"/>
              </p:cNvSpPr>
              <p:nvPr/>
            </p:nvSpPr>
            <p:spPr bwMode="auto">
              <a:xfrm>
                <a:off x="2209800" y="3406315"/>
                <a:ext cx="7772400" cy="805544"/>
              </a:xfrm>
              <a:prstGeom prst="rect">
                <a:avLst/>
              </a:prstGeom>
              <a:blipFill>
                <a:blip r:embed="rId6"/>
                <a:stretch>
                  <a:fillRect l="-549" t="-4545" b="-9091"/>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4307388" y="4716187"/>
                <a:ext cx="117429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𝜖</m:t>
                          </m:r>
                        </m:e>
                        <m:sub>
                          <m:r>
                            <a:rPr lang="en-US" sz="1800" i="1">
                              <a:latin typeface="Cambria Math" panose="02040503050406030204" pitchFamily="18" charset="0"/>
                            </a:rPr>
                            <m:t>𝑑</m:t>
                          </m:r>
                        </m:sub>
                      </m:sSub>
                      <m:r>
                        <a:rPr lang="en-US" sz="1800" i="1">
                          <a:latin typeface="Cambria Math" panose="02040503050406030204" pitchFamily="18" charset="0"/>
                        </a:rPr>
                        <m:t>=</m:t>
                      </m:r>
                      <m:sSup>
                        <m:sSupPr>
                          <m:ctrlPr>
                            <a:rPr lang="en-US" sz="1800" i="1">
                              <a:latin typeface="Cambria Math" panose="02040503050406030204" pitchFamily="18" charset="0"/>
                            </a:rPr>
                          </m:ctrlPr>
                        </m:sSupPr>
                        <m:e>
                          <m:r>
                            <a:rPr lang="en-US" sz="1800" i="1">
                              <a:latin typeface="Cambria Math" panose="02040503050406030204" pitchFamily="18" charset="0"/>
                            </a:rPr>
                            <m:t>𝑒</m:t>
                          </m:r>
                        </m:e>
                        <m:sup>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𝑡</m:t>
                              </m:r>
                            </m:e>
                            <m:sub>
                              <m:r>
                                <a:rPr lang="en-US" sz="1800" i="1">
                                  <a:latin typeface="Cambria Math" panose="02040503050406030204" pitchFamily="18" charset="0"/>
                                </a:rPr>
                                <m:t>𝑠</m:t>
                              </m:r>
                            </m:sub>
                          </m:sSub>
                          <m:r>
                            <a:rPr lang="en-US" sz="1800" i="1">
                              <a:latin typeface="Cambria Math" panose="02040503050406030204" pitchFamily="18" charset="0"/>
                            </a:rPr>
                            <m:t>/</m:t>
                          </m:r>
                          <m:r>
                            <a:rPr lang="en-US" sz="1800" i="1">
                              <a:latin typeface="Cambria Math" panose="02040503050406030204" pitchFamily="18" charset="0"/>
                            </a:rPr>
                            <m:t>𝜏</m:t>
                          </m:r>
                        </m:sup>
                      </m:sSup>
                    </m:oMath>
                  </m:oMathPara>
                </a14:m>
                <a:endParaRPr lang="en-US" sz="1800">
                  <a:latin typeface="+mn-lt"/>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07388" y="4716187"/>
                <a:ext cx="1174296" cy="287323"/>
              </a:xfrm>
              <a:prstGeom prst="rect">
                <a:avLst/>
              </a:prstGeom>
              <a:blipFill>
                <a:blip r:embed="rId7"/>
                <a:stretch>
                  <a:fillRect l="-2083" t="-6383" b="-191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096000" y="4546140"/>
                <a:ext cx="187237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  </m:t>
                          </m:r>
                          <m:r>
                            <a:rPr lang="en-US" sz="1800" i="1">
                              <a:latin typeface="Cambria Math" panose="02040503050406030204" pitchFamily="18" charset="0"/>
                            </a:rPr>
                            <m:t>𝑡</m:t>
                          </m:r>
                        </m:e>
                        <m:sub>
                          <m:r>
                            <a:rPr lang="en-US" sz="1800" i="1">
                              <a:latin typeface="Cambria Math" panose="02040503050406030204" pitchFamily="18" charset="0"/>
                            </a:rPr>
                            <m:t>𝑠</m:t>
                          </m:r>
                        </m:sub>
                      </m:sSub>
                      <m:r>
                        <a:rPr lang="en-US" sz="1800" i="1">
                          <a:latin typeface="Cambria Math" panose="02040503050406030204" pitchFamily="18" charset="0"/>
                        </a:rPr>
                        <m:t>=</m:t>
                      </m:r>
                      <m:r>
                        <a:rPr lang="en-US" sz="1800" i="1">
                          <a:latin typeface="Cambria Math" panose="02040503050406030204" pitchFamily="18" charset="0"/>
                        </a:rPr>
                        <m:t>𝜏</m:t>
                      </m:r>
                      <m:r>
                        <a:rPr lang="en-US" sz="1800" i="1">
                          <a:latin typeface="Cambria Math" panose="02040503050406030204" pitchFamily="18" charset="0"/>
                        </a:rPr>
                        <m:t>⋅</m:t>
                      </m:r>
                      <m:r>
                        <a:rPr lang="en-US" sz="1800" i="1">
                          <a:latin typeface="Cambria Math" panose="02040503050406030204" pitchFamily="18" charset="0"/>
                        </a:rPr>
                        <m:t>𝑙𝑛</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1</m:t>
                              </m:r>
                            </m:num>
                            <m:den>
                              <m:sSub>
                                <m:sSubPr>
                                  <m:ctrlPr>
                                    <a:rPr lang="en-US" sz="1800" i="1">
                                      <a:latin typeface="Cambria Math" panose="02040503050406030204" pitchFamily="18" charset="0"/>
                                    </a:rPr>
                                  </m:ctrlPr>
                                </m:sSubPr>
                                <m:e>
                                  <m:r>
                                    <a:rPr lang="en-US" sz="1800" i="1">
                                      <a:latin typeface="Cambria Math" panose="02040503050406030204" pitchFamily="18" charset="0"/>
                                    </a:rPr>
                                    <m:t>𝜖</m:t>
                                  </m:r>
                                </m:e>
                                <m:sub>
                                  <m:r>
                                    <a:rPr lang="en-US" sz="1800" i="1">
                                      <a:latin typeface="Cambria Math" panose="02040503050406030204" pitchFamily="18" charset="0"/>
                                    </a:rPr>
                                    <m:t>𝑑</m:t>
                                  </m:r>
                                </m:sub>
                              </m:sSub>
                            </m:den>
                          </m:f>
                        </m:e>
                      </m:d>
                    </m:oMath>
                  </m:oMathPara>
                </a14:m>
                <a:endParaRPr lang="en-US" sz="1800" dirty="0">
                  <a:latin typeface="+mn-lt"/>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096000" y="4546140"/>
                <a:ext cx="1872372" cy="622350"/>
              </a:xfrm>
              <a:prstGeom prst="rect">
                <a:avLst/>
              </a:prstGeom>
              <a:blipFill>
                <a:blip r:embed="rId8"/>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D685FBB-523A-49B9-A8A0-5DE8DD8A3C94}"/>
              </a:ext>
            </a:extLst>
          </p:cNvPr>
          <p:cNvSpPr>
            <a:spLocks noGrp="1"/>
          </p:cNvSpPr>
          <p:nvPr>
            <p:ph type="sldNum" sz="quarter" idx="11"/>
          </p:nvPr>
        </p:nvSpPr>
        <p:spPr/>
        <p:txBody>
          <a:bodyPr/>
          <a:lstStyle/>
          <a:p>
            <a:fld id="{E65879EC-8A30-47F6-8160-BB56F603565F}" type="slidenum">
              <a:rPr lang="en-US" smtClean="0"/>
              <a:pPr/>
              <a:t>29</a:t>
            </a:fld>
            <a:endParaRPr lang="en-US"/>
          </a:p>
        </p:txBody>
      </p:sp>
      <p:sp>
        <p:nvSpPr>
          <p:cNvPr id="5" name="Footer Placeholder 3">
            <a:extLst>
              <a:ext uri="{FF2B5EF4-FFF2-40B4-BE49-F238E27FC236}">
                <a16:creationId xmlns:a16="http://schemas.microsoft.com/office/drawing/2014/main" id="{8855DC21-8F23-2E75-3FA2-599EE0653DAD}"/>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737256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DD49-B30D-B3CF-E386-061610D1AE4D}"/>
              </a:ext>
            </a:extLst>
          </p:cNvPr>
          <p:cNvSpPr>
            <a:spLocks noGrp="1"/>
          </p:cNvSpPr>
          <p:nvPr>
            <p:ph type="title"/>
          </p:nvPr>
        </p:nvSpPr>
        <p:spPr/>
        <p:txBody>
          <a:bodyPr/>
          <a:lstStyle/>
          <a:p>
            <a:r>
              <a:rPr lang="en-US"/>
              <a:t>The aims of particle detectors</a:t>
            </a:r>
          </a:p>
        </p:txBody>
      </p:sp>
      <p:sp>
        <p:nvSpPr>
          <p:cNvPr id="4" name="Footer Placeholder 3">
            <a:extLst>
              <a:ext uri="{FF2B5EF4-FFF2-40B4-BE49-F238E27FC236}">
                <a16:creationId xmlns:a16="http://schemas.microsoft.com/office/drawing/2014/main" id="{5DC8E9DC-2C06-90BD-D378-0B7AD9135468}"/>
              </a:ext>
            </a:extLst>
          </p:cNvPr>
          <p:cNvSpPr>
            <a:spLocks noGrp="1"/>
          </p:cNvSpPr>
          <p:nvPr>
            <p:ph type="ftr" sz="quarter" idx="10"/>
          </p:nvPr>
        </p:nvSpPr>
        <p:spPr/>
        <p:txBody>
          <a:bodyPr/>
          <a:lstStyle/>
          <a:p>
            <a:r>
              <a:rPr lang="en-US" dirty="0"/>
              <a:t>HEPIC 2025 – Analog Signal Processing for Radiation Detectors</a:t>
            </a:r>
          </a:p>
        </p:txBody>
      </p:sp>
      <p:sp>
        <p:nvSpPr>
          <p:cNvPr id="5" name="Slide Number Placeholder 4">
            <a:extLst>
              <a:ext uri="{FF2B5EF4-FFF2-40B4-BE49-F238E27FC236}">
                <a16:creationId xmlns:a16="http://schemas.microsoft.com/office/drawing/2014/main" id="{864CE06D-FA0C-9C12-2385-BBD7A0B6408D}"/>
              </a:ext>
            </a:extLst>
          </p:cNvPr>
          <p:cNvSpPr>
            <a:spLocks noGrp="1"/>
          </p:cNvSpPr>
          <p:nvPr>
            <p:ph type="sldNum" sz="quarter" idx="11"/>
          </p:nvPr>
        </p:nvSpPr>
        <p:spPr/>
        <p:txBody>
          <a:bodyPr/>
          <a:lstStyle/>
          <a:p>
            <a:fld id="{E65879EC-8A30-47F6-8160-BB56F603565F}" type="slidenum">
              <a:rPr lang="en-US" smtClean="0"/>
              <a:pPr/>
              <a:t>3</a:t>
            </a:fld>
            <a:endParaRPr lang="en-US"/>
          </a:p>
        </p:txBody>
      </p:sp>
      <p:pic>
        <p:nvPicPr>
          <p:cNvPr id="9" name="Picture 8">
            <a:extLst>
              <a:ext uri="{FF2B5EF4-FFF2-40B4-BE49-F238E27FC236}">
                <a16:creationId xmlns:a16="http://schemas.microsoft.com/office/drawing/2014/main" id="{04CE9DD6-FDEF-639C-7DE1-D1D44854B208}"/>
              </a:ext>
            </a:extLst>
          </p:cNvPr>
          <p:cNvPicPr>
            <a:picLocks noChangeAspect="1"/>
          </p:cNvPicPr>
          <p:nvPr/>
        </p:nvPicPr>
        <p:blipFill>
          <a:blip r:embed="rId2"/>
          <a:stretch>
            <a:fillRect/>
          </a:stretch>
        </p:blipFill>
        <p:spPr>
          <a:xfrm>
            <a:off x="914400" y="1039161"/>
            <a:ext cx="4273666" cy="4779678"/>
          </a:xfrm>
          <a:prstGeom prst="rect">
            <a:avLst/>
          </a:prstGeom>
        </p:spPr>
      </p:pic>
      <p:sp>
        <p:nvSpPr>
          <p:cNvPr id="10" name="Rectangle 3">
            <a:extLst>
              <a:ext uri="{FF2B5EF4-FFF2-40B4-BE49-F238E27FC236}">
                <a16:creationId xmlns:a16="http://schemas.microsoft.com/office/drawing/2014/main" id="{965592AA-2B6B-83FA-DE3A-55E5F7CC2737}"/>
              </a:ext>
            </a:extLst>
          </p:cNvPr>
          <p:cNvSpPr txBox="1">
            <a:spLocks noChangeArrowheads="1"/>
          </p:cNvSpPr>
          <p:nvPr/>
        </p:nvSpPr>
        <p:spPr bwMode="auto">
          <a:xfrm>
            <a:off x="5723021" y="982663"/>
            <a:ext cx="5775158"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pPr marL="6350" indent="-6350">
              <a:lnSpc>
                <a:spcPct val="90000"/>
              </a:lnSpc>
            </a:pPr>
            <a:r>
              <a:rPr lang="en-GB" altLang="en-US" sz="2000" kern="0"/>
              <a:t>Discover the identity of the particles that pass through the detector after an event (collision or decay)</a:t>
            </a:r>
          </a:p>
          <a:p>
            <a:pPr marL="6350" indent="-6350">
              <a:lnSpc>
                <a:spcPct val="90000"/>
              </a:lnSpc>
            </a:pPr>
            <a:r>
              <a:rPr lang="en-GB" altLang="en-US" sz="2000" kern="0"/>
              <a:t>To </a:t>
            </a:r>
            <a:r>
              <a:rPr lang="en-US" altLang="en-US" sz="2000" kern="0"/>
              <a:t>achieve this goal, we need to reconstruct the momenta of the particles, thus tracking their trajectory and measuring</a:t>
            </a:r>
            <a:r>
              <a:rPr lang="en-GB" altLang="en-US" sz="2000" kern="0"/>
              <a:t> their energy.</a:t>
            </a:r>
          </a:p>
          <a:p>
            <a:pPr>
              <a:lnSpc>
                <a:spcPct val="90000"/>
              </a:lnSpc>
            </a:pPr>
            <a:r>
              <a:rPr lang="en-GB" altLang="en-US" sz="2000" kern="0"/>
              <a:t>A detector needs to have:</a:t>
            </a:r>
          </a:p>
          <a:p>
            <a:pPr lvl="1">
              <a:lnSpc>
                <a:spcPct val="90000"/>
              </a:lnSpc>
            </a:pPr>
            <a:r>
              <a:rPr lang="en-GB" altLang="en-US" sz="1800" kern="0"/>
              <a:t>Enough layers - to recognize trajectories easily and reconstruct them reliably</a:t>
            </a:r>
          </a:p>
          <a:p>
            <a:pPr lvl="1">
              <a:lnSpc>
                <a:spcPct val="90000"/>
              </a:lnSpc>
            </a:pPr>
            <a:r>
              <a:rPr lang="en-GB" altLang="en-US" sz="1800" kern="0"/>
              <a:t>Large numbers of sensor channels to easily distinguish tracks and achieve the required spatial resolution</a:t>
            </a:r>
          </a:p>
          <a:p>
            <a:pPr lvl="2">
              <a:lnSpc>
                <a:spcPct val="90000"/>
              </a:lnSpc>
            </a:pPr>
            <a:r>
              <a:rPr lang="en-GB" altLang="en-US" sz="1800" kern="0"/>
              <a:t>Best spatial precision near the interaction point</a:t>
            </a:r>
          </a:p>
          <a:p>
            <a:pPr lvl="1">
              <a:lnSpc>
                <a:spcPct val="90000"/>
              </a:lnSpc>
            </a:pPr>
            <a:r>
              <a:rPr lang="en-GB" altLang="en-US" sz="1800" kern="0"/>
              <a:t>Material - enough to generate signals but </a:t>
            </a:r>
            <a:r>
              <a:rPr lang="en-US" altLang="en-US" sz="1800" kern="0"/>
              <a:t>minimize scattering, secondary interactions, and </a:t>
            </a:r>
            <a:r>
              <a:rPr lang="en-GB" altLang="en-US" sz="1800" kern="0"/>
              <a:t>conversions…</a:t>
            </a:r>
          </a:p>
          <a:p>
            <a:pPr lvl="1">
              <a:lnSpc>
                <a:spcPct val="90000"/>
              </a:lnSpc>
            </a:pPr>
            <a:r>
              <a:rPr lang="en-GB" altLang="en-US" sz="1800" kern="0"/>
              <a:t>Magnetic field to bend trajectories</a:t>
            </a:r>
          </a:p>
          <a:p>
            <a:pPr marL="280988" lvl="1" indent="0">
              <a:lnSpc>
                <a:spcPct val="90000"/>
              </a:lnSpc>
              <a:buNone/>
            </a:pPr>
            <a:endParaRPr lang="en-GB" altLang="en-US" sz="1800" kern="0"/>
          </a:p>
        </p:txBody>
      </p:sp>
    </p:spTree>
    <p:extLst>
      <p:ext uri="{BB962C8B-B14F-4D97-AF65-F5344CB8AC3E}">
        <p14:creationId xmlns:p14="http://schemas.microsoft.com/office/powerpoint/2010/main" val="3251561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5"/>
          <p:cNvSpPr>
            <a:spLocks noGrp="1" noChangeArrowheads="1"/>
          </p:cNvSpPr>
          <p:nvPr>
            <p:ph type="title"/>
          </p:nvPr>
        </p:nvSpPr>
        <p:spPr/>
        <p:txBody>
          <a:bodyPr/>
          <a:lstStyle/>
          <a:p>
            <a:r>
              <a:rPr lang="en-US"/>
              <a:t>Required Number of Time Constants</a:t>
            </a:r>
          </a:p>
        </p:txBody>
      </p:sp>
      <p:sp>
        <p:nvSpPr>
          <p:cNvPr id="47108" name="Rectangle 36"/>
          <p:cNvSpPr>
            <a:spLocks noGrp="1" noChangeArrowheads="1"/>
          </p:cNvSpPr>
          <p:nvPr>
            <p:ph type="body" idx="1"/>
          </p:nvPr>
        </p:nvSpPr>
        <p:spPr>
          <a:xfrm>
            <a:off x="2209800" y="4986338"/>
            <a:ext cx="7772400" cy="1109662"/>
          </a:xfrm>
        </p:spPr>
        <p:txBody>
          <a:bodyPr/>
          <a:lstStyle/>
          <a:p>
            <a:pPr>
              <a:buFont typeface="Wingdings" panose="05000000000000000000" pitchFamily="2" charset="2"/>
              <a:buChar char="§"/>
            </a:pPr>
            <a:r>
              <a:rPr lang="en-US"/>
              <a:t>Going from 1% dynamic settling error to 10</a:t>
            </a:r>
            <a:r>
              <a:rPr lang="en-US" baseline="30000"/>
              <a:t>-6</a:t>
            </a:r>
            <a:r>
              <a:rPr lang="en-US"/>
              <a:t> requires only a ~3x increase in settling time</a:t>
            </a:r>
          </a:p>
        </p:txBody>
      </p:sp>
      <mc:AlternateContent xmlns:mc="http://schemas.openxmlformats.org/markup-compatibility/2006" xmlns:a14="http://schemas.microsoft.com/office/drawing/2010/main">
        <mc:Choice Requires="a14">
          <p:graphicFrame>
            <p:nvGraphicFramePr>
              <p:cNvPr id="762914" name="Group 34"/>
              <p:cNvGraphicFramePr>
                <a:graphicFrameLocks noGrp="1"/>
              </p:cNvGraphicFramePr>
              <p:nvPr/>
            </p:nvGraphicFramePr>
            <p:xfrm>
              <a:off x="2993252" y="1565299"/>
              <a:ext cx="6096000" cy="267176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31813">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14:m>
                            <m:oMathPara xmlns:m="http://schemas.openxmlformats.org/officeDocument/2006/math">
                              <m:oMathParaPr>
                                <m:jc m:val="centerGroup"/>
                              </m:oMathParaPr>
                              <m:oMath xmlns:m="http://schemas.openxmlformats.org/officeDocument/2006/math">
                                <m:sSub>
                                  <m:sSubPr>
                                    <m:ctrlPr>
                                      <a:rPr kumimoji="0" lang="en-US" sz="2000" b="1" i="1" u="none" strike="noStrike" cap="none" normalizeH="0" baseline="0" smtClean="0">
                                        <a:ln>
                                          <a:noFill/>
                                        </a:ln>
                                        <a:solidFill>
                                          <a:schemeClr val="tx1"/>
                                        </a:solidFill>
                                        <a:effectLst/>
                                        <a:latin typeface="Cambria Math" panose="02040503050406030204" pitchFamily="18" charset="0"/>
                                      </a:rPr>
                                    </m:ctrlPr>
                                  </m:sSubPr>
                                  <m:e>
                                    <m:r>
                                      <a:rPr kumimoji="0" lang="en-US" sz="2000" b="1" i="1" u="none" strike="noStrike" cap="none" normalizeH="0" baseline="0" smtClean="0">
                                        <a:ln>
                                          <a:noFill/>
                                        </a:ln>
                                        <a:solidFill>
                                          <a:schemeClr val="tx1"/>
                                        </a:solidFill>
                                        <a:effectLst/>
                                        <a:latin typeface="Cambria Math" panose="02040503050406030204" pitchFamily="18" charset="0"/>
                                      </a:rPr>
                                      <m:t>𝝐</m:t>
                                    </m:r>
                                  </m:e>
                                  <m:sub>
                                    <m:r>
                                      <a:rPr kumimoji="0" lang="en-US" sz="2000" b="1" i="1" u="none" strike="noStrike" cap="none" normalizeH="0" baseline="0" smtClean="0">
                                        <a:ln>
                                          <a:noFill/>
                                        </a:ln>
                                        <a:solidFill>
                                          <a:schemeClr val="tx1"/>
                                        </a:solidFill>
                                        <a:effectLst/>
                                        <a:latin typeface="Cambria Math" panose="02040503050406030204" pitchFamily="18" charset="0"/>
                                      </a:rPr>
                                      <m:t>𝒅</m:t>
                                    </m:r>
                                  </m:sub>
                                </m:sSub>
                              </m:oMath>
                            </m:oMathPara>
                          </a14:m>
                          <a:endParaRPr kumimoji="0" lang="en-US" sz="2000" b="1" i="0" u="none" strike="noStrike" cap="none" normalizeH="0" baseline="0">
                            <a:ln>
                              <a:noFill/>
                            </a:ln>
                            <a:solidFill>
                              <a:schemeClr val="tx1"/>
                            </a:solidFill>
                            <a:effectLst/>
                            <a:latin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14:m>
                            <m:oMathPara xmlns:m="http://schemas.openxmlformats.org/officeDocument/2006/math">
                              <m:oMathParaPr>
                                <m:jc m:val="centerGroup"/>
                              </m:oMathParaPr>
                              <m:oMath xmlns:m="http://schemas.openxmlformats.org/officeDocument/2006/math">
                                <m:sSub>
                                  <m:sSubPr>
                                    <m:ctrlPr>
                                      <a:rPr kumimoji="0" lang="en-US" sz="2000" b="1" i="1" u="none" strike="noStrike" cap="none" normalizeH="0" baseline="0" dirty="0" smtClean="0">
                                        <a:ln>
                                          <a:noFill/>
                                        </a:ln>
                                        <a:solidFill>
                                          <a:schemeClr val="tx1"/>
                                        </a:solidFill>
                                        <a:effectLst/>
                                        <a:latin typeface="Cambria Math" panose="02040503050406030204" pitchFamily="18" charset="0"/>
                                      </a:rPr>
                                    </m:ctrlPr>
                                  </m:sSubPr>
                                  <m:e>
                                    <m:r>
                                      <a:rPr kumimoji="0" lang="en-US" sz="2000" b="1" i="1" u="none" strike="noStrike" cap="none" normalizeH="0" baseline="0" dirty="0" smtClean="0">
                                        <a:ln>
                                          <a:noFill/>
                                        </a:ln>
                                        <a:solidFill>
                                          <a:schemeClr val="tx1"/>
                                        </a:solidFill>
                                        <a:effectLst/>
                                        <a:latin typeface="Cambria Math" panose="02040503050406030204" pitchFamily="18" charset="0"/>
                                      </a:rPr>
                                      <m:t>𝒕</m:t>
                                    </m:r>
                                  </m:e>
                                  <m:sub>
                                    <m:r>
                                      <a:rPr kumimoji="0" lang="en-US" sz="2000" b="1" i="1" u="none" strike="noStrike" cap="none" normalizeH="0" baseline="0" dirty="0" smtClean="0">
                                        <a:ln>
                                          <a:noFill/>
                                        </a:ln>
                                        <a:solidFill>
                                          <a:schemeClr val="tx1"/>
                                        </a:solidFill>
                                        <a:effectLst/>
                                        <a:latin typeface="Cambria Math" panose="02040503050406030204" pitchFamily="18" charset="0"/>
                                      </a:rPr>
                                      <m:t>𝒔</m:t>
                                    </m:r>
                                  </m:sub>
                                </m:sSub>
                                <m:r>
                                  <a:rPr kumimoji="0" lang="en-US" sz="2000" b="1" i="1" u="none" strike="noStrike" cap="none" normalizeH="0" baseline="0" dirty="0">
                                    <a:ln>
                                      <a:noFill/>
                                    </a:ln>
                                    <a:solidFill>
                                      <a:schemeClr val="tx1"/>
                                    </a:solidFill>
                                    <a:effectLst/>
                                    <a:latin typeface="Cambria Math" panose="02040503050406030204" pitchFamily="18" charset="0"/>
                                  </a:rPr>
                                  <m:t>/</m:t>
                                </m:r>
                                <m:r>
                                  <a:rPr lang="en-US" sz="2000" b="0" i="1" smtClean="0">
                                    <a:latin typeface="Cambria Math" panose="02040503050406030204" pitchFamily="18" charset="0"/>
                                  </a:rPr>
                                  <m:t>𝜏</m:t>
                                </m:r>
                              </m:oMath>
                            </m:oMathPara>
                          </a14:m>
                          <a:endParaRPr kumimoji="0" lang="en-US" sz="2000" b="1" i="0" u="none" strike="noStrike" cap="none" normalizeH="0" baseline="0">
                            <a:ln>
                              <a:noFill/>
                            </a:ln>
                            <a:solidFill>
                              <a:schemeClr val="tx1"/>
                            </a:solidFill>
                            <a:effectLst/>
                            <a:latin typeface="Symbol" pitchFamily="18" charset="2"/>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3400">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4.6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1813">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0.1%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6.9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2925">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0.01%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9.2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1813">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10</a:t>
                          </a:r>
                          <a:r>
                            <a:rPr kumimoji="0" lang="en-US" sz="2000" b="0" i="0" u="none" strike="noStrike" cap="none" normalizeH="0" baseline="30000">
                              <a:ln>
                                <a:noFill/>
                              </a:ln>
                              <a:solidFill>
                                <a:schemeClr val="tx1"/>
                              </a:solidFill>
                              <a:effectLst/>
                              <a:latin typeface="Arial" charset="0"/>
                            </a:rPr>
                            <a:t>-6</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13.8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Choice>
        <mc:Fallback xmlns="">
          <p:graphicFrame>
            <p:nvGraphicFramePr>
              <p:cNvPr id="762914" name="Group 34"/>
              <p:cNvGraphicFramePr>
                <a:graphicFrameLocks noGrp="1"/>
              </p:cNvGraphicFramePr>
              <p:nvPr/>
            </p:nvGraphicFramePr>
            <p:xfrm>
              <a:off x="2993252" y="1565299"/>
              <a:ext cx="6096000" cy="267176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31813">
                    <a:tc>
                      <a:txBody>
                        <a:bodyPr/>
                        <a:lstStyle/>
                        <a:p>
                          <a:endParaRPr lang="en-US"/>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599" t="-2273" r="-100599" b="-407955"/>
                          </a:stretch>
                        </a:blipFill>
                      </a:tcPr>
                    </a:tc>
                    <a:tc>
                      <a:txBody>
                        <a:bodyPr/>
                        <a:lstStyle/>
                        <a:p>
                          <a:endParaRPr lang="en-US"/>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100800" t="-2273" r="-800" b="-407955"/>
                          </a:stretch>
                        </a:blipFill>
                      </a:tcPr>
                    </a:tc>
                    <a:extLst>
                      <a:ext uri="{0D108BD9-81ED-4DB2-BD59-A6C34878D82A}">
                        <a16:rowId xmlns:a16="http://schemas.microsoft.com/office/drawing/2014/main" val="10000"/>
                      </a:ext>
                    </a:extLst>
                  </a:tr>
                  <a:tr h="533400">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4.6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1813">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0.1%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6.9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42925">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0.01%</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9.2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1813">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10</a:t>
                          </a:r>
                          <a:r>
                            <a:rPr kumimoji="0" lang="en-US" sz="2000" b="0" i="0" u="none" strike="noStrike" cap="none" normalizeH="0" baseline="30000">
                              <a:ln>
                                <a:noFill/>
                              </a:ln>
                              <a:solidFill>
                                <a:schemeClr val="tx1"/>
                              </a:solidFill>
                              <a:effectLst/>
                              <a:latin typeface="Arial" charset="0"/>
                            </a:rPr>
                            <a:t>-6</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Tx/>
                            <a:buSzPct val="100000"/>
                            <a:buFontTx/>
                            <a:buNone/>
                            <a:tabLst/>
                          </a:pPr>
                          <a:r>
                            <a:rPr kumimoji="0" lang="en-US" sz="2000" b="0" i="0" u="none" strike="noStrike" cap="none" normalizeH="0" baseline="0">
                              <a:ln>
                                <a:noFill/>
                              </a:ln>
                              <a:solidFill>
                                <a:schemeClr val="tx1"/>
                              </a:solidFill>
                              <a:effectLst/>
                              <a:latin typeface="Arial" charset="0"/>
                            </a:rPr>
                            <a:t>13.8</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mc:Fallback>
      </mc:AlternateContent>
      <p:sp>
        <p:nvSpPr>
          <p:cNvPr id="3" name="Slide Number Placeholder 2">
            <a:extLst>
              <a:ext uri="{FF2B5EF4-FFF2-40B4-BE49-F238E27FC236}">
                <a16:creationId xmlns:a16="http://schemas.microsoft.com/office/drawing/2014/main" id="{0F87350D-1D99-4BDF-A860-D32785A924DD}"/>
              </a:ext>
            </a:extLst>
          </p:cNvPr>
          <p:cNvSpPr>
            <a:spLocks noGrp="1"/>
          </p:cNvSpPr>
          <p:nvPr>
            <p:ph type="sldNum" sz="quarter" idx="11"/>
          </p:nvPr>
        </p:nvSpPr>
        <p:spPr/>
        <p:txBody>
          <a:bodyPr/>
          <a:lstStyle/>
          <a:p>
            <a:fld id="{E65879EC-8A30-47F6-8160-BB56F603565F}" type="slidenum">
              <a:rPr lang="en-US" smtClean="0"/>
              <a:pPr/>
              <a:t>30</a:t>
            </a:fld>
            <a:endParaRPr lang="en-US"/>
          </a:p>
        </p:txBody>
      </p:sp>
      <p:sp>
        <p:nvSpPr>
          <p:cNvPr id="4" name="Footer Placeholder 3">
            <a:extLst>
              <a:ext uri="{FF2B5EF4-FFF2-40B4-BE49-F238E27FC236}">
                <a16:creationId xmlns:a16="http://schemas.microsoft.com/office/drawing/2014/main" id="{CFCE3DA1-8378-6C28-929A-1033C1AE6AA4}"/>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custDataLst>
      <p:tags r:id="rId1"/>
    </p:custDataLst>
    <p:extLst>
      <p:ext uri="{BB962C8B-B14F-4D97-AF65-F5344CB8AC3E}">
        <p14:creationId xmlns:p14="http://schemas.microsoft.com/office/powerpoint/2010/main" val="17186335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3A35EE-D206-4B96-8AF0-9D0B74F409F1}"/>
              </a:ext>
            </a:extLst>
          </p:cNvPr>
          <p:cNvSpPr>
            <a:spLocks noGrp="1"/>
          </p:cNvSpPr>
          <p:nvPr>
            <p:ph type="title"/>
          </p:nvPr>
        </p:nvSpPr>
        <p:spPr/>
        <p:txBody>
          <a:bodyPr>
            <a:normAutofit fontScale="90000"/>
          </a:bodyPr>
          <a:lstStyle/>
          <a:p>
            <a:r>
              <a:rPr lang="en-US"/>
              <a:t>CSA: example ideal case</a:t>
            </a:r>
          </a:p>
        </p:txBody>
      </p:sp>
      <p:pic>
        <p:nvPicPr>
          <p:cNvPr id="39" name="Image 38">
            <a:extLst>
              <a:ext uri="{FF2B5EF4-FFF2-40B4-BE49-F238E27FC236}">
                <a16:creationId xmlns:a16="http://schemas.microsoft.com/office/drawing/2014/main" id="{130D2B52-FD31-4F00-820A-CF578E114344}"/>
              </a:ext>
            </a:extLst>
          </p:cNvPr>
          <p:cNvPicPr>
            <a:picLocks noChangeAspect="1"/>
          </p:cNvPicPr>
          <p:nvPr/>
        </p:nvPicPr>
        <p:blipFill rotWithShape="1">
          <a:blip r:embed="rId2"/>
          <a:srcRect l="10997" t="3613" r="7760" b="8538"/>
          <a:stretch/>
        </p:blipFill>
        <p:spPr>
          <a:xfrm>
            <a:off x="948493" y="1402135"/>
            <a:ext cx="4314581" cy="2920483"/>
          </a:xfrm>
          <a:prstGeom prst="rect">
            <a:avLst/>
          </a:prstGeom>
        </p:spPr>
      </p:pic>
      <mc:AlternateContent xmlns:mc="http://schemas.openxmlformats.org/markup-compatibility/2006" xmlns:a14="http://schemas.microsoft.com/office/drawing/2010/main">
        <mc:Choice Requires="a14">
          <p:sp>
            <p:nvSpPr>
              <p:cNvPr id="45" name="Espace réservé du contenu 2">
                <a:extLst>
                  <a:ext uri="{FF2B5EF4-FFF2-40B4-BE49-F238E27FC236}">
                    <a16:creationId xmlns:a16="http://schemas.microsoft.com/office/drawing/2014/main" id="{1772731A-F7E8-4B5C-A00B-62C7016A0C54}"/>
                  </a:ext>
                </a:extLst>
              </p:cNvPr>
              <p:cNvSpPr txBox="1">
                <a:spLocks/>
              </p:cNvSpPr>
              <p:nvPr/>
            </p:nvSpPr>
            <p:spPr>
              <a:xfrm>
                <a:off x="948493" y="5008776"/>
                <a:ext cx="5140569" cy="3048265"/>
              </a:xfrm>
              <a:prstGeom prst="rect">
                <a:avLst/>
              </a:prstGeom>
            </p:spPr>
            <p:txBody>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a:buClr>
                    <a:srgbClr val="C00000"/>
                  </a:buClr>
                  <a:buSzPct val="100000"/>
                </a:pPr>
                <a:r>
                  <a:rPr lang="fr-FR" sz="1800" dirty="0" err="1"/>
                  <a:t>C</a:t>
                </a:r>
                <a:r>
                  <a:rPr lang="fr-FR" sz="1800" baseline="-25000" dirty="0" err="1"/>
                  <a:t>in</a:t>
                </a:r>
                <a:r>
                  <a:rPr lang="fr-FR" sz="1800" dirty="0"/>
                  <a:t> = 100fF  C</a:t>
                </a:r>
                <a:r>
                  <a:rPr lang="fr-FR" sz="1800" baseline="-25000" dirty="0"/>
                  <a:t>f</a:t>
                </a:r>
                <a:r>
                  <a:rPr lang="fr-FR" sz="1800" dirty="0"/>
                  <a:t>= 10fF  C</a:t>
                </a:r>
                <a:r>
                  <a:rPr lang="fr-FR" sz="1800" baseline="-25000" dirty="0"/>
                  <a:t>L</a:t>
                </a:r>
                <a:r>
                  <a:rPr lang="fr-FR" sz="1800" dirty="0"/>
                  <a:t> = 20fF</a:t>
                </a:r>
              </a:p>
              <a:p>
                <a:pPr>
                  <a:buClr>
                    <a:srgbClr val="C00000"/>
                  </a:buClr>
                  <a:buSzPct val="100000"/>
                </a:pP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𝐴</m:t>
                        </m:r>
                      </m:e>
                      <m:sub>
                        <m:r>
                          <a:rPr lang="en-US" sz="1800" b="0" i="1" smtClean="0">
                            <a:latin typeface="Cambria Math" panose="02040503050406030204" pitchFamily="18" charset="0"/>
                          </a:rPr>
                          <m:t>0</m:t>
                        </m:r>
                      </m:sub>
                    </m:sSub>
                  </m:oMath>
                </a14:m>
                <a:r>
                  <a:rPr lang="fr-FR" sz="1800" dirty="0"/>
                  <a:t> = 100k  Q = 10 000 e- over 1 ns</a:t>
                </a:r>
              </a:p>
            </p:txBody>
          </p:sp>
        </mc:Choice>
        <mc:Fallback xmlns="">
          <p:sp>
            <p:nvSpPr>
              <p:cNvPr id="45" name="Espace réservé du contenu 2">
                <a:extLst>
                  <a:ext uri="{FF2B5EF4-FFF2-40B4-BE49-F238E27FC236}">
                    <a16:creationId xmlns:a16="http://schemas.microsoft.com/office/drawing/2014/main" id="{1772731A-F7E8-4B5C-A00B-62C7016A0C54}"/>
                  </a:ext>
                </a:extLst>
              </p:cNvPr>
              <p:cNvSpPr txBox="1">
                <a:spLocks noRot="1" noChangeAspect="1" noMove="1" noResize="1" noEditPoints="1" noAdjustHandles="1" noChangeArrowheads="1" noChangeShapeType="1" noTextEdit="1"/>
              </p:cNvSpPr>
              <p:nvPr/>
            </p:nvSpPr>
            <p:spPr>
              <a:xfrm>
                <a:off x="948493" y="5008776"/>
                <a:ext cx="5140569" cy="3048265"/>
              </a:xfrm>
              <a:prstGeom prst="rect">
                <a:avLst/>
              </a:prstGeom>
              <a:blipFill>
                <a:blip r:embed="rId3"/>
                <a:stretch>
                  <a:fillRect l="-830" t="-1200"/>
                </a:stretch>
              </a:blipFill>
            </p:spPr>
            <p:txBody>
              <a:bodyPr/>
              <a:lstStyle/>
              <a:p>
                <a:r>
                  <a:rPr lang="en-US">
                    <a:noFill/>
                  </a:rPr>
                  <a:t> </a:t>
                </a:r>
              </a:p>
            </p:txBody>
          </p:sp>
        </mc:Fallback>
      </mc:AlternateContent>
      <p:pic>
        <p:nvPicPr>
          <p:cNvPr id="46" name="Image 45">
            <a:extLst>
              <a:ext uri="{FF2B5EF4-FFF2-40B4-BE49-F238E27FC236}">
                <a16:creationId xmlns:a16="http://schemas.microsoft.com/office/drawing/2014/main" id="{003FB5FC-1EF2-4EA5-9541-99EB2D57C1B3}"/>
              </a:ext>
            </a:extLst>
          </p:cNvPr>
          <p:cNvPicPr>
            <a:picLocks noChangeAspect="1"/>
          </p:cNvPicPr>
          <p:nvPr/>
        </p:nvPicPr>
        <p:blipFill>
          <a:blip r:embed="rId4"/>
          <a:stretch>
            <a:fillRect/>
          </a:stretch>
        </p:blipFill>
        <p:spPr>
          <a:xfrm>
            <a:off x="5602090" y="1143908"/>
            <a:ext cx="5751710" cy="3928189"/>
          </a:xfrm>
          <a:prstGeom prst="rect">
            <a:avLst/>
          </a:prstGeom>
        </p:spPr>
      </p:pic>
      <p:sp>
        <p:nvSpPr>
          <p:cNvPr id="7" name="ZoneTexte 6">
            <a:extLst>
              <a:ext uri="{FF2B5EF4-FFF2-40B4-BE49-F238E27FC236}">
                <a16:creationId xmlns:a16="http://schemas.microsoft.com/office/drawing/2014/main" id="{D6B66B61-DA99-42E8-9D5E-B1CFC08014DF}"/>
              </a:ext>
            </a:extLst>
          </p:cNvPr>
          <p:cNvSpPr txBox="1"/>
          <p:nvPr/>
        </p:nvSpPr>
        <p:spPr>
          <a:xfrm>
            <a:off x="8330540" y="1634490"/>
            <a:ext cx="2732312" cy="307777"/>
          </a:xfrm>
          <a:prstGeom prst="rect">
            <a:avLst/>
          </a:prstGeom>
          <a:noFill/>
        </p:spPr>
        <p:txBody>
          <a:bodyPr wrap="square" rtlCol="0">
            <a:spAutoFit/>
          </a:bodyPr>
          <a:lstStyle/>
          <a:p>
            <a:r>
              <a:rPr lang="en-US" b="1" err="1">
                <a:solidFill>
                  <a:srgbClr val="FF0000"/>
                </a:solidFill>
                <a:latin typeface="+mj-lt"/>
              </a:rPr>
              <a:t>Vout</a:t>
            </a:r>
            <a:r>
              <a:rPr lang="en-US" b="1">
                <a:solidFill>
                  <a:srgbClr val="FF0000"/>
                </a:solidFill>
                <a:latin typeface="+mj-lt"/>
              </a:rPr>
              <a:t> = Q/C</a:t>
            </a:r>
            <a:r>
              <a:rPr lang="en-US" b="1" baseline="-25000">
                <a:solidFill>
                  <a:srgbClr val="FF0000"/>
                </a:solidFill>
                <a:latin typeface="+mj-lt"/>
              </a:rPr>
              <a:t>f </a:t>
            </a:r>
            <a:r>
              <a:rPr lang="en-US" b="1">
                <a:solidFill>
                  <a:srgbClr val="FF0000"/>
                </a:solidFill>
                <a:latin typeface="+mj-lt"/>
              </a:rPr>
              <a:t>= 160 mV</a:t>
            </a:r>
          </a:p>
        </p:txBody>
      </p:sp>
      <p:sp>
        <p:nvSpPr>
          <p:cNvPr id="47" name="ZoneTexte 46">
            <a:extLst>
              <a:ext uri="{FF2B5EF4-FFF2-40B4-BE49-F238E27FC236}">
                <a16:creationId xmlns:a16="http://schemas.microsoft.com/office/drawing/2014/main" id="{EFBC3CEF-D70D-4E46-ADF9-7DFF47B5F7C1}"/>
              </a:ext>
            </a:extLst>
          </p:cNvPr>
          <p:cNvSpPr txBox="1"/>
          <p:nvPr/>
        </p:nvSpPr>
        <p:spPr>
          <a:xfrm>
            <a:off x="6964384" y="3429000"/>
            <a:ext cx="2732312" cy="307777"/>
          </a:xfrm>
          <a:prstGeom prst="rect">
            <a:avLst/>
          </a:prstGeom>
          <a:noFill/>
        </p:spPr>
        <p:txBody>
          <a:bodyPr wrap="square" rtlCol="0">
            <a:spAutoFit/>
          </a:bodyPr>
          <a:lstStyle/>
          <a:p>
            <a:r>
              <a:rPr lang="en-US" b="1">
                <a:solidFill>
                  <a:srgbClr val="FFFF00"/>
                </a:solidFill>
                <a:latin typeface="+mj-lt"/>
              </a:rPr>
              <a:t>Qin = 10 000 e-</a:t>
            </a:r>
          </a:p>
        </p:txBody>
      </p:sp>
      <p:sp>
        <p:nvSpPr>
          <p:cNvPr id="3" name="Slide Number Placeholder 2">
            <a:extLst>
              <a:ext uri="{FF2B5EF4-FFF2-40B4-BE49-F238E27FC236}">
                <a16:creationId xmlns:a16="http://schemas.microsoft.com/office/drawing/2014/main" id="{4C83E279-125A-D3E8-723C-53ADDF8F2624}"/>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31</a:t>
            </a:fld>
            <a:endParaRPr lang="en-US"/>
          </a:p>
        </p:txBody>
      </p:sp>
      <p:sp>
        <p:nvSpPr>
          <p:cNvPr id="4" name="Footer Placeholder 3">
            <a:extLst>
              <a:ext uri="{FF2B5EF4-FFF2-40B4-BE49-F238E27FC236}">
                <a16:creationId xmlns:a16="http://schemas.microsoft.com/office/drawing/2014/main" id="{2C821417-58E3-B7E0-B920-9C1934086B6E}"/>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887375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9266C1C-D023-43EB-9B2C-098870195A0F}"/>
              </a:ext>
            </a:extLst>
          </p:cNvPr>
          <p:cNvSpPr>
            <a:spLocks noGrp="1"/>
          </p:cNvSpPr>
          <p:nvPr>
            <p:ph type="title"/>
          </p:nvPr>
        </p:nvSpPr>
        <p:spPr>
          <a:xfrm>
            <a:off x="1295402" y="145539"/>
            <a:ext cx="9601196" cy="620022"/>
          </a:xfrm>
        </p:spPr>
        <p:txBody>
          <a:bodyPr>
            <a:normAutofit/>
          </a:bodyPr>
          <a:lstStyle/>
          <a:p>
            <a:r>
              <a:rPr lang="en-US" dirty="0"/>
              <a:t>What’s a high open loop gain?</a:t>
            </a:r>
          </a:p>
        </p:txBody>
      </p:sp>
      <p:pic>
        <p:nvPicPr>
          <p:cNvPr id="4" name="Espace réservé du contenu 3">
            <a:extLst>
              <a:ext uri="{FF2B5EF4-FFF2-40B4-BE49-F238E27FC236}">
                <a16:creationId xmlns:a16="http://schemas.microsoft.com/office/drawing/2014/main" id="{D5F00506-592F-46F0-97E4-222F63598C3A}"/>
              </a:ext>
            </a:extLst>
          </p:cNvPr>
          <p:cNvPicPr>
            <a:picLocks noChangeAspect="1"/>
          </p:cNvPicPr>
          <p:nvPr/>
        </p:nvPicPr>
        <p:blipFill rotWithShape="1">
          <a:blip r:embed="rId2"/>
          <a:srcRect r="25332"/>
          <a:stretch/>
        </p:blipFill>
        <p:spPr>
          <a:xfrm>
            <a:off x="589829" y="2776414"/>
            <a:ext cx="5573390" cy="3506410"/>
          </a:xfrm>
          <a:prstGeom prst="rect">
            <a:avLst/>
          </a:prstGeom>
        </p:spPr>
      </p:pic>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B197864D-E362-4C00-8830-85FBDC0A079F}"/>
                  </a:ext>
                </a:extLst>
              </p:cNvPr>
              <p:cNvSpPr txBox="1"/>
              <p:nvPr/>
            </p:nvSpPr>
            <p:spPr>
              <a:xfrm>
                <a:off x="807579" y="944686"/>
                <a:ext cx="5062241" cy="1634935"/>
              </a:xfrm>
              <a:prstGeom prst="rect">
                <a:avLst/>
              </a:prstGeom>
              <a:noFill/>
            </p:spPr>
            <p:txBody>
              <a:bodyPr wrap="square" rtlCol="0">
                <a:spAutoFit/>
              </a:bodyPr>
              <a:lstStyle/>
              <a:p>
                <a:r>
                  <a:rPr lang="en-US" dirty="0">
                    <a:latin typeface="+mj-lt"/>
                  </a:rPr>
                  <a:t>Sweep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𝐴</m:t>
                        </m:r>
                      </m:e>
                      <m:sub>
                        <m:r>
                          <a:rPr lang="en-US" sz="1400" b="0" i="1" smtClean="0">
                            <a:latin typeface="Cambria Math" panose="02040503050406030204" pitchFamily="18" charset="0"/>
                          </a:rPr>
                          <m:t>0</m:t>
                        </m:r>
                      </m:sub>
                    </m:sSub>
                  </m:oMath>
                </a14:m>
                <a:r>
                  <a:rPr lang="en-US" dirty="0">
                    <a:latin typeface="+mj-lt"/>
                  </a:rPr>
                  <a:t> from 1 to 10</a:t>
                </a:r>
                <a:r>
                  <a:rPr lang="en-US" baseline="30000" dirty="0">
                    <a:latin typeface="+mj-lt"/>
                  </a:rPr>
                  <a:t>5</a:t>
                </a:r>
              </a:p>
              <a:p>
                <a:endParaRPr lang="en-US" dirty="0">
                  <a:latin typeface="+mj-lt"/>
                </a:endParaRPr>
              </a:p>
              <a:p>
                <a:r>
                  <a:rPr lang="en-US" dirty="0">
                    <a:latin typeface="+mj-lt"/>
                  </a:rPr>
                  <a:t>For very low gains, </a:t>
                </a:r>
                <a:r>
                  <a:rPr lang="en-US" dirty="0" err="1">
                    <a:latin typeface="+mj-lt"/>
                  </a:rPr>
                  <a:t>V</a:t>
                </a:r>
                <a:r>
                  <a:rPr lang="en-US" baseline="-25000" dirty="0" err="1">
                    <a:latin typeface="+mj-lt"/>
                  </a:rPr>
                  <a:t>out</a:t>
                </a:r>
                <a:r>
                  <a:rPr lang="en-US" dirty="0">
                    <a:latin typeface="+mj-lt"/>
                  </a:rPr>
                  <a:t> is dependent on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𝐴</m:t>
                        </m:r>
                      </m:e>
                      <m:sub>
                        <m:r>
                          <a:rPr lang="en-US" sz="1400" b="0" i="1" smtClean="0">
                            <a:latin typeface="Cambria Math" panose="02040503050406030204" pitchFamily="18" charset="0"/>
                          </a:rPr>
                          <m:t>0</m:t>
                        </m:r>
                      </m:sub>
                    </m:sSub>
                  </m:oMath>
                </a14:m>
                <a:r>
                  <a:rPr lang="en-US" dirty="0">
                    <a:latin typeface="+mj-lt"/>
                  </a:rPr>
                  <a:t> and C</a:t>
                </a:r>
                <a:r>
                  <a:rPr lang="en-US" baseline="-25000" dirty="0">
                    <a:latin typeface="+mj-lt"/>
                  </a:rPr>
                  <a:t>in</a:t>
                </a:r>
              </a:p>
              <a:p>
                <a:r>
                  <a:rPr lang="en-US" dirty="0">
                    <a:latin typeface="+mj-lt"/>
                  </a:rPr>
                  <a:t>In order for the output to be only dependent on Cf, the gain must be high so that:</a:t>
                </a:r>
                <a:endParaRPr lang="en-US" baseline="-25000" dirty="0">
                  <a:latin typeface="+mj-lt"/>
                </a:endParaRPr>
              </a:p>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0</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smtClean="0">
                              <a:latin typeface="Cambria Math" panose="02040503050406030204" pitchFamily="18" charset="0"/>
                              <a:ea typeface="Cambria Math" panose="02040503050406030204" pitchFamily="18" charset="0"/>
                            </a:rPr>
                            <m:t>𝛽</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𝑠</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𝑓</m:t>
                              </m:r>
                            </m:sub>
                          </m:sSub>
                        </m:den>
                      </m:f>
                    </m:oMath>
                  </m:oMathPara>
                </a14:m>
                <a:endParaRPr lang="en-US" dirty="0">
                  <a:latin typeface="+mj-lt"/>
                </a:endParaRPr>
              </a:p>
            </p:txBody>
          </p:sp>
        </mc:Choice>
        <mc:Fallback xmlns="">
          <p:sp>
            <p:nvSpPr>
              <p:cNvPr id="6" name="ZoneTexte 5">
                <a:extLst>
                  <a:ext uri="{FF2B5EF4-FFF2-40B4-BE49-F238E27FC236}">
                    <a16:creationId xmlns:a16="http://schemas.microsoft.com/office/drawing/2014/main" id="{B197864D-E362-4C00-8830-85FBDC0A079F}"/>
                  </a:ext>
                </a:extLst>
              </p:cNvPr>
              <p:cNvSpPr txBox="1">
                <a:spLocks noRot="1" noChangeAspect="1" noMove="1" noResize="1" noEditPoints="1" noAdjustHandles="1" noChangeArrowheads="1" noChangeShapeType="1" noTextEdit="1"/>
              </p:cNvSpPr>
              <p:nvPr/>
            </p:nvSpPr>
            <p:spPr>
              <a:xfrm>
                <a:off x="807579" y="944686"/>
                <a:ext cx="5062241" cy="1634935"/>
              </a:xfrm>
              <a:prstGeom prst="rect">
                <a:avLst/>
              </a:prstGeom>
              <a:blipFill>
                <a:blip r:embed="rId3"/>
                <a:stretch>
                  <a:fillRect l="-361" t="-746"/>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4A764A62-9D61-D10A-8E53-0562F7B9862A}"/>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32</a:t>
            </a:fld>
            <a:endParaRPr lang="en-US"/>
          </a:p>
        </p:txBody>
      </p:sp>
      <p:grpSp>
        <p:nvGrpSpPr>
          <p:cNvPr id="5" name="Groupe 5">
            <a:extLst>
              <a:ext uri="{FF2B5EF4-FFF2-40B4-BE49-F238E27FC236}">
                <a16:creationId xmlns:a16="http://schemas.microsoft.com/office/drawing/2014/main" id="{5A7180EF-58E1-74BC-EC6D-7A1A4DF9A531}"/>
              </a:ext>
            </a:extLst>
          </p:cNvPr>
          <p:cNvGrpSpPr/>
          <p:nvPr/>
        </p:nvGrpSpPr>
        <p:grpSpPr>
          <a:xfrm>
            <a:off x="7686529" y="589517"/>
            <a:ext cx="3825010" cy="3123945"/>
            <a:chOff x="7332982" y="1583465"/>
            <a:chExt cx="3825010" cy="3123945"/>
          </a:xfrm>
        </p:grpSpPr>
        <p:cxnSp>
          <p:nvCxnSpPr>
            <p:cNvPr id="15" name="Connecteur droit 13">
              <a:extLst>
                <a:ext uri="{FF2B5EF4-FFF2-40B4-BE49-F238E27FC236}">
                  <a16:creationId xmlns:a16="http://schemas.microsoft.com/office/drawing/2014/main" id="{8C7DCA2D-C5B1-B01B-A249-AAB0088A3696}"/>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Connecteur droit 11">
              <a:extLst>
                <a:ext uri="{FF2B5EF4-FFF2-40B4-BE49-F238E27FC236}">
                  <a16:creationId xmlns:a16="http://schemas.microsoft.com/office/drawing/2014/main" id="{11F8F733-C0F4-3B47-1366-82FB0574B455}"/>
                </a:ext>
              </a:extLst>
            </p:cNvPr>
            <p:cNvCxnSpPr>
              <a:cxnSpLocks/>
            </p:cNvCxnSpPr>
            <p:nvPr/>
          </p:nvCxnSpPr>
          <p:spPr>
            <a:xfrm>
              <a:off x="10005224" y="2062211"/>
              <a:ext cx="0" cy="2645199"/>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Connecteur droit 9">
              <a:extLst>
                <a:ext uri="{FF2B5EF4-FFF2-40B4-BE49-F238E27FC236}">
                  <a16:creationId xmlns:a16="http://schemas.microsoft.com/office/drawing/2014/main" id="{F433F369-1FB3-3349-7276-603BE438BF9F}"/>
                </a:ext>
              </a:extLst>
            </p:cNvPr>
            <p:cNvCxnSpPr>
              <a:cxnSpLocks/>
            </p:cNvCxnSpPr>
            <p:nvPr/>
          </p:nvCxnSpPr>
          <p:spPr>
            <a:xfrm>
              <a:off x="8172826" y="2054396"/>
              <a:ext cx="0" cy="2653014"/>
            </a:xfrm>
            <a:prstGeom prst="line">
              <a:avLst/>
            </a:prstGeom>
            <a:ln w="19050"/>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E2B25336-3A47-6568-0E48-C0B5DD3CE8FD}"/>
                </a:ext>
              </a:extLst>
            </p:cNvPr>
            <p:cNvSpPr/>
            <p:nvPr/>
          </p:nvSpPr>
          <p:spPr>
            <a:xfrm>
              <a:off x="8827366" y="1956704"/>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cxnSp>
          <p:nvCxnSpPr>
            <p:cNvPr id="24" name="Connecteur droit 6">
              <a:extLst>
                <a:ext uri="{FF2B5EF4-FFF2-40B4-BE49-F238E27FC236}">
                  <a16:creationId xmlns:a16="http://schemas.microsoft.com/office/drawing/2014/main" id="{1252FCDC-4C49-EF9A-1D95-7A6081ECAA78}"/>
                </a:ext>
              </a:extLst>
            </p:cNvPr>
            <p:cNvCxnSpPr/>
            <p:nvPr/>
          </p:nvCxnSpPr>
          <p:spPr>
            <a:xfrm>
              <a:off x="7739069" y="3227353"/>
              <a:ext cx="2876061" cy="0"/>
            </a:xfrm>
            <a:prstGeom prst="line">
              <a:avLst/>
            </a:prstGeom>
            <a:ln w="19050"/>
          </p:spPr>
          <p:style>
            <a:lnRef idx="1">
              <a:schemeClr val="dk1"/>
            </a:lnRef>
            <a:fillRef idx="0">
              <a:schemeClr val="dk1"/>
            </a:fillRef>
            <a:effectRef idx="0">
              <a:schemeClr val="dk1"/>
            </a:effectRef>
            <a:fontRef idx="minor">
              <a:schemeClr val="tx1"/>
            </a:fontRef>
          </p:style>
        </p:cxnSp>
        <p:sp>
          <p:nvSpPr>
            <p:cNvPr id="25" name="Rectangle 24">
              <a:extLst>
                <a:ext uri="{FF2B5EF4-FFF2-40B4-BE49-F238E27FC236}">
                  <a16:creationId xmlns:a16="http://schemas.microsoft.com/office/drawing/2014/main" id="{5C413F79-C8D0-8B79-B057-8B745107FBD3}"/>
                </a:ext>
              </a:extLst>
            </p:cNvPr>
            <p:cNvSpPr/>
            <p:nvPr/>
          </p:nvSpPr>
          <p:spPr>
            <a:xfrm rot="16200000">
              <a:off x="7896346" y="3981534"/>
              <a:ext cx="552960"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sp>
          <p:nvSpPr>
            <p:cNvPr id="26" name="Rectangle 25">
              <a:extLst>
                <a:ext uri="{FF2B5EF4-FFF2-40B4-BE49-F238E27FC236}">
                  <a16:creationId xmlns:a16="http://schemas.microsoft.com/office/drawing/2014/main" id="{02CD3EFA-684F-9625-47C5-98B503B88A11}"/>
                </a:ext>
              </a:extLst>
            </p:cNvPr>
            <p:cNvSpPr/>
            <p:nvPr/>
          </p:nvSpPr>
          <p:spPr>
            <a:xfrm rot="16200000">
              <a:off x="9736870" y="3981534"/>
              <a:ext cx="552960"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sp>
          <p:nvSpPr>
            <p:cNvPr id="27" name="Triangle isocèle 3">
              <a:extLst>
                <a:ext uri="{FF2B5EF4-FFF2-40B4-BE49-F238E27FC236}">
                  <a16:creationId xmlns:a16="http://schemas.microsoft.com/office/drawing/2014/main" id="{2DEB9BCE-ACDC-0CD7-F1AE-FA9FB28C3EE8}"/>
                </a:ext>
              </a:extLst>
            </p:cNvPr>
            <p:cNvSpPr/>
            <p:nvPr/>
          </p:nvSpPr>
          <p:spPr>
            <a:xfrm rot="5400000">
              <a:off x="8669413" y="2797507"/>
              <a:ext cx="1015375" cy="875323"/>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8" name="ZoneTexte 17">
              <a:extLst>
                <a:ext uri="{FF2B5EF4-FFF2-40B4-BE49-F238E27FC236}">
                  <a16:creationId xmlns:a16="http://schemas.microsoft.com/office/drawing/2014/main" id="{0411742A-C520-568A-357C-B02736957B67}"/>
                </a:ext>
              </a:extLst>
            </p:cNvPr>
            <p:cNvSpPr txBox="1"/>
            <p:nvPr/>
          </p:nvSpPr>
          <p:spPr>
            <a:xfrm>
              <a:off x="7332982" y="2550364"/>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29" name="ZoneTexte 18">
              <a:extLst>
                <a:ext uri="{FF2B5EF4-FFF2-40B4-BE49-F238E27FC236}">
                  <a16:creationId xmlns:a16="http://schemas.microsoft.com/office/drawing/2014/main" id="{E873ADCF-409D-8C93-A916-8F97D85A294B}"/>
                </a:ext>
              </a:extLst>
            </p:cNvPr>
            <p:cNvSpPr txBox="1"/>
            <p:nvPr/>
          </p:nvSpPr>
          <p:spPr>
            <a:xfrm>
              <a:off x="8889885" y="1583465"/>
              <a:ext cx="574428" cy="307777"/>
            </a:xfrm>
            <a:prstGeom prst="rect">
              <a:avLst/>
            </a:prstGeom>
            <a:noFill/>
          </p:spPr>
          <p:txBody>
            <a:bodyPr wrap="square" rtlCol="0">
              <a:spAutoFit/>
            </a:bodyPr>
            <a:lstStyle/>
            <a:p>
              <a:r>
                <a:rPr lang="en-US" dirty="0">
                  <a:latin typeface="+mj-lt"/>
                </a:rPr>
                <a:t>C</a:t>
              </a:r>
              <a:r>
                <a:rPr lang="en-US" baseline="-25000" dirty="0">
                  <a:latin typeface="+mj-lt"/>
                </a:rPr>
                <a:t>f</a:t>
              </a:r>
            </a:p>
          </p:txBody>
        </p:sp>
        <p:sp>
          <p:nvSpPr>
            <p:cNvPr id="30" name="ZoneTexte 19">
              <a:extLst>
                <a:ext uri="{FF2B5EF4-FFF2-40B4-BE49-F238E27FC236}">
                  <a16:creationId xmlns:a16="http://schemas.microsoft.com/office/drawing/2014/main" id="{E142F7A6-2E22-5BF4-F33D-2ABE02A266AD}"/>
                </a:ext>
              </a:extLst>
            </p:cNvPr>
            <p:cNvSpPr txBox="1"/>
            <p:nvPr/>
          </p:nvSpPr>
          <p:spPr>
            <a:xfrm>
              <a:off x="10583564" y="3018236"/>
              <a:ext cx="574428" cy="307777"/>
            </a:xfrm>
            <a:prstGeom prst="rect">
              <a:avLst/>
            </a:prstGeom>
            <a:noFill/>
          </p:spPr>
          <p:txBody>
            <a:bodyPr wrap="square" rtlCol="0">
              <a:spAutoFit/>
            </a:bodyPr>
            <a:lstStyle/>
            <a:p>
              <a:r>
                <a:rPr lang="en-US" err="1">
                  <a:latin typeface="+mj-lt"/>
                </a:rPr>
                <a:t>V</a:t>
              </a:r>
              <a:r>
                <a:rPr lang="en-US" baseline="-25000" err="1">
                  <a:latin typeface="+mj-lt"/>
                </a:rPr>
                <a:t>out</a:t>
              </a:r>
              <a:endParaRPr lang="en-US" baseline="-25000">
                <a:latin typeface="+mj-lt"/>
              </a:endParaRPr>
            </a:p>
          </p:txBody>
        </p:sp>
        <p:sp>
          <p:nvSpPr>
            <p:cNvPr id="31" name="ZoneTexte 20">
              <a:extLst>
                <a:ext uri="{FF2B5EF4-FFF2-40B4-BE49-F238E27FC236}">
                  <a16:creationId xmlns:a16="http://schemas.microsoft.com/office/drawing/2014/main" id="{50C0984A-A0A7-4F09-6E61-BFF1D99F3412}"/>
                </a:ext>
              </a:extLst>
            </p:cNvPr>
            <p:cNvSpPr txBox="1"/>
            <p:nvPr/>
          </p:nvSpPr>
          <p:spPr>
            <a:xfrm>
              <a:off x="7602306" y="3802745"/>
              <a:ext cx="574428" cy="307777"/>
            </a:xfrm>
            <a:prstGeom prst="rect">
              <a:avLst/>
            </a:prstGeom>
            <a:noFill/>
          </p:spPr>
          <p:txBody>
            <a:bodyPr wrap="square" rtlCol="0">
              <a:spAutoFit/>
            </a:bodyPr>
            <a:lstStyle/>
            <a:p>
              <a:r>
                <a:rPr lang="en-US" dirty="0">
                  <a:latin typeface="+mj-lt"/>
                </a:rPr>
                <a:t>C</a:t>
              </a:r>
              <a:r>
                <a:rPr lang="en-US" baseline="-25000" dirty="0">
                  <a:latin typeface="+mj-lt"/>
                </a:rPr>
                <a:t>s</a:t>
              </a:r>
            </a:p>
          </p:txBody>
        </p:sp>
        <p:sp>
          <p:nvSpPr>
            <p:cNvPr id="32" name="ZoneTexte 21">
              <a:extLst>
                <a:ext uri="{FF2B5EF4-FFF2-40B4-BE49-F238E27FC236}">
                  <a16:creationId xmlns:a16="http://schemas.microsoft.com/office/drawing/2014/main" id="{F96FEF1E-7DE3-40BF-A4BE-5C468FA67C7E}"/>
                </a:ext>
              </a:extLst>
            </p:cNvPr>
            <p:cNvSpPr txBox="1"/>
            <p:nvPr/>
          </p:nvSpPr>
          <p:spPr>
            <a:xfrm>
              <a:off x="10110735" y="3887440"/>
              <a:ext cx="574428" cy="307777"/>
            </a:xfrm>
            <a:prstGeom prst="rect">
              <a:avLst/>
            </a:prstGeom>
            <a:noFill/>
          </p:spPr>
          <p:txBody>
            <a:bodyPr wrap="square" rtlCol="0">
              <a:spAutoFit/>
            </a:bodyPr>
            <a:lstStyle/>
            <a:p>
              <a:r>
                <a:rPr lang="en-US">
                  <a:latin typeface="+mj-lt"/>
                </a:rPr>
                <a:t>Z</a:t>
              </a:r>
              <a:r>
                <a:rPr lang="en-US" baseline="-25000">
                  <a:latin typeface="+mj-lt"/>
                </a:rPr>
                <a:t>L</a:t>
              </a:r>
            </a:p>
          </p:txBody>
        </p:sp>
        <p:cxnSp>
          <p:nvCxnSpPr>
            <p:cNvPr id="33" name="Connecteur droit avec flèche 23">
              <a:extLst>
                <a:ext uri="{FF2B5EF4-FFF2-40B4-BE49-F238E27FC236}">
                  <a16:creationId xmlns:a16="http://schemas.microsoft.com/office/drawing/2014/main" id="{AE6F6515-B7E3-CE7D-B75B-EC1187A9769F}"/>
                </a:ext>
              </a:extLst>
            </p:cNvPr>
            <p:cNvCxnSpPr/>
            <p:nvPr/>
          </p:nvCxnSpPr>
          <p:spPr>
            <a:xfrm>
              <a:off x="7416842" y="3145291"/>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4" name="ZoneTexte 24">
              <a:extLst>
                <a:ext uri="{FF2B5EF4-FFF2-40B4-BE49-F238E27FC236}">
                  <a16:creationId xmlns:a16="http://schemas.microsoft.com/office/drawing/2014/main" id="{4E0F2361-EC24-9DC1-9B2D-4F9EDD5AA863}"/>
                </a:ext>
              </a:extLst>
            </p:cNvPr>
            <p:cNvSpPr txBox="1"/>
            <p:nvPr/>
          </p:nvSpPr>
          <p:spPr>
            <a:xfrm>
              <a:off x="8827366" y="3042687"/>
              <a:ext cx="523318" cy="307777"/>
            </a:xfrm>
            <a:prstGeom prst="rect">
              <a:avLst/>
            </a:prstGeom>
            <a:noFill/>
          </p:spPr>
          <p:txBody>
            <a:bodyPr wrap="square" rtlCol="0">
              <a:spAutoFit/>
            </a:bodyPr>
            <a:lstStyle/>
            <a:p>
              <a:r>
                <a:rPr lang="en-US" dirty="0">
                  <a:solidFill>
                    <a:schemeClr val="bg1"/>
                  </a:solidFill>
                  <a:latin typeface="+mj-lt"/>
                </a:rPr>
                <a:t>-gm</a:t>
              </a:r>
            </a:p>
          </p:txBody>
        </p:sp>
        <p:cxnSp>
          <p:nvCxnSpPr>
            <p:cNvPr id="35" name="Connecteur droit avec flèche 28">
              <a:extLst>
                <a:ext uri="{FF2B5EF4-FFF2-40B4-BE49-F238E27FC236}">
                  <a16:creationId xmlns:a16="http://schemas.microsoft.com/office/drawing/2014/main" id="{E2E17265-6F55-97D5-5864-5DB55BE16E33}"/>
                </a:ext>
              </a:extLst>
            </p:cNvPr>
            <p:cNvCxnSpPr>
              <a:cxnSpLocks/>
            </p:cNvCxnSpPr>
            <p:nvPr/>
          </p:nvCxnSpPr>
          <p:spPr>
            <a:xfrm>
              <a:off x="8174624" y="3297691"/>
              <a:ext cx="0" cy="4451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6" name="ZoneTexte 30">
              <a:extLst>
                <a:ext uri="{FF2B5EF4-FFF2-40B4-BE49-F238E27FC236}">
                  <a16:creationId xmlns:a16="http://schemas.microsoft.com/office/drawing/2014/main" id="{F4760A62-353B-B301-E2F7-1FE8FBF534E8}"/>
                </a:ext>
              </a:extLst>
            </p:cNvPr>
            <p:cNvSpPr txBox="1"/>
            <p:nvPr/>
          </p:nvSpPr>
          <p:spPr>
            <a:xfrm>
              <a:off x="8161100" y="3335607"/>
              <a:ext cx="574428" cy="307777"/>
            </a:xfrm>
            <a:prstGeom prst="rect">
              <a:avLst/>
            </a:prstGeom>
            <a:noFill/>
          </p:spPr>
          <p:txBody>
            <a:bodyPr wrap="square" rtlCol="0">
              <a:spAutoFit/>
            </a:bodyPr>
            <a:lstStyle/>
            <a:p>
              <a:r>
                <a:rPr lang="en-US">
                  <a:latin typeface="+mj-lt"/>
                </a:rPr>
                <a:t>I</a:t>
              </a:r>
              <a:r>
                <a:rPr lang="en-US" baseline="-25000">
                  <a:latin typeface="+mj-lt"/>
                </a:rPr>
                <a:t>1</a:t>
              </a:r>
            </a:p>
          </p:txBody>
        </p:sp>
        <p:cxnSp>
          <p:nvCxnSpPr>
            <p:cNvPr id="37" name="Connecteur droit 52">
              <a:extLst>
                <a:ext uri="{FF2B5EF4-FFF2-40B4-BE49-F238E27FC236}">
                  <a16:creationId xmlns:a16="http://schemas.microsoft.com/office/drawing/2014/main" id="{1D5D58ED-18E8-2950-CAFB-07DA1B7D87CA}"/>
                </a:ext>
              </a:extLst>
            </p:cNvPr>
            <p:cNvCxnSpPr>
              <a:cxnSpLocks/>
            </p:cNvCxnSpPr>
            <p:nvPr/>
          </p:nvCxnSpPr>
          <p:spPr>
            <a:xfrm>
              <a:off x="8041758" y="4707410"/>
              <a:ext cx="2365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Connecteur droit 54">
              <a:extLst>
                <a:ext uri="{FF2B5EF4-FFF2-40B4-BE49-F238E27FC236}">
                  <a16:creationId xmlns:a16="http://schemas.microsoft.com/office/drawing/2014/main" id="{1E1B5ED4-7846-71A3-4167-A995735DFC1A}"/>
                </a:ext>
              </a:extLst>
            </p:cNvPr>
            <p:cNvCxnSpPr>
              <a:cxnSpLocks/>
            </p:cNvCxnSpPr>
            <p:nvPr/>
          </p:nvCxnSpPr>
          <p:spPr>
            <a:xfrm>
              <a:off x="9915657" y="4707410"/>
              <a:ext cx="236576" cy="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41" name="Connecteur droit 33">
            <a:extLst>
              <a:ext uri="{FF2B5EF4-FFF2-40B4-BE49-F238E27FC236}">
                <a16:creationId xmlns:a16="http://schemas.microsoft.com/office/drawing/2014/main" id="{F4FC1A3F-2DFE-A2EA-E011-ACBAE8827B9E}"/>
              </a:ext>
            </a:extLst>
          </p:cNvPr>
          <p:cNvCxnSpPr>
            <a:cxnSpLocks/>
          </p:cNvCxnSpPr>
          <p:nvPr/>
        </p:nvCxnSpPr>
        <p:spPr>
          <a:xfrm>
            <a:off x="9443002" y="5104574"/>
            <a:ext cx="0" cy="1480057"/>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Connecteur droit 35">
            <a:extLst>
              <a:ext uri="{FF2B5EF4-FFF2-40B4-BE49-F238E27FC236}">
                <a16:creationId xmlns:a16="http://schemas.microsoft.com/office/drawing/2014/main" id="{B0CEF5D5-E83E-0690-CF6A-EA4CB90EB203}"/>
              </a:ext>
            </a:extLst>
          </p:cNvPr>
          <p:cNvCxnSpPr>
            <a:cxnSpLocks/>
          </p:cNvCxnSpPr>
          <p:nvPr/>
        </p:nvCxnSpPr>
        <p:spPr>
          <a:xfrm flipV="1">
            <a:off x="9009245" y="5101281"/>
            <a:ext cx="883608" cy="3293"/>
          </a:xfrm>
          <a:prstGeom prst="line">
            <a:avLst/>
          </a:prstGeom>
          <a:ln w="19050"/>
        </p:spPr>
        <p:style>
          <a:lnRef idx="1">
            <a:schemeClr val="dk1"/>
          </a:lnRef>
          <a:fillRef idx="0">
            <a:schemeClr val="dk1"/>
          </a:fillRef>
          <a:effectRef idx="0">
            <a:schemeClr val="dk1"/>
          </a:effectRef>
          <a:fontRef idx="minor">
            <a:schemeClr val="tx1"/>
          </a:fontRef>
        </p:style>
      </p:cxnSp>
      <p:sp>
        <p:nvSpPr>
          <p:cNvPr id="43" name="Rectangle 42">
            <a:extLst>
              <a:ext uri="{FF2B5EF4-FFF2-40B4-BE49-F238E27FC236}">
                <a16:creationId xmlns:a16="http://schemas.microsoft.com/office/drawing/2014/main" id="{5AA6336A-3A54-146D-0171-83D6552A5A8F}"/>
              </a:ext>
            </a:extLst>
          </p:cNvPr>
          <p:cNvSpPr/>
          <p:nvPr/>
        </p:nvSpPr>
        <p:spPr>
          <a:xfrm rot="16200000">
            <a:off x="9166522" y="5858755"/>
            <a:ext cx="552960"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sp>
        <p:nvSpPr>
          <p:cNvPr id="46" name="ZoneTexte 39">
            <a:extLst>
              <a:ext uri="{FF2B5EF4-FFF2-40B4-BE49-F238E27FC236}">
                <a16:creationId xmlns:a16="http://schemas.microsoft.com/office/drawing/2014/main" id="{D535DBCF-F545-B820-FAB6-8D37839D04B0}"/>
              </a:ext>
            </a:extLst>
          </p:cNvPr>
          <p:cNvSpPr txBox="1"/>
          <p:nvPr/>
        </p:nvSpPr>
        <p:spPr>
          <a:xfrm>
            <a:off x="8382420" y="4681607"/>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48" name="ZoneTexte 42">
            <a:extLst>
              <a:ext uri="{FF2B5EF4-FFF2-40B4-BE49-F238E27FC236}">
                <a16:creationId xmlns:a16="http://schemas.microsoft.com/office/drawing/2014/main" id="{EC9E5B31-D936-A764-3A20-980F64DEEEEF}"/>
              </a:ext>
            </a:extLst>
          </p:cNvPr>
          <p:cNvSpPr txBox="1"/>
          <p:nvPr/>
        </p:nvSpPr>
        <p:spPr>
          <a:xfrm>
            <a:off x="8872482" y="5679966"/>
            <a:ext cx="574428" cy="307777"/>
          </a:xfrm>
          <a:prstGeom prst="rect">
            <a:avLst/>
          </a:prstGeom>
          <a:noFill/>
        </p:spPr>
        <p:txBody>
          <a:bodyPr wrap="square" rtlCol="0">
            <a:spAutoFit/>
          </a:bodyPr>
          <a:lstStyle/>
          <a:p>
            <a:r>
              <a:rPr lang="en-US">
                <a:latin typeface="+mj-lt"/>
              </a:rPr>
              <a:t>C</a:t>
            </a:r>
            <a:r>
              <a:rPr lang="en-US" baseline="-25000">
                <a:latin typeface="+mj-lt"/>
              </a:rPr>
              <a:t>s</a:t>
            </a:r>
          </a:p>
        </p:txBody>
      </p:sp>
      <p:cxnSp>
        <p:nvCxnSpPr>
          <p:cNvPr id="50" name="Connecteur droit avec flèche 44">
            <a:extLst>
              <a:ext uri="{FF2B5EF4-FFF2-40B4-BE49-F238E27FC236}">
                <a16:creationId xmlns:a16="http://schemas.microsoft.com/office/drawing/2014/main" id="{98BA4BCA-4084-3E7E-CCBA-E4D3AD39CA20}"/>
              </a:ext>
            </a:extLst>
          </p:cNvPr>
          <p:cNvCxnSpPr/>
          <p:nvPr/>
        </p:nvCxnSpPr>
        <p:spPr>
          <a:xfrm>
            <a:off x="8687018" y="5022512"/>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3" name="Connecteur droit 56">
            <a:extLst>
              <a:ext uri="{FF2B5EF4-FFF2-40B4-BE49-F238E27FC236}">
                <a16:creationId xmlns:a16="http://schemas.microsoft.com/office/drawing/2014/main" id="{26D5F690-592D-FB54-95C5-E9B8A6CE8655}"/>
              </a:ext>
            </a:extLst>
          </p:cNvPr>
          <p:cNvCxnSpPr>
            <a:cxnSpLocks/>
          </p:cNvCxnSpPr>
          <p:nvPr/>
        </p:nvCxnSpPr>
        <p:spPr>
          <a:xfrm>
            <a:off x="9300369" y="6610784"/>
            <a:ext cx="2365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4" name="Connecteur droit 57">
            <a:extLst>
              <a:ext uri="{FF2B5EF4-FFF2-40B4-BE49-F238E27FC236}">
                <a16:creationId xmlns:a16="http://schemas.microsoft.com/office/drawing/2014/main" id="{B6B8C199-9DDE-2F7A-1C2D-B45FC368007E}"/>
              </a:ext>
            </a:extLst>
          </p:cNvPr>
          <p:cNvCxnSpPr>
            <a:cxnSpLocks/>
          </p:cNvCxnSpPr>
          <p:nvPr/>
        </p:nvCxnSpPr>
        <p:spPr>
          <a:xfrm>
            <a:off x="9884727" y="5101281"/>
            <a:ext cx="0" cy="1480057"/>
          </a:xfrm>
          <a:prstGeom prst="line">
            <a:avLst/>
          </a:prstGeom>
          <a:ln w="19050"/>
        </p:spPr>
        <p:style>
          <a:lnRef idx="1">
            <a:schemeClr val="dk1"/>
          </a:lnRef>
          <a:fillRef idx="0">
            <a:schemeClr val="dk1"/>
          </a:fillRef>
          <a:effectRef idx="0">
            <a:schemeClr val="dk1"/>
          </a:effectRef>
          <a:fontRef idx="minor">
            <a:schemeClr val="tx1"/>
          </a:fontRef>
        </p:style>
      </p:cxnSp>
      <p:sp>
        <p:nvSpPr>
          <p:cNvPr id="55" name="Rectangle 54">
            <a:extLst>
              <a:ext uri="{FF2B5EF4-FFF2-40B4-BE49-F238E27FC236}">
                <a16:creationId xmlns:a16="http://schemas.microsoft.com/office/drawing/2014/main" id="{7B2DEB00-DDA1-5D84-0B30-B3F3296B53D9}"/>
              </a:ext>
            </a:extLst>
          </p:cNvPr>
          <p:cNvSpPr/>
          <p:nvPr/>
        </p:nvSpPr>
        <p:spPr>
          <a:xfrm rot="16200000">
            <a:off x="9616373" y="5855462"/>
            <a:ext cx="552960"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cxnSp>
        <p:nvCxnSpPr>
          <p:cNvPr id="56" name="Connecteur droit 60">
            <a:extLst>
              <a:ext uri="{FF2B5EF4-FFF2-40B4-BE49-F238E27FC236}">
                <a16:creationId xmlns:a16="http://schemas.microsoft.com/office/drawing/2014/main" id="{3AD323A0-8D8C-17AF-C82A-32252400AB3A}"/>
              </a:ext>
            </a:extLst>
          </p:cNvPr>
          <p:cNvCxnSpPr>
            <a:cxnSpLocks/>
          </p:cNvCxnSpPr>
          <p:nvPr/>
        </p:nvCxnSpPr>
        <p:spPr>
          <a:xfrm>
            <a:off x="9790632" y="6593064"/>
            <a:ext cx="236576"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7" name="ZoneTexte 61">
                <a:extLst>
                  <a:ext uri="{FF2B5EF4-FFF2-40B4-BE49-F238E27FC236}">
                    <a16:creationId xmlns:a16="http://schemas.microsoft.com/office/drawing/2014/main" id="{70621CD7-7413-420A-6AE2-7F83A08A12AE}"/>
                  </a:ext>
                </a:extLst>
              </p:cNvPr>
              <p:cNvSpPr txBox="1"/>
              <p:nvPr/>
            </p:nvSpPr>
            <p:spPr>
              <a:xfrm>
                <a:off x="10089561" y="5796927"/>
                <a:ext cx="819007" cy="232692"/>
              </a:xfrm>
              <a:prstGeom prst="rect">
                <a:avLst/>
              </a:prstGeom>
              <a:noFill/>
            </p:spPr>
            <p:txBody>
              <a:bodyPr wrap="none" lIns="0" tIns="0" rIns="0" bIns="0" rtlCol="0">
                <a:spAutoFit/>
              </a:bodyPr>
              <a:lstStyle/>
              <a:p>
                <a14:m>
                  <m:oMath xmlns:m="http://schemas.openxmlformats.org/officeDocument/2006/math">
                    <m:sSub>
                      <m:sSubPr>
                        <m:ctrlPr>
                          <a:rPr lang="fr-FR" i="1">
                            <a:latin typeface="Cambria Math" panose="02040503050406030204" pitchFamily="18" charset="0"/>
                          </a:rPr>
                        </m:ctrlPr>
                      </m:sSubPr>
                      <m:e>
                        <m:r>
                          <a:rPr lang="en-US" i="1">
                            <a:latin typeface="Cambria Math" panose="02040503050406030204" pitchFamily="18" charset="0"/>
                          </a:rPr>
                          <m:t>𝐶</m:t>
                        </m:r>
                      </m:e>
                      <m:sub>
                        <m:r>
                          <a:rPr lang="fr-FR" i="1">
                            <a:latin typeface="Cambria Math" panose="02040503050406030204" pitchFamily="18" charset="0"/>
                          </a:rPr>
                          <m:t>𝑓</m:t>
                        </m:r>
                      </m:sub>
                    </m:sSub>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0</m:t>
                        </m:r>
                      </m:sub>
                    </m:sSub>
                  </m:oMath>
                </a14:m>
                <a:r>
                  <a:rPr lang="en-US" dirty="0">
                    <a:latin typeface="+mj-lt"/>
                  </a:rPr>
                  <a:t>)</a:t>
                </a:r>
              </a:p>
            </p:txBody>
          </p:sp>
        </mc:Choice>
        <mc:Fallback xmlns="">
          <p:sp>
            <p:nvSpPr>
              <p:cNvPr id="57" name="ZoneTexte 61">
                <a:extLst>
                  <a:ext uri="{FF2B5EF4-FFF2-40B4-BE49-F238E27FC236}">
                    <a16:creationId xmlns:a16="http://schemas.microsoft.com/office/drawing/2014/main" id="{70621CD7-7413-420A-6AE2-7F83A08A12AE}"/>
                  </a:ext>
                </a:extLst>
              </p:cNvPr>
              <p:cNvSpPr txBox="1">
                <a:spLocks noRot="1" noChangeAspect="1" noMove="1" noResize="1" noEditPoints="1" noAdjustHandles="1" noChangeArrowheads="1" noChangeShapeType="1" noTextEdit="1"/>
              </p:cNvSpPr>
              <p:nvPr/>
            </p:nvSpPr>
            <p:spPr>
              <a:xfrm>
                <a:off x="10089561" y="5796927"/>
                <a:ext cx="819007" cy="232692"/>
              </a:xfrm>
              <a:prstGeom prst="rect">
                <a:avLst/>
              </a:prstGeom>
              <a:blipFill>
                <a:blip r:embed="rId4"/>
                <a:stretch>
                  <a:fillRect l="-7463" t="-23684" r="-12687" b="-39474"/>
                </a:stretch>
              </a:blipFill>
            </p:spPr>
            <p:txBody>
              <a:bodyPr/>
              <a:lstStyle/>
              <a:p>
                <a:r>
                  <a:rPr lang="en-US">
                    <a:noFill/>
                  </a:rPr>
                  <a:t> </a:t>
                </a:r>
              </a:p>
            </p:txBody>
          </p:sp>
        </mc:Fallback>
      </mc:AlternateContent>
      <p:sp>
        <p:nvSpPr>
          <p:cNvPr id="63" name="Espace réservé du contenu 2">
            <a:extLst>
              <a:ext uri="{FF2B5EF4-FFF2-40B4-BE49-F238E27FC236}">
                <a16:creationId xmlns:a16="http://schemas.microsoft.com/office/drawing/2014/main" id="{846296CD-54D8-6EAC-BE25-EB2B98FB53D2}"/>
              </a:ext>
            </a:extLst>
          </p:cNvPr>
          <p:cNvSpPr txBox="1">
            <a:spLocks/>
          </p:cNvSpPr>
          <p:nvPr/>
        </p:nvSpPr>
        <p:spPr>
          <a:xfrm>
            <a:off x="7481681" y="3687471"/>
            <a:ext cx="4004583" cy="2295388"/>
          </a:xfrm>
          <a:prstGeom prst="rect">
            <a:avLst/>
          </a:prstGeom>
        </p:spPr>
        <p:txBody>
          <a:bodyPr>
            <a:normAutofit/>
          </a:bodyPr>
          <a:lstStyle>
            <a:lvl1pPr marL="342900" indent="-342900" algn="l" rtl="0" eaLnBrk="0" fontAlgn="base" hangingPunct="0">
              <a:spcBef>
                <a:spcPct val="50000"/>
              </a:spcBef>
              <a:spcAft>
                <a:spcPct val="0"/>
              </a:spcAft>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endParaRPr lang="en-US" sz="1600" kern="0">
              <a:latin typeface="+mj-lt"/>
            </a:endParaRPr>
          </a:p>
          <a:p>
            <a:r>
              <a:rPr lang="en-US" kern="0">
                <a:latin typeface="+mj-lt"/>
              </a:rPr>
              <a:t>We could intuitively understand this using Miller</a:t>
            </a:r>
          </a:p>
          <a:p>
            <a:r>
              <a:rPr lang="en-US" kern="0">
                <a:latin typeface="+mj-lt"/>
              </a:rPr>
              <a:t>(This approach assumes an ideal amplifier)</a:t>
            </a:r>
          </a:p>
        </p:txBody>
      </p:sp>
      <p:sp>
        <p:nvSpPr>
          <p:cNvPr id="64" name="Footer Placeholder 3">
            <a:extLst>
              <a:ext uri="{FF2B5EF4-FFF2-40B4-BE49-F238E27FC236}">
                <a16:creationId xmlns:a16="http://schemas.microsoft.com/office/drawing/2014/main" id="{CEA29F28-C530-4D82-D2EB-C5B9623A4396}"/>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54144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cteur droit 4">
            <a:extLst>
              <a:ext uri="{FF2B5EF4-FFF2-40B4-BE49-F238E27FC236}">
                <a16:creationId xmlns:a16="http://schemas.microsoft.com/office/drawing/2014/main" id="{534EA084-FC99-4262-83F2-F320499653BC}"/>
              </a:ext>
            </a:extLst>
          </p:cNvPr>
          <p:cNvCxnSpPr/>
          <p:nvPr/>
        </p:nvCxnSpPr>
        <p:spPr>
          <a:xfrm>
            <a:off x="8500185" y="2133785"/>
            <a:ext cx="1039929"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Titre 1">
            <a:extLst>
              <a:ext uri="{FF2B5EF4-FFF2-40B4-BE49-F238E27FC236}">
                <a16:creationId xmlns:a16="http://schemas.microsoft.com/office/drawing/2014/main" id="{283A35EE-D206-4B96-8AF0-9D0B74F409F1}"/>
              </a:ext>
            </a:extLst>
          </p:cNvPr>
          <p:cNvSpPr>
            <a:spLocks noGrp="1"/>
          </p:cNvSpPr>
          <p:nvPr>
            <p:ph type="title"/>
          </p:nvPr>
        </p:nvSpPr>
        <p:spPr/>
        <p:txBody>
          <a:bodyPr>
            <a:noAutofit/>
          </a:bodyPr>
          <a:lstStyle/>
          <a:p>
            <a:r>
              <a:rPr lang="en-US"/>
              <a:t>CSA: </a:t>
            </a:r>
            <a:r>
              <a:rPr lang="en-US" dirty="0"/>
              <a:t>Returning to baseline – Continuous Reset (ideal amp)</a:t>
            </a:r>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21D848A-7390-4C85-97FB-939CE91999AB}"/>
                  </a:ext>
                </a:extLst>
              </p:cNvPr>
              <p:cNvSpPr/>
              <p:nvPr/>
            </p:nvSpPr>
            <p:spPr>
              <a:xfrm>
                <a:off x="1313738" y="1221949"/>
                <a:ext cx="4350165" cy="2217787"/>
              </a:xfrm>
              <a:prstGeom prst="rect">
                <a:avLst/>
              </a:prstGeom>
            </p:spPr>
            <p:txBody>
              <a:bodyPr wrap="none">
                <a:spAutoFit/>
              </a:bodyPr>
              <a:lstStyle/>
              <a:p>
                <a:r>
                  <a:rPr lang="en-US" sz="1800" dirty="0">
                    <a:latin typeface="+mj-lt"/>
                  </a:rPr>
                  <a:t>If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0</m:t>
                        </m:r>
                      </m:sub>
                    </m:sSub>
                  </m:oMath>
                </a14:m>
                <a:r>
                  <a:rPr lang="en-US" sz="1800" dirty="0">
                    <a:latin typeface="+mj-lt"/>
                  </a:rPr>
                  <a:t> </a:t>
                </a:r>
                <a:r>
                  <a:rPr lang="en-US" sz="1800" dirty="0">
                    <a:latin typeface="+mj-lt"/>
                    <a:sym typeface="Wingdings" panose="05000000000000000000" pitchFamily="2" charset="2"/>
                  </a:rPr>
                  <a:t> </a:t>
                </a:r>
                <a14:m>
                  <m:oMath xmlns:m="http://schemas.openxmlformats.org/officeDocument/2006/math">
                    <m:r>
                      <a:rPr lang="en-US" sz="1800" i="1">
                        <a:latin typeface="Cambria Math" panose="02040503050406030204" pitchFamily="18" charset="0"/>
                        <a:ea typeface="Cambria Math" panose="02040503050406030204" pitchFamily="18" charset="0"/>
                        <a:sym typeface="Wingdings" panose="05000000000000000000" pitchFamily="2" charset="2"/>
                      </a:rPr>
                      <m:t>∞</m:t>
                    </m:r>
                    <m:r>
                      <a:rPr lang="fr-FR" sz="1800" i="1">
                        <a:latin typeface="Cambria Math" panose="02040503050406030204" pitchFamily="18" charset="0"/>
                        <a:ea typeface="Cambria Math" panose="02040503050406030204" pitchFamily="18" charset="0"/>
                        <a:sym typeface="Wingdings" panose="05000000000000000000" pitchFamily="2" charset="2"/>
                      </a:rPr>
                      <m:t> </m:t>
                    </m:r>
                    <m:r>
                      <a:rPr lang="fr-FR" sz="1800" i="1">
                        <a:latin typeface="Cambria Math" panose="02040503050406030204" pitchFamily="18" charset="0"/>
                        <a:ea typeface="Cambria Math" panose="02040503050406030204" pitchFamily="18" charset="0"/>
                        <a:sym typeface="Wingdings" panose="05000000000000000000" pitchFamily="2" charset="2"/>
                      </a:rPr>
                      <m:t>𝑡h𝑒𝑛</m:t>
                    </m:r>
                  </m:oMath>
                </a14:m>
                <a:endParaRPr lang="en-US" sz="1800" dirty="0">
                  <a:latin typeface="+mj-lt"/>
                  <a:ea typeface="Cambria Math" panose="02040503050406030204" pitchFamily="18" charset="0"/>
                  <a:sym typeface="Wingdings" panose="05000000000000000000" pitchFamily="2" charset="2"/>
                </a:endParaRPr>
              </a:p>
              <a:p>
                <a:endParaRPr lang="fr-FR" sz="1800" dirty="0">
                  <a:latin typeface="+mj-lt"/>
                  <a:ea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𝐴</m:t>
                          </m:r>
                        </m:e>
                        <m:sub>
                          <m:r>
                            <a:rPr lang="en-US" sz="1800" i="1">
                              <a:latin typeface="Cambria Math" panose="02040503050406030204" pitchFamily="18" charset="0"/>
                            </a:rPr>
                            <m:t>𝐶𝐿</m:t>
                          </m:r>
                          <m:r>
                            <a:rPr lang="en-US" sz="1800" i="1">
                              <a:latin typeface="Cambria Math" panose="02040503050406030204" pitchFamily="18" charset="0"/>
                              <a:ea typeface="Cambria Math" panose="02040503050406030204" pitchFamily="18" charset="0"/>
                            </a:rPr>
                            <m:t>∞</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𝑖𝑛</m:t>
                                      </m:r>
                                    </m:sub>
                                  </m:sSub>
                                </m:den>
                              </m:f>
                            </m:e>
                          </m:d>
                        </m:e>
                        <m:sub>
                          <m:sSub>
                            <m:sSubPr>
                              <m:ctrlPr>
                                <a:rPr lang="en-US" sz="1800" i="1">
                                  <a:latin typeface="Cambria Math" panose="02040503050406030204" pitchFamily="18" charset="0"/>
                                </a:rPr>
                              </m:ctrlPr>
                            </m:sSubPr>
                            <m:e>
                              <m:r>
                                <a:rPr lang="en-US" sz="1800" i="1">
                                  <a:latin typeface="Cambria Math" panose="02040503050406030204" pitchFamily="18" charset="0"/>
                                </a:rPr>
                                <m:t>𝑔</m:t>
                              </m:r>
                            </m:e>
                            <m:sub>
                              <m:r>
                                <a:rPr lang="en-US" sz="1800" i="1">
                                  <a:latin typeface="Cambria Math" panose="02040503050406030204" pitchFamily="18" charset="0"/>
                                </a:rPr>
                                <m:t>𝑚</m:t>
                              </m:r>
                            </m:sub>
                          </m:sSub>
                          <m:r>
                            <a:rPr lang="en-US" sz="1800" i="1">
                              <a:latin typeface="Cambria Math" panose="02040503050406030204" pitchFamily="18" charset="0"/>
                            </a:rPr>
                            <m:t>→ </m:t>
                          </m:r>
                          <m:r>
                            <a:rPr lang="en-US" sz="1800" i="1">
                              <a:latin typeface="Cambria Math" panose="02040503050406030204" pitchFamily="18" charset="0"/>
                              <a:ea typeface="Cambria Math" panose="02040503050406030204" pitchFamily="18" charset="0"/>
                            </a:rPr>
                            <m:t>∞</m:t>
                          </m:r>
                        </m:sub>
                      </m:sSub>
                      <m:r>
                        <a:rPr lang="fr-FR" sz="1800" b="0" i="1" smtClean="0">
                          <a:latin typeface="Cambria Math" panose="02040503050406030204" pitchFamily="18" charset="0"/>
                          <a:ea typeface="Cambria Math" panose="02040503050406030204" pitchFamily="18" charset="0"/>
                          <a:sym typeface="Wingdings" panose="05000000000000000000" pitchFamily="2" charset="2"/>
                        </a:rPr>
                        <m:t>=−</m:t>
                      </m:r>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𝑍</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r>
                        <a:rPr lang="fr-FR" sz="1800" b="0" i="1" smtClean="0">
                          <a:latin typeface="Cambria Math" panose="02040503050406030204" pitchFamily="18" charset="0"/>
                          <a:ea typeface="Cambria Math" panose="02040503050406030204" pitchFamily="18" charset="0"/>
                          <a:sym typeface="Wingdings" panose="05000000000000000000" pitchFamily="2" charset="2"/>
                        </a:rPr>
                        <m:t>=−</m:t>
                      </m:r>
                      <m:f>
                        <m:f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fPr>
                        <m:num>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𝑅</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num>
                        <m:den>
                          <m:r>
                            <a:rPr lang="fr-FR" sz="1800" b="0" i="1" smtClean="0">
                              <a:latin typeface="Cambria Math" panose="02040503050406030204" pitchFamily="18" charset="0"/>
                              <a:ea typeface="Cambria Math" panose="02040503050406030204" pitchFamily="18" charset="0"/>
                              <a:sym typeface="Wingdings" panose="05000000000000000000" pitchFamily="2" charset="2"/>
                            </a:rPr>
                            <m:t>1+</m:t>
                          </m:r>
                          <m:r>
                            <a:rPr lang="fr-FR" sz="1800" b="0" i="1" smtClean="0">
                              <a:latin typeface="Cambria Math" panose="02040503050406030204" pitchFamily="18" charset="0"/>
                              <a:ea typeface="Cambria Math" panose="02040503050406030204" pitchFamily="18" charset="0"/>
                              <a:sym typeface="Wingdings" panose="05000000000000000000" pitchFamily="2" charset="2"/>
                            </a:rPr>
                            <m:t>𝑠</m:t>
                          </m:r>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𝑅</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𝐶</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den>
                      </m:f>
                    </m:oMath>
                  </m:oMathPara>
                </a14:m>
                <a:endParaRPr lang="fr-FR" sz="1800" b="0" dirty="0">
                  <a:latin typeface="+mj-lt"/>
                  <a:ea typeface="Cambria Math" panose="02040503050406030204" pitchFamily="18" charset="0"/>
                  <a:sym typeface="Wingdings" panose="05000000000000000000" pitchFamily="2" charset="2"/>
                </a:endParaRPr>
              </a:p>
              <a:p>
                <a:endParaRPr lang="fr-FR" sz="1800" b="0" i="1" dirty="0">
                  <a:latin typeface="Cambria Math" panose="02040503050406030204" pitchFamily="18" charset="0"/>
                  <a:ea typeface="Cambria Math" panose="02040503050406030204" pitchFamily="18" charset="0"/>
                  <a:sym typeface="Wingdings" panose="05000000000000000000" pitchFamily="2" charset="2"/>
                </a:endParaRPr>
              </a:p>
              <a:p>
                <a:pPr/>
                <a14:m>
                  <m:oMathPara xmlns:m="http://schemas.openxmlformats.org/officeDocument/2006/math">
                    <m:oMathParaPr>
                      <m:jc m:val="left"/>
                    </m:oMathParaPr>
                    <m:oMath xmlns:m="http://schemas.openxmlformats.org/officeDocument/2006/math">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𝑉</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𝑜𝑢𝑡</m:t>
                          </m:r>
                        </m:sub>
                      </m:sSub>
                      <m:d>
                        <m:d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d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𝑠</m:t>
                          </m:r>
                        </m:e>
                      </m:d>
                      <m:r>
                        <a:rPr lang="fr-FR" sz="1800" b="0" i="1" smtClean="0">
                          <a:latin typeface="Cambria Math" panose="02040503050406030204" pitchFamily="18" charset="0"/>
                          <a:ea typeface="Cambria Math" panose="02040503050406030204" pitchFamily="18" charset="0"/>
                          <a:sym typeface="Wingdings" panose="05000000000000000000" pitchFamily="2" charset="2"/>
                        </a:rPr>
                        <m:t>=</m:t>
                      </m:r>
                      <m:r>
                        <a:rPr lang="fr-FR" sz="1800" i="1">
                          <a:latin typeface="Cambria Math" panose="02040503050406030204" pitchFamily="18" charset="0"/>
                          <a:ea typeface="Cambria Math" panose="02040503050406030204" pitchFamily="18" charset="0"/>
                          <a:sym typeface="Wingdings" panose="05000000000000000000" pitchFamily="2" charset="2"/>
                        </a:rPr>
                        <m:t>−</m:t>
                      </m:r>
                      <m:f>
                        <m:fPr>
                          <m:ctrlPr>
                            <a:rPr lang="fr-FR" sz="1800" i="1">
                              <a:latin typeface="Cambria Math" panose="02040503050406030204" pitchFamily="18" charset="0"/>
                              <a:ea typeface="Cambria Math" panose="02040503050406030204" pitchFamily="18" charset="0"/>
                              <a:sym typeface="Wingdings" panose="05000000000000000000" pitchFamily="2" charset="2"/>
                            </a:rPr>
                          </m:ctrlPr>
                        </m:fPr>
                        <m:num>
                          <m:sSub>
                            <m:sSubPr>
                              <m:ctrlPr>
                                <a:rPr lang="fr-FR" sz="1800" i="1">
                                  <a:latin typeface="Cambria Math" panose="02040503050406030204" pitchFamily="18" charset="0"/>
                                  <a:ea typeface="Cambria Math" panose="02040503050406030204" pitchFamily="18" charset="0"/>
                                  <a:sym typeface="Wingdings" panose="05000000000000000000" pitchFamily="2" charset="2"/>
                                </a:rPr>
                              </m:ctrlPr>
                            </m:sSubPr>
                            <m:e>
                              <m:r>
                                <a:rPr lang="fr-FR" sz="1800" i="1">
                                  <a:latin typeface="Cambria Math" panose="02040503050406030204" pitchFamily="18" charset="0"/>
                                  <a:ea typeface="Cambria Math" panose="02040503050406030204" pitchFamily="18" charset="0"/>
                                  <a:sym typeface="Wingdings" panose="05000000000000000000" pitchFamily="2" charset="2"/>
                                </a:rPr>
                                <m:t>𝑅</m:t>
                              </m:r>
                            </m:e>
                            <m:sub>
                              <m:r>
                                <a:rPr lang="fr-FR" sz="1800" i="1">
                                  <a:latin typeface="Cambria Math" panose="02040503050406030204" pitchFamily="18" charset="0"/>
                                  <a:ea typeface="Cambria Math" panose="02040503050406030204" pitchFamily="18" charset="0"/>
                                  <a:sym typeface="Wingdings" panose="05000000000000000000" pitchFamily="2" charset="2"/>
                                </a:rPr>
                                <m:t>𝑓</m:t>
                              </m:r>
                            </m:sub>
                          </m:sSub>
                          <m:r>
                            <a:rPr lang="fr-FR" sz="1800" b="0" i="1" smtClean="0">
                              <a:latin typeface="Cambria Math" panose="02040503050406030204" pitchFamily="18" charset="0"/>
                              <a:ea typeface="Cambria Math" panose="02040503050406030204" pitchFamily="18" charset="0"/>
                              <a:sym typeface="Wingdings" panose="05000000000000000000" pitchFamily="2" charset="2"/>
                            </a:rPr>
                            <m:t> </m:t>
                          </m:r>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𝑄</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0</m:t>
                              </m:r>
                            </m:sub>
                          </m:sSub>
                        </m:num>
                        <m:den>
                          <m:r>
                            <a:rPr lang="fr-FR" sz="1800" i="1">
                              <a:latin typeface="Cambria Math" panose="02040503050406030204" pitchFamily="18" charset="0"/>
                              <a:ea typeface="Cambria Math" panose="02040503050406030204" pitchFamily="18" charset="0"/>
                              <a:sym typeface="Wingdings" panose="05000000000000000000" pitchFamily="2" charset="2"/>
                            </a:rPr>
                            <m:t>1+</m:t>
                          </m:r>
                          <m:r>
                            <a:rPr lang="fr-FR" sz="1800" i="1">
                              <a:latin typeface="Cambria Math" panose="02040503050406030204" pitchFamily="18" charset="0"/>
                              <a:ea typeface="Cambria Math" panose="02040503050406030204" pitchFamily="18" charset="0"/>
                              <a:sym typeface="Wingdings" panose="05000000000000000000" pitchFamily="2" charset="2"/>
                            </a:rPr>
                            <m:t>𝑠</m:t>
                          </m:r>
                          <m:sSub>
                            <m:sSubPr>
                              <m:ctrlPr>
                                <a:rPr lang="fr-FR" sz="1800" i="1">
                                  <a:latin typeface="Cambria Math" panose="02040503050406030204" pitchFamily="18" charset="0"/>
                                  <a:ea typeface="Cambria Math" panose="02040503050406030204" pitchFamily="18" charset="0"/>
                                  <a:sym typeface="Wingdings" panose="05000000000000000000" pitchFamily="2" charset="2"/>
                                </a:rPr>
                              </m:ctrlPr>
                            </m:sSubPr>
                            <m:e>
                              <m:r>
                                <a:rPr lang="fr-FR" sz="1800" i="1">
                                  <a:latin typeface="Cambria Math" panose="02040503050406030204" pitchFamily="18" charset="0"/>
                                  <a:ea typeface="Cambria Math" panose="02040503050406030204" pitchFamily="18" charset="0"/>
                                  <a:sym typeface="Wingdings" panose="05000000000000000000" pitchFamily="2" charset="2"/>
                                </a:rPr>
                                <m:t>𝑅</m:t>
                              </m:r>
                            </m:e>
                            <m:sub>
                              <m:r>
                                <a:rPr lang="fr-FR" sz="1800" i="1">
                                  <a:latin typeface="Cambria Math" panose="02040503050406030204" pitchFamily="18" charset="0"/>
                                  <a:ea typeface="Cambria Math" panose="02040503050406030204" pitchFamily="18" charset="0"/>
                                  <a:sym typeface="Wingdings" panose="05000000000000000000" pitchFamily="2" charset="2"/>
                                </a:rPr>
                                <m:t>𝑓</m:t>
                              </m:r>
                            </m:sub>
                          </m:sSub>
                          <m:sSub>
                            <m:sSubPr>
                              <m:ctrlPr>
                                <a:rPr lang="fr-FR" sz="1800" i="1">
                                  <a:latin typeface="Cambria Math" panose="02040503050406030204" pitchFamily="18" charset="0"/>
                                  <a:ea typeface="Cambria Math" panose="02040503050406030204" pitchFamily="18" charset="0"/>
                                  <a:sym typeface="Wingdings" panose="05000000000000000000" pitchFamily="2" charset="2"/>
                                </a:rPr>
                              </m:ctrlPr>
                            </m:sSubPr>
                            <m:e>
                              <m:r>
                                <a:rPr lang="fr-FR" sz="1800" i="1">
                                  <a:latin typeface="Cambria Math" panose="02040503050406030204" pitchFamily="18" charset="0"/>
                                  <a:ea typeface="Cambria Math" panose="02040503050406030204" pitchFamily="18" charset="0"/>
                                  <a:sym typeface="Wingdings" panose="05000000000000000000" pitchFamily="2" charset="2"/>
                                </a:rPr>
                                <m:t>𝐶</m:t>
                              </m:r>
                            </m:e>
                            <m:sub>
                              <m:r>
                                <a:rPr lang="fr-FR" sz="1800" i="1">
                                  <a:latin typeface="Cambria Math" panose="02040503050406030204" pitchFamily="18" charset="0"/>
                                  <a:ea typeface="Cambria Math" panose="02040503050406030204" pitchFamily="18" charset="0"/>
                                  <a:sym typeface="Wingdings" panose="05000000000000000000" pitchFamily="2" charset="2"/>
                                </a:rPr>
                                <m:t>𝑓</m:t>
                              </m:r>
                            </m:sub>
                          </m:sSub>
                        </m:den>
                      </m:f>
                    </m:oMath>
                  </m:oMathPara>
                </a14:m>
                <a:endParaRPr lang="fr-FR" sz="1800" dirty="0">
                  <a:latin typeface="+mj-lt"/>
                  <a:ea typeface="Cambria Math" panose="02040503050406030204" pitchFamily="18" charset="0"/>
                  <a:sym typeface="Wingdings" panose="05000000000000000000" pitchFamily="2" charset="2"/>
                </a:endParaRPr>
              </a:p>
            </p:txBody>
          </p:sp>
        </mc:Choice>
        <mc:Fallback xmlns="">
          <p:sp>
            <p:nvSpPr>
              <p:cNvPr id="3" name="Rectangle 2">
                <a:extLst>
                  <a:ext uri="{FF2B5EF4-FFF2-40B4-BE49-F238E27FC236}">
                    <a16:creationId xmlns:a16="http://schemas.microsoft.com/office/drawing/2014/main" id="{121D848A-7390-4C85-97FB-939CE91999AB}"/>
                  </a:ext>
                </a:extLst>
              </p:cNvPr>
              <p:cNvSpPr>
                <a:spLocks noRot="1" noChangeAspect="1" noMove="1" noResize="1" noEditPoints="1" noAdjustHandles="1" noChangeArrowheads="1" noChangeShapeType="1" noTextEdit="1"/>
              </p:cNvSpPr>
              <p:nvPr/>
            </p:nvSpPr>
            <p:spPr>
              <a:xfrm>
                <a:off x="1313738" y="1221949"/>
                <a:ext cx="4350165" cy="2217787"/>
              </a:xfrm>
              <a:prstGeom prst="rect">
                <a:avLst/>
              </a:prstGeom>
              <a:blipFill>
                <a:blip r:embed="rId2"/>
                <a:stretch>
                  <a:fillRect l="-1262" t="-1374"/>
                </a:stretch>
              </a:blipFill>
            </p:spPr>
            <p:txBody>
              <a:bodyPr/>
              <a:lstStyle/>
              <a:p>
                <a:r>
                  <a:rPr lang="en-US">
                    <a:noFill/>
                  </a:rPr>
                  <a:t> </a:t>
                </a:r>
              </a:p>
            </p:txBody>
          </p:sp>
        </mc:Fallback>
      </mc:AlternateContent>
      <p:grpSp>
        <p:nvGrpSpPr>
          <p:cNvPr id="9" name="Groupe 8">
            <a:extLst>
              <a:ext uri="{FF2B5EF4-FFF2-40B4-BE49-F238E27FC236}">
                <a16:creationId xmlns:a16="http://schemas.microsoft.com/office/drawing/2014/main" id="{B0EE4739-E331-4FFF-9D97-213CAC9C1924}"/>
              </a:ext>
            </a:extLst>
          </p:cNvPr>
          <p:cNvGrpSpPr/>
          <p:nvPr/>
        </p:nvGrpSpPr>
        <p:grpSpPr>
          <a:xfrm>
            <a:off x="7332982" y="1672120"/>
            <a:ext cx="3825010" cy="3529812"/>
            <a:chOff x="7332982" y="1177598"/>
            <a:chExt cx="3825010" cy="3529812"/>
          </a:xfrm>
        </p:grpSpPr>
        <p:cxnSp>
          <p:nvCxnSpPr>
            <p:cNvPr id="10" name="Connecteur droit 9">
              <a:extLst>
                <a:ext uri="{FF2B5EF4-FFF2-40B4-BE49-F238E27FC236}">
                  <a16:creationId xmlns:a16="http://schemas.microsoft.com/office/drawing/2014/main" id="{C22AF387-2A15-4F38-9A27-12145128C30F}"/>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Connecteur droit 10">
              <a:extLst>
                <a:ext uri="{FF2B5EF4-FFF2-40B4-BE49-F238E27FC236}">
                  <a16:creationId xmlns:a16="http://schemas.microsoft.com/office/drawing/2014/main" id="{B41DEF84-78B3-4C33-9D26-1ABCE3C540BD}"/>
                </a:ext>
              </a:extLst>
            </p:cNvPr>
            <p:cNvCxnSpPr>
              <a:cxnSpLocks/>
            </p:cNvCxnSpPr>
            <p:nvPr/>
          </p:nvCxnSpPr>
          <p:spPr>
            <a:xfrm>
              <a:off x="10005224" y="2062211"/>
              <a:ext cx="0" cy="2645199"/>
            </a:xfrm>
            <a:prstGeom prst="line">
              <a:avLst/>
            </a:prstGeom>
            <a:ln w="19050"/>
          </p:spPr>
          <p:style>
            <a:lnRef idx="1">
              <a:schemeClr val="dk1"/>
            </a:lnRef>
            <a:fillRef idx="0">
              <a:schemeClr val="dk1"/>
            </a:fillRef>
            <a:effectRef idx="0">
              <a:schemeClr val="dk1"/>
            </a:effectRef>
            <a:fontRef idx="minor">
              <a:schemeClr val="tx1"/>
            </a:fontRef>
          </p:style>
        </p:cxnSp>
        <p:cxnSp>
          <p:nvCxnSpPr>
            <p:cNvPr id="12" name="Connecteur droit 11">
              <a:extLst>
                <a:ext uri="{FF2B5EF4-FFF2-40B4-BE49-F238E27FC236}">
                  <a16:creationId xmlns:a16="http://schemas.microsoft.com/office/drawing/2014/main" id="{6DA56A94-D12C-449E-84BD-B099352DD298}"/>
                </a:ext>
              </a:extLst>
            </p:cNvPr>
            <p:cNvCxnSpPr>
              <a:cxnSpLocks/>
            </p:cNvCxnSpPr>
            <p:nvPr/>
          </p:nvCxnSpPr>
          <p:spPr>
            <a:xfrm>
              <a:off x="8172826" y="2054396"/>
              <a:ext cx="0" cy="2653014"/>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Connecteur droit 12">
              <a:extLst>
                <a:ext uri="{FF2B5EF4-FFF2-40B4-BE49-F238E27FC236}">
                  <a16:creationId xmlns:a16="http://schemas.microsoft.com/office/drawing/2014/main" id="{37316795-8614-4D67-9630-79A44877DF5B}"/>
                </a:ext>
              </a:extLst>
            </p:cNvPr>
            <p:cNvCxnSpPr/>
            <p:nvPr/>
          </p:nvCxnSpPr>
          <p:spPr>
            <a:xfrm>
              <a:off x="7739069" y="3227353"/>
              <a:ext cx="2876061" cy="0"/>
            </a:xfrm>
            <a:prstGeom prst="line">
              <a:avLst/>
            </a:prstGeom>
            <a:ln w="19050"/>
          </p:spPr>
          <p:style>
            <a:lnRef idx="1">
              <a:schemeClr val="dk1"/>
            </a:lnRef>
            <a:fillRef idx="0">
              <a:schemeClr val="dk1"/>
            </a:fillRef>
            <a:effectRef idx="0">
              <a:schemeClr val="dk1"/>
            </a:effectRef>
            <a:fontRef idx="minor">
              <a:schemeClr val="tx1"/>
            </a:fontRef>
          </p:style>
        </p:cxnSp>
        <p:sp>
          <p:nvSpPr>
            <p:cNvPr id="14" name="Triangle isocèle 13">
              <a:extLst>
                <a:ext uri="{FF2B5EF4-FFF2-40B4-BE49-F238E27FC236}">
                  <a16:creationId xmlns:a16="http://schemas.microsoft.com/office/drawing/2014/main" id="{E9CDB431-6122-432E-B44E-EE392049A170}"/>
                </a:ext>
              </a:extLst>
            </p:cNvPr>
            <p:cNvSpPr/>
            <p:nvPr/>
          </p:nvSpPr>
          <p:spPr>
            <a:xfrm rot="5400000">
              <a:off x="8669413" y="2797507"/>
              <a:ext cx="1015375" cy="875323"/>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15" name="ZoneTexte 14">
              <a:extLst>
                <a:ext uri="{FF2B5EF4-FFF2-40B4-BE49-F238E27FC236}">
                  <a16:creationId xmlns:a16="http://schemas.microsoft.com/office/drawing/2014/main" id="{F2551B06-D11F-42E7-82C6-DFCFF62EDCE8}"/>
                </a:ext>
              </a:extLst>
            </p:cNvPr>
            <p:cNvSpPr txBox="1"/>
            <p:nvPr/>
          </p:nvSpPr>
          <p:spPr>
            <a:xfrm>
              <a:off x="7332982" y="2550364"/>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16" name="ZoneTexte 15">
              <a:extLst>
                <a:ext uri="{FF2B5EF4-FFF2-40B4-BE49-F238E27FC236}">
                  <a16:creationId xmlns:a16="http://schemas.microsoft.com/office/drawing/2014/main" id="{681200E8-C278-40CC-AF60-DCF797E6593C}"/>
                </a:ext>
              </a:extLst>
            </p:cNvPr>
            <p:cNvSpPr txBox="1"/>
            <p:nvPr/>
          </p:nvSpPr>
          <p:spPr>
            <a:xfrm>
              <a:off x="8810780" y="1177598"/>
              <a:ext cx="574428" cy="307777"/>
            </a:xfrm>
            <a:prstGeom prst="rect">
              <a:avLst/>
            </a:prstGeom>
            <a:noFill/>
          </p:spPr>
          <p:txBody>
            <a:bodyPr wrap="square" rtlCol="0">
              <a:spAutoFit/>
            </a:bodyPr>
            <a:lstStyle/>
            <a:p>
              <a:r>
                <a:rPr lang="en-US">
                  <a:latin typeface="+mj-lt"/>
                </a:rPr>
                <a:t>R</a:t>
              </a:r>
              <a:r>
                <a:rPr lang="en-US" baseline="-25000">
                  <a:latin typeface="+mj-lt"/>
                </a:rPr>
                <a:t>f</a:t>
              </a:r>
            </a:p>
          </p:txBody>
        </p:sp>
        <p:sp>
          <p:nvSpPr>
            <p:cNvPr id="17" name="ZoneTexte 16">
              <a:extLst>
                <a:ext uri="{FF2B5EF4-FFF2-40B4-BE49-F238E27FC236}">
                  <a16:creationId xmlns:a16="http://schemas.microsoft.com/office/drawing/2014/main" id="{7E29C515-ED26-4352-A117-B90DD10B470D}"/>
                </a:ext>
              </a:extLst>
            </p:cNvPr>
            <p:cNvSpPr txBox="1"/>
            <p:nvPr/>
          </p:nvSpPr>
          <p:spPr>
            <a:xfrm>
              <a:off x="10583564" y="3018236"/>
              <a:ext cx="574428" cy="307777"/>
            </a:xfrm>
            <a:prstGeom prst="rect">
              <a:avLst/>
            </a:prstGeom>
            <a:noFill/>
          </p:spPr>
          <p:txBody>
            <a:bodyPr wrap="square" rtlCol="0">
              <a:spAutoFit/>
            </a:bodyPr>
            <a:lstStyle/>
            <a:p>
              <a:r>
                <a:rPr lang="en-US" err="1">
                  <a:latin typeface="+mj-lt"/>
                </a:rPr>
                <a:t>V</a:t>
              </a:r>
              <a:r>
                <a:rPr lang="en-US" baseline="-25000" err="1">
                  <a:latin typeface="+mj-lt"/>
                </a:rPr>
                <a:t>out</a:t>
              </a:r>
              <a:endParaRPr lang="en-US" baseline="-25000">
                <a:latin typeface="+mj-lt"/>
              </a:endParaRPr>
            </a:p>
          </p:txBody>
        </p:sp>
        <p:sp>
          <p:nvSpPr>
            <p:cNvPr id="18" name="ZoneTexte 17">
              <a:extLst>
                <a:ext uri="{FF2B5EF4-FFF2-40B4-BE49-F238E27FC236}">
                  <a16:creationId xmlns:a16="http://schemas.microsoft.com/office/drawing/2014/main" id="{61EF55F1-0CDB-40FF-BD36-092EF73C67AD}"/>
                </a:ext>
              </a:extLst>
            </p:cNvPr>
            <p:cNvSpPr txBox="1"/>
            <p:nvPr/>
          </p:nvSpPr>
          <p:spPr>
            <a:xfrm>
              <a:off x="7602306" y="3802745"/>
              <a:ext cx="574428" cy="307777"/>
            </a:xfrm>
            <a:prstGeom prst="rect">
              <a:avLst/>
            </a:prstGeom>
            <a:noFill/>
          </p:spPr>
          <p:txBody>
            <a:bodyPr wrap="square" rtlCol="0">
              <a:spAutoFit/>
            </a:bodyPr>
            <a:lstStyle/>
            <a:p>
              <a:r>
                <a:rPr lang="en-US">
                  <a:latin typeface="+mj-lt"/>
                </a:rPr>
                <a:t>Z</a:t>
              </a:r>
              <a:r>
                <a:rPr lang="en-US" baseline="-25000">
                  <a:latin typeface="+mj-lt"/>
                </a:rPr>
                <a:t>in</a:t>
              </a:r>
            </a:p>
          </p:txBody>
        </p:sp>
        <p:sp>
          <p:nvSpPr>
            <p:cNvPr id="19" name="ZoneTexte 18">
              <a:extLst>
                <a:ext uri="{FF2B5EF4-FFF2-40B4-BE49-F238E27FC236}">
                  <a16:creationId xmlns:a16="http://schemas.microsoft.com/office/drawing/2014/main" id="{0CA252DF-F6F5-43FF-8E7D-9827E8EEF464}"/>
                </a:ext>
              </a:extLst>
            </p:cNvPr>
            <p:cNvSpPr txBox="1"/>
            <p:nvPr/>
          </p:nvSpPr>
          <p:spPr>
            <a:xfrm>
              <a:off x="10370401" y="4009534"/>
              <a:ext cx="574428" cy="307777"/>
            </a:xfrm>
            <a:prstGeom prst="rect">
              <a:avLst/>
            </a:prstGeom>
            <a:noFill/>
          </p:spPr>
          <p:txBody>
            <a:bodyPr wrap="square" rtlCol="0">
              <a:spAutoFit/>
            </a:bodyPr>
            <a:lstStyle/>
            <a:p>
              <a:r>
                <a:rPr lang="en-US">
                  <a:latin typeface="+mj-lt"/>
                </a:rPr>
                <a:t>Z</a:t>
              </a:r>
              <a:r>
                <a:rPr lang="en-US" baseline="-25000">
                  <a:latin typeface="+mj-lt"/>
                </a:rPr>
                <a:t>L</a:t>
              </a:r>
            </a:p>
          </p:txBody>
        </p:sp>
        <p:cxnSp>
          <p:nvCxnSpPr>
            <p:cNvPr id="20" name="Connecteur droit avec flèche 19">
              <a:extLst>
                <a:ext uri="{FF2B5EF4-FFF2-40B4-BE49-F238E27FC236}">
                  <a16:creationId xmlns:a16="http://schemas.microsoft.com/office/drawing/2014/main" id="{762FA970-9A8A-4443-9DD6-CDA050F93227}"/>
                </a:ext>
              </a:extLst>
            </p:cNvPr>
            <p:cNvCxnSpPr/>
            <p:nvPr/>
          </p:nvCxnSpPr>
          <p:spPr>
            <a:xfrm>
              <a:off x="7416842" y="3145291"/>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BD8AC152-5DAD-4575-B2DD-8334AAA97A51}"/>
                </a:ext>
              </a:extLst>
            </p:cNvPr>
            <p:cNvSpPr txBox="1"/>
            <p:nvPr/>
          </p:nvSpPr>
          <p:spPr>
            <a:xfrm>
              <a:off x="8827366" y="3042687"/>
              <a:ext cx="606484" cy="307777"/>
            </a:xfrm>
            <a:prstGeom prst="rect">
              <a:avLst/>
            </a:prstGeom>
            <a:noFill/>
          </p:spPr>
          <p:txBody>
            <a:bodyPr wrap="square" rtlCol="0">
              <a:spAutoFit/>
            </a:bodyPr>
            <a:lstStyle/>
            <a:p>
              <a:r>
                <a:rPr lang="en-US" dirty="0">
                  <a:solidFill>
                    <a:schemeClr val="bg1"/>
                  </a:solidFill>
                  <a:latin typeface="+mj-lt"/>
                </a:rPr>
                <a:t>-gm</a:t>
              </a:r>
            </a:p>
          </p:txBody>
        </p:sp>
        <p:cxnSp>
          <p:nvCxnSpPr>
            <p:cNvPr id="24" name="Connecteur droit avec flèche 23">
              <a:extLst>
                <a:ext uri="{FF2B5EF4-FFF2-40B4-BE49-F238E27FC236}">
                  <a16:creationId xmlns:a16="http://schemas.microsoft.com/office/drawing/2014/main" id="{A90173D9-3575-4B4E-AD9C-4ABF20B8CF8A}"/>
                </a:ext>
              </a:extLst>
            </p:cNvPr>
            <p:cNvCxnSpPr>
              <a:cxnSpLocks/>
            </p:cNvCxnSpPr>
            <p:nvPr/>
          </p:nvCxnSpPr>
          <p:spPr>
            <a:xfrm>
              <a:off x="8174624" y="3297691"/>
              <a:ext cx="0" cy="4451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 name="ZoneTexte 24">
              <a:extLst>
                <a:ext uri="{FF2B5EF4-FFF2-40B4-BE49-F238E27FC236}">
                  <a16:creationId xmlns:a16="http://schemas.microsoft.com/office/drawing/2014/main" id="{D58332F9-07B0-40C6-B01E-ABCC9373477C}"/>
                </a:ext>
              </a:extLst>
            </p:cNvPr>
            <p:cNvSpPr txBox="1"/>
            <p:nvPr/>
          </p:nvSpPr>
          <p:spPr>
            <a:xfrm>
              <a:off x="8161100" y="3335607"/>
              <a:ext cx="574428" cy="307777"/>
            </a:xfrm>
            <a:prstGeom prst="rect">
              <a:avLst/>
            </a:prstGeom>
            <a:noFill/>
          </p:spPr>
          <p:txBody>
            <a:bodyPr wrap="square" rtlCol="0">
              <a:spAutoFit/>
            </a:bodyPr>
            <a:lstStyle/>
            <a:p>
              <a:r>
                <a:rPr lang="en-US">
                  <a:latin typeface="+mj-lt"/>
                </a:rPr>
                <a:t>I</a:t>
              </a:r>
              <a:r>
                <a:rPr lang="en-US" baseline="-25000">
                  <a:latin typeface="+mj-lt"/>
                </a:rPr>
                <a:t>1</a:t>
              </a:r>
            </a:p>
          </p:txBody>
        </p:sp>
        <p:cxnSp>
          <p:nvCxnSpPr>
            <p:cNvPr id="26" name="Connecteur droit 25">
              <a:extLst>
                <a:ext uri="{FF2B5EF4-FFF2-40B4-BE49-F238E27FC236}">
                  <a16:creationId xmlns:a16="http://schemas.microsoft.com/office/drawing/2014/main" id="{949D6739-9F47-4E17-A840-A2D397DB4361}"/>
                </a:ext>
              </a:extLst>
            </p:cNvPr>
            <p:cNvCxnSpPr>
              <a:cxnSpLocks/>
            </p:cNvCxnSpPr>
            <p:nvPr/>
          </p:nvCxnSpPr>
          <p:spPr>
            <a:xfrm>
              <a:off x="8041758" y="4707410"/>
              <a:ext cx="2365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Connecteur droit 26">
              <a:extLst>
                <a:ext uri="{FF2B5EF4-FFF2-40B4-BE49-F238E27FC236}">
                  <a16:creationId xmlns:a16="http://schemas.microsoft.com/office/drawing/2014/main" id="{0F72ABF7-A4A0-4948-BBDD-84A01B56E5DB}"/>
                </a:ext>
              </a:extLst>
            </p:cNvPr>
            <p:cNvCxnSpPr>
              <a:cxnSpLocks/>
            </p:cNvCxnSpPr>
            <p:nvPr/>
          </p:nvCxnSpPr>
          <p:spPr>
            <a:xfrm>
              <a:off x="9915657" y="4707410"/>
              <a:ext cx="236576"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8" name="Groupe 27">
            <a:extLst>
              <a:ext uri="{FF2B5EF4-FFF2-40B4-BE49-F238E27FC236}">
                <a16:creationId xmlns:a16="http://schemas.microsoft.com/office/drawing/2014/main" id="{0E6B641A-F33A-4313-93B5-5DC8CC1B1EFF}"/>
              </a:ext>
            </a:extLst>
          </p:cNvPr>
          <p:cNvGrpSpPr/>
          <p:nvPr/>
        </p:nvGrpSpPr>
        <p:grpSpPr>
          <a:xfrm>
            <a:off x="7962549" y="4345631"/>
            <a:ext cx="394994" cy="181868"/>
            <a:chOff x="4152122" y="3040135"/>
            <a:chExt cx="394994" cy="181868"/>
          </a:xfrm>
        </p:grpSpPr>
        <p:sp>
          <p:nvSpPr>
            <p:cNvPr id="29" name="Rectangle 28">
              <a:extLst>
                <a:ext uri="{FF2B5EF4-FFF2-40B4-BE49-F238E27FC236}">
                  <a16:creationId xmlns:a16="http://schemas.microsoft.com/office/drawing/2014/main" id="{CCFC5EE9-58C0-4331-A88D-4499A24AFC10}"/>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0" name="Connecteur droit 29">
              <a:extLst>
                <a:ext uri="{FF2B5EF4-FFF2-40B4-BE49-F238E27FC236}">
                  <a16:creationId xmlns:a16="http://schemas.microsoft.com/office/drawing/2014/main" id="{E02F48C3-A53B-4BF6-A835-D159AEC45F76}"/>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1" name="Connecteur droit 30">
              <a:extLst>
                <a:ext uri="{FF2B5EF4-FFF2-40B4-BE49-F238E27FC236}">
                  <a16:creationId xmlns:a16="http://schemas.microsoft.com/office/drawing/2014/main" id="{3B0DDBF7-414B-4E78-A5CE-4F1C6AAC01EA}"/>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2" name="Groupe 31">
            <a:extLst>
              <a:ext uri="{FF2B5EF4-FFF2-40B4-BE49-F238E27FC236}">
                <a16:creationId xmlns:a16="http://schemas.microsoft.com/office/drawing/2014/main" id="{016580EC-7DBC-449F-BEB1-DB17AA4B3803}"/>
              </a:ext>
            </a:extLst>
          </p:cNvPr>
          <p:cNvGrpSpPr/>
          <p:nvPr/>
        </p:nvGrpSpPr>
        <p:grpSpPr>
          <a:xfrm rot="5400000">
            <a:off x="8817160" y="2482857"/>
            <a:ext cx="394994" cy="181868"/>
            <a:chOff x="4152122" y="3040135"/>
            <a:chExt cx="394994" cy="181868"/>
          </a:xfrm>
        </p:grpSpPr>
        <p:sp>
          <p:nvSpPr>
            <p:cNvPr id="33" name="Rectangle 32">
              <a:extLst>
                <a:ext uri="{FF2B5EF4-FFF2-40B4-BE49-F238E27FC236}">
                  <a16:creationId xmlns:a16="http://schemas.microsoft.com/office/drawing/2014/main" id="{7D7447F1-4FD0-427C-9615-81270AC8AECD}"/>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4" name="Connecteur droit 33">
              <a:extLst>
                <a:ext uri="{FF2B5EF4-FFF2-40B4-BE49-F238E27FC236}">
                  <a16:creationId xmlns:a16="http://schemas.microsoft.com/office/drawing/2014/main" id="{9EA9151F-2A61-4836-87E0-CA574422CEE0}"/>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5" name="Connecteur droit 34">
              <a:extLst>
                <a:ext uri="{FF2B5EF4-FFF2-40B4-BE49-F238E27FC236}">
                  <a16:creationId xmlns:a16="http://schemas.microsoft.com/office/drawing/2014/main" id="{D444D661-11B1-4090-B869-F968F975661B}"/>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6" name="Groupe 35">
            <a:extLst>
              <a:ext uri="{FF2B5EF4-FFF2-40B4-BE49-F238E27FC236}">
                <a16:creationId xmlns:a16="http://schemas.microsoft.com/office/drawing/2014/main" id="{1B8C4357-0BD8-43E4-84BF-3530F80C4D4D}"/>
              </a:ext>
            </a:extLst>
          </p:cNvPr>
          <p:cNvGrpSpPr/>
          <p:nvPr/>
        </p:nvGrpSpPr>
        <p:grpSpPr>
          <a:xfrm>
            <a:off x="9815853" y="4316163"/>
            <a:ext cx="394994" cy="181868"/>
            <a:chOff x="4152122" y="3040135"/>
            <a:chExt cx="394994" cy="181868"/>
          </a:xfrm>
        </p:grpSpPr>
        <p:sp>
          <p:nvSpPr>
            <p:cNvPr id="37" name="Rectangle 36">
              <a:extLst>
                <a:ext uri="{FF2B5EF4-FFF2-40B4-BE49-F238E27FC236}">
                  <a16:creationId xmlns:a16="http://schemas.microsoft.com/office/drawing/2014/main" id="{814A539F-E8AB-4A7B-98F2-A2F35926D3C7}"/>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8" name="Connecteur droit 37">
              <a:extLst>
                <a:ext uri="{FF2B5EF4-FFF2-40B4-BE49-F238E27FC236}">
                  <a16:creationId xmlns:a16="http://schemas.microsoft.com/office/drawing/2014/main" id="{327B8B73-9239-402D-8FC1-87F742F3B0D3}"/>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0" name="Connecteur droit 39">
              <a:extLst>
                <a:ext uri="{FF2B5EF4-FFF2-40B4-BE49-F238E27FC236}">
                  <a16:creationId xmlns:a16="http://schemas.microsoft.com/office/drawing/2014/main" id="{55DEADF0-933F-4BCD-9174-FEE06A2FE03B}"/>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75" name="Rectangle 74">
            <a:extLst>
              <a:ext uri="{FF2B5EF4-FFF2-40B4-BE49-F238E27FC236}">
                <a16:creationId xmlns:a16="http://schemas.microsoft.com/office/drawing/2014/main" id="{000BD3B0-B83D-4345-9C7A-2772F105AC0F}"/>
              </a:ext>
            </a:extLst>
          </p:cNvPr>
          <p:cNvSpPr/>
          <p:nvPr/>
        </p:nvSpPr>
        <p:spPr>
          <a:xfrm>
            <a:off x="8771388" y="2031774"/>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cxnSp>
        <p:nvCxnSpPr>
          <p:cNvPr id="76" name="Connecteur droit 75">
            <a:extLst>
              <a:ext uri="{FF2B5EF4-FFF2-40B4-BE49-F238E27FC236}">
                <a16:creationId xmlns:a16="http://schemas.microsoft.com/office/drawing/2014/main" id="{695A4463-5E8D-449D-BF78-44F5C6A89FB2}"/>
              </a:ext>
            </a:extLst>
          </p:cNvPr>
          <p:cNvCxnSpPr>
            <a:cxnSpLocks/>
          </p:cNvCxnSpPr>
          <p:nvPr/>
        </p:nvCxnSpPr>
        <p:spPr>
          <a:xfrm>
            <a:off x="8508779" y="2143116"/>
            <a:ext cx="0" cy="405804"/>
          </a:xfrm>
          <a:prstGeom prst="line">
            <a:avLst/>
          </a:prstGeom>
          <a:ln w="28575"/>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D169095A-DA92-40F7-A520-38226BD56276}"/>
              </a:ext>
            </a:extLst>
          </p:cNvPr>
          <p:cNvCxnSpPr>
            <a:cxnSpLocks/>
          </p:cNvCxnSpPr>
          <p:nvPr/>
        </p:nvCxnSpPr>
        <p:spPr>
          <a:xfrm>
            <a:off x="9540114" y="2150928"/>
            <a:ext cx="0" cy="405804"/>
          </a:xfrm>
          <a:prstGeom prst="line">
            <a:avLst/>
          </a:prstGeom>
          <a:ln w="28575"/>
        </p:spPr>
        <p:style>
          <a:lnRef idx="1">
            <a:schemeClr val="dk1"/>
          </a:lnRef>
          <a:fillRef idx="0">
            <a:schemeClr val="dk1"/>
          </a:fillRef>
          <a:effectRef idx="0">
            <a:schemeClr val="dk1"/>
          </a:effectRef>
          <a:fontRef idx="minor">
            <a:schemeClr val="tx1"/>
          </a:fontRef>
        </p:style>
      </p:cxnSp>
      <p:sp>
        <p:nvSpPr>
          <p:cNvPr id="78" name="ZoneTexte 77">
            <a:extLst>
              <a:ext uri="{FF2B5EF4-FFF2-40B4-BE49-F238E27FC236}">
                <a16:creationId xmlns:a16="http://schemas.microsoft.com/office/drawing/2014/main" id="{694A9E68-39C6-4709-8442-DA69BE7F147F}"/>
              </a:ext>
            </a:extLst>
          </p:cNvPr>
          <p:cNvSpPr txBox="1"/>
          <p:nvPr/>
        </p:nvSpPr>
        <p:spPr>
          <a:xfrm>
            <a:off x="8859422" y="2784656"/>
            <a:ext cx="574428" cy="307777"/>
          </a:xfrm>
          <a:prstGeom prst="rect">
            <a:avLst/>
          </a:prstGeom>
          <a:noFill/>
        </p:spPr>
        <p:txBody>
          <a:bodyPr wrap="square" rtlCol="0">
            <a:spAutoFit/>
          </a:bodyPr>
          <a:lstStyle/>
          <a:p>
            <a:r>
              <a:rPr lang="en-US" err="1">
                <a:latin typeface="+mj-lt"/>
              </a:rPr>
              <a:t>C</a:t>
            </a:r>
            <a:r>
              <a:rPr lang="en-US" baseline="-25000" err="1">
                <a:latin typeface="+mj-lt"/>
              </a:rPr>
              <a:t>f</a:t>
            </a:r>
            <a:endParaRPr lang="en-US" baseline="-25000">
              <a:latin typeface="+mj-lt"/>
            </a:endParaRPr>
          </a:p>
        </p:txBody>
      </p:sp>
      <p:pic>
        <p:nvPicPr>
          <p:cNvPr id="79" name="Picture 2" descr="transformée de laplace tableau">
            <a:extLst>
              <a:ext uri="{FF2B5EF4-FFF2-40B4-BE49-F238E27FC236}">
                <a16:creationId xmlns:a16="http://schemas.microsoft.com/office/drawing/2014/main" id="{37C950D7-35E7-400B-AB19-77B1A81887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730" t="11773" r="14978" b="84333"/>
          <a:stretch/>
        </p:blipFill>
        <p:spPr bwMode="auto">
          <a:xfrm>
            <a:off x="1939280" y="4011996"/>
            <a:ext cx="3404714" cy="515503"/>
          </a:xfrm>
          <a:prstGeom prst="rect">
            <a:avLst/>
          </a:prstGeom>
          <a:noFill/>
          <a:extLst>
            <a:ext uri="{909E8E84-426E-40DD-AFC4-6F175D3DCCD1}">
              <a14:hiddenFill xmlns:a14="http://schemas.microsoft.com/office/drawing/2010/main">
                <a:solidFill>
                  <a:srgbClr val="FFFFFF"/>
                </a:solidFill>
              </a14:hiddenFill>
            </a:ext>
          </a:extLst>
        </p:spPr>
      </p:pic>
      <p:sp>
        <p:nvSpPr>
          <p:cNvPr id="80" name="Flèche : double flèche horizontale 79">
            <a:extLst>
              <a:ext uri="{FF2B5EF4-FFF2-40B4-BE49-F238E27FC236}">
                <a16:creationId xmlns:a16="http://schemas.microsoft.com/office/drawing/2014/main" id="{1B07BA2B-7F17-4B6E-8AF4-0FE34CD7DA19}"/>
              </a:ext>
            </a:extLst>
          </p:cNvPr>
          <p:cNvSpPr/>
          <p:nvPr/>
        </p:nvSpPr>
        <p:spPr>
          <a:xfrm>
            <a:off x="2910722" y="4186536"/>
            <a:ext cx="1266941" cy="251188"/>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B546DE6E-6301-4C67-91E7-7CABC23B4E15}"/>
                  </a:ext>
                </a:extLst>
              </p:cNvPr>
              <p:cNvSpPr/>
              <p:nvPr/>
            </p:nvSpPr>
            <p:spPr>
              <a:xfrm>
                <a:off x="2397129" y="4827084"/>
                <a:ext cx="2415213" cy="7387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𝑉</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𝑜𝑢𝑡</m:t>
                          </m:r>
                        </m:sub>
                      </m:sSub>
                      <m:d>
                        <m:d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d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𝑡</m:t>
                          </m:r>
                        </m:e>
                      </m:d>
                      <m:r>
                        <a:rPr lang="fr-FR" sz="1800" b="0" i="1" smtClean="0">
                          <a:latin typeface="Cambria Math" panose="02040503050406030204" pitchFamily="18" charset="0"/>
                          <a:ea typeface="Cambria Math" panose="02040503050406030204" pitchFamily="18" charset="0"/>
                          <a:sym typeface="Wingdings" panose="05000000000000000000" pitchFamily="2" charset="2"/>
                        </a:rPr>
                        <m:t>=−</m:t>
                      </m:r>
                      <m:f>
                        <m:f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fPr>
                        <m:num>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𝑄</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0</m:t>
                              </m:r>
                            </m:sub>
                          </m:sSub>
                        </m:num>
                        <m:den>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𝐶</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den>
                      </m:f>
                      <m:sSup>
                        <m:sSup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p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𝑒</m:t>
                          </m:r>
                        </m:e>
                        <m:sup>
                          <m:r>
                            <a:rPr lang="fr-FR" sz="1800" b="0" i="1" smtClean="0">
                              <a:latin typeface="Cambria Math" panose="02040503050406030204" pitchFamily="18" charset="0"/>
                              <a:ea typeface="Cambria Math" panose="02040503050406030204" pitchFamily="18" charset="0"/>
                              <a:sym typeface="Wingdings" panose="05000000000000000000" pitchFamily="2" charset="2"/>
                            </a:rPr>
                            <m:t>−</m:t>
                          </m:r>
                          <m:f>
                            <m:f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fPr>
                            <m:num>
                              <m:r>
                                <a:rPr lang="fr-FR" sz="1800" b="0" i="1" smtClean="0">
                                  <a:latin typeface="Cambria Math" panose="02040503050406030204" pitchFamily="18" charset="0"/>
                                  <a:ea typeface="Cambria Math" panose="02040503050406030204" pitchFamily="18" charset="0"/>
                                  <a:sym typeface="Wingdings" panose="05000000000000000000" pitchFamily="2" charset="2"/>
                                </a:rPr>
                                <m:t>𝑡</m:t>
                              </m:r>
                            </m:num>
                            <m:den>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𝑅</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sSub>
                                <m:sSubPr>
                                  <m:ctrlPr>
                                    <a:rPr lang="fr-FR" sz="1800" b="0" i="1" smtClean="0">
                                      <a:latin typeface="Cambria Math" panose="02040503050406030204" pitchFamily="18" charset="0"/>
                                      <a:ea typeface="Cambria Math" panose="02040503050406030204" pitchFamily="18" charset="0"/>
                                      <a:sym typeface="Wingdings" panose="05000000000000000000" pitchFamily="2" charset="2"/>
                                    </a:rPr>
                                  </m:ctrlPr>
                                </m:sSubPr>
                                <m:e>
                                  <m:r>
                                    <a:rPr lang="fr-FR" sz="1800" b="0" i="1" smtClean="0">
                                      <a:latin typeface="Cambria Math" panose="02040503050406030204" pitchFamily="18" charset="0"/>
                                      <a:ea typeface="Cambria Math" panose="02040503050406030204" pitchFamily="18" charset="0"/>
                                      <a:sym typeface="Wingdings" panose="05000000000000000000" pitchFamily="2" charset="2"/>
                                    </a:rPr>
                                    <m:t>𝐶</m:t>
                                  </m:r>
                                </m:e>
                                <m:sub>
                                  <m:r>
                                    <a:rPr lang="fr-FR" sz="1800" b="0" i="1" smtClean="0">
                                      <a:latin typeface="Cambria Math" panose="02040503050406030204" pitchFamily="18" charset="0"/>
                                      <a:ea typeface="Cambria Math" panose="02040503050406030204" pitchFamily="18" charset="0"/>
                                      <a:sym typeface="Wingdings" panose="05000000000000000000" pitchFamily="2" charset="2"/>
                                    </a:rPr>
                                    <m:t>𝑓</m:t>
                                  </m:r>
                                </m:sub>
                              </m:sSub>
                            </m:den>
                          </m:f>
                        </m:sup>
                      </m:sSup>
                    </m:oMath>
                  </m:oMathPara>
                </a14:m>
                <a:endParaRPr lang="fr-FR" sz="1800" dirty="0">
                  <a:latin typeface="+mj-lt"/>
                  <a:ea typeface="Cambria Math" panose="02040503050406030204" pitchFamily="18" charset="0"/>
                  <a:sym typeface="Wingdings" panose="05000000000000000000" pitchFamily="2" charset="2"/>
                </a:endParaRPr>
              </a:p>
            </p:txBody>
          </p:sp>
        </mc:Choice>
        <mc:Fallback xmlns="">
          <p:sp>
            <p:nvSpPr>
              <p:cNvPr id="81" name="Rectangle 80">
                <a:extLst>
                  <a:ext uri="{FF2B5EF4-FFF2-40B4-BE49-F238E27FC236}">
                    <a16:creationId xmlns:a16="http://schemas.microsoft.com/office/drawing/2014/main" id="{B546DE6E-6301-4C67-91E7-7CABC23B4E15}"/>
                  </a:ext>
                </a:extLst>
              </p:cNvPr>
              <p:cNvSpPr>
                <a:spLocks noRot="1" noChangeAspect="1" noMove="1" noResize="1" noEditPoints="1" noAdjustHandles="1" noChangeArrowheads="1" noChangeShapeType="1" noTextEdit="1"/>
              </p:cNvSpPr>
              <p:nvPr/>
            </p:nvSpPr>
            <p:spPr>
              <a:xfrm>
                <a:off x="2397129" y="4827084"/>
                <a:ext cx="2415213" cy="738792"/>
              </a:xfrm>
              <a:prstGeom prst="rect">
                <a:avLst/>
              </a:prstGeom>
              <a:blipFill>
                <a:blip r:embed="rId4"/>
                <a:stretch>
                  <a:fillRect/>
                </a:stretch>
              </a:blipFill>
            </p:spPr>
            <p:txBody>
              <a:bodyPr/>
              <a:lstStyle/>
              <a:p>
                <a:r>
                  <a:rPr lang="en-US">
                    <a:noFill/>
                  </a:rPr>
                  <a:t> </a:t>
                </a:r>
              </a:p>
            </p:txBody>
          </p:sp>
        </mc:Fallback>
      </mc:AlternateContent>
      <p:sp>
        <p:nvSpPr>
          <p:cNvPr id="82" name="ZoneTexte 81">
            <a:extLst>
              <a:ext uri="{FF2B5EF4-FFF2-40B4-BE49-F238E27FC236}">
                <a16:creationId xmlns:a16="http://schemas.microsoft.com/office/drawing/2014/main" id="{3DD90678-7CC0-4AAA-97F8-6D4570651C25}"/>
              </a:ext>
            </a:extLst>
          </p:cNvPr>
          <p:cNvSpPr txBox="1"/>
          <p:nvPr/>
        </p:nvSpPr>
        <p:spPr>
          <a:xfrm>
            <a:off x="1833773" y="3743599"/>
            <a:ext cx="1615683" cy="307777"/>
          </a:xfrm>
          <a:prstGeom prst="rect">
            <a:avLst/>
          </a:prstGeom>
          <a:noFill/>
        </p:spPr>
        <p:txBody>
          <a:bodyPr wrap="square" rtlCol="0">
            <a:spAutoFit/>
          </a:bodyPr>
          <a:lstStyle/>
          <a:p>
            <a:r>
              <a:rPr lang="en-US">
                <a:latin typeface="+mj-lt"/>
              </a:rPr>
              <a:t>T domain</a:t>
            </a:r>
          </a:p>
        </p:txBody>
      </p:sp>
      <p:sp>
        <p:nvSpPr>
          <p:cNvPr id="83" name="ZoneTexte 82">
            <a:extLst>
              <a:ext uri="{FF2B5EF4-FFF2-40B4-BE49-F238E27FC236}">
                <a16:creationId xmlns:a16="http://schemas.microsoft.com/office/drawing/2014/main" id="{AEE1B955-DC1C-4ACF-BC43-E378053DB9F0}"/>
              </a:ext>
            </a:extLst>
          </p:cNvPr>
          <p:cNvSpPr txBox="1"/>
          <p:nvPr/>
        </p:nvSpPr>
        <p:spPr>
          <a:xfrm>
            <a:off x="4496896" y="3697424"/>
            <a:ext cx="1615683" cy="307777"/>
          </a:xfrm>
          <a:prstGeom prst="rect">
            <a:avLst/>
          </a:prstGeom>
          <a:noFill/>
        </p:spPr>
        <p:txBody>
          <a:bodyPr wrap="square" rtlCol="0">
            <a:spAutoFit/>
          </a:bodyPr>
          <a:lstStyle/>
          <a:p>
            <a:r>
              <a:rPr lang="en-US">
                <a:latin typeface="+mj-lt"/>
              </a:rPr>
              <a:t>S domain</a:t>
            </a:r>
          </a:p>
        </p:txBody>
      </p:sp>
      <p:sp>
        <p:nvSpPr>
          <p:cNvPr id="84" name="ZoneTexte 83">
            <a:extLst>
              <a:ext uri="{FF2B5EF4-FFF2-40B4-BE49-F238E27FC236}">
                <a16:creationId xmlns:a16="http://schemas.microsoft.com/office/drawing/2014/main" id="{F2A2F1EB-2860-4321-83C4-B2E76FEED6B5}"/>
              </a:ext>
            </a:extLst>
          </p:cNvPr>
          <p:cNvSpPr txBox="1"/>
          <p:nvPr/>
        </p:nvSpPr>
        <p:spPr>
          <a:xfrm>
            <a:off x="1062070" y="5691699"/>
            <a:ext cx="7681169" cy="307777"/>
          </a:xfrm>
          <a:prstGeom prst="rect">
            <a:avLst/>
          </a:prstGeom>
          <a:noFill/>
        </p:spPr>
        <p:txBody>
          <a:bodyPr wrap="square" rtlCol="0">
            <a:spAutoFit/>
          </a:bodyPr>
          <a:lstStyle/>
          <a:p>
            <a:r>
              <a:rPr lang="en-US">
                <a:latin typeface="+mj-lt"/>
              </a:rPr>
              <a:t>Instantaneous rise time (ideal amp), and discharge with a time constant </a:t>
            </a:r>
            <a:r>
              <a:rPr lang="en-US" err="1">
                <a:latin typeface="+mj-lt"/>
              </a:rPr>
              <a:t>R</a:t>
            </a:r>
            <a:r>
              <a:rPr lang="en-US" baseline="-25000" err="1">
                <a:latin typeface="+mj-lt"/>
              </a:rPr>
              <a:t>f</a:t>
            </a:r>
            <a:r>
              <a:rPr lang="en-US" err="1">
                <a:latin typeface="+mj-lt"/>
              </a:rPr>
              <a:t>C</a:t>
            </a:r>
            <a:r>
              <a:rPr lang="en-US" baseline="-25000" err="1">
                <a:latin typeface="+mj-lt"/>
              </a:rPr>
              <a:t>f</a:t>
            </a:r>
            <a:endParaRPr lang="en-US" baseline="-25000">
              <a:latin typeface="+mj-lt"/>
            </a:endParaRPr>
          </a:p>
        </p:txBody>
      </p:sp>
      <p:sp>
        <p:nvSpPr>
          <p:cNvPr id="4" name="Slide Number Placeholder 3">
            <a:extLst>
              <a:ext uri="{FF2B5EF4-FFF2-40B4-BE49-F238E27FC236}">
                <a16:creationId xmlns:a16="http://schemas.microsoft.com/office/drawing/2014/main" id="{DB28585E-5585-6ED1-8015-1AD11CE58661}"/>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33</a:t>
            </a:fld>
            <a:endParaRPr lang="en-US"/>
          </a:p>
        </p:txBody>
      </p:sp>
      <p:sp>
        <p:nvSpPr>
          <p:cNvPr id="6" name="Footer Placeholder 3">
            <a:extLst>
              <a:ext uri="{FF2B5EF4-FFF2-40B4-BE49-F238E27FC236}">
                <a16:creationId xmlns:a16="http://schemas.microsoft.com/office/drawing/2014/main" id="{1FFAF665-7008-C69A-1B98-CEB6ED2413A6}"/>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987200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847D50-F3EE-4CE1-968F-23F53635A855}"/>
              </a:ext>
            </a:extLst>
          </p:cNvPr>
          <p:cNvPicPr>
            <a:picLocks noChangeAspect="1"/>
          </p:cNvPicPr>
          <p:nvPr/>
        </p:nvPicPr>
        <p:blipFill>
          <a:blip r:embed="rId2"/>
          <a:stretch>
            <a:fillRect/>
          </a:stretch>
        </p:blipFill>
        <p:spPr>
          <a:xfrm>
            <a:off x="1153857" y="1640685"/>
            <a:ext cx="3567434" cy="3443708"/>
          </a:xfrm>
          <a:prstGeom prst="rect">
            <a:avLst/>
          </a:prstGeom>
        </p:spPr>
      </p:pic>
      <p:sp>
        <p:nvSpPr>
          <p:cNvPr id="4" name="ZoneTexte 3">
            <a:extLst>
              <a:ext uri="{FF2B5EF4-FFF2-40B4-BE49-F238E27FC236}">
                <a16:creationId xmlns:a16="http://schemas.microsoft.com/office/drawing/2014/main" id="{3DCA52AB-88DA-47BA-B390-CED8AC2E6059}"/>
              </a:ext>
            </a:extLst>
          </p:cNvPr>
          <p:cNvSpPr txBox="1"/>
          <p:nvPr/>
        </p:nvSpPr>
        <p:spPr>
          <a:xfrm>
            <a:off x="1228291" y="5218260"/>
            <a:ext cx="3610707" cy="738664"/>
          </a:xfrm>
          <a:prstGeom prst="rect">
            <a:avLst/>
          </a:prstGeom>
          <a:noFill/>
        </p:spPr>
        <p:txBody>
          <a:bodyPr wrap="square" rtlCol="0">
            <a:spAutoFit/>
          </a:bodyPr>
          <a:lstStyle/>
          <a:p>
            <a:r>
              <a:rPr lang="fr-FR">
                <a:latin typeface="+mj-lt"/>
              </a:rPr>
              <a:t>Rf = 500k</a:t>
            </a:r>
          </a:p>
          <a:p>
            <a:r>
              <a:rPr lang="fr-FR" err="1">
                <a:latin typeface="+mj-lt"/>
              </a:rPr>
              <a:t>RxC</a:t>
            </a:r>
            <a:r>
              <a:rPr lang="fr-FR">
                <a:latin typeface="+mj-lt"/>
              </a:rPr>
              <a:t> = 5 ns</a:t>
            </a:r>
          </a:p>
          <a:p>
            <a:r>
              <a:rPr lang="fr-FR">
                <a:latin typeface="+mj-lt"/>
              </a:rPr>
              <a:t>Pole = 1/(2*pi*RC) = 31.8 MHz  </a:t>
            </a:r>
          </a:p>
        </p:txBody>
      </p:sp>
      <p:pic>
        <p:nvPicPr>
          <p:cNvPr id="5" name="Image 4">
            <a:extLst>
              <a:ext uri="{FF2B5EF4-FFF2-40B4-BE49-F238E27FC236}">
                <a16:creationId xmlns:a16="http://schemas.microsoft.com/office/drawing/2014/main" id="{457A0767-8531-4490-A470-98B1AF27A852}"/>
              </a:ext>
            </a:extLst>
          </p:cNvPr>
          <p:cNvPicPr>
            <a:picLocks noChangeAspect="1"/>
          </p:cNvPicPr>
          <p:nvPr/>
        </p:nvPicPr>
        <p:blipFill rotWithShape="1">
          <a:blip r:embed="rId3"/>
          <a:srcRect r="20199"/>
          <a:stretch/>
        </p:blipFill>
        <p:spPr>
          <a:xfrm>
            <a:off x="5307161" y="1726806"/>
            <a:ext cx="5664307" cy="3271465"/>
          </a:xfrm>
          <a:prstGeom prst="rect">
            <a:avLst/>
          </a:prstGeom>
        </p:spPr>
      </p:pic>
      <p:sp>
        <p:nvSpPr>
          <p:cNvPr id="6" name="Titre 1">
            <a:extLst>
              <a:ext uri="{FF2B5EF4-FFF2-40B4-BE49-F238E27FC236}">
                <a16:creationId xmlns:a16="http://schemas.microsoft.com/office/drawing/2014/main" id="{E5D9A256-B808-47B1-A812-9BB52C65F484}"/>
              </a:ext>
            </a:extLst>
          </p:cNvPr>
          <p:cNvSpPr>
            <a:spLocks noGrp="1"/>
          </p:cNvSpPr>
          <p:nvPr>
            <p:ph type="title"/>
          </p:nvPr>
        </p:nvSpPr>
        <p:spPr>
          <a:xfrm>
            <a:off x="1295402" y="484480"/>
            <a:ext cx="9601196" cy="620022"/>
          </a:xfrm>
        </p:spPr>
        <p:txBody>
          <a:bodyPr>
            <a:normAutofit/>
          </a:bodyPr>
          <a:lstStyle/>
          <a:p>
            <a:r>
              <a:rPr lang="en-US"/>
              <a:t>CSA: </a:t>
            </a:r>
            <a:r>
              <a:rPr lang="en-US" dirty="0"/>
              <a:t>Returning to baseline – Continuous Reset (ideal amp)</a:t>
            </a:r>
            <a:endParaRPr lang="en-US"/>
          </a:p>
        </p:txBody>
      </p:sp>
      <p:sp>
        <p:nvSpPr>
          <p:cNvPr id="2" name="Slide Number Placeholder 1">
            <a:extLst>
              <a:ext uri="{FF2B5EF4-FFF2-40B4-BE49-F238E27FC236}">
                <a16:creationId xmlns:a16="http://schemas.microsoft.com/office/drawing/2014/main" id="{44C4E34B-362B-0DDF-555A-2455E38F5614}"/>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34</a:t>
            </a:fld>
            <a:endParaRPr lang="en-US"/>
          </a:p>
        </p:txBody>
      </p:sp>
      <p:sp>
        <p:nvSpPr>
          <p:cNvPr id="7" name="Footer Placeholder 3">
            <a:extLst>
              <a:ext uri="{FF2B5EF4-FFF2-40B4-BE49-F238E27FC236}">
                <a16:creationId xmlns:a16="http://schemas.microsoft.com/office/drawing/2014/main" id="{744F98E2-7944-AB25-50BB-C2EB8BD00262}"/>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209636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D088EC-477A-42B0-BE46-09423E55285D}"/>
              </a:ext>
            </a:extLst>
          </p:cNvPr>
          <p:cNvSpPr>
            <a:spLocks noGrp="1"/>
          </p:cNvSpPr>
          <p:nvPr>
            <p:ph type="title"/>
          </p:nvPr>
        </p:nvSpPr>
        <p:spPr/>
        <p:txBody>
          <a:bodyPr>
            <a:normAutofit fontScale="90000"/>
          </a:bodyPr>
          <a:lstStyle/>
          <a:p>
            <a:r>
              <a:rPr lang="en-US"/>
              <a:t>The effect of R</a:t>
            </a:r>
            <a:r>
              <a:rPr lang="en-US" baseline="-25000"/>
              <a:t>f</a:t>
            </a:r>
            <a:r>
              <a:rPr lang="en-US"/>
              <a:t> : sweep 10 k</a:t>
            </a:r>
            <a:r>
              <a:rPr lang="el-GR"/>
              <a:t>Ω</a:t>
            </a:r>
            <a:r>
              <a:rPr lang="fr-FR"/>
              <a:t> - 5 M</a:t>
            </a:r>
            <a:r>
              <a:rPr lang="el-GR"/>
              <a:t>Ω</a:t>
            </a:r>
            <a:endParaRPr lang="en-US"/>
          </a:p>
        </p:txBody>
      </p:sp>
      <p:pic>
        <p:nvPicPr>
          <p:cNvPr id="3" name="Image 2">
            <a:extLst>
              <a:ext uri="{FF2B5EF4-FFF2-40B4-BE49-F238E27FC236}">
                <a16:creationId xmlns:a16="http://schemas.microsoft.com/office/drawing/2014/main" id="{225133E5-4E74-4A99-A71C-58E7A67F786C}"/>
              </a:ext>
            </a:extLst>
          </p:cNvPr>
          <p:cNvPicPr>
            <a:picLocks noChangeAspect="1"/>
          </p:cNvPicPr>
          <p:nvPr/>
        </p:nvPicPr>
        <p:blipFill>
          <a:blip r:embed="rId2"/>
          <a:stretch>
            <a:fillRect/>
          </a:stretch>
        </p:blipFill>
        <p:spPr>
          <a:xfrm>
            <a:off x="1127493" y="1137417"/>
            <a:ext cx="9778436" cy="4646164"/>
          </a:xfrm>
          <a:prstGeom prst="rect">
            <a:avLst/>
          </a:prstGeom>
        </p:spPr>
      </p:pic>
      <p:sp>
        <p:nvSpPr>
          <p:cNvPr id="4" name="Slide Number Placeholder 3">
            <a:extLst>
              <a:ext uri="{FF2B5EF4-FFF2-40B4-BE49-F238E27FC236}">
                <a16:creationId xmlns:a16="http://schemas.microsoft.com/office/drawing/2014/main" id="{5A81A1A1-F83C-1F2A-29AF-B555798233B3}"/>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35</a:t>
            </a:fld>
            <a:endParaRPr lang="en-US"/>
          </a:p>
        </p:txBody>
      </p:sp>
      <p:sp>
        <p:nvSpPr>
          <p:cNvPr id="5" name="Footer Placeholder 3">
            <a:extLst>
              <a:ext uri="{FF2B5EF4-FFF2-40B4-BE49-F238E27FC236}">
                <a16:creationId xmlns:a16="http://schemas.microsoft.com/office/drawing/2014/main" id="{DAE76CEF-5F9C-DAAC-85E0-9E8A6D59412D}"/>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755322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4089519-81FE-4F0F-AF88-550CAF6B4221}"/>
              </a:ext>
            </a:extLst>
          </p:cNvPr>
          <p:cNvSpPr>
            <a:spLocks noGrp="1"/>
          </p:cNvSpPr>
          <p:nvPr>
            <p:ph type="title"/>
          </p:nvPr>
        </p:nvSpPr>
        <p:spPr>
          <a:xfrm>
            <a:off x="1295402" y="401737"/>
            <a:ext cx="9601196" cy="620022"/>
          </a:xfrm>
        </p:spPr>
        <p:txBody>
          <a:bodyPr>
            <a:normAutofit/>
          </a:bodyPr>
          <a:lstStyle/>
          <a:p>
            <a:r>
              <a:rPr lang="en-US" dirty="0"/>
              <a:t>CSA: Returning to baseline – Continuous Reset (real amp)</a:t>
            </a:r>
          </a:p>
        </p:txBody>
      </p:sp>
      <p:cxnSp>
        <p:nvCxnSpPr>
          <p:cNvPr id="4" name="Connecteur droit 3">
            <a:extLst>
              <a:ext uri="{FF2B5EF4-FFF2-40B4-BE49-F238E27FC236}">
                <a16:creationId xmlns:a16="http://schemas.microsoft.com/office/drawing/2014/main" id="{898EFE1B-A339-4148-B3F9-C1D5440AB487}"/>
              </a:ext>
            </a:extLst>
          </p:cNvPr>
          <p:cNvCxnSpPr>
            <a:cxnSpLocks/>
          </p:cNvCxnSpPr>
          <p:nvPr/>
        </p:nvCxnSpPr>
        <p:spPr>
          <a:xfrm>
            <a:off x="10403862" y="3737688"/>
            <a:ext cx="0" cy="1347496"/>
          </a:xfrm>
          <a:prstGeom prst="line">
            <a:avLst/>
          </a:prstGeom>
          <a:ln w="28575"/>
        </p:spPr>
        <p:style>
          <a:lnRef idx="1">
            <a:schemeClr val="dk1"/>
          </a:lnRef>
          <a:fillRef idx="0">
            <a:schemeClr val="dk1"/>
          </a:fillRef>
          <a:effectRef idx="0">
            <a:schemeClr val="dk1"/>
          </a:effectRef>
          <a:fontRef idx="minor">
            <a:schemeClr val="tx1"/>
          </a:fontRef>
        </p:style>
      </p:cxnSp>
      <p:cxnSp>
        <p:nvCxnSpPr>
          <p:cNvPr id="5" name="Connecteur droit 4">
            <a:extLst>
              <a:ext uri="{FF2B5EF4-FFF2-40B4-BE49-F238E27FC236}">
                <a16:creationId xmlns:a16="http://schemas.microsoft.com/office/drawing/2014/main" id="{3DB70899-EDBB-46B1-A55B-DB68D3A25C67}"/>
              </a:ext>
            </a:extLst>
          </p:cNvPr>
          <p:cNvCxnSpPr>
            <a:cxnSpLocks/>
          </p:cNvCxnSpPr>
          <p:nvPr/>
        </p:nvCxnSpPr>
        <p:spPr>
          <a:xfrm>
            <a:off x="10011796" y="5085184"/>
            <a:ext cx="39206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6" name="Groupe 5">
            <a:extLst>
              <a:ext uri="{FF2B5EF4-FFF2-40B4-BE49-F238E27FC236}">
                <a16:creationId xmlns:a16="http://schemas.microsoft.com/office/drawing/2014/main" id="{4C8C8DB4-1E88-4C49-8FF2-4CA56773988D}"/>
              </a:ext>
            </a:extLst>
          </p:cNvPr>
          <p:cNvGrpSpPr/>
          <p:nvPr/>
        </p:nvGrpSpPr>
        <p:grpSpPr>
          <a:xfrm>
            <a:off x="7332982" y="2188917"/>
            <a:ext cx="3825010" cy="3022346"/>
            <a:chOff x="7332982" y="1685064"/>
            <a:chExt cx="3825010" cy="3022346"/>
          </a:xfrm>
        </p:grpSpPr>
        <p:cxnSp>
          <p:nvCxnSpPr>
            <p:cNvPr id="7" name="Connecteur droit 6">
              <a:extLst>
                <a:ext uri="{FF2B5EF4-FFF2-40B4-BE49-F238E27FC236}">
                  <a16:creationId xmlns:a16="http://schemas.microsoft.com/office/drawing/2014/main" id="{27B6B3B8-5F47-4101-92F9-D818CFD0D252}"/>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 name="Connecteur droit 7">
              <a:extLst>
                <a:ext uri="{FF2B5EF4-FFF2-40B4-BE49-F238E27FC236}">
                  <a16:creationId xmlns:a16="http://schemas.microsoft.com/office/drawing/2014/main" id="{6755FF5E-6E61-4A7B-B027-7424E17D81F0}"/>
                </a:ext>
              </a:extLst>
            </p:cNvPr>
            <p:cNvCxnSpPr>
              <a:cxnSpLocks/>
            </p:cNvCxnSpPr>
            <p:nvPr/>
          </p:nvCxnSpPr>
          <p:spPr>
            <a:xfrm>
              <a:off x="10005224" y="2062211"/>
              <a:ext cx="0" cy="2645199"/>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Connecteur droit 8">
              <a:extLst>
                <a:ext uri="{FF2B5EF4-FFF2-40B4-BE49-F238E27FC236}">
                  <a16:creationId xmlns:a16="http://schemas.microsoft.com/office/drawing/2014/main" id="{8D3FF906-2485-4EB5-9520-BD839D31ACFE}"/>
                </a:ext>
              </a:extLst>
            </p:cNvPr>
            <p:cNvCxnSpPr>
              <a:cxnSpLocks/>
            </p:cNvCxnSpPr>
            <p:nvPr/>
          </p:nvCxnSpPr>
          <p:spPr>
            <a:xfrm>
              <a:off x="8172826" y="2054396"/>
              <a:ext cx="0" cy="2653014"/>
            </a:xfrm>
            <a:prstGeom prst="line">
              <a:avLst/>
            </a:prstGeom>
            <a:ln w="19050"/>
          </p:spPr>
          <p:style>
            <a:lnRef idx="1">
              <a:schemeClr val="dk1"/>
            </a:lnRef>
            <a:fillRef idx="0">
              <a:schemeClr val="dk1"/>
            </a:fillRef>
            <a:effectRef idx="0">
              <a:schemeClr val="dk1"/>
            </a:effectRef>
            <a:fontRef idx="minor">
              <a:schemeClr val="tx1"/>
            </a:fontRef>
          </p:style>
        </p:cxnSp>
        <p:cxnSp>
          <p:nvCxnSpPr>
            <p:cNvPr id="10" name="Connecteur droit 9">
              <a:extLst>
                <a:ext uri="{FF2B5EF4-FFF2-40B4-BE49-F238E27FC236}">
                  <a16:creationId xmlns:a16="http://schemas.microsoft.com/office/drawing/2014/main" id="{7EFFCB17-2351-4117-9C67-4A686A5F4128}"/>
                </a:ext>
              </a:extLst>
            </p:cNvPr>
            <p:cNvCxnSpPr/>
            <p:nvPr/>
          </p:nvCxnSpPr>
          <p:spPr>
            <a:xfrm>
              <a:off x="7739069" y="3227353"/>
              <a:ext cx="2876061" cy="0"/>
            </a:xfrm>
            <a:prstGeom prst="line">
              <a:avLst/>
            </a:prstGeom>
            <a:ln w="19050"/>
          </p:spPr>
          <p:style>
            <a:lnRef idx="1">
              <a:schemeClr val="dk1"/>
            </a:lnRef>
            <a:fillRef idx="0">
              <a:schemeClr val="dk1"/>
            </a:fillRef>
            <a:effectRef idx="0">
              <a:schemeClr val="dk1"/>
            </a:effectRef>
            <a:fontRef idx="minor">
              <a:schemeClr val="tx1"/>
            </a:fontRef>
          </p:style>
        </p:cxnSp>
        <p:sp>
          <p:nvSpPr>
            <p:cNvPr id="11" name="Triangle isocèle 10">
              <a:extLst>
                <a:ext uri="{FF2B5EF4-FFF2-40B4-BE49-F238E27FC236}">
                  <a16:creationId xmlns:a16="http://schemas.microsoft.com/office/drawing/2014/main" id="{08E7E6C3-9DF4-41D3-99FA-E32C04FCCB8F}"/>
                </a:ext>
              </a:extLst>
            </p:cNvPr>
            <p:cNvSpPr/>
            <p:nvPr/>
          </p:nvSpPr>
          <p:spPr>
            <a:xfrm rot="5400000">
              <a:off x="8669413" y="2797507"/>
              <a:ext cx="1015375" cy="875323"/>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mj-lt"/>
              </a:endParaRPr>
            </a:p>
          </p:txBody>
        </p:sp>
        <p:sp>
          <p:nvSpPr>
            <p:cNvPr id="12" name="ZoneTexte 11">
              <a:extLst>
                <a:ext uri="{FF2B5EF4-FFF2-40B4-BE49-F238E27FC236}">
                  <a16:creationId xmlns:a16="http://schemas.microsoft.com/office/drawing/2014/main" id="{7A0DE523-74AD-464E-9D02-B1200C843E21}"/>
                </a:ext>
              </a:extLst>
            </p:cNvPr>
            <p:cNvSpPr txBox="1"/>
            <p:nvPr/>
          </p:nvSpPr>
          <p:spPr>
            <a:xfrm>
              <a:off x="7332982" y="2550364"/>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13" name="ZoneTexte 12">
              <a:extLst>
                <a:ext uri="{FF2B5EF4-FFF2-40B4-BE49-F238E27FC236}">
                  <a16:creationId xmlns:a16="http://schemas.microsoft.com/office/drawing/2014/main" id="{E570BBEA-0E56-4138-9781-33D88400FC90}"/>
                </a:ext>
              </a:extLst>
            </p:cNvPr>
            <p:cNvSpPr txBox="1"/>
            <p:nvPr/>
          </p:nvSpPr>
          <p:spPr>
            <a:xfrm>
              <a:off x="10535986" y="3851747"/>
              <a:ext cx="574428" cy="307777"/>
            </a:xfrm>
            <a:prstGeom prst="rect">
              <a:avLst/>
            </a:prstGeom>
            <a:noFill/>
          </p:spPr>
          <p:txBody>
            <a:bodyPr wrap="square" rtlCol="0">
              <a:spAutoFit/>
            </a:bodyPr>
            <a:lstStyle/>
            <a:p>
              <a:r>
                <a:rPr lang="en-US">
                  <a:latin typeface="+mj-lt"/>
                </a:rPr>
                <a:t>R</a:t>
              </a:r>
              <a:r>
                <a:rPr lang="en-US" baseline="-25000">
                  <a:latin typeface="+mj-lt"/>
                </a:rPr>
                <a:t>L</a:t>
              </a:r>
            </a:p>
          </p:txBody>
        </p:sp>
        <p:sp>
          <p:nvSpPr>
            <p:cNvPr id="14" name="ZoneTexte 13">
              <a:extLst>
                <a:ext uri="{FF2B5EF4-FFF2-40B4-BE49-F238E27FC236}">
                  <a16:creationId xmlns:a16="http://schemas.microsoft.com/office/drawing/2014/main" id="{042A3BF0-1F01-4E0A-BEAC-1A3A371D6BCF}"/>
                </a:ext>
              </a:extLst>
            </p:cNvPr>
            <p:cNvSpPr txBox="1"/>
            <p:nvPr/>
          </p:nvSpPr>
          <p:spPr>
            <a:xfrm>
              <a:off x="10583564" y="3018236"/>
              <a:ext cx="574428" cy="307777"/>
            </a:xfrm>
            <a:prstGeom prst="rect">
              <a:avLst/>
            </a:prstGeom>
            <a:noFill/>
          </p:spPr>
          <p:txBody>
            <a:bodyPr wrap="square" rtlCol="0">
              <a:spAutoFit/>
            </a:bodyPr>
            <a:lstStyle/>
            <a:p>
              <a:r>
                <a:rPr lang="en-US" err="1">
                  <a:latin typeface="+mj-lt"/>
                </a:rPr>
                <a:t>V</a:t>
              </a:r>
              <a:r>
                <a:rPr lang="en-US" baseline="-25000" err="1">
                  <a:latin typeface="+mj-lt"/>
                </a:rPr>
                <a:t>out</a:t>
              </a:r>
              <a:endParaRPr lang="en-US" baseline="-25000">
                <a:latin typeface="+mj-lt"/>
              </a:endParaRPr>
            </a:p>
          </p:txBody>
        </p:sp>
        <p:sp>
          <p:nvSpPr>
            <p:cNvPr id="15" name="ZoneTexte 14">
              <a:extLst>
                <a:ext uri="{FF2B5EF4-FFF2-40B4-BE49-F238E27FC236}">
                  <a16:creationId xmlns:a16="http://schemas.microsoft.com/office/drawing/2014/main" id="{EA258BF2-D785-4628-A3C8-EEB2839874D7}"/>
                </a:ext>
              </a:extLst>
            </p:cNvPr>
            <p:cNvSpPr txBox="1"/>
            <p:nvPr/>
          </p:nvSpPr>
          <p:spPr>
            <a:xfrm>
              <a:off x="7602306" y="3802745"/>
              <a:ext cx="574428" cy="307777"/>
            </a:xfrm>
            <a:prstGeom prst="rect">
              <a:avLst/>
            </a:prstGeom>
            <a:noFill/>
          </p:spPr>
          <p:txBody>
            <a:bodyPr wrap="square" rtlCol="0">
              <a:spAutoFit/>
            </a:bodyPr>
            <a:lstStyle/>
            <a:p>
              <a:r>
                <a:rPr lang="en-US">
                  <a:latin typeface="+mj-lt"/>
                </a:rPr>
                <a:t>Z</a:t>
              </a:r>
              <a:r>
                <a:rPr lang="en-US" baseline="-25000">
                  <a:latin typeface="+mj-lt"/>
                </a:rPr>
                <a:t>in</a:t>
              </a:r>
            </a:p>
          </p:txBody>
        </p:sp>
        <p:sp>
          <p:nvSpPr>
            <p:cNvPr id="16" name="ZoneTexte 15">
              <a:extLst>
                <a:ext uri="{FF2B5EF4-FFF2-40B4-BE49-F238E27FC236}">
                  <a16:creationId xmlns:a16="http://schemas.microsoft.com/office/drawing/2014/main" id="{8C318C3C-FE2F-450C-90E2-360CD96F386E}"/>
                </a:ext>
              </a:extLst>
            </p:cNvPr>
            <p:cNvSpPr txBox="1"/>
            <p:nvPr/>
          </p:nvSpPr>
          <p:spPr>
            <a:xfrm>
              <a:off x="9401791" y="3774753"/>
              <a:ext cx="679912" cy="307777"/>
            </a:xfrm>
            <a:prstGeom prst="rect">
              <a:avLst/>
            </a:prstGeom>
            <a:noFill/>
          </p:spPr>
          <p:txBody>
            <a:bodyPr wrap="square" rtlCol="0">
              <a:spAutoFit/>
            </a:bodyPr>
            <a:lstStyle/>
            <a:p>
              <a:r>
                <a:rPr lang="en-US">
                  <a:latin typeface="+mj-lt"/>
                </a:rPr>
                <a:t>C</a:t>
              </a:r>
              <a:r>
                <a:rPr lang="en-US" baseline="-25000">
                  <a:latin typeface="+mj-lt"/>
                </a:rPr>
                <a:t>L</a:t>
              </a:r>
            </a:p>
          </p:txBody>
        </p:sp>
        <p:cxnSp>
          <p:nvCxnSpPr>
            <p:cNvPr id="17" name="Connecteur droit avec flèche 16">
              <a:extLst>
                <a:ext uri="{FF2B5EF4-FFF2-40B4-BE49-F238E27FC236}">
                  <a16:creationId xmlns:a16="http://schemas.microsoft.com/office/drawing/2014/main" id="{99884EB0-6DC7-423C-82D0-C24993A7CEDC}"/>
                </a:ext>
              </a:extLst>
            </p:cNvPr>
            <p:cNvCxnSpPr/>
            <p:nvPr/>
          </p:nvCxnSpPr>
          <p:spPr>
            <a:xfrm>
              <a:off x="7416842" y="3145291"/>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ZoneTexte 17">
              <a:extLst>
                <a:ext uri="{FF2B5EF4-FFF2-40B4-BE49-F238E27FC236}">
                  <a16:creationId xmlns:a16="http://schemas.microsoft.com/office/drawing/2014/main" id="{B8166B90-9B28-4C52-AFF1-ABC908ADFE54}"/>
                </a:ext>
              </a:extLst>
            </p:cNvPr>
            <p:cNvSpPr txBox="1"/>
            <p:nvPr/>
          </p:nvSpPr>
          <p:spPr>
            <a:xfrm>
              <a:off x="8827366" y="3042687"/>
              <a:ext cx="599519" cy="307777"/>
            </a:xfrm>
            <a:prstGeom prst="rect">
              <a:avLst/>
            </a:prstGeom>
            <a:noFill/>
          </p:spPr>
          <p:txBody>
            <a:bodyPr wrap="square" rtlCol="0">
              <a:spAutoFit/>
            </a:bodyPr>
            <a:lstStyle/>
            <a:p>
              <a:r>
                <a:rPr lang="en-US">
                  <a:solidFill>
                    <a:schemeClr val="bg1"/>
                  </a:solidFill>
                  <a:latin typeface="+mj-lt"/>
                </a:rPr>
                <a:t>-gm</a:t>
              </a:r>
            </a:p>
          </p:txBody>
        </p:sp>
        <p:cxnSp>
          <p:nvCxnSpPr>
            <p:cNvPr id="19" name="Connecteur droit avec flèche 18">
              <a:extLst>
                <a:ext uri="{FF2B5EF4-FFF2-40B4-BE49-F238E27FC236}">
                  <a16:creationId xmlns:a16="http://schemas.microsoft.com/office/drawing/2014/main" id="{2F47947D-F4D2-45BB-BA3C-F92ECDF8DC15}"/>
                </a:ext>
              </a:extLst>
            </p:cNvPr>
            <p:cNvCxnSpPr>
              <a:cxnSpLocks/>
            </p:cNvCxnSpPr>
            <p:nvPr/>
          </p:nvCxnSpPr>
          <p:spPr>
            <a:xfrm flipH="1">
              <a:off x="9735040" y="2054396"/>
              <a:ext cx="27831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0" name="ZoneTexte 19">
              <a:extLst>
                <a:ext uri="{FF2B5EF4-FFF2-40B4-BE49-F238E27FC236}">
                  <a16:creationId xmlns:a16="http://schemas.microsoft.com/office/drawing/2014/main" id="{9DD67E08-8E39-4BDE-A73F-7CD4BCC1B983}"/>
                </a:ext>
              </a:extLst>
            </p:cNvPr>
            <p:cNvSpPr txBox="1"/>
            <p:nvPr/>
          </p:nvSpPr>
          <p:spPr>
            <a:xfrm>
              <a:off x="9735040" y="1685064"/>
              <a:ext cx="574428" cy="307777"/>
            </a:xfrm>
            <a:prstGeom prst="rect">
              <a:avLst/>
            </a:prstGeom>
            <a:noFill/>
          </p:spPr>
          <p:txBody>
            <a:bodyPr wrap="square" rtlCol="0">
              <a:spAutoFit/>
            </a:bodyPr>
            <a:lstStyle/>
            <a:p>
              <a:r>
                <a:rPr lang="en-US">
                  <a:latin typeface="+mj-lt"/>
                </a:rPr>
                <a:t>I</a:t>
              </a:r>
              <a:r>
                <a:rPr lang="en-US" baseline="-25000">
                  <a:latin typeface="+mj-lt"/>
                </a:rPr>
                <a:t>f</a:t>
              </a:r>
            </a:p>
          </p:txBody>
        </p:sp>
        <p:cxnSp>
          <p:nvCxnSpPr>
            <p:cNvPr id="21" name="Connecteur droit avec flèche 20">
              <a:extLst>
                <a:ext uri="{FF2B5EF4-FFF2-40B4-BE49-F238E27FC236}">
                  <a16:creationId xmlns:a16="http://schemas.microsoft.com/office/drawing/2014/main" id="{A68D71F7-C95F-4856-AC76-B48D08A9549B}"/>
                </a:ext>
              </a:extLst>
            </p:cNvPr>
            <p:cNvCxnSpPr>
              <a:cxnSpLocks/>
            </p:cNvCxnSpPr>
            <p:nvPr/>
          </p:nvCxnSpPr>
          <p:spPr>
            <a:xfrm>
              <a:off x="8174624" y="3297691"/>
              <a:ext cx="0" cy="4451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2" name="ZoneTexte 21">
              <a:extLst>
                <a:ext uri="{FF2B5EF4-FFF2-40B4-BE49-F238E27FC236}">
                  <a16:creationId xmlns:a16="http://schemas.microsoft.com/office/drawing/2014/main" id="{A6F75E71-8CFE-4EA8-9D3B-5F26F01E49A7}"/>
                </a:ext>
              </a:extLst>
            </p:cNvPr>
            <p:cNvSpPr txBox="1"/>
            <p:nvPr/>
          </p:nvSpPr>
          <p:spPr>
            <a:xfrm>
              <a:off x="8161100" y="3335607"/>
              <a:ext cx="574428" cy="307777"/>
            </a:xfrm>
            <a:prstGeom prst="rect">
              <a:avLst/>
            </a:prstGeom>
            <a:noFill/>
          </p:spPr>
          <p:txBody>
            <a:bodyPr wrap="square" rtlCol="0">
              <a:spAutoFit/>
            </a:bodyPr>
            <a:lstStyle/>
            <a:p>
              <a:r>
                <a:rPr lang="en-US">
                  <a:latin typeface="+mj-lt"/>
                </a:rPr>
                <a:t>I</a:t>
              </a:r>
              <a:r>
                <a:rPr lang="en-US" baseline="-25000">
                  <a:latin typeface="+mj-lt"/>
                </a:rPr>
                <a:t>1</a:t>
              </a:r>
            </a:p>
          </p:txBody>
        </p:sp>
        <p:cxnSp>
          <p:nvCxnSpPr>
            <p:cNvPr id="23" name="Connecteur droit 22">
              <a:extLst>
                <a:ext uri="{FF2B5EF4-FFF2-40B4-BE49-F238E27FC236}">
                  <a16:creationId xmlns:a16="http://schemas.microsoft.com/office/drawing/2014/main" id="{CA34D9EE-1B48-47A5-AB1E-69DC3E720A67}"/>
                </a:ext>
              </a:extLst>
            </p:cNvPr>
            <p:cNvCxnSpPr>
              <a:cxnSpLocks/>
            </p:cNvCxnSpPr>
            <p:nvPr/>
          </p:nvCxnSpPr>
          <p:spPr>
            <a:xfrm>
              <a:off x="8041758" y="4707410"/>
              <a:ext cx="2365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Connecteur droit 23">
              <a:extLst>
                <a:ext uri="{FF2B5EF4-FFF2-40B4-BE49-F238E27FC236}">
                  <a16:creationId xmlns:a16="http://schemas.microsoft.com/office/drawing/2014/main" id="{AA4A0BE6-E4B0-47BB-898C-57CA1C04754D}"/>
                </a:ext>
              </a:extLst>
            </p:cNvPr>
            <p:cNvCxnSpPr>
              <a:cxnSpLocks/>
            </p:cNvCxnSpPr>
            <p:nvPr/>
          </p:nvCxnSpPr>
          <p:spPr>
            <a:xfrm>
              <a:off x="9915657" y="4707410"/>
              <a:ext cx="236576"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5" name="Groupe 24">
            <a:extLst>
              <a:ext uri="{FF2B5EF4-FFF2-40B4-BE49-F238E27FC236}">
                <a16:creationId xmlns:a16="http://schemas.microsoft.com/office/drawing/2014/main" id="{BF9984C3-3E3D-446B-9FEA-79318DF10E5C}"/>
              </a:ext>
            </a:extLst>
          </p:cNvPr>
          <p:cNvGrpSpPr/>
          <p:nvPr/>
        </p:nvGrpSpPr>
        <p:grpSpPr>
          <a:xfrm>
            <a:off x="7962549" y="4354962"/>
            <a:ext cx="394994" cy="181868"/>
            <a:chOff x="4152122" y="3040135"/>
            <a:chExt cx="394994" cy="181868"/>
          </a:xfrm>
        </p:grpSpPr>
        <p:sp>
          <p:nvSpPr>
            <p:cNvPr id="26" name="Rectangle 25">
              <a:extLst>
                <a:ext uri="{FF2B5EF4-FFF2-40B4-BE49-F238E27FC236}">
                  <a16:creationId xmlns:a16="http://schemas.microsoft.com/office/drawing/2014/main" id="{D6B109AD-6B83-4181-B4B9-B31733DA081A}"/>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27" name="Connecteur droit 26">
              <a:extLst>
                <a:ext uri="{FF2B5EF4-FFF2-40B4-BE49-F238E27FC236}">
                  <a16:creationId xmlns:a16="http://schemas.microsoft.com/office/drawing/2014/main" id="{D5EB507D-978A-4C3E-A75C-E3823F24F66F}"/>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28" name="Connecteur droit 27">
              <a:extLst>
                <a:ext uri="{FF2B5EF4-FFF2-40B4-BE49-F238E27FC236}">
                  <a16:creationId xmlns:a16="http://schemas.microsoft.com/office/drawing/2014/main" id="{460C7C14-0B02-4F39-9A35-3B616E5E5994}"/>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29" name="Groupe 28">
            <a:extLst>
              <a:ext uri="{FF2B5EF4-FFF2-40B4-BE49-F238E27FC236}">
                <a16:creationId xmlns:a16="http://schemas.microsoft.com/office/drawing/2014/main" id="{120139BE-ADF4-4CD1-A29F-67E0AA5BDF7A}"/>
              </a:ext>
            </a:extLst>
          </p:cNvPr>
          <p:cNvGrpSpPr/>
          <p:nvPr/>
        </p:nvGrpSpPr>
        <p:grpSpPr>
          <a:xfrm rot="5400000">
            <a:off x="8817160" y="2492188"/>
            <a:ext cx="394994" cy="181868"/>
            <a:chOff x="4152122" y="3040135"/>
            <a:chExt cx="394994" cy="181868"/>
          </a:xfrm>
        </p:grpSpPr>
        <p:sp>
          <p:nvSpPr>
            <p:cNvPr id="30" name="Rectangle 29">
              <a:extLst>
                <a:ext uri="{FF2B5EF4-FFF2-40B4-BE49-F238E27FC236}">
                  <a16:creationId xmlns:a16="http://schemas.microsoft.com/office/drawing/2014/main" id="{292F005F-EE21-423E-9E34-3344C68F5816}"/>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1" name="Connecteur droit 30">
              <a:extLst>
                <a:ext uri="{FF2B5EF4-FFF2-40B4-BE49-F238E27FC236}">
                  <a16:creationId xmlns:a16="http://schemas.microsoft.com/office/drawing/2014/main" id="{03097E4C-538E-4052-872F-BE096EC02F8E}"/>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2" name="Connecteur droit 31">
              <a:extLst>
                <a:ext uri="{FF2B5EF4-FFF2-40B4-BE49-F238E27FC236}">
                  <a16:creationId xmlns:a16="http://schemas.microsoft.com/office/drawing/2014/main" id="{CAB64A8B-97D5-4FD4-B944-13EAB80CFC76}"/>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3" name="Groupe 32">
            <a:extLst>
              <a:ext uri="{FF2B5EF4-FFF2-40B4-BE49-F238E27FC236}">
                <a16:creationId xmlns:a16="http://schemas.microsoft.com/office/drawing/2014/main" id="{E376CDD7-72E3-498A-B1F8-932157FD37F8}"/>
              </a:ext>
            </a:extLst>
          </p:cNvPr>
          <p:cNvGrpSpPr/>
          <p:nvPr/>
        </p:nvGrpSpPr>
        <p:grpSpPr>
          <a:xfrm>
            <a:off x="9815853" y="4325494"/>
            <a:ext cx="394994" cy="181868"/>
            <a:chOff x="4152122" y="3040135"/>
            <a:chExt cx="394994" cy="181868"/>
          </a:xfrm>
        </p:grpSpPr>
        <p:sp>
          <p:nvSpPr>
            <p:cNvPr id="34" name="Rectangle 33">
              <a:extLst>
                <a:ext uri="{FF2B5EF4-FFF2-40B4-BE49-F238E27FC236}">
                  <a16:creationId xmlns:a16="http://schemas.microsoft.com/office/drawing/2014/main" id="{788BD411-67AC-4131-8133-4723AEF58D92}"/>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5" name="Connecteur droit 34">
              <a:extLst>
                <a:ext uri="{FF2B5EF4-FFF2-40B4-BE49-F238E27FC236}">
                  <a16:creationId xmlns:a16="http://schemas.microsoft.com/office/drawing/2014/main" id="{2C516457-AB11-417B-9C55-C8C6A38CFA37}"/>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6" name="Connecteur droit 35">
              <a:extLst>
                <a:ext uri="{FF2B5EF4-FFF2-40B4-BE49-F238E27FC236}">
                  <a16:creationId xmlns:a16="http://schemas.microsoft.com/office/drawing/2014/main" id="{3AA5576E-8749-4A1F-8890-290BF5A3FEC4}"/>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37" name="Rectangle 36">
            <a:extLst>
              <a:ext uri="{FF2B5EF4-FFF2-40B4-BE49-F238E27FC236}">
                <a16:creationId xmlns:a16="http://schemas.microsoft.com/office/drawing/2014/main" id="{9F2462E7-021B-4463-A80E-23E95814F6F2}"/>
              </a:ext>
            </a:extLst>
          </p:cNvPr>
          <p:cNvSpPr/>
          <p:nvPr/>
        </p:nvSpPr>
        <p:spPr>
          <a:xfrm rot="5400000">
            <a:off x="10155042" y="4365580"/>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sp>
        <p:nvSpPr>
          <p:cNvPr id="38" name="ZoneTexte 37">
            <a:extLst>
              <a:ext uri="{FF2B5EF4-FFF2-40B4-BE49-F238E27FC236}">
                <a16:creationId xmlns:a16="http://schemas.microsoft.com/office/drawing/2014/main" id="{ED26E71B-3B6F-4BAB-96FB-E0410C794DAC}"/>
              </a:ext>
            </a:extLst>
          </p:cNvPr>
          <p:cNvSpPr txBox="1"/>
          <p:nvPr/>
        </p:nvSpPr>
        <p:spPr>
          <a:xfrm>
            <a:off x="8889885" y="2768376"/>
            <a:ext cx="574428" cy="307777"/>
          </a:xfrm>
          <a:prstGeom prst="rect">
            <a:avLst/>
          </a:prstGeom>
          <a:noFill/>
        </p:spPr>
        <p:txBody>
          <a:bodyPr wrap="square" rtlCol="0">
            <a:spAutoFit/>
          </a:bodyPr>
          <a:lstStyle/>
          <a:p>
            <a:r>
              <a:rPr lang="en-US" err="1">
                <a:latin typeface="+mj-lt"/>
              </a:rPr>
              <a:t>C</a:t>
            </a:r>
            <a:r>
              <a:rPr lang="en-US" baseline="-25000" err="1">
                <a:latin typeface="+mj-lt"/>
              </a:rPr>
              <a:t>f</a:t>
            </a:r>
            <a:endParaRPr lang="en-US" baseline="-25000">
              <a:latin typeface="+mj-lt"/>
            </a:endParaRPr>
          </a:p>
        </p:txBody>
      </p:sp>
      <p:cxnSp>
        <p:nvCxnSpPr>
          <p:cNvPr id="40" name="Connecteur droit 39">
            <a:extLst>
              <a:ext uri="{FF2B5EF4-FFF2-40B4-BE49-F238E27FC236}">
                <a16:creationId xmlns:a16="http://schemas.microsoft.com/office/drawing/2014/main" id="{4510C3DD-5771-4004-AFF9-FDAC71B855ED}"/>
              </a:ext>
            </a:extLst>
          </p:cNvPr>
          <p:cNvCxnSpPr/>
          <p:nvPr/>
        </p:nvCxnSpPr>
        <p:spPr>
          <a:xfrm>
            <a:off x="8500185" y="2133785"/>
            <a:ext cx="1039929" cy="0"/>
          </a:xfrm>
          <a:prstGeom prst="line">
            <a:avLst/>
          </a:prstGeom>
          <a:ln w="28575"/>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0DE5743B-C9D9-4791-A368-248802D9BE75}"/>
              </a:ext>
            </a:extLst>
          </p:cNvPr>
          <p:cNvSpPr/>
          <p:nvPr/>
        </p:nvSpPr>
        <p:spPr>
          <a:xfrm>
            <a:off x="8771388" y="2031774"/>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cxnSp>
        <p:nvCxnSpPr>
          <p:cNvPr id="42" name="Connecteur droit 41">
            <a:extLst>
              <a:ext uri="{FF2B5EF4-FFF2-40B4-BE49-F238E27FC236}">
                <a16:creationId xmlns:a16="http://schemas.microsoft.com/office/drawing/2014/main" id="{AD797B20-91B6-428E-BFE1-3D92CB1A384E}"/>
              </a:ext>
            </a:extLst>
          </p:cNvPr>
          <p:cNvCxnSpPr>
            <a:cxnSpLocks/>
          </p:cNvCxnSpPr>
          <p:nvPr/>
        </p:nvCxnSpPr>
        <p:spPr>
          <a:xfrm>
            <a:off x="8508779" y="2143116"/>
            <a:ext cx="0" cy="405804"/>
          </a:xfrm>
          <a:prstGeom prst="line">
            <a:avLst/>
          </a:prstGeom>
          <a:ln w="28575"/>
        </p:spPr>
        <p:style>
          <a:lnRef idx="1">
            <a:schemeClr val="dk1"/>
          </a:lnRef>
          <a:fillRef idx="0">
            <a:schemeClr val="dk1"/>
          </a:fillRef>
          <a:effectRef idx="0">
            <a:schemeClr val="dk1"/>
          </a:effectRef>
          <a:fontRef idx="minor">
            <a:schemeClr val="tx1"/>
          </a:fontRef>
        </p:style>
      </p:cxnSp>
      <p:cxnSp>
        <p:nvCxnSpPr>
          <p:cNvPr id="43" name="Connecteur droit 42">
            <a:extLst>
              <a:ext uri="{FF2B5EF4-FFF2-40B4-BE49-F238E27FC236}">
                <a16:creationId xmlns:a16="http://schemas.microsoft.com/office/drawing/2014/main" id="{58F151CF-497B-4D58-804F-6E2BFBECEEFB}"/>
              </a:ext>
            </a:extLst>
          </p:cNvPr>
          <p:cNvCxnSpPr>
            <a:cxnSpLocks/>
          </p:cNvCxnSpPr>
          <p:nvPr/>
        </p:nvCxnSpPr>
        <p:spPr>
          <a:xfrm>
            <a:off x="9540114" y="2150928"/>
            <a:ext cx="0" cy="405804"/>
          </a:xfrm>
          <a:prstGeom prst="line">
            <a:avLst/>
          </a:prstGeom>
          <a:ln w="28575"/>
        </p:spPr>
        <p:style>
          <a:lnRef idx="1">
            <a:schemeClr val="dk1"/>
          </a:lnRef>
          <a:fillRef idx="0">
            <a:schemeClr val="dk1"/>
          </a:fillRef>
          <a:effectRef idx="0">
            <a:schemeClr val="dk1"/>
          </a:effectRef>
          <a:fontRef idx="minor">
            <a:schemeClr val="tx1"/>
          </a:fontRef>
        </p:style>
      </p:cxnSp>
      <p:sp>
        <p:nvSpPr>
          <p:cNvPr id="44" name="ZoneTexte 43">
            <a:extLst>
              <a:ext uri="{FF2B5EF4-FFF2-40B4-BE49-F238E27FC236}">
                <a16:creationId xmlns:a16="http://schemas.microsoft.com/office/drawing/2014/main" id="{FFC86766-5DCB-4ABA-8B0F-66CF69340B34}"/>
              </a:ext>
            </a:extLst>
          </p:cNvPr>
          <p:cNvSpPr txBox="1"/>
          <p:nvPr/>
        </p:nvSpPr>
        <p:spPr>
          <a:xfrm>
            <a:off x="8866105" y="1623036"/>
            <a:ext cx="574428" cy="307777"/>
          </a:xfrm>
          <a:prstGeom prst="rect">
            <a:avLst/>
          </a:prstGeom>
          <a:noFill/>
        </p:spPr>
        <p:txBody>
          <a:bodyPr wrap="square" rtlCol="0">
            <a:spAutoFit/>
          </a:bodyPr>
          <a:lstStyle/>
          <a:p>
            <a:r>
              <a:rPr lang="en-US">
                <a:latin typeface="+mj-lt"/>
              </a:rPr>
              <a:t>R</a:t>
            </a:r>
            <a:r>
              <a:rPr lang="en-US" baseline="-25000">
                <a:latin typeface="+mj-lt"/>
              </a:rPr>
              <a:t>f</a:t>
            </a:r>
          </a:p>
        </p:txBody>
      </p:sp>
      <mc:AlternateContent xmlns:mc="http://schemas.openxmlformats.org/markup-compatibility/2006" xmlns:a14="http://schemas.microsoft.com/office/drawing/2010/main">
        <mc:Choice Requires="a14">
          <p:sp>
            <p:nvSpPr>
              <p:cNvPr id="45" name="ZoneTexte 44">
                <a:extLst>
                  <a:ext uri="{FF2B5EF4-FFF2-40B4-BE49-F238E27FC236}">
                    <a16:creationId xmlns:a16="http://schemas.microsoft.com/office/drawing/2014/main" id="{1118CC08-583A-48F0-A3C7-7C3E5D00A780}"/>
                  </a:ext>
                </a:extLst>
              </p:cNvPr>
              <p:cNvSpPr txBox="1"/>
              <p:nvPr/>
            </p:nvSpPr>
            <p:spPr>
              <a:xfrm>
                <a:off x="1334887" y="1143589"/>
                <a:ext cx="5586191" cy="3205108"/>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fr-FR" b="0" i="1" smtClean="0">
                          <a:latin typeface="Cambria Math" panose="02040503050406030204" pitchFamily="18" charset="0"/>
                        </a:rPr>
                        <m:t>𝑊𝑒</m:t>
                      </m:r>
                      <m:r>
                        <a:rPr lang="fr-FR" b="0" i="1" smtClean="0">
                          <a:latin typeface="Cambria Math" panose="02040503050406030204" pitchFamily="18" charset="0"/>
                        </a:rPr>
                        <m:t> </m:t>
                      </m:r>
                      <m:r>
                        <a:rPr lang="fr-FR" b="0" i="1" smtClean="0">
                          <a:latin typeface="Cambria Math" panose="02040503050406030204" pitchFamily="18" charset="0"/>
                        </a:rPr>
                        <m:t>𝑐𝑎𝑛</m:t>
                      </m:r>
                      <m:r>
                        <a:rPr lang="fr-FR" b="0" i="1" smtClean="0">
                          <a:latin typeface="Cambria Math" panose="02040503050406030204" pitchFamily="18" charset="0"/>
                        </a:rPr>
                        <m:t> </m:t>
                      </m:r>
                      <m:r>
                        <a:rPr lang="fr-FR" b="0" i="1" smtClean="0">
                          <a:latin typeface="Cambria Math" panose="02040503050406030204" pitchFamily="18" charset="0"/>
                        </a:rPr>
                        <m:t>𝑝𝑟𝑜𝑣𝑒</m:t>
                      </m:r>
                      <m:r>
                        <a:rPr lang="fr-FR" b="0" i="1" smtClean="0">
                          <a:latin typeface="Cambria Math" panose="02040503050406030204" pitchFamily="18" charset="0"/>
                        </a:rPr>
                        <m:t> </m:t>
                      </m:r>
                      <m:r>
                        <a:rPr lang="fr-FR" b="0" i="1" smtClean="0">
                          <a:latin typeface="Cambria Math" panose="02040503050406030204" pitchFamily="18" charset="0"/>
                        </a:rPr>
                        <m:t>𝑡h𝑎𝑡</m:t>
                      </m:r>
                      <m:r>
                        <a:rPr lang="fr-FR" b="0" i="1" smtClean="0">
                          <a:latin typeface="Cambria Math" panose="02040503050406030204" pitchFamily="18" charset="0"/>
                        </a:rPr>
                        <m:t>:</m:t>
                      </m:r>
                    </m:oMath>
                  </m:oMathPara>
                </a14:m>
                <a:endParaRPr lang="fr-FR" b="0" dirty="0">
                  <a:latin typeface="+mn-lt"/>
                </a:endParaRPr>
              </a:p>
              <a:p>
                <a:endParaRPr lang="fr-FR" sz="1800" b="0" dirty="0">
                  <a:latin typeface="+mj-lt"/>
                </a:endParaRPr>
              </a:p>
              <a:p>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𝑖𝑛</m:t>
                              </m:r>
                            </m:sub>
                          </m:sSub>
                        </m:den>
                      </m:f>
                      <m:r>
                        <a:rPr lang="en-US" sz="1800" b="0" i="1" smtClean="0">
                          <a:latin typeface="Cambria Math" panose="02040503050406030204" pitchFamily="18" charset="0"/>
                        </a:rPr>
                        <m:t>=</m:t>
                      </m:r>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num>
                        <m:den>
                          <m:r>
                            <a:rPr lang="fr-FR" sz="1800" b="0" i="1" smtClean="0">
                              <a:latin typeface="Cambria Math" panose="02040503050406030204" pitchFamily="18" charset="0"/>
                            </a:rPr>
                            <m:t>1+</m:t>
                          </m:r>
                          <m:r>
                            <a:rPr lang="fr-FR" sz="1800" b="0" i="1" smtClean="0">
                              <a:latin typeface="Cambria Math" panose="02040503050406030204" pitchFamily="18" charset="0"/>
                            </a:rPr>
                            <m:t>𝑠</m:t>
                          </m:r>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𝑓</m:t>
                              </m:r>
                            </m:sub>
                          </m:sSub>
                          <m:r>
                            <a:rPr lang="fr-FR" sz="1800" b="0" i="1" smtClean="0">
                              <a:latin typeface="Cambria Math" panose="02040503050406030204" pitchFamily="18" charset="0"/>
                            </a:rPr>
                            <m:t>+</m:t>
                          </m:r>
                          <m:sSup>
                            <m:sSupPr>
                              <m:ctrlPr>
                                <a:rPr lang="fr-FR" sz="1800" i="1">
                                  <a:latin typeface="Cambria Math" panose="02040503050406030204" pitchFamily="18" charset="0"/>
                                </a:rPr>
                              </m:ctrlPr>
                            </m:sSupPr>
                            <m:e>
                              <m:r>
                                <a:rPr lang="fr-FR" sz="1800" i="1">
                                  <a:latin typeface="Cambria Math" panose="02040503050406030204" pitchFamily="18" charset="0"/>
                                </a:rPr>
                                <m:t>𝑠</m:t>
                              </m:r>
                            </m:e>
                            <m:sup>
                              <m:r>
                                <a:rPr lang="fr-FR" sz="1800" i="1">
                                  <a:latin typeface="Cambria Math" panose="02040503050406030204" pitchFamily="18" charset="0"/>
                                </a:rPr>
                                <m:t>2</m:t>
                              </m:r>
                            </m:sup>
                          </m:sSup>
                          <m:f>
                            <m:fPr>
                              <m:ctrlPr>
                                <a:rPr lang="fr-FR" sz="1800" b="0" i="1" smtClean="0">
                                  <a:latin typeface="Cambria Math" panose="02040503050406030204" pitchFamily="18" charset="0"/>
                                </a:rPr>
                              </m:ctrlPr>
                            </m:fPr>
                            <m:num>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𝑖𝑛</m:t>
                                  </m:r>
                                </m:sub>
                              </m:sSub>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𝐿</m:t>
                                  </m:r>
                                </m:sub>
                              </m:sSub>
                            </m:num>
                            <m:den>
                              <m:r>
                                <a:rPr lang="fr-FR" sz="1800" b="0" i="1" smtClean="0">
                                  <a:latin typeface="Cambria Math" panose="02040503050406030204" pitchFamily="18" charset="0"/>
                                </a:rPr>
                                <m:t>𝑔𝑚</m:t>
                              </m:r>
                            </m:den>
                          </m:f>
                        </m:den>
                      </m:f>
                    </m:oMath>
                  </m:oMathPara>
                </a14:m>
                <a:endParaRPr lang="en-US" sz="1800" dirty="0">
                  <a:latin typeface="+mj-lt"/>
                </a:endParaRPr>
              </a:p>
              <a:p>
                <a:endParaRPr lang="en-US" sz="1800" dirty="0">
                  <a:latin typeface="+mj-lt"/>
                </a:endParaRPr>
              </a:p>
              <a:p>
                <a:r>
                  <a:rPr lang="en-US" dirty="0">
                    <a:latin typeface="+mj-lt"/>
                    <a:sym typeface="Wingdings" panose="05000000000000000000" pitchFamily="2" charset="2"/>
                  </a:rPr>
                  <a:t>If the system has a dominant pole (</a:t>
                </a:r>
                <a14:m>
                  <m:oMath xmlns:m="http://schemas.openxmlformats.org/officeDocument/2006/math">
                    <m:sSub>
                      <m:sSubPr>
                        <m:ctrlPr>
                          <a:rPr lang="fr-FR" i="1" smtClean="0">
                            <a:latin typeface="Cambria Math" panose="02040503050406030204" pitchFamily="18" charset="0"/>
                          </a:rPr>
                        </m:ctrlPr>
                      </m:sSubPr>
                      <m:e>
                        <m:r>
                          <a:rPr lang="fr-FR" i="1">
                            <a:latin typeface="Cambria Math" panose="02040503050406030204" pitchFamily="18" charset="0"/>
                          </a:rPr>
                          <m:t>𝑅</m:t>
                        </m:r>
                      </m:e>
                      <m:sub>
                        <m:r>
                          <a:rPr lang="fr-FR" i="1">
                            <a:latin typeface="Cambria Math" panose="02040503050406030204" pitchFamily="18" charset="0"/>
                          </a:rPr>
                          <m:t>𝑓</m:t>
                        </m:r>
                      </m:sub>
                    </m:sSub>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𝑓</m:t>
                        </m:r>
                      </m:sub>
                    </m:sSub>
                    <m:r>
                      <a:rPr lang="en-US" b="0" i="0" smtClean="0">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𝑖𝑛</m:t>
                            </m:r>
                          </m:sub>
                        </m:sSub>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𝐿</m:t>
                            </m:r>
                          </m:sub>
                        </m:sSub>
                      </m:num>
                      <m:den>
                        <m:r>
                          <a:rPr lang="fr-FR" i="1">
                            <a:latin typeface="Cambria Math" panose="02040503050406030204" pitchFamily="18" charset="0"/>
                          </a:rPr>
                          <m:t>𝑔𝑚</m:t>
                        </m:r>
                      </m:den>
                    </m:f>
                  </m:oMath>
                </a14:m>
                <a:r>
                  <a:rPr lang="en-US" dirty="0">
                    <a:latin typeface="+mj-lt"/>
                    <a:sym typeface="Wingdings" panose="05000000000000000000" pitchFamily="2" charset="2"/>
                  </a:rPr>
                  <a:t>) then the TF can be written as:</a:t>
                </a:r>
              </a:p>
              <a:p>
                <a:endParaRPr lang="en-US" dirty="0">
                  <a:latin typeface="+mj-lt"/>
                  <a:sym typeface="Wingdings" panose="05000000000000000000" pitchFamily="2" charset="2"/>
                </a:endParaRPr>
              </a:p>
              <a:p>
                <a:pPr/>
                <a14:m>
                  <m:oMathPara xmlns:m="http://schemas.openxmlformats.org/officeDocument/2006/math">
                    <m:oMathParaPr>
                      <m:jc m:val="left"/>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𝑖𝑛</m:t>
                              </m:r>
                            </m:sub>
                          </m:sSub>
                        </m:den>
                      </m:f>
                      <m:r>
                        <a:rPr lang="en-US" sz="1800" i="1">
                          <a:latin typeface="Cambria Math" panose="02040503050406030204" pitchFamily="18" charset="0"/>
                        </a:rPr>
                        <m:t>=</m:t>
                      </m:r>
                      <m:r>
                        <a:rPr lang="fr-FR" sz="1800" i="1">
                          <a:latin typeface="Cambria Math" panose="02040503050406030204" pitchFamily="18" charset="0"/>
                        </a:rPr>
                        <m:t>−</m:t>
                      </m:r>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𝑅</m:t>
                              </m:r>
                            </m:e>
                            <m:sub>
                              <m:r>
                                <a:rPr lang="fr-FR" sz="1800" i="1">
                                  <a:latin typeface="Cambria Math" panose="02040503050406030204" pitchFamily="18" charset="0"/>
                                </a:rPr>
                                <m:t>𝑓</m:t>
                              </m:r>
                            </m:sub>
                          </m:sSub>
                        </m:num>
                        <m:den>
                          <m:r>
                            <a:rPr lang="fr-FR" sz="1800" b="0" i="1" smtClean="0">
                              <a:latin typeface="Cambria Math" panose="02040503050406030204" pitchFamily="18" charset="0"/>
                            </a:rPr>
                            <m:t>(</m:t>
                          </m:r>
                          <m:r>
                            <a:rPr lang="fr-FR" sz="1800" i="1">
                              <a:latin typeface="Cambria Math" panose="02040503050406030204" pitchFamily="18" charset="0"/>
                            </a:rPr>
                            <m:t>1+</m:t>
                          </m:r>
                          <m:r>
                            <a:rPr lang="fr-FR" sz="1800" i="1">
                              <a:latin typeface="Cambria Math" panose="02040503050406030204" pitchFamily="18" charset="0"/>
                            </a:rPr>
                            <m:t>𝑠</m:t>
                          </m:r>
                          <m:sSub>
                            <m:sSubPr>
                              <m:ctrlPr>
                                <a:rPr lang="fr-FR" sz="1800" i="1">
                                  <a:latin typeface="Cambria Math" panose="02040503050406030204" pitchFamily="18" charset="0"/>
                                </a:rPr>
                              </m:ctrlPr>
                            </m:sSubPr>
                            <m:e>
                              <m:r>
                                <a:rPr lang="fr-FR" sz="1800" i="1">
                                  <a:latin typeface="Cambria Math" panose="02040503050406030204" pitchFamily="18" charset="0"/>
                                </a:rPr>
                                <m:t>𝑅</m:t>
                              </m:r>
                            </m:e>
                            <m:sub>
                              <m:r>
                                <a:rPr lang="fr-FR" sz="1800" i="1">
                                  <a:latin typeface="Cambria Math" panose="02040503050406030204" pitchFamily="18" charset="0"/>
                                </a:rPr>
                                <m:t>𝑓</m:t>
                              </m:r>
                            </m:sub>
                          </m:sSub>
                          <m:sSub>
                            <m:sSubPr>
                              <m:ctrlPr>
                                <a:rPr lang="fr-FR" sz="1800" i="1">
                                  <a:latin typeface="Cambria Math" panose="02040503050406030204" pitchFamily="18" charset="0"/>
                                </a:rPr>
                              </m:ctrlPr>
                            </m:sSubPr>
                            <m:e>
                              <m:r>
                                <a:rPr lang="fr-FR" sz="1800" i="1">
                                  <a:latin typeface="Cambria Math" panose="02040503050406030204" pitchFamily="18" charset="0"/>
                                </a:rPr>
                                <m:t>𝐶</m:t>
                              </m:r>
                            </m:e>
                            <m:sub>
                              <m:r>
                                <a:rPr lang="fr-FR" sz="1800" i="1">
                                  <a:latin typeface="Cambria Math" panose="02040503050406030204" pitchFamily="18" charset="0"/>
                                </a:rPr>
                                <m:t>𝑓</m:t>
                              </m:r>
                            </m:sub>
                          </m:sSub>
                          <m:r>
                            <a:rPr lang="fr-FR" sz="1800" b="0" i="1" smtClean="0">
                              <a:latin typeface="Cambria Math" panose="02040503050406030204" pitchFamily="18" charset="0"/>
                            </a:rPr>
                            <m:t>)(1+</m:t>
                          </m:r>
                          <m:r>
                            <a:rPr lang="fr-FR" sz="1800" b="0" i="1" smtClean="0">
                              <a:latin typeface="Cambria Math" panose="02040503050406030204" pitchFamily="18" charset="0"/>
                            </a:rPr>
                            <m:t>𝑠</m:t>
                          </m:r>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𝐶</m:t>
                                  </m:r>
                                </m:e>
                                <m:sub>
                                  <m:r>
                                    <a:rPr lang="fr-FR" sz="1800" i="1">
                                      <a:latin typeface="Cambria Math" panose="02040503050406030204" pitchFamily="18" charset="0"/>
                                    </a:rPr>
                                    <m:t>𝐿</m:t>
                                  </m:r>
                                </m:sub>
                              </m:sSub>
                            </m:num>
                            <m:den>
                              <m:r>
                                <a:rPr lang="fr-FR" sz="1800" i="1">
                                  <a:latin typeface="Cambria Math" panose="02040503050406030204" pitchFamily="18" charset="0"/>
                                </a:rPr>
                                <m:t>𝑔𝑚</m:t>
                              </m:r>
                              <m:r>
                                <a:rPr lang="fr-FR" sz="1800" i="1">
                                  <a:latin typeface="Cambria Math" panose="02040503050406030204" pitchFamily="18" charset="0"/>
                                </a:rPr>
                                <m:t> </m:t>
                              </m:r>
                              <m:r>
                                <a:rPr lang="fr-FR" sz="1800" i="1">
                                  <a:latin typeface="Cambria Math" panose="02040503050406030204" pitchFamily="18" charset="0"/>
                                  <a:ea typeface="Cambria Math" panose="02040503050406030204" pitchFamily="18" charset="0"/>
                                </a:rPr>
                                <m:t>𝛽</m:t>
                              </m:r>
                            </m:den>
                          </m:f>
                          <m:r>
                            <a:rPr lang="fr-FR" sz="1800" b="0" i="1" smtClean="0">
                              <a:latin typeface="Cambria Math" panose="02040503050406030204" pitchFamily="18" charset="0"/>
                            </a:rPr>
                            <m:t>)</m:t>
                          </m:r>
                        </m:den>
                      </m:f>
                    </m:oMath>
                  </m:oMathPara>
                </a14:m>
                <a:endParaRPr lang="en-US" sz="1800" dirty="0">
                  <a:latin typeface="+mj-lt"/>
                </a:endParaRPr>
              </a:p>
            </p:txBody>
          </p:sp>
        </mc:Choice>
        <mc:Fallback xmlns="">
          <p:sp>
            <p:nvSpPr>
              <p:cNvPr id="45" name="ZoneTexte 44">
                <a:extLst>
                  <a:ext uri="{FF2B5EF4-FFF2-40B4-BE49-F238E27FC236}">
                    <a16:creationId xmlns:a16="http://schemas.microsoft.com/office/drawing/2014/main" id="{1118CC08-583A-48F0-A3C7-7C3E5D00A780}"/>
                  </a:ext>
                </a:extLst>
              </p:cNvPr>
              <p:cNvSpPr txBox="1">
                <a:spLocks noRot="1" noChangeAspect="1" noMove="1" noResize="1" noEditPoints="1" noAdjustHandles="1" noChangeArrowheads="1" noChangeShapeType="1" noTextEdit="1"/>
              </p:cNvSpPr>
              <p:nvPr/>
            </p:nvSpPr>
            <p:spPr>
              <a:xfrm>
                <a:off x="1334887" y="1143589"/>
                <a:ext cx="5586191" cy="3205108"/>
              </a:xfrm>
              <a:prstGeom prst="rect">
                <a:avLst/>
              </a:prstGeom>
              <a:blipFill>
                <a:blip r:embed="rId2"/>
                <a:stretch>
                  <a:fillRect l="-1965"/>
                </a:stretch>
              </a:blipFill>
            </p:spPr>
            <p:txBody>
              <a:bodyPr/>
              <a:lstStyle/>
              <a:p>
                <a:r>
                  <a:rPr lang="en-US">
                    <a:noFill/>
                  </a:rPr>
                  <a:t> </a:t>
                </a:r>
              </a:p>
            </p:txBody>
          </p:sp>
        </mc:Fallback>
      </mc:AlternateContent>
      <p:sp>
        <p:nvSpPr>
          <p:cNvPr id="46" name="ZoneTexte 45">
            <a:extLst>
              <a:ext uri="{FF2B5EF4-FFF2-40B4-BE49-F238E27FC236}">
                <a16:creationId xmlns:a16="http://schemas.microsoft.com/office/drawing/2014/main" id="{2B1021AB-9B4B-4584-BC86-A8C73EEDC64F}"/>
              </a:ext>
            </a:extLst>
          </p:cNvPr>
          <p:cNvSpPr txBox="1"/>
          <p:nvPr/>
        </p:nvSpPr>
        <p:spPr>
          <a:xfrm>
            <a:off x="1985090" y="4575892"/>
            <a:ext cx="1483568" cy="307777"/>
          </a:xfrm>
          <a:prstGeom prst="rect">
            <a:avLst/>
          </a:prstGeom>
          <a:noFill/>
        </p:spPr>
        <p:txBody>
          <a:bodyPr wrap="square" rtlCol="0">
            <a:spAutoFit/>
          </a:bodyPr>
          <a:lstStyle/>
          <a:p>
            <a:r>
              <a:rPr lang="en-US" dirty="0">
                <a:latin typeface="+mj-lt"/>
              </a:rPr>
              <a:t>Feedback pole</a:t>
            </a:r>
          </a:p>
        </p:txBody>
      </p:sp>
      <p:cxnSp>
        <p:nvCxnSpPr>
          <p:cNvPr id="48" name="Connecteur droit avec flèche 47">
            <a:extLst>
              <a:ext uri="{FF2B5EF4-FFF2-40B4-BE49-F238E27FC236}">
                <a16:creationId xmlns:a16="http://schemas.microsoft.com/office/drawing/2014/main" id="{8AAED16A-2D34-40C9-BA20-362FEB469408}"/>
              </a:ext>
            </a:extLst>
          </p:cNvPr>
          <p:cNvCxnSpPr>
            <a:cxnSpLocks/>
          </p:cNvCxnSpPr>
          <p:nvPr/>
        </p:nvCxnSpPr>
        <p:spPr>
          <a:xfrm flipH="1">
            <a:off x="3135226" y="4342559"/>
            <a:ext cx="583400" cy="1775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49" name="Connecteur droit avec flèche 48">
            <a:extLst>
              <a:ext uri="{FF2B5EF4-FFF2-40B4-BE49-F238E27FC236}">
                <a16:creationId xmlns:a16="http://schemas.microsoft.com/office/drawing/2014/main" id="{2AAB87A1-65BD-4805-8BB5-68EB7D2C1F7B}"/>
              </a:ext>
            </a:extLst>
          </p:cNvPr>
          <p:cNvCxnSpPr>
            <a:cxnSpLocks/>
          </p:cNvCxnSpPr>
          <p:nvPr/>
        </p:nvCxnSpPr>
        <p:spPr>
          <a:xfrm>
            <a:off x="4855299" y="4313604"/>
            <a:ext cx="614252" cy="29376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1" name="ZoneTexte 50">
            <a:extLst>
              <a:ext uri="{FF2B5EF4-FFF2-40B4-BE49-F238E27FC236}">
                <a16:creationId xmlns:a16="http://schemas.microsoft.com/office/drawing/2014/main" id="{A08A8D73-3A46-430E-9898-D1FFEE599BAA}"/>
              </a:ext>
            </a:extLst>
          </p:cNvPr>
          <p:cNvSpPr txBox="1"/>
          <p:nvPr/>
        </p:nvSpPr>
        <p:spPr>
          <a:xfrm>
            <a:off x="5469551" y="4661017"/>
            <a:ext cx="2465425" cy="307777"/>
          </a:xfrm>
          <a:prstGeom prst="rect">
            <a:avLst/>
          </a:prstGeom>
          <a:noFill/>
        </p:spPr>
        <p:txBody>
          <a:bodyPr wrap="square" rtlCol="0">
            <a:spAutoFit/>
          </a:bodyPr>
          <a:lstStyle/>
          <a:p>
            <a:r>
              <a:rPr lang="en-US" dirty="0">
                <a:latin typeface="+mj-lt"/>
              </a:rPr>
              <a:t>Output pole</a:t>
            </a: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683AD4D-E996-4081-A80C-EB13E15FCC74}"/>
                  </a:ext>
                </a:extLst>
              </p:cNvPr>
              <p:cNvSpPr txBox="1"/>
              <p:nvPr/>
            </p:nvSpPr>
            <p:spPr>
              <a:xfrm>
                <a:off x="62700" y="4938373"/>
                <a:ext cx="6115792" cy="6968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𝑖𝑛</m:t>
                              </m:r>
                            </m:sub>
                          </m:sSub>
                        </m:den>
                      </m:f>
                      <m:r>
                        <a:rPr lang="en-US" sz="1800" i="1">
                          <a:latin typeface="Cambria Math" panose="02040503050406030204" pitchFamily="18" charset="0"/>
                        </a:rPr>
                        <m:t>=</m:t>
                      </m:r>
                      <m:r>
                        <a:rPr lang="fr-FR" sz="1800" i="1">
                          <a:latin typeface="Cambria Math" panose="02040503050406030204" pitchFamily="18" charset="0"/>
                        </a:rPr>
                        <m:t>−</m:t>
                      </m:r>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𝑅</m:t>
                              </m:r>
                            </m:e>
                            <m:sub>
                              <m:r>
                                <a:rPr lang="fr-FR" sz="1800" i="1">
                                  <a:latin typeface="Cambria Math" panose="02040503050406030204" pitchFamily="18" charset="0"/>
                                </a:rPr>
                                <m:t>𝑓</m:t>
                              </m:r>
                            </m:sub>
                          </m:sSub>
                        </m:num>
                        <m:den>
                          <m:r>
                            <a:rPr lang="fr-FR" sz="1800" b="0" i="1" smtClean="0">
                              <a:latin typeface="Cambria Math" panose="02040503050406030204" pitchFamily="18" charset="0"/>
                            </a:rPr>
                            <m:t>(</m:t>
                          </m:r>
                          <m:r>
                            <a:rPr lang="fr-FR" sz="1800" i="1">
                              <a:latin typeface="Cambria Math" panose="02040503050406030204" pitchFamily="18" charset="0"/>
                            </a:rPr>
                            <m:t>1+</m:t>
                          </m:r>
                          <m:r>
                            <a:rPr lang="fr-FR" sz="1800" i="1">
                              <a:latin typeface="Cambria Math" panose="02040503050406030204" pitchFamily="18" charset="0"/>
                            </a:rPr>
                            <m:t>𝑠</m:t>
                          </m:r>
                          <m:sSub>
                            <m:sSubPr>
                              <m:ctrlPr>
                                <a:rPr lang="fr-FR" sz="1800" i="1" smtClean="0">
                                  <a:latin typeface="Cambria Math" panose="02040503050406030204" pitchFamily="18" charset="0"/>
                                  <a:ea typeface="Cambria Math" panose="02040503050406030204" pitchFamily="18" charset="0"/>
                                </a:rPr>
                              </m:ctrlPr>
                            </m:sSubPr>
                            <m:e>
                              <m:r>
                                <a:rPr lang="fr-FR" sz="1800" i="1">
                                  <a:latin typeface="Cambria Math" panose="02040503050406030204" pitchFamily="18" charset="0"/>
                                  <a:ea typeface="Cambria Math" panose="02040503050406030204" pitchFamily="18" charset="0"/>
                                </a:rPr>
                                <m:t>𝜏</m:t>
                              </m:r>
                            </m:e>
                            <m:sub>
                              <m:r>
                                <a:rPr lang="en-US" sz="1800" b="0" i="1" smtClean="0">
                                  <a:latin typeface="Cambria Math" panose="02040503050406030204" pitchFamily="18" charset="0"/>
                                  <a:ea typeface="Cambria Math" panose="02040503050406030204" pitchFamily="18" charset="0"/>
                                </a:rPr>
                                <m:t>𝑓</m:t>
                              </m:r>
                            </m:sub>
                          </m:sSub>
                          <m:r>
                            <a:rPr lang="en-US" sz="1800" b="0" i="1" smtClean="0">
                              <a:latin typeface="Cambria Math" panose="02040503050406030204" pitchFamily="18" charset="0"/>
                              <a:ea typeface="Cambria Math" panose="02040503050406030204" pitchFamily="18" charset="0"/>
                            </a:rPr>
                            <m:t>)(1</m:t>
                          </m:r>
                          <m:r>
                            <a:rPr lang="fr-FR" sz="1800" b="0" i="1" smtClean="0">
                              <a:latin typeface="Cambria Math" panose="02040503050406030204" pitchFamily="18" charset="0"/>
                            </a:rPr>
                            <m:t>+</m:t>
                          </m:r>
                          <m:r>
                            <a:rPr lang="fr-FR" sz="1800" b="0" i="1" smtClean="0">
                              <a:latin typeface="Cambria Math" panose="02040503050406030204" pitchFamily="18" charset="0"/>
                            </a:rPr>
                            <m:t>𝑠</m:t>
                          </m:r>
                          <m:sSub>
                            <m:sSubPr>
                              <m:ctrlPr>
                                <a:rPr lang="fr-FR" sz="1800" b="0" i="1" smtClean="0">
                                  <a:latin typeface="Cambria Math" panose="02040503050406030204" pitchFamily="18" charset="0"/>
                                  <a:ea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𝜏</m:t>
                              </m:r>
                            </m:e>
                            <m:sub>
                              <m:r>
                                <a:rPr lang="en-US" sz="1800" b="0" i="1" smtClean="0">
                                  <a:latin typeface="Cambria Math" panose="02040503050406030204" pitchFamily="18" charset="0"/>
                                  <a:ea typeface="Cambria Math" panose="02040503050406030204" pitchFamily="18" charset="0"/>
                                </a:rPr>
                                <m:t>𝑟</m:t>
                              </m:r>
                            </m:sub>
                          </m:sSub>
                          <m:r>
                            <a:rPr lang="fr-FR" sz="1800" b="0" i="1" smtClean="0">
                              <a:latin typeface="Cambria Math" panose="02040503050406030204" pitchFamily="18" charset="0"/>
                            </a:rPr>
                            <m:t>)</m:t>
                          </m:r>
                        </m:den>
                      </m:f>
                    </m:oMath>
                  </m:oMathPara>
                </a14:m>
                <a:endParaRPr lang="en-US" sz="1800" dirty="0">
                  <a:latin typeface="+mj-lt"/>
                </a:endParaRPr>
              </a:p>
            </p:txBody>
          </p:sp>
        </mc:Choice>
        <mc:Fallback xmlns="">
          <p:sp>
            <p:nvSpPr>
              <p:cNvPr id="52" name="TextBox 51">
                <a:extLst>
                  <a:ext uri="{FF2B5EF4-FFF2-40B4-BE49-F238E27FC236}">
                    <a16:creationId xmlns:a16="http://schemas.microsoft.com/office/drawing/2014/main" id="{F683AD4D-E996-4081-A80C-EB13E15FCC74}"/>
                  </a:ext>
                </a:extLst>
              </p:cNvPr>
              <p:cNvSpPr txBox="1">
                <a:spLocks noRot="1" noChangeAspect="1" noMove="1" noResize="1" noEditPoints="1" noAdjustHandles="1" noChangeArrowheads="1" noChangeShapeType="1" noTextEdit="1"/>
              </p:cNvSpPr>
              <p:nvPr/>
            </p:nvSpPr>
            <p:spPr>
              <a:xfrm>
                <a:off x="62700" y="4938373"/>
                <a:ext cx="6115792" cy="696857"/>
              </a:xfrm>
              <a:prstGeom prst="rect">
                <a:avLst/>
              </a:prstGeom>
              <a:blipFill>
                <a:blip r:embed="rId3"/>
                <a:stretch>
                  <a:fillRect/>
                </a:stretch>
              </a:blipFill>
            </p:spPr>
            <p:txBody>
              <a:bodyPr/>
              <a:lstStyle/>
              <a:p>
                <a:r>
                  <a:rPr lang="en-US">
                    <a:noFill/>
                  </a:rPr>
                  <a:t> </a:t>
                </a:r>
              </a:p>
            </p:txBody>
          </p:sp>
        </mc:Fallback>
      </mc:AlternateContent>
      <p:cxnSp>
        <p:nvCxnSpPr>
          <p:cNvPr id="50" name="Connecteur droit avec flèche 47">
            <a:extLst>
              <a:ext uri="{FF2B5EF4-FFF2-40B4-BE49-F238E27FC236}">
                <a16:creationId xmlns:a16="http://schemas.microsoft.com/office/drawing/2014/main" id="{D8F03835-86F6-4A69-8806-4C82862E9AA8}"/>
              </a:ext>
            </a:extLst>
          </p:cNvPr>
          <p:cNvCxnSpPr>
            <a:cxnSpLocks/>
          </p:cNvCxnSpPr>
          <p:nvPr/>
        </p:nvCxnSpPr>
        <p:spPr>
          <a:xfrm flipH="1">
            <a:off x="3176958" y="5689934"/>
            <a:ext cx="583400" cy="17758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3" name="Connecteur droit avec flèche 47">
            <a:extLst>
              <a:ext uri="{FF2B5EF4-FFF2-40B4-BE49-F238E27FC236}">
                <a16:creationId xmlns:a16="http://schemas.microsoft.com/office/drawing/2014/main" id="{A2F9BD88-28BC-463D-9423-597D80CB8A6A}"/>
              </a:ext>
            </a:extLst>
          </p:cNvPr>
          <p:cNvCxnSpPr>
            <a:cxnSpLocks/>
          </p:cNvCxnSpPr>
          <p:nvPr/>
        </p:nvCxnSpPr>
        <p:spPr>
          <a:xfrm>
            <a:off x="4571234" y="5681908"/>
            <a:ext cx="525055" cy="22799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55" name="ZoneTexte 50">
            <a:extLst>
              <a:ext uri="{FF2B5EF4-FFF2-40B4-BE49-F238E27FC236}">
                <a16:creationId xmlns:a16="http://schemas.microsoft.com/office/drawing/2014/main" id="{518D39C1-2E81-43E5-AD76-F4D84800BAA5}"/>
              </a:ext>
            </a:extLst>
          </p:cNvPr>
          <p:cNvSpPr txBox="1"/>
          <p:nvPr/>
        </p:nvSpPr>
        <p:spPr>
          <a:xfrm>
            <a:off x="5096289" y="5909907"/>
            <a:ext cx="2465425" cy="307777"/>
          </a:xfrm>
          <a:prstGeom prst="rect">
            <a:avLst/>
          </a:prstGeom>
          <a:noFill/>
        </p:spPr>
        <p:txBody>
          <a:bodyPr wrap="square" rtlCol="0">
            <a:spAutoFit/>
          </a:bodyPr>
          <a:lstStyle/>
          <a:p>
            <a:r>
              <a:rPr lang="en-US" dirty="0">
                <a:latin typeface="+mj-lt"/>
              </a:rPr>
              <a:t>Rising time constant</a:t>
            </a:r>
          </a:p>
        </p:txBody>
      </p:sp>
      <p:sp>
        <p:nvSpPr>
          <p:cNvPr id="56" name="ZoneTexte 50">
            <a:extLst>
              <a:ext uri="{FF2B5EF4-FFF2-40B4-BE49-F238E27FC236}">
                <a16:creationId xmlns:a16="http://schemas.microsoft.com/office/drawing/2014/main" id="{811CDA00-A4DF-465F-837D-5CC865220BAC}"/>
              </a:ext>
            </a:extLst>
          </p:cNvPr>
          <p:cNvSpPr txBox="1"/>
          <p:nvPr/>
        </p:nvSpPr>
        <p:spPr>
          <a:xfrm>
            <a:off x="1610940" y="5872080"/>
            <a:ext cx="2465425" cy="307777"/>
          </a:xfrm>
          <a:prstGeom prst="rect">
            <a:avLst/>
          </a:prstGeom>
          <a:noFill/>
        </p:spPr>
        <p:txBody>
          <a:bodyPr wrap="square" rtlCol="0">
            <a:spAutoFit/>
          </a:bodyPr>
          <a:lstStyle/>
          <a:p>
            <a:r>
              <a:rPr lang="en-US" dirty="0">
                <a:latin typeface="+mj-lt"/>
              </a:rPr>
              <a:t>Falling time constant</a:t>
            </a:r>
          </a:p>
        </p:txBody>
      </p:sp>
      <p:sp>
        <p:nvSpPr>
          <p:cNvPr id="2" name="Slide Number Placeholder 1">
            <a:extLst>
              <a:ext uri="{FF2B5EF4-FFF2-40B4-BE49-F238E27FC236}">
                <a16:creationId xmlns:a16="http://schemas.microsoft.com/office/drawing/2014/main" id="{1B622FF1-D5AE-3965-F3F2-B3DFA83318A0}"/>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36</a:t>
            </a:fld>
            <a:endParaRPr lang="en-US"/>
          </a:p>
        </p:txBody>
      </p:sp>
      <p:sp>
        <p:nvSpPr>
          <p:cNvPr id="39" name="Footer Placeholder 3">
            <a:extLst>
              <a:ext uri="{FF2B5EF4-FFF2-40B4-BE49-F238E27FC236}">
                <a16:creationId xmlns:a16="http://schemas.microsoft.com/office/drawing/2014/main" id="{D1F47497-7404-7828-B626-9E995320CFC5}"/>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883217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C7ED2D9D-3CAE-4809-A585-654141B9DE19}"/>
              </a:ext>
            </a:extLst>
          </p:cNvPr>
          <p:cNvSpPr>
            <a:spLocks noGrp="1"/>
          </p:cNvSpPr>
          <p:nvPr>
            <p:ph type="title"/>
          </p:nvPr>
        </p:nvSpPr>
        <p:spPr>
          <a:xfrm>
            <a:off x="1295402" y="437535"/>
            <a:ext cx="9601196" cy="620022"/>
          </a:xfrm>
        </p:spPr>
        <p:txBody>
          <a:bodyPr>
            <a:normAutofit/>
          </a:bodyPr>
          <a:lstStyle/>
          <a:p>
            <a:r>
              <a:rPr lang="en-US"/>
              <a:t>CSA: </a:t>
            </a:r>
            <a:r>
              <a:rPr lang="en-US" dirty="0"/>
              <a:t>Returning to baseline – Continuous Reset (real amp)</a:t>
            </a: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FDAFF8C4-AF9C-42D0-AE0C-9AF8F558ABE8}"/>
                  </a:ext>
                </a:extLst>
              </p:cNvPr>
              <p:cNvSpPr/>
              <p:nvPr/>
            </p:nvSpPr>
            <p:spPr>
              <a:xfrm>
                <a:off x="1217038" y="1726909"/>
                <a:ext cx="4601901" cy="8929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panose="02040503050406030204" pitchFamily="18" charset="0"/>
                            </a:rPr>
                            <m:t>𝑠</m:t>
                          </m:r>
                        </m:e>
                      </m:d>
                      <m:r>
                        <a:rPr lang="en-US"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𝑣</m:t>
                              </m:r>
                            </m:e>
                            <m:sub>
                              <m:r>
                                <a:rPr lang="en-US" sz="1800" i="1">
                                  <a:latin typeface="Cambria Math" panose="02040503050406030204" pitchFamily="18" charset="0"/>
                                </a:rPr>
                                <m:t>𝑜𝑢𝑡</m:t>
                              </m:r>
                            </m:sub>
                          </m:sSub>
                        </m:num>
                        <m:den>
                          <m:sSub>
                            <m:sSubPr>
                              <m:ctrlPr>
                                <a:rPr lang="en-US" sz="1800" i="1">
                                  <a:latin typeface="Cambria Math" panose="02040503050406030204" pitchFamily="18" charset="0"/>
                                </a:rPr>
                              </m:ctrlPr>
                            </m:sSubPr>
                            <m:e>
                              <m:r>
                                <a:rPr lang="en-US" sz="1800" i="1">
                                  <a:latin typeface="Cambria Math" panose="02040503050406030204" pitchFamily="18" charset="0"/>
                                </a:rPr>
                                <m:t>𝑖</m:t>
                              </m:r>
                            </m:e>
                            <m:sub>
                              <m:r>
                                <a:rPr lang="en-US" sz="1800" i="1">
                                  <a:latin typeface="Cambria Math" panose="02040503050406030204" pitchFamily="18" charset="0"/>
                                </a:rPr>
                                <m:t>𝑖𝑛</m:t>
                              </m:r>
                            </m:sub>
                          </m:sSub>
                        </m:den>
                      </m:f>
                      <m:r>
                        <a:rPr lang="en-US" sz="1800" b="0" i="1" smtClean="0">
                          <a:latin typeface="Cambria Math" panose="02040503050406030204" pitchFamily="18" charset="0"/>
                        </a:rPr>
                        <m:t>=</m:t>
                      </m:r>
                      <m:r>
                        <a:rPr lang="fr-FR" sz="1800" i="1">
                          <a:latin typeface="Cambria Math" panose="02040503050406030204" pitchFamily="18" charset="0"/>
                        </a:rPr>
                        <m:t>−</m:t>
                      </m:r>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𝑅</m:t>
                              </m:r>
                            </m:e>
                            <m:sub>
                              <m:r>
                                <a:rPr lang="fr-FR" sz="1800" i="1">
                                  <a:latin typeface="Cambria Math" panose="02040503050406030204" pitchFamily="18" charset="0"/>
                                </a:rPr>
                                <m:t>𝑓</m:t>
                              </m:r>
                            </m:sub>
                          </m:sSub>
                        </m:num>
                        <m:den>
                          <m:r>
                            <a:rPr lang="fr-FR" sz="1800" i="1">
                              <a:latin typeface="Cambria Math" panose="02040503050406030204" pitchFamily="18" charset="0"/>
                            </a:rPr>
                            <m:t>(1+</m:t>
                          </m:r>
                          <m:r>
                            <a:rPr lang="fr-FR" sz="1800" i="1">
                              <a:latin typeface="Cambria Math" panose="02040503050406030204" pitchFamily="18" charset="0"/>
                            </a:rPr>
                            <m:t>𝑠</m:t>
                          </m:r>
                          <m:sSub>
                            <m:sSubPr>
                              <m:ctrlPr>
                                <a:rPr lang="fr-FR" sz="1800" i="1">
                                  <a:latin typeface="Cambria Math" panose="02040503050406030204" pitchFamily="18" charset="0"/>
                                </a:rPr>
                              </m:ctrlPr>
                            </m:sSubPr>
                            <m:e>
                              <m:r>
                                <a:rPr lang="fr-FR" sz="1800" i="1">
                                  <a:latin typeface="Cambria Math" panose="02040503050406030204" pitchFamily="18" charset="0"/>
                                </a:rPr>
                                <m:t>𝑅</m:t>
                              </m:r>
                            </m:e>
                            <m:sub>
                              <m:r>
                                <a:rPr lang="fr-FR" sz="1800" i="1">
                                  <a:latin typeface="Cambria Math" panose="02040503050406030204" pitchFamily="18" charset="0"/>
                                </a:rPr>
                                <m:t>𝑓</m:t>
                              </m:r>
                            </m:sub>
                          </m:sSub>
                          <m:sSub>
                            <m:sSubPr>
                              <m:ctrlPr>
                                <a:rPr lang="fr-FR" sz="1800" i="1">
                                  <a:latin typeface="Cambria Math" panose="02040503050406030204" pitchFamily="18" charset="0"/>
                                </a:rPr>
                              </m:ctrlPr>
                            </m:sSubPr>
                            <m:e>
                              <m:r>
                                <a:rPr lang="fr-FR" sz="1800" i="1">
                                  <a:latin typeface="Cambria Math" panose="02040503050406030204" pitchFamily="18" charset="0"/>
                                </a:rPr>
                                <m:t>𝐶</m:t>
                              </m:r>
                            </m:e>
                            <m:sub>
                              <m:r>
                                <a:rPr lang="fr-FR" sz="1800" i="1">
                                  <a:latin typeface="Cambria Math" panose="02040503050406030204" pitchFamily="18" charset="0"/>
                                </a:rPr>
                                <m:t>𝑓</m:t>
                              </m:r>
                            </m:sub>
                          </m:sSub>
                          <m:r>
                            <a:rPr lang="fr-FR" sz="1800" i="1">
                              <a:latin typeface="Cambria Math" panose="02040503050406030204" pitchFamily="18" charset="0"/>
                            </a:rPr>
                            <m:t>)(1+</m:t>
                          </m:r>
                          <m:r>
                            <a:rPr lang="fr-FR" sz="1800" i="1">
                              <a:latin typeface="Cambria Math" panose="02040503050406030204" pitchFamily="18" charset="0"/>
                            </a:rPr>
                            <m:t>𝑠</m:t>
                          </m:r>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𝐶</m:t>
                                  </m:r>
                                </m:e>
                                <m:sub>
                                  <m:r>
                                    <a:rPr lang="fr-FR" sz="1800" i="1">
                                      <a:latin typeface="Cambria Math" panose="02040503050406030204" pitchFamily="18" charset="0"/>
                                    </a:rPr>
                                    <m:t>𝐿</m:t>
                                  </m:r>
                                </m:sub>
                              </m:sSub>
                            </m:num>
                            <m:den>
                              <m:r>
                                <a:rPr lang="fr-FR" sz="1800" i="1">
                                  <a:latin typeface="Cambria Math" panose="02040503050406030204" pitchFamily="18" charset="0"/>
                                </a:rPr>
                                <m:t>𝑔𝑚</m:t>
                              </m:r>
                              <m:r>
                                <a:rPr lang="fr-FR" sz="1800" i="1">
                                  <a:latin typeface="Cambria Math" panose="02040503050406030204" pitchFamily="18" charset="0"/>
                                </a:rPr>
                                <m:t> </m:t>
                              </m:r>
                              <m:r>
                                <a:rPr lang="fr-FR" sz="1800" i="1">
                                  <a:latin typeface="Cambria Math" panose="02040503050406030204" pitchFamily="18" charset="0"/>
                                  <a:ea typeface="Cambria Math" panose="02040503050406030204" pitchFamily="18" charset="0"/>
                                </a:rPr>
                                <m:t>𝛽</m:t>
                              </m:r>
                            </m:den>
                          </m:f>
                          <m:r>
                            <a:rPr lang="fr-FR" sz="1800" i="1">
                              <a:latin typeface="Cambria Math" panose="02040503050406030204" pitchFamily="18" charset="0"/>
                            </a:rPr>
                            <m:t>)</m:t>
                          </m:r>
                        </m:den>
                      </m:f>
                    </m:oMath>
                  </m:oMathPara>
                </a14:m>
                <a:endParaRPr lang="en-US" sz="1800" dirty="0">
                  <a:latin typeface="+mj-lt"/>
                </a:endParaRPr>
              </a:p>
            </p:txBody>
          </p:sp>
        </mc:Choice>
        <mc:Fallback xmlns="">
          <p:sp>
            <p:nvSpPr>
              <p:cNvPr id="4" name="Rectangle 3">
                <a:extLst>
                  <a:ext uri="{FF2B5EF4-FFF2-40B4-BE49-F238E27FC236}">
                    <a16:creationId xmlns:a16="http://schemas.microsoft.com/office/drawing/2014/main" id="{FDAFF8C4-AF9C-42D0-AE0C-9AF8F558ABE8}"/>
                  </a:ext>
                </a:extLst>
              </p:cNvPr>
              <p:cNvSpPr>
                <a:spLocks noRot="1" noChangeAspect="1" noMove="1" noResize="1" noEditPoints="1" noAdjustHandles="1" noChangeArrowheads="1" noChangeShapeType="1" noTextEdit="1"/>
              </p:cNvSpPr>
              <p:nvPr/>
            </p:nvSpPr>
            <p:spPr>
              <a:xfrm>
                <a:off x="1217038" y="1726909"/>
                <a:ext cx="4601901" cy="89293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F865E029-D3D8-4ED4-A707-3B9FC5F0FCDF}"/>
                  </a:ext>
                </a:extLst>
              </p:cNvPr>
              <p:cNvSpPr txBox="1"/>
              <p:nvPr/>
            </p:nvSpPr>
            <p:spPr>
              <a:xfrm>
                <a:off x="1312616" y="2704429"/>
                <a:ext cx="5142720" cy="1150315"/>
              </a:xfrm>
              <a:prstGeom prst="rect">
                <a:avLst/>
              </a:prstGeom>
              <a:noFill/>
            </p:spPr>
            <p:txBody>
              <a:bodyPr wrap="square" rtlCol="0">
                <a:spAutoFit/>
              </a:bodyPr>
              <a:lstStyle/>
              <a:p>
                <a:r>
                  <a:rPr lang="en-US">
                    <a:latin typeface="+mj-lt"/>
                  </a:rPr>
                  <a:t>In time domain:</a:t>
                </a:r>
              </a:p>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𝑉𝑜𝑢𝑡</m:t>
                      </m:r>
                      <m:d>
                        <m:dPr>
                          <m:ctrlPr>
                            <a:rPr lang="fr-FR" sz="1800" b="0" i="1" smtClean="0">
                              <a:latin typeface="Cambria Math" panose="02040503050406030204" pitchFamily="18" charset="0"/>
                            </a:rPr>
                          </m:ctrlPr>
                        </m:dPr>
                        <m:e>
                          <m:r>
                            <a:rPr lang="fr-FR" sz="1800" b="0" i="1" smtClean="0">
                              <a:latin typeface="Cambria Math" panose="02040503050406030204" pitchFamily="18" charset="0"/>
                            </a:rPr>
                            <m:t>𝑡</m:t>
                          </m:r>
                        </m:e>
                      </m:d>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𝑄</m:t>
                              </m:r>
                            </m:e>
                            <m:sub>
                              <m:r>
                                <a:rPr lang="fr-FR" sz="1800" b="0" i="1" smtClean="0">
                                  <a:latin typeface="Cambria Math" panose="02040503050406030204" pitchFamily="18" charset="0"/>
                                </a:rPr>
                                <m:t>0</m:t>
                              </m:r>
                            </m:sub>
                          </m:sSub>
                          <m:r>
                            <a:rPr lang="fr-FR" sz="1800" b="0" i="1" smtClean="0">
                              <a:latin typeface="Cambria Math" panose="02040503050406030204" pitchFamily="18" charset="0"/>
                            </a:rPr>
                            <m:t> </m:t>
                          </m:r>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sSub>
                            <m:sSubPr>
                              <m:ctrlPr>
                                <a:rPr lang="fr-FR" sz="1800" i="1">
                                  <a:latin typeface="Cambria Math" panose="02040503050406030204" pitchFamily="18" charset="0"/>
                                </a:rPr>
                              </m:ctrlPr>
                            </m:sSubPr>
                            <m:e>
                              <m:r>
                                <a:rPr lang="fr-FR" sz="1800" i="1">
                                  <a:latin typeface="Cambria Math" panose="02040503050406030204" pitchFamily="18" charset="0"/>
                                </a:rPr>
                                <m:t>𝐶</m:t>
                              </m:r>
                            </m:e>
                            <m:sub>
                              <m:r>
                                <a:rPr lang="fr-FR" sz="1800" i="1">
                                  <a:latin typeface="Cambria Math" panose="02040503050406030204" pitchFamily="18" charset="0"/>
                                </a:rPr>
                                <m:t>𝑓</m:t>
                              </m:r>
                            </m:sub>
                          </m:sSub>
                          <m:r>
                            <a:rPr lang="fr-FR" sz="1800" b="0" i="1" smtClean="0">
                              <a:latin typeface="Cambria Math" panose="02040503050406030204" pitchFamily="18" charset="0"/>
                            </a:rPr>
                            <m:t>−</m:t>
                          </m:r>
                          <m:f>
                            <m:fPr>
                              <m:ctrlPr>
                                <a:rPr lang="fr-FR" sz="1800" i="1">
                                  <a:latin typeface="Cambria Math" panose="02040503050406030204" pitchFamily="18" charset="0"/>
                                </a:rPr>
                              </m:ctrlPr>
                            </m:fPr>
                            <m:num>
                              <m:sSub>
                                <m:sSubPr>
                                  <m:ctrlPr>
                                    <a:rPr lang="fr-FR" sz="1800" i="1">
                                      <a:latin typeface="Cambria Math" panose="02040503050406030204" pitchFamily="18" charset="0"/>
                                    </a:rPr>
                                  </m:ctrlPr>
                                </m:sSubPr>
                                <m:e>
                                  <m:r>
                                    <a:rPr lang="fr-FR" sz="1800" i="1">
                                      <a:latin typeface="Cambria Math" panose="02040503050406030204" pitchFamily="18" charset="0"/>
                                    </a:rPr>
                                    <m:t>𝐶</m:t>
                                  </m:r>
                                </m:e>
                                <m:sub>
                                  <m:r>
                                    <a:rPr lang="fr-FR" sz="1800" i="1">
                                      <a:latin typeface="Cambria Math" panose="02040503050406030204" pitchFamily="18" charset="0"/>
                                    </a:rPr>
                                    <m:t>𝐿</m:t>
                                  </m:r>
                                </m:sub>
                              </m:sSub>
                            </m:num>
                            <m:den>
                              <m:r>
                                <a:rPr lang="fr-FR" sz="1800" i="1">
                                  <a:latin typeface="Cambria Math" panose="02040503050406030204" pitchFamily="18" charset="0"/>
                                </a:rPr>
                                <m:t>𝑔𝑚</m:t>
                              </m:r>
                              <m:r>
                                <a:rPr lang="fr-FR" sz="1800" i="1">
                                  <a:latin typeface="Cambria Math" panose="02040503050406030204" pitchFamily="18" charset="0"/>
                                </a:rPr>
                                <m:t> </m:t>
                              </m:r>
                              <m:r>
                                <a:rPr lang="fr-FR" sz="1800" i="1">
                                  <a:latin typeface="Cambria Math" panose="02040503050406030204" pitchFamily="18" charset="0"/>
                                  <a:ea typeface="Cambria Math" panose="02040503050406030204" pitchFamily="18" charset="0"/>
                                </a:rPr>
                                <m:t>𝛽</m:t>
                              </m:r>
                            </m:den>
                          </m:f>
                        </m:den>
                      </m:f>
                      <m:r>
                        <a:rPr lang="fr-FR" sz="1800" b="0" i="0" smtClean="0">
                          <a:latin typeface="Cambria Math" panose="02040503050406030204" pitchFamily="18" charset="0"/>
                        </a:rPr>
                        <m:t>(</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𝑒</m:t>
                          </m:r>
                        </m:e>
                        <m:sup>
                          <m:r>
                            <a:rPr lang="en-US" sz="1800" b="0" i="1" smtClean="0">
                              <a:latin typeface="Cambria Math" panose="02040503050406030204" pitchFamily="18" charset="0"/>
                            </a:rPr>
                            <m:t>− </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𝑡</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𝑓</m:t>
                                  </m:r>
                                </m:sub>
                              </m:sSub>
                            </m:den>
                          </m:f>
                        </m:sup>
                      </m:sSup>
                      <m:r>
                        <a:rPr lang="fr-FR" sz="1800" b="0" i="1" smtClean="0">
                          <a:latin typeface="Cambria Math" panose="02040503050406030204" pitchFamily="18" charset="0"/>
                        </a:rPr>
                        <m:t>−</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𝑒</m:t>
                          </m:r>
                        </m:e>
                        <m:sup>
                          <m:r>
                            <a:rPr lang="fr-FR" sz="1800" b="0" i="1" smtClean="0">
                              <a:latin typeface="Cambria Math" panose="02040503050406030204" pitchFamily="18" charset="0"/>
                            </a:rPr>
                            <m:t>−</m:t>
                          </m:r>
                          <m:r>
                            <a:rPr lang="en-US" sz="1800" b="0" i="1" smtClean="0">
                              <a:latin typeface="Cambria Math" panose="02040503050406030204" pitchFamily="18" charset="0"/>
                            </a:rPr>
                            <m:t> </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𝑡</m:t>
                              </m:r>
                              <m:r>
                                <a:rPr lang="fr-FR" sz="1800" b="0" i="1" smtClean="0">
                                  <a:latin typeface="Cambria Math" panose="02040503050406030204" pitchFamily="18" charset="0"/>
                                </a:rPr>
                                <m:t> </m:t>
                              </m:r>
                              <m:r>
                                <a:rPr lang="fr-FR" sz="1800" b="0" i="1" smtClean="0">
                                  <a:latin typeface="Cambria Math" panose="02040503050406030204" pitchFamily="18" charset="0"/>
                                </a:rPr>
                                <m:t>𝑔𝑚</m:t>
                              </m:r>
                              <m:r>
                                <a:rPr lang="fr-FR" sz="1800" b="0" i="1" smtClean="0">
                                  <a:latin typeface="Cambria Math" panose="02040503050406030204" pitchFamily="18" charset="0"/>
                                </a:rPr>
                                <m:t> </m:t>
                              </m:r>
                              <m:r>
                                <a:rPr lang="fr-FR" sz="1800" b="0" i="1" smtClean="0">
                                  <a:latin typeface="Cambria Math" panose="02040503050406030204" pitchFamily="18" charset="0"/>
                                  <a:ea typeface="Cambria Math" panose="02040503050406030204" pitchFamily="18" charset="0"/>
                                </a:rPr>
                                <m:t>𝛽</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𝐿</m:t>
                                  </m:r>
                                </m:sub>
                              </m:sSub>
                            </m:den>
                          </m:f>
                        </m:sup>
                      </m:sSup>
                      <m:r>
                        <a:rPr lang="fr-FR" sz="1800" b="0" i="0" smtClean="0">
                          <a:latin typeface="Cambria Math" panose="02040503050406030204" pitchFamily="18" charset="0"/>
                        </a:rPr>
                        <m:t>)</m:t>
                      </m:r>
                    </m:oMath>
                  </m:oMathPara>
                </a14:m>
                <a:endParaRPr lang="en-US">
                  <a:latin typeface="+mj-lt"/>
                </a:endParaRPr>
              </a:p>
            </p:txBody>
          </p:sp>
        </mc:Choice>
        <mc:Fallback xmlns="">
          <p:sp>
            <p:nvSpPr>
              <p:cNvPr id="5" name="ZoneTexte 4">
                <a:extLst>
                  <a:ext uri="{FF2B5EF4-FFF2-40B4-BE49-F238E27FC236}">
                    <a16:creationId xmlns:a16="http://schemas.microsoft.com/office/drawing/2014/main" id="{F865E029-D3D8-4ED4-A707-3B9FC5F0FCDF}"/>
                  </a:ext>
                </a:extLst>
              </p:cNvPr>
              <p:cNvSpPr txBox="1">
                <a:spLocks noRot="1" noChangeAspect="1" noMove="1" noResize="1" noEditPoints="1" noAdjustHandles="1" noChangeArrowheads="1" noChangeShapeType="1" noTextEdit="1"/>
              </p:cNvSpPr>
              <p:nvPr/>
            </p:nvSpPr>
            <p:spPr>
              <a:xfrm>
                <a:off x="1312616" y="2704429"/>
                <a:ext cx="5142720" cy="1150315"/>
              </a:xfrm>
              <a:prstGeom prst="rect">
                <a:avLst/>
              </a:prstGeom>
              <a:blipFill>
                <a:blip r:embed="rId3"/>
                <a:stretch>
                  <a:fillRect l="-355" t="-10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ZoneTexte 5">
                <a:extLst>
                  <a:ext uri="{FF2B5EF4-FFF2-40B4-BE49-F238E27FC236}">
                    <a16:creationId xmlns:a16="http://schemas.microsoft.com/office/drawing/2014/main" id="{1EBAF14F-FA7A-4212-ABEB-A4CE4184F294}"/>
                  </a:ext>
                </a:extLst>
              </p:cNvPr>
              <p:cNvSpPr txBox="1"/>
              <p:nvPr/>
            </p:nvSpPr>
            <p:spPr>
              <a:xfrm>
                <a:off x="1217037" y="4088910"/>
                <a:ext cx="6187717" cy="2147832"/>
              </a:xfrm>
              <a:prstGeom prst="rect">
                <a:avLst/>
              </a:prstGeom>
              <a:noFill/>
            </p:spPr>
            <p:txBody>
              <a:bodyPr wrap="square" rtlCol="0">
                <a:spAutoFit/>
              </a:bodyPr>
              <a:lstStyle/>
              <a:p>
                <a:r>
                  <a:rPr lang="en-US" dirty="0">
                    <a:latin typeface="+mj-lt"/>
                  </a:rPr>
                  <a:t>It is already assumed that  </a:t>
                </a:r>
                <a14:m>
                  <m:oMath xmlns:m="http://schemas.openxmlformats.org/officeDocument/2006/math">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R</m:t>
                        </m:r>
                      </m:e>
                      <m:sub>
                        <m:r>
                          <m:rPr>
                            <m:sty m:val="p"/>
                          </m:rPr>
                          <a:rPr lang="fr-FR" b="0" i="0" smtClean="0">
                            <a:latin typeface="Cambria Math" panose="02040503050406030204" pitchFamily="18" charset="0"/>
                          </a:rPr>
                          <m:t>f</m:t>
                        </m:r>
                      </m:sub>
                    </m:sSub>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C</m:t>
                        </m:r>
                      </m:e>
                      <m:sub>
                        <m:r>
                          <m:rPr>
                            <m:sty m:val="p"/>
                          </m:rPr>
                          <a:rPr lang="fr-FR" b="0" i="0" smtClean="0">
                            <a:latin typeface="Cambria Math" panose="02040503050406030204" pitchFamily="18" charset="0"/>
                          </a:rPr>
                          <m:t>f</m:t>
                        </m:r>
                      </m:sub>
                    </m:sSub>
                    <m:r>
                      <a:rPr lang="fr-FR" b="0" i="0" smtClean="0">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𝑖𝑛</m:t>
                            </m:r>
                          </m:sub>
                        </m:sSub>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𝐿</m:t>
                            </m:r>
                          </m:sub>
                        </m:sSub>
                        <m:r>
                          <a:rPr lang="fr-FR" i="1">
                            <a:latin typeface="Cambria Math" panose="02040503050406030204" pitchFamily="18" charset="0"/>
                          </a:rPr>
                          <m:t> </m:t>
                        </m:r>
                      </m:num>
                      <m:den>
                        <m:r>
                          <a:rPr lang="fr-FR" i="1">
                            <a:latin typeface="Cambria Math" panose="02040503050406030204" pitchFamily="18" charset="0"/>
                          </a:rPr>
                          <m:t>𝑔𝑚</m:t>
                        </m:r>
                      </m:den>
                    </m:f>
                  </m:oMath>
                </a14:m>
                <a:r>
                  <a:rPr lang="en-US" dirty="0">
                    <a:latin typeface="+mj-lt"/>
                  </a:rPr>
                  <a:t> then the TF approximates to :</a:t>
                </a:r>
              </a:p>
              <a:p>
                <a:endParaRPr lang="en-US" dirty="0">
                  <a:latin typeface="+mj-lt"/>
                </a:endParaRPr>
              </a:p>
              <a:p>
                <a:pPr/>
                <a14:m>
                  <m:oMathPara xmlns:m="http://schemas.openxmlformats.org/officeDocument/2006/math">
                    <m:oMathParaPr>
                      <m:jc m:val="left"/>
                    </m:oMathParaPr>
                    <m:oMath xmlns:m="http://schemas.openxmlformats.org/officeDocument/2006/math">
                      <m:r>
                        <a:rPr lang="fr-FR" sz="1800" b="0" i="1" smtClean="0">
                          <a:latin typeface="Cambria Math" panose="02040503050406030204" pitchFamily="18" charset="0"/>
                        </a:rPr>
                        <m:t>𝑉𝑜𝑢𝑡</m:t>
                      </m:r>
                      <m:d>
                        <m:dPr>
                          <m:ctrlPr>
                            <a:rPr lang="fr-FR" sz="1800" b="0" i="1" smtClean="0">
                              <a:latin typeface="Cambria Math" panose="02040503050406030204" pitchFamily="18" charset="0"/>
                            </a:rPr>
                          </m:ctrlPr>
                        </m:dPr>
                        <m:e>
                          <m:r>
                            <a:rPr lang="fr-FR" sz="1800" b="0" i="1" smtClean="0">
                              <a:latin typeface="Cambria Math" panose="02040503050406030204" pitchFamily="18" charset="0"/>
                            </a:rPr>
                            <m:t>𝑡</m:t>
                          </m:r>
                        </m:e>
                      </m:d>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𝑄</m:t>
                              </m:r>
                            </m:e>
                            <m:sub>
                              <m:r>
                                <a:rPr lang="fr-FR" sz="1800" b="0" i="1" smtClean="0">
                                  <a:latin typeface="Cambria Math" panose="02040503050406030204" pitchFamily="18" charset="0"/>
                                </a:rPr>
                                <m:t>0</m:t>
                              </m:r>
                            </m:sub>
                          </m:sSub>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𝑓</m:t>
                              </m:r>
                            </m:sub>
                          </m:sSub>
                        </m:den>
                      </m:f>
                      <m:r>
                        <a:rPr lang="fr-FR" sz="1800" b="0" i="0" smtClean="0">
                          <a:latin typeface="Cambria Math" panose="02040503050406030204" pitchFamily="18" charset="0"/>
                        </a:rPr>
                        <m:t>(</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𝑒</m:t>
                          </m:r>
                        </m:e>
                        <m:sup>
                          <m:r>
                            <a:rPr lang="en-US" sz="1800" b="0" i="1" smtClean="0">
                              <a:latin typeface="Cambria Math" panose="02040503050406030204" pitchFamily="18" charset="0"/>
                            </a:rPr>
                            <m:t>_ </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𝑡</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𝑅</m:t>
                                  </m:r>
                                </m:e>
                                <m:sub>
                                  <m:r>
                                    <a:rPr lang="fr-FR" sz="1800" b="0" i="1" smtClean="0">
                                      <a:latin typeface="Cambria Math" panose="02040503050406030204" pitchFamily="18" charset="0"/>
                                    </a:rPr>
                                    <m:t>𝑓</m:t>
                                  </m:r>
                                </m:sub>
                              </m:sSub>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𝑓</m:t>
                                  </m:r>
                                </m:sub>
                              </m:sSub>
                            </m:den>
                          </m:f>
                        </m:sup>
                      </m:sSup>
                      <m:r>
                        <a:rPr lang="fr-FR" sz="1800" b="0" i="1" smtClean="0">
                          <a:latin typeface="Cambria Math" panose="02040503050406030204" pitchFamily="18" charset="0"/>
                        </a:rPr>
                        <m:t>−</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𝑒</m:t>
                          </m:r>
                        </m:e>
                        <m:sup>
                          <m:r>
                            <a:rPr lang="fr-FR" sz="1800" b="0" i="1" smtClean="0">
                              <a:latin typeface="Cambria Math" panose="02040503050406030204" pitchFamily="18" charset="0"/>
                            </a:rPr>
                            <m:t>−</m:t>
                          </m:r>
                          <m:r>
                            <a:rPr lang="en-US" sz="1800" b="0" i="1" smtClean="0">
                              <a:latin typeface="Cambria Math" panose="02040503050406030204" pitchFamily="18" charset="0"/>
                            </a:rPr>
                            <m:t> </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𝑡</m:t>
                              </m:r>
                              <m:r>
                                <a:rPr lang="fr-FR" sz="1800" b="0" i="1" smtClean="0">
                                  <a:latin typeface="Cambria Math" panose="02040503050406030204" pitchFamily="18" charset="0"/>
                                </a:rPr>
                                <m:t> </m:t>
                              </m:r>
                              <m:r>
                                <a:rPr lang="fr-FR" sz="1800" b="0" i="1" smtClean="0">
                                  <a:latin typeface="Cambria Math" panose="02040503050406030204" pitchFamily="18" charset="0"/>
                                </a:rPr>
                                <m:t>𝑔𝑚</m:t>
                              </m:r>
                              <m:r>
                                <a:rPr lang="fr-FR" sz="1800" b="0" i="1" smtClean="0">
                                  <a:latin typeface="Cambria Math" panose="02040503050406030204" pitchFamily="18" charset="0"/>
                                </a:rPr>
                                <m:t> </m:t>
                              </m:r>
                              <m:r>
                                <a:rPr lang="fr-FR" sz="1800" b="0" i="1" smtClean="0">
                                  <a:latin typeface="Cambria Math" panose="02040503050406030204" pitchFamily="18" charset="0"/>
                                  <a:ea typeface="Cambria Math" panose="02040503050406030204" pitchFamily="18" charset="0"/>
                                </a:rPr>
                                <m:t>𝛽</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𝐿</m:t>
                                  </m:r>
                                </m:sub>
                              </m:sSub>
                            </m:den>
                          </m:f>
                        </m:sup>
                      </m:sSup>
                      <m:r>
                        <a:rPr lang="fr-FR" sz="1800" b="0" i="0" smtClean="0">
                          <a:latin typeface="Cambria Math" panose="02040503050406030204" pitchFamily="18" charset="0"/>
                        </a:rPr>
                        <m:t>)</m:t>
                      </m:r>
                    </m:oMath>
                  </m:oMathPara>
                </a14:m>
                <a:endParaRPr lang="en-US" sz="1800" dirty="0">
                  <a:latin typeface="+mj-lt"/>
                </a:endParaRPr>
              </a:p>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𝑉𝑜𝑢𝑡</m:t>
                      </m:r>
                      <m:d>
                        <m:dPr>
                          <m:ctrlPr>
                            <a:rPr lang="fr-FR" sz="1800" b="0" i="1" smtClean="0">
                              <a:latin typeface="Cambria Math" panose="02040503050406030204" pitchFamily="18" charset="0"/>
                            </a:rPr>
                          </m:ctrlPr>
                        </m:dPr>
                        <m:e>
                          <m:r>
                            <a:rPr lang="fr-FR" sz="1800" b="0" i="1" smtClean="0">
                              <a:latin typeface="Cambria Math" panose="02040503050406030204" pitchFamily="18" charset="0"/>
                            </a:rPr>
                            <m:t>𝑡</m:t>
                          </m:r>
                        </m:e>
                      </m:d>
                      <m:r>
                        <a:rPr lang="fr-FR" sz="1800" b="0" i="1" smtClean="0">
                          <a:latin typeface="Cambria Math" panose="02040503050406030204" pitchFamily="18" charset="0"/>
                        </a:rPr>
                        <m:t>=−</m:t>
                      </m:r>
                      <m:f>
                        <m:fPr>
                          <m:ctrlPr>
                            <a:rPr lang="fr-FR" sz="1800" b="0" i="1" smtClean="0">
                              <a:latin typeface="Cambria Math" panose="02040503050406030204" pitchFamily="18" charset="0"/>
                            </a:rPr>
                          </m:ctrlPr>
                        </m:fPr>
                        <m:num>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𝑄</m:t>
                              </m:r>
                            </m:e>
                            <m:sub>
                              <m:r>
                                <a:rPr lang="fr-FR" sz="1800" b="0" i="1" smtClean="0">
                                  <a:latin typeface="Cambria Math" panose="02040503050406030204" pitchFamily="18" charset="0"/>
                                </a:rPr>
                                <m:t>0</m:t>
                              </m:r>
                            </m:sub>
                          </m:sSub>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𝐶</m:t>
                              </m:r>
                            </m:e>
                            <m:sub>
                              <m:r>
                                <a:rPr lang="fr-FR" sz="1800" b="0" i="1" smtClean="0">
                                  <a:latin typeface="Cambria Math" panose="02040503050406030204" pitchFamily="18" charset="0"/>
                                </a:rPr>
                                <m:t>𝑓</m:t>
                              </m:r>
                            </m:sub>
                          </m:sSub>
                        </m:den>
                      </m:f>
                      <m:r>
                        <a:rPr lang="fr-FR" sz="1800" b="0" i="0" smtClean="0">
                          <a:latin typeface="Cambria Math" panose="02040503050406030204" pitchFamily="18" charset="0"/>
                        </a:rPr>
                        <m:t>(</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𝑒</m:t>
                          </m:r>
                        </m:e>
                        <m:sup>
                          <m:r>
                            <a:rPr lang="en-US" sz="1800" b="0" i="1" smtClean="0">
                              <a:latin typeface="Cambria Math" panose="02040503050406030204" pitchFamily="18" charset="0"/>
                            </a:rPr>
                            <m:t>−  </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𝑡</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𝜏</m:t>
                                  </m:r>
                                </m:e>
                                <m:sub>
                                  <m:r>
                                    <a:rPr lang="en-US" sz="1800" b="0" i="1" smtClean="0">
                                      <a:latin typeface="Cambria Math" panose="02040503050406030204" pitchFamily="18" charset="0"/>
                                    </a:rPr>
                                    <m:t>𝑓</m:t>
                                  </m:r>
                                </m:sub>
                              </m:sSub>
                            </m:den>
                          </m:f>
                        </m:sup>
                      </m:sSup>
                      <m:r>
                        <a:rPr lang="fr-FR" sz="1800" b="0" i="1" smtClean="0">
                          <a:latin typeface="Cambria Math" panose="02040503050406030204" pitchFamily="18" charset="0"/>
                        </a:rPr>
                        <m:t>−</m:t>
                      </m:r>
                      <m:sSup>
                        <m:sSupPr>
                          <m:ctrlPr>
                            <a:rPr lang="fr-FR" sz="1800" b="0" i="1" smtClean="0">
                              <a:latin typeface="Cambria Math" panose="02040503050406030204" pitchFamily="18" charset="0"/>
                            </a:rPr>
                          </m:ctrlPr>
                        </m:sSupPr>
                        <m:e>
                          <m:r>
                            <a:rPr lang="fr-FR" sz="1800" b="0" i="1" smtClean="0">
                              <a:latin typeface="Cambria Math" panose="02040503050406030204" pitchFamily="18" charset="0"/>
                            </a:rPr>
                            <m:t>𝑒</m:t>
                          </m:r>
                        </m:e>
                        <m:sup>
                          <m:r>
                            <a:rPr lang="fr-FR" sz="1800" b="0" i="1" smtClean="0">
                              <a:latin typeface="Cambria Math" panose="02040503050406030204" pitchFamily="18" charset="0"/>
                            </a:rPr>
                            <m:t>−</m:t>
                          </m:r>
                          <m:r>
                            <a:rPr lang="en-US" sz="1800" b="0" i="1" smtClean="0">
                              <a:latin typeface="Cambria Math" panose="02040503050406030204" pitchFamily="18" charset="0"/>
                            </a:rPr>
                            <m:t> </m:t>
                          </m:r>
                          <m:f>
                            <m:fPr>
                              <m:ctrlPr>
                                <a:rPr lang="fr-FR" sz="1800" b="0" i="1" smtClean="0">
                                  <a:latin typeface="Cambria Math" panose="02040503050406030204" pitchFamily="18" charset="0"/>
                                </a:rPr>
                              </m:ctrlPr>
                            </m:fPr>
                            <m:num>
                              <m:r>
                                <a:rPr lang="fr-FR" sz="1800" b="0" i="1" smtClean="0">
                                  <a:latin typeface="Cambria Math" panose="02040503050406030204" pitchFamily="18" charset="0"/>
                                </a:rPr>
                                <m:t>𝑡</m:t>
                              </m:r>
                              <m:r>
                                <a:rPr lang="fr-FR" sz="1800" b="0" i="1" smtClean="0">
                                  <a:latin typeface="Cambria Math" panose="02040503050406030204" pitchFamily="18" charset="0"/>
                                </a:rPr>
                                <m:t> </m:t>
                              </m:r>
                            </m:num>
                            <m:den>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ea typeface="Cambria Math" panose="02040503050406030204" pitchFamily="18" charset="0"/>
                                    </a:rPr>
                                    <m:t>𝜏</m:t>
                                  </m:r>
                                </m:e>
                                <m:sub>
                                  <m:r>
                                    <a:rPr lang="en-US" sz="1800" b="0" i="1" smtClean="0">
                                      <a:latin typeface="Cambria Math" panose="02040503050406030204" pitchFamily="18" charset="0"/>
                                    </a:rPr>
                                    <m:t>𝑟</m:t>
                                  </m:r>
                                </m:sub>
                              </m:sSub>
                            </m:den>
                          </m:f>
                        </m:sup>
                      </m:sSup>
                      <m:r>
                        <a:rPr lang="fr-FR" sz="1800" b="0" i="0" smtClean="0">
                          <a:latin typeface="Cambria Math" panose="02040503050406030204" pitchFamily="18" charset="0"/>
                        </a:rPr>
                        <m:t>)</m:t>
                      </m:r>
                    </m:oMath>
                  </m:oMathPara>
                </a14:m>
                <a:endParaRPr lang="en-US" dirty="0">
                  <a:latin typeface="+mj-lt"/>
                </a:endParaRPr>
              </a:p>
              <a:p>
                <a:endParaRPr lang="en-US" dirty="0">
                  <a:latin typeface="+mj-lt"/>
                </a:endParaRPr>
              </a:p>
            </p:txBody>
          </p:sp>
        </mc:Choice>
        <mc:Fallback xmlns="">
          <p:sp>
            <p:nvSpPr>
              <p:cNvPr id="6" name="ZoneTexte 5">
                <a:extLst>
                  <a:ext uri="{FF2B5EF4-FFF2-40B4-BE49-F238E27FC236}">
                    <a16:creationId xmlns:a16="http://schemas.microsoft.com/office/drawing/2014/main" id="{1EBAF14F-FA7A-4212-ABEB-A4CE4184F294}"/>
                  </a:ext>
                </a:extLst>
              </p:cNvPr>
              <p:cNvSpPr txBox="1">
                <a:spLocks noRot="1" noChangeAspect="1" noMove="1" noResize="1" noEditPoints="1" noAdjustHandles="1" noChangeArrowheads="1" noChangeShapeType="1" noTextEdit="1"/>
              </p:cNvSpPr>
              <p:nvPr/>
            </p:nvSpPr>
            <p:spPr>
              <a:xfrm>
                <a:off x="1217037" y="4088910"/>
                <a:ext cx="6187717" cy="2147832"/>
              </a:xfrm>
              <a:prstGeom prst="rect">
                <a:avLst/>
              </a:prstGeom>
              <a:blipFill>
                <a:blip r:embed="rId4"/>
                <a:stretch>
                  <a:fillRect l="-296"/>
                </a:stretch>
              </a:blipFill>
            </p:spPr>
            <p:txBody>
              <a:bodyPr/>
              <a:lstStyle/>
              <a:p>
                <a:r>
                  <a:rPr lang="en-US">
                    <a:noFill/>
                  </a:rPr>
                  <a:t> </a:t>
                </a:r>
              </a:p>
            </p:txBody>
          </p:sp>
        </mc:Fallback>
      </mc:AlternateContent>
      <p:cxnSp>
        <p:nvCxnSpPr>
          <p:cNvPr id="13" name="Connecteur droit 12">
            <a:extLst>
              <a:ext uri="{FF2B5EF4-FFF2-40B4-BE49-F238E27FC236}">
                <a16:creationId xmlns:a16="http://schemas.microsoft.com/office/drawing/2014/main" id="{09BDDA41-813F-4C98-917B-5860ADDDB0E7}"/>
              </a:ext>
            </a:extLst>
          </p:cNvPr>
          <p:cNvCxnSpPr>
            <a:cxnSpLocks/>
          </p:cNvCxnSpPr>
          <p:nvPr/>
        </p:nvCxnSpPr>
        <p:spPr>
          <a:xfrm>
            <a:off x="10403862" y="3737688"/>
            <a:ext cx="0" cy="1347496"/>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Connecteur droit 13">
            <a:extLst>
              <a:ext uri="{FF2B5EF4-FFF2-40B4-BE49-F238E27FC236}">
                <a16:creationId xmlns:a16="http://schemas.microsoft.com/office/drawing/2014/main" id="{859492E3-D479-4225-9C54-281821CDF208}"/>
              </a:ext>
            </a:extLst>
          </p:cNvPr>
          <p:cNvCxnSpPr>
            <a:cxnSpLocks/>
          </p:cNvCxnSpPr>
          <p:nvPr/>
        </p:nvCxnSpPr>
        <p:spPr>
          <a:xfrm>
            <a:off x="10011796" y="5085184"/>
            <a:ext cx="392066"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15" name="Groupe 14">
            <a:extLst>
              <a:ext uri="{FF2B5EF4-FFF2-40B4-BE49-F238E27FC236}">
                <a16:creationId xmlns:a16="http://schemas.microsoft.com/office/drawing/2014/main" id="{C12395F7-1D59-4DEA-A2BE-0128BDFB10D9}"/>
              </a:ext>
            </a:extLst>
          </p:cNvPr>
          <p:cNvGrpSpPr/>
          <p:nvPr/>
        </p:nvGrpSpPr>
        <p:grpSpPr>
          <a:xfrm>
            <a:off x="7332982" y="2558249"/>
            <a:ext cx="3825010" cy="2653014"/>
            <a:chOff x="7332982" y="2054396"/>
            <a:chExt cx="3825010" cy="2653014"/>
          </a:xfrm>
        </p:grpSpPr>
        <p:cxnSp>
          <p:nvCxnSpPr>
            <p:cNvPr id="16" name="Connecteur droit 15">
              <a:extLst>
                <a:ext uri="{FF2B5EF4-FFF2-40B4-BE49-F238E27FC236}">
                  <a16:creationId xmlns:a16="http://schemas.microsoft.com/office/drawing/2014/main" id="{9F58804E-796A-4059-A5AE-E7D1A61E3390}"/>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Connecteur droit 16">
              <a:extLst>
                <a:ext uri="{FF2B5EF4-FFF2-40B4-BE49-F238E27FC236}">
                  <a16:creationId xmlns:a16="http://schemas.microsoft.com/office/drawing/2014/main" id="{B64516BE-E02B-46EC-80B0-5F8D257A1607}"/>
                </a:ext>
              </a:extLst>
            </p:cNvPr>
            <p:cNvCxnSpPr>
              <a:cxnSpLocks/>
            </p:cNvCxnSpPr>
            <p:nvPr/>
          </p:nvCxnSpPr>
          <p:spPr>
            <a:xfrm>
              <a:off x="10005224" y="2062211"/>
              <a:ext cx="0" cy="2645199"/>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Connecteur droit 17">
              <a:extLst>
                <a:ext uri="{FF2B5EF4-FFF2-40B4-BE49-F238E27FC236}">
                  <a16:creationId xmlns:a16="http://schemas.microsoft.com/office/drawing/2014/main" id="{B99A8523-F45E-4396-A532-E4595F392EA3}"/>
                </a:ext>
              </a:extLst>
            </p:cNvPr>
            <p:cNvCxnSpPr>
              <a:cxnSpLocks/>
            </p:cNvCxnSpPr>
            <p:nvPr/>
          </p:nvCxnSpPr>
          <p:spPr>
            <a:xfrm>
              <a:off x="8172826" y="2054396"/>
              <a:ext cx="0" cy="2653014"/>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Connecteur droit 18">
              <a:extLst>
                <a:ext uri="{FF2B5EF4-FFF2-40B4-BE49-F238E27FC236}">
                  <a16:creationId xmlns:a16="http://schemas.microsoft.com/office/drawing/2014/main" id="{CE68D355-0910-443B-9E37-5ED08FFE16EF}"/>
                </a:ext>
              </a:extLst>
            </p:cNvPr>
            <p:cNvCxnSpPr/>
            <p:nvPr/>
          </p:nvCxnSpPr>
          <p:spPr>
            <a:xfrm>
              <a:off x="7739069" y="3227353"/>
              <a:ext cx="2876061" cy="0"/>
            </a:xfrm>
            <a:prstGeom prst="line">
              <a:avLst/>
            </a:prstGeom>
            <a:ln w="19050"/>
          </p:spPr>
          <p:style>
            <a:lnRef idx="1">
              <a:schemeClr val="dk1"/>
            </a:lnRef>
            <a:fillRef idx="0">
              <a:schemeClr val="dk1"/>
            </a:fillRef>
            <a:effectRef idx="0">
              <a:schemeClr val="dk1"/>
            </a:effectRef>
            <a:fontRef idx="minor">
              <a:schemeClr val="tx1"/>
            </a:fontRef>
          </p:style>
        </p:cxnSp>
        <p:sp>
          <p:nvSpPr>
            <p:cNvPr id="20" name="Triangle isocèle 19">
              <a:extLst>
                <a:ext uri="{FF2B5EF4-FFF2-40B4-BE49-F238E27FC236}">
                  <a16:creationId xmlns:a16="http://schemas.microsoft.com/office/drawing/2014/main" id="{72DD9DB1-F341-473A-BA51-6CCD84EA7A94}"/>
                </a:ext>
              </a:extLst>
            </p:cNvPr>
            <p:cNvSpPr/>
            <p:nvPr/>
          </p:nvSpPr>
          <p:spPr>
            <a:xfrm rot="5400000">
              <a:off x="8669413" y="2797507"/>
              <a:ext cx="1015375" cy="875323"/>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1" name="ZoneTexte 20">
              <a:extLst>
                <a:ext uri="{FF2B5EF4-FFF2-40B4-BE49-F238E27FC236}">
                  <a16:creationId xmlns:a16="http://schemas.microsoft.com/office/drawing/2014/main" id="{38A4ABAD-2028-432A-BF04-92BDB9A8FB0D}"/>
                </a:ext>
              </a:extLst>
            </p:cNvPr>
            <p:cNvSpPr txBox="1"/>
            <p:nvPr/>
          </p:nvSpPr>
          <p:spPr>
            <a:xfrm>
              <a:off x="7332982" y="2550364"/>
              <a:ext cx="556537" cy="307777"/>
            </a:xfrm>
            <a:prstGeom prst="rect">
              <a:avLst/>
            </a:prstGeom>
            <a:noFill/>
          </p:spPr>
          <p:txBody>
            <a:bodyPr wrap="square" rtlCol="0">
              <a:spAutoFit/>
            </a:bodyPr>
            <a:lstStyle/>
            <a:p>
              <a:r>
                <a:rPr lang="en-US" err="1">
                  <a:latin typeface="+mj-lt"/>
                </a:rPr>
                <a:t>I</a:t>
              </a:r>
              <a:r>
                <a:rPr lang="en-US" baseline="-25000" err="1">
                  <a:latin typeface="+mj-lt"/>
                </a:rPr>
                <a:t>in</a:t>
              </a:r>
              <a:endParaRPr lang="en-US" baseline="-25000">
                <a:latin typeface="+mj-lt"/>
              </a:endParaRPr>
            </a:p>
          </p:txBody>
        </p:sp>
        <p:sp>
          <p:nvSpPr>
            <p:cNvPr id="22" name="ZoneTexte 21">
              <a:extLst>
                <a:ext uri="{FF2B5EF4-FFF2-40B4-BE49-F238E27FC236}">
                  <a16:creationId xmlns:a16="http://schemas.microsoft.com/office/drawing/2014/main" id="{A37B6548-73F6-49E8-B5F2-6F75AF8E551A}"/>
                </a:ext>
              </a:extLst>
            </p:cNvPr>
            <p:cNvSpPr txBox="1"/>
            <p:nvPr/>
          </p:nvSpPr>
          <p:spPr>
            <a:xfrm>
              <a:off x="10535986" y="3851747"/>
              <a:ext cx="574428" cy="307777"/>
            </a:xfrm>
            <a:prstGeom prst="rect">
              <a:avLst/>
            </a:prstGeom>
            <a:noFill/>
          </p:spPr>
          <p:txBody>
            <a:bodyPr wrap="square" rtlCol="0">
              <a:spAutoFit/>
            </a:bodyPr>
            <a:lstStyle/>
            <a:p>
              <a:r>
                <a:rPr lang="en-US">
                  <a:latin typeface="+mj-lt"/>
                </a:rPr>
                <a:t>R</a:t>
              </a:r>
              <a:r>
                <a:rPr lang="en-US" baseline="-25000">
                  <a:latin typeface="+mj-lt"/>
                </a:rPr>
                <a:t>L</a:t>
              </a:r>
            </a:p>
          </p:txBody>
        </p:sp>
        <p:sp>
          <p:nvSpPr>
            <p:cNvPr id="23" name="ZoneTexte 22">
              <a:extLst>
                <a:ext uri="{FF2B5EF4-FFF2-40B4-BE49-F238E27FC236}">
                  <a16:creationId xmlns:a16="http://schemas.microsoft.com/office/drawing/2014/main" id="{09B09B1F-3C14-4B61-B128-18E433AABA53}"/>
                </a:ext>
              </a:extLst>
            </p:cNvPr>
            <p:cNvSpPr txBox="1"/>
            <p:nvPr/>
          </p:nvSpPr>
          <p:spPr>
            <a:xfrm>
              <a:off x="10583564" y="3018236"/>
              <a:ext cx="574428" cy="307777"/>
            </a:xfrm>
            <a:prstGeom prst="rect">
              <a:avLst/>
            </a:prstGeom>
            <a:noFill/>
          </p:spPr>
          <p:txBody>
            <a:bodyPr wrap="square" rtlCol="0">
              <a:spAutoFit/>
            </a:bodyPr>
            <a:lstStyle/>
            <a:p>
              <a:r>
                <a:rPr lang="en-US" err="1">
                  <a:latin typeface="+mj-lt"/>
                </a:rPr>
                <a:t>V</a:t>
              </a:r>
              <a:r>
                <a:rPr lang="en-US" baseline="-25000" err="1">
                  <a:latin typeface="+mj-lt"/>
                </a:rPr>
                <a:t>out</a:t>
              </a:r>
              <a:endParaRPr lang="en-US" baseline="-25000">
                <a:latin typeface="+mj-lt"/>
              </a:endParaRPr>
            </a:p>
          </p:txBody>
        </p:sp>
        <p:sp>
          <p:nvSpPr>
            <p:cNvPr id="24" name="ZoneTexte 23">
              <a:extLst>
                <a:ext uri="{FF2B5EF4-FFF2-40B4-BE49-F238E27FC236}">
                  <a16:creationId xmlns:a16="http://schemas.microsoft.com/office/drawing/2014/main" id="{B632099C-EB03-4BB3-8235-00E6E580E214}"/>
                </a:ext>
              </a:extLst>
            </p:cNvPr>
            <p:cNvSpPr txBox="1"/>
            <p:nvPr/>
          </p:nvSpPr>
          <p:spPr>
            <a:xfrm>
              <a:off x="7602306" y="3802745"/>
              <a:ext cx="574428" cy="307777"/>
            </a:xfrm>
            <a:prstGeom prst="rect">
              <a:avLst/>
            </a:prstGeom>
            <a:noFill/>
          </p:spPr>
          <p:txBody>
            <a:bodyPr wrap="square" rtlCol="0">
              <a:spAutoFit/>
            </a:bodyPr>
            <a:lstStyle/>
            <a:p>
              <a:r>
                <a:rPr lang="en-US" dirty="0">
                  <a:latin typeface="+mj-lt"/>
                </a:rPr>
                <a:t>C</a:t>
              </a:r>
              <a:r>
                <a:rPr lang="en-US" baseline="-25000" dirty="0">
                  <a:latin typeface="+mj-lt"/>
                </a:rPr>
                <a:t>in</a:t>
              </a:r>
            </a:p>
          </p:txBody>
        </p:sp>
        <p:sp>
          <p:nvSpPr>
            <p:cNvPr id="25" name="ZoneTexte 24">
              <a:extLst>
                <a:ext uri="{FF2B5EF4-FFF2-40B4-BE49-F238E27FC236}">
                  <a16:creationId xmlns:a16="http://schemas.microsoft.com/office/drawing/2014/main" id="{F36EFF82-0130-4402-BF78-70EE18BFE173}"/>
                </a:ext>
              </a:extLst>
            </p:cNvPr>
            <p:cNvSpPr txBox="1"/>
            <p:nvPr/>
          </p:nvSpPr>
          <p:spPr>
            <a:xfrm>
              <a:off x="9401791" y="3774753"/>
              <a:ext cx="679912" cy="307777"/>
            </a:xfrm>
            <a:prstGeom prst="rect">
              <a:avLst/>
            </a:prstGeom>
            <a:noFill/>
          </p:spPr>
          <p:txBody>
            <a:bodyPr wrap="square" rtlCol="0">
              <a:spAutoFit/>
            </a:bodyPr>
            <a:lstStyle/>
            <a:p>
              <a:r>
                <a:rPr lang="en-US">
                  <a:latin typeface="+mj-lt"/>
                </a:rPr>
                <a:t>C</a:t>
              </a:r>
              <a:r>
                <a:rPr lang="en-US" baseline="-25000">
                  <a:latin typeface="+mj-lt"/>
                </a:rPr>
                <a:t>L</a:t>
              </a:r>
            </a:p>
          </p:txBody>
        </p:sp>
        <p:cxnSp>
          <p:nvCxnSpPr>
            <p:cNvPr id="26" name="Connecteur droit avec flèche 25">
              <a:extLst>
                <a:ext uri="{FF2B5EF4-FFF2-40B4-BE49-F238E27FC236}">
                  <a16:creationId xmlns:a16="http://schemas.microsoft.com/office/drawing/2014/main" id="{DE166D84-4341-4067-8271-3E8CDC86CC06}"/>
                </a:ext>
              </a:extLst>
            </p:cNvPr>
            <p:cNvCxnSpPr/>
            <p:nvPr/>
          </p:nvCxnSpPr>
          <p:spPr>
            <a:xfrm>
              <a:off x="7416842" y="3145291"/>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ZoneTexte 26">
              <a:extLst>
                <a:ext uri="{FF2B5EF4-FFF2-40B4-BE49-F238E27FC236}">
                  <a16:creationId xmlns:a16="http://schemas.microsoft.com/office/drawing/2014/main" id="{9AF12D67-4BB0-4FFA-8071-6978509EC56C}"/>
                </a:ext>
              </a:extLst>
            </p:cNvPr>
            <p:cNvSpPr txBox="1"/>
            <p:nvPr/>
          </p:nvSpPr>
          <p:spPr>
            <a:xfrm>
              <a:off x="8827366" y="3042687"/>
              <a:ext cx="599519" cy="307777"/>
            </a:xfrm>
            <a:prstGeom prst="rect">
              <a:avLst/>
            </a:prstGeom>
            <a:noFill/>
          </p:spPr>
          <p:txBody>
            <a:bodyPr wrap="square" rtlCol="0">
              <a:spAutoFit/>
            </a:bodyPr>
            <a:lstStyle/>
            <a:p>
              <a:r>
                <a:rPr lang="en-US">
                  <a:solidFill>
                    <a:schemeClr val="bg1"/>
                  </a:solidFill>
                  <a:latin typeface="+mj-lt"/>
                </a:rPr>
                <a:t>-gm</a:t>
              </a:r>
            </a:p>
          </p:txBody>
        </p:sp>
        <p:cxnSp>
          <p:nvCxnSpPr>
            <p:cNvPr id="30" name="Connecteur droit avec flèche 29">
              <a:extLst>
                <a:ext uri="{FF2B5EF4-FFF2-40B4-BE49-F238E27FC236}">
                  <a16:creationId xmlns:a16="http://schemas.microsoft.com/office/drawing/2014/main" id="{064F4152-90AB-457E-8DD2-528AC4916E2F}"/>
                </a:ext>
              </a:extLst>
            </p:cNvPr>
            <p:cNvCxnSpPr>
              <a:cxnSpLocks/>
            </p:cNvCxnSpPr>
            <p:nvPr/>
          </p:nvCxnSpPr>
          <p:spPr>
            <a:xfrm>
              <a:off x="8174624" y="3297691"/>
              <a:ext cx="0" cy="4451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0A9901F3-CD47-4C79-BB7D-B63942908B33}"/>
                </a:ext>
              </a:extLst>
            </p:cNvPr>
            <p:cNvSpPr txBox="1"/>
            <p:nvPr/>
          </p:nvSpPr>
          <p:spPr>
            <a:xfrm>
              <a:off x="8161100" y="3335607"/>
              <a:ext cx="574428" cy="307777"/>
            </a:xfrm>
            <a:prstGeom prst="rect">
              <a:avLst/>
            </a:prstGeom>
            <a:noFill/>
          </p:spPr>
          <p:txBody>
            <a:bodyPr wrap="square" rtlCol="0">
              <a:spAutoFit/>
            </a:bodyPr>
            <a:lstStyle/>
            <a:p>
              <a:r>
                <a:rPr lang="en-US">
                  <a:latin typeface="+mj-lt"/>
                </a:rPr>
                <a:t>I</a:t>
              </a:r>
              <a:r>
                <a:rPr lang="en-US" baseline="-25000">
                  <a:latin typeface="+mj-lt"/>
                </a:rPr>
                <a:t>1</a:t>
              </a:r>
            </a:p>
          </p:txBody>
        </p:sp>
        <p:cxnSp>
          <p:nvCxnSpPr>
            <p:cNvPr id="32" name="Connecteur droit 31">
              <a:extLst>
                <a:ext uri="{FF2B5EF4-FFF2-40B4-BE49-F238E27FC236}">
                  <a16:creationId xmlns:a16="http://schemas.microsoft.com/office/drawing/2014/main" id="{C247B5E5-CAEC-4DDE-9C80-97211DE325A3}"/>
                </a:ext>
              </a:extLst>
            </p:cNvPr>
            <p:cNvCxnSpPr>
              <a:cxnSpLocks/>
            </p:cNvCxnSpPr>
            <p:nvPr/>
          </p:nvCxnSpPr>
          <p:spPr>
            <a:xfrm>
              <a:off x="8041758" y="4707410"/>
              <a:ext cx="23657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Connecteur droit 32">
              <a:extLst>
                <a:ext uri="{FF2B5EF4-FFF2-40B4-BE49-F238E27FC236}">
                  <a16:creationId xmlns:a16="http://schemas.microsoft.com/office/drawing/2014/main" id="{35B87137-0758-4DC6-85E7-A194EFC4D906}"/>
                </a:ext>
              </a:extLst>
            </p:cNvPr>
            <p:cNvCxnSpPr>
              <a:cxnSpLocks/>
            </p:cNvCxnSpPr>
            <p:nvPr/>
          </p:nvCxnSpPr>
          <p:spPr>
            <a:xfrm>
              <a:off x="9915657" y="4707410"/>
              <a:ext cx="236576"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34" name="Groupe 33">
            <a:extLst>
              <a:ext uri="{FF2B5EF4-FFF2-40B4-BE49-F238E27FC236}">
                <a16:creationId xmlns:a16="http://schemas.microsoft.com/office/drawing/2014/main" id="{11F13634-A1D5-45FF-B272-C6B766EA4BAA}"/>
              </a:ext>
            </a:extLst>
          </p:cNvPr>
          <p:cNvGrpSpPr/>
          <p:nvPr/>
        </p:nvGrpSpPr>
        <p:grpSpPr>
          <a:xfrm>
            <a:off x="7962549" y="4354962"/>
            <a:ext cx="394994" cy="181868"/>
            <a:chOff x="4152122" y="3040135"/>
            <a:chExt cx="394994" cy="181868"/>
          </a:xfrm>
        </p:grpSpPr>
        <p:sp>
          <p:nvSpPr>
            <p:cNvPr id="35" name="Rectangle 34">
              <a:extLst>
                <a:ext uri="{FF2B5EF4-FFF2-40B4-BE49-F238E27FC236}">
                  <a16:creationId xmlns:a16="http://schemas.microsoft.com/office/drawing/2014/main" id="{A23FC559-68FE-4A38-AE04-1A2D2A36438E}"/>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36" name="Connecteur droit 35">
              <a:extLst>
                <a:ext uri="{FF2B5EF4-FFF2-40B4-BE49-F238E27FC236}">
                  <a16:creationId xmlns:a16="http://schemas.microsoft.com/office/drawing/2014/main" id="{8E6B63BB-75F7-481A-93A0-EB801319B9D9}"/>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37" name="Connecteur droit 36">
              <a:extLst>
                <a:ext uri="{FF2B5EF4-FFF2-40B4-BE49-F238E27FC236}">
                  <a16:creationId xmlns:a16="http://schemas.microsoft.com/office/drawing/2014/main" id="{CEC807E9-0973-4830-805F-7317C63A9BBB}"/>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38" name="Groupe 37">
            <a:extLst>
              <a:ext uri="{FF2B5EF4-FFF2-40B4-BE49-F238E27FC236}">
                <a16:creationId xmlns:a16="http://schemas.microsoft.com/office/drawing/2014/main" id="{969EE53D-7771-4F28-A1C1-5D2AAD72B4DF}"/>
              </a:ext>
            </a:extLst>
          </p:cNvPr>
          <p:cNvGrpSpPr/>
          <p:nvPr/>
        </p:nvGrpSpPr>
        <p:grpSpPr>
          <a:xfrm rot="5400000">
            <a:off x="8817160" y="2492188"/>
            <a:ext cx="394994" cy="181868"/>
            <a:chOff x="4152122" y="3040135"/>
            <a:chExt cx="394994" cy="181868"/>
          </a:xfrm>
        </p:grpSpPr>
        <p:sp>
          <p:nvSpPr>
            <p:cNvPr id="39" name="Rectangle 38">
              <a:extLst>
                <a:ext uri="{FF2B5EF4-FFF2-40B4-BE49-F238E27FC236}">
                  <a16:creationId xmlns:a16="http://schemas.microsoft.com/office/drawing/2014/main" id="{12A9E2BD-CFA1-4262-A5EA-E307DAD548A7}"/>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0" name="Connecteur droit 39">
              <a:extLst>
                <a:ext uri="{FF2B5EF4-FFF2-40B4-BE49-F238E27FC236}">
                  <a16:creationId xmlns:a16="http://schemas.microsoft.com/office/drawing/2014/main" id="{892FFF1F-A584-4AF3-B8C3-1F4364B886B5}"/>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D8D61093-80D2-40FC-B3F8-5FA2551DE217}"/>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42" name="Groupe 41">
            <a:extLst>
              <a:ext uri="{FF2B5EF4-FFF2-40B4-BE49-F238E27FC236}">
                <a16:creationId xmlns:a16="http://schemas.microsoft.com/office/drawing/2014/main" id="{6892A05B-7BD2-48EB-990A-CFC94FA890F7}"/>
              </a:ext>
            </a:extLst>
          </p:cNvPr>
          <p:cNvGrpSpPr/>
          <p:nvPr/>
        </p:nvGrpSpPr>
        <p:grpSpPr>
          <a:xfrm>
            <a:off x="9815853" y="4325494"/>
            <a:ext cx="394994" cy="181868"/>
            <a:chOff x="4152122" y="3040135"/>
            <a:chExt cx="394994" cy="181868"/>
          </a:xfrm>
        </p:grpSpPr>
        <p:sp>
          <p:nvSpPr>
            <p:cNvPr id="43" name="Rectangle 42">
              <a:extLst>
                <a:ext uri="{FF2B5EF4-FFF2-40B4-BE49-F238E27FC236}">
                  <a16:creationId xmlns:a16="http://schemas.microsoft.com/office/drawing/2014/main" id="{0A844B9B-1DB0-47EF-9B42-9BE3B50D5F83}"/>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44" name="Connecteur droit 43">
              <a:extLst>
                <a:ext uri="{FF2B5EF4-FFF2-40B4-BE49-F238E27FC236}">
                  <a16:creationId xmlns:a16="http://schemas.microsoft.com/office/drawing/2014/main" id="{ECB53DCB-3929-4905-8553-57D74F37C4FE}"/>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F02535E8-05C2-46BB-80E2-350631D8D5F9}"/>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46" name="Rectangle 45">
            <a:extLst>
              <a:ext uri="{FF2B5EF4-FFF2-40B4-BE49-F238E27FC236}">
                <a16:creationId xmlns:a16="http://schemas.microsoft.com/office/drawing/2014/main" id="{F5E0BFEF-B230-428D-935D-EE5A4559AEC7}"/>
              </a:ext>
            </a:extLst>
          </p:cNvPr>
          <p:cNvSpPr/>
          <p:nvPr/>
        </p:nvSpPr>
        <p:spPr>
          <a:xfrm rot="5400000">
            <a:off x="10155042" y="4365580"/>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sp>
        <p:nvSpPr>
          <p:cNvPr id="47" name="ZoneTexte 46">
            <a:extLst>
              <a:ext uri="{FF2B5EF4-FFF2-40B4-BE49-F238E27FC236}">
                <a16:creationId xmlns:a16="http://schemas.microsoft.com/office/drawing/2014/main" id="{504BC4E8-B2A1-469E-8312-D969E143D0FA}"/>
              </a:ext>
            </a:extLst>
          </p:cNvPr>
          <p:cNvSpPr txBox="1"/>
          <p:nvPr/>
        </p:nvSpPr>
        <p:spPr>
          <a:xfrm>
            <a:off x="8889885" y="2768376"/>
            <a:ext cx="574428" cy="307777"/>
          </a:xfrm>
          <a:prstGeom prst="rect">
            <a:avLst/>
          </a:prstGeom>
          <a:noFill/>
        </p:spPr>
        <p:txBody>
          <a:bodyPr wrap="square" rtlCol="0">
            <a:spAutoFit/>
          </a:bodyPr>
          <a:lstStyle/>
          <a:p>
            <a:r>
              <a:rPr lang="en-US" err="1">
                <a:latin typeface="+mj-lt"/>
              </a:rPr>
              <a:t>C</a:t>
            </a:r>
            <a:r>
              <a:rPr lang="en-US" baseline="-25000" err="1">
                <a:latin typeface="+mj-lt"/>
              </a:rPr>
              <a:t>f</a:t>
            </a:r>
            <a:endParaRPr lang="en-US" baseline="-25000">
              <a:latin typeface="+mj-lt"/>
            </a:endParaRPr>
          </a:p>
        </p:txBody>
      </p:sp>
      <p:cxnSp>
        <p:nvCxnSpPr>
          <p:cNvPr id="48" name="Connecteur droit 47">
            <a:extLst>
              <a:ext uri="{FF2B5EF4-FFF2-40B4-BE49-F238E27FC236}">
                <a16:creationId xmlns:a16="http://schemas.microsoft.com/office/drawing/2014/main" id="{5548C478-337F-4E4F-9EAD-42B26A098AFA}"/>
              </a:ext>
            </a:extLst>
          </p:cNvPr>
          <p:cNvCxnSpPr/>
          <p:nvPr/>
        </p:nvCxnSpPr>
        <p:spPr>
          <a:xfrm>
            <a:off x="8500185" y="2133785"/>
            <a:ext cx="1039929" cy="0"/>
          </a:xfrm>
          <a:prstGeom prst="line">
            <a:avLst/>
          </a:prstGeom>
          <a:ln w="28575"/>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60BDA5DA-01E8-4F12-8D49-3181AFF8DB10}"/>
              </a:ext>
            </a:extLst>
          </p:cNvPr>
          <p:cNvSpPr/>
          <p:nvPr/>
        </p:nvSpPr>
        <p:spPr>
          <a:xfrm>
            <a:off x="8771388" y="2031774"/>
            <a:ext cx="523318" cy="195385"/>
          </a:xfrm>
          <a:prstGeom prst="rect">
            <a:avLst/>
          </a:prstGeom>
          <a:solidFill>
            <a:srgbClr val="FFC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latin typeface="+mj-lt"/>
            </a:endParaRPr>
          </a:p>
        </p:txBody>
      </p:sp>
      <p:cxnSp>
        <p:nvCxnSpPr>
          <p:cNvPr id="50" name="Connecteur droit 49">
            <a:extLst>
              <a:ext uri="{FF2B5EF4-FFF2-40B4-BE49-F238E27FC236}">
                <a16:creationId xmlns:a16="http://schemas.microsoft.com/office/drawing/2014/main" id="{C66809A0-67A2-4DCA-9AFE-8FEBDD61D15C}"/>
              </a:ext>
            </a:extLst>
          </p:cNvPr>
          <p:cNvCxnSpPr>
            <a:cxnSpLocks/>
          </p:cNvCxnSpPr>
          <p:nvPr/>
        </p:nvCxnSpPr>
        <p:spPr>
          <a:xfrm>
            <a:off x="8508779" y="2143116"/>
            <a:ext cx="0" cy="405804"/>
          </a:xfrm>
          <a:prstGeom prst="line">
            <a:avLst/>
          </a:prstGeom>
          <a:ln w="28575"/>
        </p:spPr>
        <p:style>
          <a:lnRef idx="1">
            <a:schemeClr val="dk1"/>
          </a:lnRef>
          <a:fillRef idx="0">
            <a:schemeClr val="dk1"/>
          </a:fillRef>
          <a:effectRef idx="0">
            <a:schemeClr val="dk1"/>
          </a:effectRef>
          <a:fontRef idx="minor">
            <a:schemeClr val="tx1"/>
          </a:fontRef>
        </p:style>
      </p:cxnSp>
      <p:cxnSp>
        <p:nvCxnSpPr>
          <p:cNvPr id="51" name="Connecteur droit 50">
            <a:extLst>
              <a:ext uri="{FF2B5EF4-FFF2-40B4-BE49-F238E27FC236}">
                <a16:creationId xmlns:a16="http://schemas.microsoft.com/office/drawing/2014/main" id="{4E39D073-F645-414C-BEA8-BB53F47C18D7}"/>
              </a:ext>
            </a:extLst>
          </p:cNvPr>
          <p:cNvCxnSpPr>
            <a:cxnSpLocks/>
          </p:cNvCxnSpPr>
          <p:nvPr/>
        </p:nvCxnSpPr>
        <p:spPr>
          <a:xfrm>
            <a:off x="9540114" y="2150928"/>
            <a:ext cx="0" cy="405804"/>
          </a:xfrm>
          <a:prstGeom prst="line">
            <a:avLst/>
          </a:prstGeom>
          <a:ln w="28575"/>
        </p:spPr>
        <p:style>
          <a:lnRef idx="1">
            <a:schemeClr val="dk1"/>
          </a:lnRef>
          <a:fillRef idx="0">
            <a:schemeClr val="dk1"/>
          </a:fillRef>
          <a:effectRef idx="0">
            <a:schemeClr val="dk1"/>
          </a:effectRef>
          <a:fontRef idx="minor">
            <a:schemeClr val="tx1"/>
          </a:fontRef>
        </p:style>
      </p:cxnSp>
      <p:sp>
        <p:nvSpPr>
          <p:cNvPr id="52" name="ZoneTexte 51">
            <a:extLst>
              <a:ext uri="{FF2B5EF4-FFF2-40B4-BE49-F238E27FC236}">
                <a16:creationId xmlns:a16="http://schemas.microsoft.com/office/drawing/2014/main" id="{5CF3BED1-6420-4D48-9762-DEE9D2539D20}"/>
              </a:ext>
            </a:extLst>
          </p:cNvPr>
          <p:cNvSpPr txBox="1"/>
          <p:nvPr/>
        </p:nvSpPr>
        <p:spPr>
          <a:xfrm>
            <a:off x="8866105" y="1623036"/>
            <a:ext cx="574428" cy="307777"/>
          </a:xfrm>
          <a:prstGeom prst="rect">
            <a:avLst/>
          </a:prstGeom>
          <a:noFill/>
        </p:spPr>
        <p:txBody>
          <a:bodyPr wrap="square" rtlCol="0">
            <a:spAutoFit/>
          </a:bodyPr>
          <a:lstStyle/>
          <a:p>
            <a:r>
              <a:rPr lang="en-US">
                <a:latin typeface="+mj-lt"/>
              </a:rPr>
              <a:t>R</a:t>
            </a:r>
            <a:r>
              <a:rPr lang="en-US" baseline="-25000">
                <a:latin typeface="+mj-lt"/>
              </a:rPr>
              <a:t>f</a:t>
            </a:r>
          </a:p>
        </p:txBody>
      </p:sp>
      <p:sp>
        <p:nvSpPr>
          <p:cNvPr id="2" name="Slide Number Placeholder 1">
            <a:extLst>
              <a:ext uri="{FF2B5EF4-FFF2-40B4-BE49-F238E27FC236}">
                <a16:creationId xmlns:a16="http://schemas.microsoft.com/office/drawing/2014/main" id="{D22F43F4-90A1-E35B-3DA0-FC0B1CCBB59A}"/>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37</a:t>
            </a:fld>
            <a:endParaRPr lang="en-US"/>
          </a:p>
        </p:txBody>
      </p:sp>
      <p:sp>
        <p:nvSpPr>
          <p:cNvPr id="7" name="Footer Placeholder 3">
            <a:extLst>
              <a:ext uri="{FF2B5EF4-FFF2-40B4-BE49-F238E27FC236}">
                <a16:creationId xmlns:a16="http://schemas.microsoft.com/office/drawing/2014/main" id="{FC95F0CD-F0B6-FAA8-F1BD-EE2B9DA5667B}"/>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281362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6A8D5A7-2A50-4CBB-BF56-52E8BBF70F71}"/>
              </a:ext>
            </a:extLst>
          </p:cNvPr>
          <p:cNvSpPr>
            <a:spLocks noGrp="1"/>
          </p:cNvSpPr>
          <p:nvPr>
            <p:ph type="title"/>
          </p:nvPr>
        </p:nvSpPr>
        <p:spPr>
          <a:xfrm>
            <a:off x="1295402" y="489294"/>
            <a:ext cx="9601196" cy="620022"/>
          </a:xfrm>
        </p:spPr>
        <p:txBody>
          <a:bodyPr>
            <a:normAutofit/>
          </a:bodyPr>
          <a:lstStyle/>
          <a:p>
            <a:r>
              <a:rPr lang="en-US"/>
              <a:t>CSA: </a:t>
            </a:r>
            <a:r>
              <a:rPr lang="en-US" dirty="0"/>
              <a:t>Returning to baseline – Continuous Reset (real amp)</a:t>
            </a:r>
            <a:endParaRPr lang="en-US"/>
          </a:p>
        </p:txBody>
      </p:sp>
      <p:pic>
        <p:nvPicPr>
          <p:cNvPr id="9" name="Image 8">
            <a:extLst>
              <a:ext uri="{FF2B5EF4-FFF2-40B4-BE49-F238E27FC236}">
                <a16:creationId xmlns:a16="http://schemas.microsoft.com/office/drawing/2014/main" id="{31E3F6F9-3B54-457A-807D-E94F1DB7B04B}"/>
              </a:ext>
            </a:extLst>
          </p:cNvPr>
          <p:cNvPicPr>
            <a:picLocks noChangeAspect="1"/>
          </p:cNvPicPr>
          <p:nvPr/>
        </p:nvPicPr>
        <p:blipFill>
          <a:blip r:embed="rId2"/>
          <a:stretch>
            <a:fillRect/>
          </a:stretch>
        </p:blipFill>
        <p:spPr>
          <a:xfrm>
            <a:off x="1209810" y="2041830"/>
            <a:ext cx="3563362" cy="2966285"/>
          </a:xfrm>
          <a:prstGeom prst="rect">
            <a:avLst/>
          </a:prstGeom>
        </p:spPr>
      </p:pic>
      <p:pic>
        <p:nvPicPr>
          <p:cNvPr id="10" name="Espace réservé du contenu 3">
            <a:extLst>
              <a:ext uri="{FF2B5EF4-FFF2-40B4-BE49-F238E27FC236}">
                <a16:creationId xmlns:a16="http://schemas.microsoft.com/office/drawing/2014/main" id="{3593B780-17B2-4046-91FC-600B4C92011E}"/>
              </a:ext>
            </a:extLst>
          </p:cNvPr>
          <p:cNvPicPr>
            <a:picLocks noChangeAspect="1"/>
          </p:cNvPicPr>
          <p:nvPr/>
        </p:nvPicPr>
        <p:blipFill rotWithShape="1">
          <a:blip r:embed="rId3"/>
          <a:srcRect r="14312"/>
          <a:stretch/>
        </p:blipFill>
        <p:spPr>
          <a:xfrm>
            <a:off x="5405130" y="1689123"/>
            <a:ext cx="5859039" cy="3512421"/>
          </a:xfrm>
          <a:prstGeom prst="rect">
            <a:avLst/>
          </a:prstGeom>
        </p:spPr>
      </p:pic>
      <mc:AlternateContent xmlns:mc="http://schemas.openxmlformats.org/markup-compatibility/2006" xmlns:a14="http://schemas.microsoft.com/office/drawing/2010/main">
        <mc:Choice Requires="a14">
          <p:sp>
            <p:nvSpPr>
              <p:cNvPr id="11" name="ZoneTexte 10">
                <a:extLst>
                  <a:ext uri="{FF2B5EF4-FFF2-40B4-BE49-F238E27FC236}">
                    <a16:creationId xmlns:a16="http://schemas.microsoft.com/office/drawing/2014/main" id="{B1D0D877-0B62-47D4-B137-B47931C012DC}"/>
                  </a:ext>
                </a:extLst>
              </p:cNvPr>
              <p:cNvSpPr txBox="1"/>
              <p:nvPr/>
            </p:nvSpPr>
            <p:spPr>
              <a:xfrm>
                <a:off x="1114424" y="5702978"/>
                <a:ext cx="6565901" cy="431080"/>
              </a:xfrm>
              <a:prstGeom prst="rect">
                <a:avLst/>
              </a:prstGeom>
              <a:noFill/>
            </p:spPr>
            <p:txBody>
              <a:bodyPr wrap="square" rtlCol="0">
                <a:spAutoFit/>
              </a:bodyPr>
              <a:lstStyle/>
              <a:p>
                <a:r>
                  <a:rPr lang="en-US">
                    <a:latin typeface="+mj-lt"/>
                  </a:rPr>
                  <a:t>NB: The signal reaches max amplitude only if </a:t>
                </a:r>
                <a14:m>
                  <m:oMath xmlns:m="http://schemas.openxmlformats.org/officeDocument/2006/math">
                    <m:sSub>
                      <m:sSubPr>
                        <m:ctrlPr>
                          <a:rPr lang="fr-FR" i="1">
                            <a:latin typeface="Cambria Math" panose="02040503050406030204" pitchFamily="18" charset="0"/>
                          </a:rPr>
                        </m:ctrlPr>
                      </m:sSubPr>
                      <m:e>
                        <m:r>
                          <m:rPr>
                            <m:sty m:val="p"/>
                          </m:rPr>
                          <a:rPr lang="fr-FR">
                            <a:latin typeface="Cambria Math" panose="02040503050406030204" pitchFamily="18" charset="0"/>
                          </a:rPr>
                          <m:t>R</m:t>
                        </m:r>
                      </m:e>
                      <m:sub>
                        <m:r>
                          <m:rPr>
                            <m:sty m:val="p"/>
                          </m:rPr>
                          <a:rPr lang="fr-FR">
                            <a:latin typeface="Cambria Math" panose="02040503050406030204" pitchFamily="18" charset="0"/>
                          </a:rPr>
                          <m:t>f</m:t>
                        </m:r>
                      </m:sub>
                    </m:sSub>
                    <m:sSub>
                      <m:sSubPr>
                        <m:ctrlPr>
                          <a:rPr lang="fr-FR" i="1">
                            <a:latin typeface="Cambria Math" panose="02040503050406030204" pitchFamily="18" charset="0"/>
                          </a:rPr>
                        </m:ctrlPr>
                      </m:sSubPr>
                      <m:e>
                        <m:r>
                          <m:rPr>
                            <m:sty m:val="p"/>
                          </m:rPr>
                          <a:rPr lang="fr-FR">
                            <a:latin typeface="Cambria Math" panose="02040503050406030204" pitchFamily="18" charset="0"/>
                          </a:rPr>
                          <m:t>C</m:t>
                        </m:r>
                      </m:e>
                      <m:sub>
                        <m:r>
                          <m:rPr>
                            <m:sty m:val="p"/>
                          </m:rPr>
                          <a:rPr lang="fr-FR">
                            <a:latin typeface="Cambria Math" panose="02040503050406030204" pitchFamily="18" charset="0"/>
                          </a:rPr>
                          <m:t>f</m:t>
                        </m:r>
                      </m:sub>
                    </m:sSub>
                    <m:r>
                      <a:rPr lang="fr-FR">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𝑖𝑛</m:t>
                            </m:r>
                          </m:sub>
                        </m:sSub>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𝐿</m:t>
                            </m:r>
                          </m:sub>
                        </m:sSub>
                        <m:r>
                          <a:rPr lang="fr-FR" i="1">
                            <a:latin typeface="Cambria Math" panose="02040503050406030204" pitchFamily="18" charset="0"/>
                          </a:rPr>
                          <m:t> </m:t>
                        </m:r>
                      </m:num>
                      <m:den>
                        <m:r>
                          <a:rPr lang="fr-FR" i="1">
                            <a:latin typeface="Cambria Math" panose="02040503050406030204" pitchFamily="18" charset="0"/>
                          </a:rPr>
                          <m:t>𝑔𝑚</m:t>
                        </m:r>
                      </m:den>
                    </m:f>
                  </m:oMath>
                </a14:m>
                <a:r>
                  <a:rPr lang="en-US">
                    <a:latin typeface="+mj-lt"/>
                  </a:rPr>
                  <a:t> </a:t>
                </a:r>
              </a:p>
            </p:txBody>
          </p:sp>
        </mc:Choice>
        <mc:Fallback xmlns="">
          <p:sp>
            <p:nvSpPr>
              <p:cNvPr id="11" name="ZoneTexte 10">
                <a:extLst>
                  <a:ext uri="{FF2B5EF4-FFF2-40B4-BE49-F238E27FC236}">
                    <a16:creationId xmlns:a16="http://schemas.microsoft.com/office/drawing/2014/main" id="{B1D0D877-0B62-47D4-B137-B47931C012DC}"/>
                  </a:ext>
                </a:extLst>
              </p:cNvPr>
              <p:cNvSpPr txBox="1">
                <a:spLocks noRot="1" noChangeAspect="1" noMove="1" noResize="1" noEditPoints="1" noAdjustHandles="1" noChangeArrowheads="1" noChangeShapeType="1" noTextEdit="1"/>
              </p:cNvSpPr>
              <p:nvPr/>
            </p:nvSpPr>
            <p:spPr>
              <a:xfrm>
                <a:off x="1114424" y="5702978"/>
                <a:ext cx="6565901" cy="431080"/>
              </a:xfrm>
              <a:prstGeom prst="rect">
                <a:avLst/>
              </a:prstGeom>
              <a:blipFill>
                <a:blip r:embed="rId4"/>
                <a:stretch>
                  <a:fillRect l="-279"/>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DE43B9A0-3E42-6D93-9EAA-8E0CA26AE1D2}"/>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38</a:t>
            </a:fld>
            <a:endParaRPr lang="en-US">
              <a:latin typeface="+mj-lt"/>
            </a:endParaRPr>
          </a:p>
        </p:txBody>
      </p:sp>
      <p:sp>
        <p:nvSpPr>
          <p:cNvPr id="4" name="Footer Placeholder 3">
            <a:extLst>
              <a:ext uri="{FF2B5EF4-FFF2-40B4-BE49-F238E27FC236}">
                <a16:creationId xmlns:a16="http://schemas.microsoft.com/office/drawing/2014/main" id="{C286B14E-A11A-FE1D-3EC8-6A70D9939210}"/>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414279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C41786-B5BC-4ECF-9FFF-2C38901529FE}"/>
              </a:ext>
            </a:extLst>
          </p:cNvPr>
          <p:cNvSpPr>
            <a:spLocks noGrp="1"/>
          </p:cNvSpPr>
          <p:nvPr>
            <p:ph type="title"/>
          </p:nvPr>
        </p:nvSpPr>
        <p:spPr/>
        <p:txBody>
          <a:bodyPr>
            <a:normAutofit fontScale="90000"/>
          </a:bodyPr>
          <a:lstStyle/>
          <a:p>
            <a:r>
              <a:rPr lang="en-US"/>
              <a:t>Case of complex conjugate poles</a:t>
            </a:r>
          </a:p>
        </p:txBody>
      </p:sp>
      <p:pic>
        <p:nvPicPr>
          <p:cNvPr id="4" name="Espace réservé du contenu 3">
            <a:extLst>
              <a:ext uri="{FF2B5EF4-FFF2-40B4-BE49-F238E27FC236}">
                <a16:creationId xmlns:a16="http://schemas.microsoft.com/office/drawing/2014/main" id="{6CC30A85-5BEA-41E3-A06A-D69888B30D8A}"/>
              </a:ext>
            </a:extLst>
          </p:cNvPr>
          <p:cNvPicPr>
            <a:picLocks noChangeAspect="1"/>
          </p:cNvPicPr>
          <p:nvPr/>
        </p:nvPicPr>
        <p:blipFill rotWithShape="1">
          <a:blip r:embed="rId2"/>
          <a:srcRect r="46180"/>
          <a:stretch/>
        </p:blipFill>
        <p:spPr>
          <a:xfrm>
            <a:off x="5854700" y="1624636"/>
            <a:ext cx="5388276" cy="4152914"/>
          </a:xfrm>
          <a:prstGeom prst="rect">
            <a:avLst/>
          </a:prstGeom>
        </p:spPr>
      </p:pic>
      <p:sp>
        <p:nvSpPr>
          <p:cNvPr id="5" name="ZoneTexte 4">
            <a:extLst>
              <a:ext uri="{FF2B5EF4-FFF2-40B4-BE49-F238E27FC236}">
                <a16:creationId xmlns:a16="http://schemas.microsoft.com/office/drawing/2014/main" id="{0CAB2A21-7AA4-4DD1-A7F3-D808717D6D05}"/>
              </a:ext>
            </a:extLst>
          </p:cNvPr>
          <p:cNvSpPr txBox="1"/>
          <p:nvPr/>
        </p:nvSpPr>
        <p:spPr>
          <a:xfrm>
            <a:off x="1422402" y="4787671"/>
            <a:ext cx="2882898" cy="954107"/>
          </a:xfrm>
          <a:prstGeom prst="rect">
            <a:avLst/>
          </a:prstGeom>
          <a:noFill/>
        </p:spPr>
        <p:txBody>
          <a:bodyPr wrap="square" rtlCol="0">
            <a:spAutoFit/>
          </a:bodyPr>
          <a:lstStyle/>
          <a:p>
            <a:r>
              <a:rPr lang="en-US">
                <a:latin typeface="+mj-lt"/>
              </a:rPr>
              <a:t>P1 = -82 + j 97 MHz</a:t>
            </a:r>
          </a:p>
          <a:p>
            <a:r>
              <a:rPr lang="en-US">
                <a:latin typeface="+mj-lt"/>
              </a:rPr>
              <a:t>P2 = -82 – j97 MHz</a:t>
            </a:r>
          </a:p>
          <a:p>
            <a:endParaRPr lang="en-US">
              <a:latin typeface="+mj-lt"/>
            </a:endParaRPr>
          </a:p>
          <a:p>
            <a:r>
              <a:rPr lang="en-US">
                <a:latin typeface="+mj-lt"/>
              </a:rPr>
              <a:t>Damped oscillation</a:t>
            </a:r>
          </a:p>
        </p:txBody>
      </p:sp>
      <p:pic>
        <p:nvPicPr>
          <p:cNvPr id="3" name="Image 2">
            <a:extLst>
              <a:ext uri="{FF2B5EF4-FFF2-40B4-BE49-F238E27FC236}">
                <a16:creationId xmlns:a16="http://schemas.microsoft.com/office/drawing/2014/main" id="{40B7484B-AAE3-4148-BCA4-BF60EE1DB763}"/>
              </a:ext>
            </a:extLst>
          </p:cNvPr>
          <p:cNvPicPr>
            <a:picLocks noChangeAspect="1"/>
          </p:cNvPicPr>
          <p:nvPr/>
        </p:nvPicPr>
        <p:blipFill>
          <a:blip r:embed="rId3"/>
          <a:stretch>
            <a:fillRect/>
          </a:stretch>
        </p:blipFill>
        <p:spPr>
          <a:xfrm>
            <a:off x="1114466" y="1756415"/>
            <a:ext cx="4067134" cy="3031256"/>
          </a:xfrm>
          <a:prstGeom prst="rect">
            <a:avLst/>
          </a:prstGeom>
        </p:spPr>
      </p:pic>
      <p:sp>
        <p:nvSpPr>
          <p:cNvPr id="6" name="Slide Number Placeholder 5">
            <a:extLst>
              <a:ext uri="{FF2B5EF4-FFF2-40B4-BE49-F238E27FC236}">
                <a16:creationId xmlns:a16="http://schemas.microsoft.com/office/drawing/2014/main" id="{0B97BE82-152E-BA41-0210-8D60F1B2E90E}"/>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39</a:t>
            </a:fld>
            <a:endParaRPr lang="en-US"/>
          </a:p>
        </p:txBody>
      </p:sp>
      <p:sp>
        <p:nvSpPr>
          <p:cNvPr id="7" name="Footer Placeholder 3">
            <a:extLst>
              <a:ext uri="{FF2B5EF4-FFF2-40B4-BE49-F238E27FC236}">
                <a16:creationId xmlns:a16="http://schemas.microsoft.com/office/drawing/2014/main" id="{90538822-9274-68F3-32F9-3BD50190D58A}"/>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461193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DC5A-AC65-3FB0-429F-0CF4BBA2FDCE}"/>
              </a:ext>
            </a:extLst>
          </p:cNvPr>
          <p:cNvSpPr>
            <a:spLocks noGrp="1"/>
          </p:cNvSpPr>
          <p:nvPr>
            <p:ph type="title"/>
          </p:nvPr>
        </p:nvSpPr>
        <p:spPr/>
        <p:txBody>
          <a:bodyPr/>
          <a:lstStyle/>
          <a:p>
            <a:r>
              <a:rPr lang="en-US"/>
              <a:t>Sensors</a:t>
            </a:r>
          </a:p>
        </p:txBody>
      </p:sp>
      <p:sp>
        <p:nvSpPr>
          <p:cNvPr id="4" name="Footer Placeholder 3">
            <a:extLst>
              <a:ext uri="{FF2B5EF4-FFF2-40B4-BE49-F238E27FC236}">
                <a16:creationId xmlns:a16="http://schemas.microsoft.com/office/drawing/2014/main" id="{BA4D8018-EDAE-BDFA-C67F-AE96A979CE8F}"/>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
        <p:nvSpPr>
          <p:cNvPr id="5" name="Slide Number Placeholder 4">
            <a:extLst>
              <a:ext uri="{FF2B5EF4-FFF2-40B4-BE49-F238E27FC236}">
                <a16:creationId xmlns:a16="http://schemas.microsoft.com/office/drawing/2014/main" id="{B1898C49-A06B-22C8-05FC-585D49AA941A}"/>
              </a:ext>
            </a:extLst>
          </p:cNvPr>
          <p:cNvSpPr>
            <a:spLocks noGrp="1"/>
          </p:cNvSpPr>
          <p:nvPr>
            <p:ph type="sldNum" sz="quarter" idx="11"/>
          </p:nvPr>
        </p:nvSpPr>
        <p:spPr/>
        <p:txBody>
          <a:bodyPr/>
          <a:lstStyle/>
          <a:p>
            <a:fld id="{E65879EC-8A30-47F6-8160-BB56F603565F}" type="slidenum">
              <a:rPr lang="en-US" smtClean="0"/>
              <a:pPr/>
              <a:t>4</a:t>
            </a:fld>
            <a:endParaRPr lang="en-US"/>
          </a:p>
        </p:txBody>
      </p:sp>
      <p:sp>
        <p:nvSpPr>
          <p:cNvPr id="6" name="Rectangle 4">
            <a:extLst>
              <a:ext uri="{FF2B5EF4-FFF2-40B4-BE49-F238E27FC236}">
                <a16:creationId xmlns:a16="http://schemas.microsoft.com/office/drawing/2014/main" id="{3772E87A-69D8-7D08-5E0B-B6A05D489E58}"/>
              </a:ext>
            </a:extLst>
          </p:cNvPr>
          <p:cNvSpPr txBox="1">
            <a:spLocks noChangeArrowheads="1"/>
          </p:cNvSpPr>
          <p:nvPr/>
        </p:nvSpPr>
        <p:spPr bwMode="auto">
          <a:xfrm>
            <a:off x="1255712" y="2100745"/>
            <a:ext cx="8726488" cy="38677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pPr>
              <a:lnSpc>
                <a:spcPct val="90000"/>
              </a:lnSpc>
            </a:pPr>
            <a:endParaRPr lang="en-GB" altLang="en-US" sz="1600" kern="0" dirty="0"/>
          </a:p>
        </p:txBody>
      </p:sp>
      <p:sp>
        <p:nvSpPr>
          <p:cNvPr id="3" name="Espace réservé du contenu 2">
            <a:extLst>
              <a:ext uri="{FF2B5EF4-FFF2-40B4-BE49-F238E27FC236}">
                <a16:creationId xmlns:a16="http://schemas.microsoft.com/office/drawing/2014/main" id="{2FB06C37-AEA6-8834-0A5E-B045BB29AB5D}"/>
              </a:ext>
            </a:extLst>
          </p:cNvPr>
          <p:cNvSpPr>
            <a:spLocks noGrp="1"/>
          </p:cNvSpPr>
          <p:nvPr>
            <p:ph idx="1"/>
          </p:nvPr>
        </p:nvSpPr>
        <p:spPr>
          <a:xfrm>
            <a:off x="1041057" y="889501"/>
            <a:ext cx="10109885" cy="5392959"/>
          </a:xfrm>
        </p:spPr>
        <p:txBody>
          <a:bodyPr>
            <a:noAutofit/>
          </a:bodyPr>
          <a:lstStyle/>
          <a:p>
            <a:r>
              <a:rPr lang="en-US" sz="1600" noProof="0" dirty="0"/>
              <a:t>Particles passing through a detector lose energy by ionization (charged particles) or by absorption (photons)</a:t>
            </a:r>
          </a:p>
          <a:p>
            <a:pPr marL="1588" indent="-1588">
              <a:lnSpc>
                <a:spcPct val="90000"/>
              </a:lnSpc>
            </a:pPr>
            <a:r>
              <a:rPr lang="en-US" sz="1600" dirty="0"/>
              <a:t>Many kind particle detectors exist, built with several kind of sensors. </a:t>
            </a:r>
            <a:r>
              <a:rPr lang="en-GB" altLang="en-US" sz="1600" dirty="0"/>
              <a:t>Details are beyond the scope of this lecture, but typically detectors are:</a:t>
            </a:r>
          </a:p>
          <a:p>
            <a:pPr marL="1588" indent="-1588">
              <a:lnSpc>
                <a:spcPct val="90000"/>
              </a:lnSpc>
            </a:pPr>
            <a:endParaRPr lang="en-GB" altLang="en-US" sz="1600" dirty="0"/>
          </a:p>
          <a:p>
            <a:pPr lvl="1">
              <a:lnSpc>
                <a:spcPct val="90000"/>
              </a:lnSpc>
            </a:pPr>
            <a:r>
              <a:rPr lang="en-GB" altLang="en-US" sz="1600" dirty="0">
                <a:ea typeface="+mn-ea"/>
                <a:cs typeface="+mn-cs"/>
              </a:rPr>
              <a:t>Gaseous detectors</a:t>
            </a:r>
          </a:p>
          <a:p>
            <a:pPr lvl="2">
              <a:lnSpc>
                <a:spcPct val="90000"/>
              </a:lnSpc>
            </a:pPr>
            <a:r>
              <a:rPr lang="en-GB" altLang="en-US" sz="1600" dirty="0">
                <a:ea typeface="+mn-ea"/>
                <a:cs typeface="+mn-cs"/>
              </a:rPr>
              <a:t>TPC, large volume drift chambers </a:t>
            </a:r>
          </a:p>
          <a:p>
            <a:pPr lvl="2">
              <a:lnSpc>
                <a:spcPct val="90000"/>
              </a:lnSpc>
            </a:pPr>
            <a:r>
              <a:rPr lang="en-GB" altLang="en-US" sz="1600" dirty="0">
                <a:ea typeface="+mn-ea"/>
                <a:cs typeface="+mn-cs"/>
              </a:rPr>
              <a:t>planar wire chambers, MSGC, GEM,…</a:t>
            </a:r>
          </a:p>
          <a:p>
            <a:pPr lvl="2">
              <a:lnSpc>
                <a:spcPct val="90000"/>
              </a:lnSpc>
            </a:pPr>
            <a:r>
              <a:rPr lang="en-GB" altLang="en-US" sz="1600" dirty="0">
                <a:ea typeface="+mn-ea"/>
                <a:cs typeface="+mn-cs"/>
              </a:rPr>
              <a:t>straw tubes</a:t>
            </a:r>
          </a:p>
          <a:p>
            <a:pPr lvl="1">
              <a:lnSpc>
                <a:spcPct val="90000"/>
              </a:lnSpc>
            </a:pPr>
            <a:r>
              <a:rPr lang="en-GB" altLang="en-US" sz="1600" dirty="0">
                <a:ea typeface="+mn-ea"/>
                <a:cs typeface="+mn-cs"/>
              </a:rPr>
              <a:t>Silicon detectors</a:t>
            </a:r>
          </a:p>
          <a:p>
            <a:pPr lvl="2">
              <a:lnSpc>
                <a:spcPct val="90000"/>
              </a:lnSpc>
            </a:pPr>
            <a:r>
              <a:rPr lang="en-GB" altLang="en-US" sz="1600" dirty="0">
                <a:ea typeface="+mn-ea"/>
                <a:cs typeface="+mn-cs"/>
              </a:rPr>
              <a:t>Pixels, MAPS and CCDs</a:t>
            </a:r>
          </a:p>
          <a:p>
            <a:pPr lvl="2">
              <a:lnSpc>
                <a:spcPct val="90000"/>
              </a:lnSpc>
            </a:pPr>
            <a:r>
              <a:rPr lang="en-GB" altLang="en-US" sz="1600" dirty="0">
                <a:ea typeface="+mn-ea"/>
                <a:cs typeface="+mn-cs"/>
              </a:rPr>
              <a:t>Silicon strips</a:t>
            </a:r>
          </a:p>
          <a:p>
            <a:pPr lvl="2">
              <a:lnSpc>
                <a:spcPct val="90000"/>
              </a:lnSpc>
            </a:pPr>
            <a:r>
              <a:rPr lang="en-GB" altLang="en-US" sz="1600" dirty="0">
                <a:ea typeface="+mn-ea"/>
                <a:cs typeface="+mn-cs"/>
              </a:rPr>
              <a:t>Silicon drift detectors</a:t>
            </a:r>
          </a:p>
          <a:p>
            <a:pPr lvl="3">
              <a:lnSpc>
                <a:spcPct val="90000"/>
              </a:lnSpc>
            </a:pPr>
            <a:endParaRPr lang="en-GB" altLang="en-US" sz="1400" dirty="0">
              <a:ea typeface="+mn-ea"/>
              <a:cs typeface="+mn-cs"/>
            </a:endParaRPr>
          </a:p>
          <a:p>
            <a:pPr lvl="1">
              <a:lnSpc>
                <a:spcPct val="90000"/>
              </a:lnSpc>
            </a:pPr>
            <a:r>
              <a:rPr lang="en-GB" altLang="en-US" sz="1600" dirty="0">
                <a:ea typeface="+mn-ea"/>
                <a:cs typeface="+mn-cs"/>
              </a:rPr>
              <a:t>Sensor parameters are not identical but often similar</a:t>
            </a:r>
          </a:p>
          <a:p>
            <a:pPr lvl="2">
              <a:lnSpc>
                <a:spcPct val="90000"/>
              </a:lnSpc>
            </a:pPr>
            <a:r>
              <a:rPr lang="en-GB" altLang="en-US" sz="1600" dirty="0">
                <a:ea typeface="+mn-ea"/>
                <a:cs typeface="+mn-cs"/>
              </a:rPr>
              <a:t>Signal size   ~ 25,000 electrons    (~2000 - 100,000e) </a:t>
            </a:r>
          </a:p>
          <a:p>
            <a:pPr lvl="2">
              <a:lnSpc>
                <a:spcPct val="90000"/>
              </a:lnSpc>
            </a:pPr>
            <a:r>
              <a:rPr lang="en-GB" altLang="en-US" sz="1600" dirty="0">
                <a:ea typeface="+mn-ea"/>
                <a:cs typeface="+mn-cs"/>
              </a:rPr>
              <a:t>Collection time  ~few x10ns, but may have slow components</a:t>
            </a:r>
          </a:p>
          <a:p>
            <a:pPr lvl="2">
              <a:lnSpc>
                <a:spcPct val="90000"/>
              </a:lnSpc>
            </a:pPr>
            <a:r>
              <a:rPr lang="en-GB" altLang="en-US" sz="1600" dirty="0">
                <a:ea typeface="+mn-ea"/>
                <a:cs typeface="+mn-cs"/>
              </a:rPr>
              <a:t>Electrical parameters: capacitance, resistance, leakage currents</a:t>
            </a:r>
          </a:p>
          <a:p>
            <a:endParaRPr lang="en-US" sz="1600" dirty="0"/>
          </a:p>
        </p:txBody>
      </p:sp>
      <p:pic>
        <p:nvPicPr>
          <p:cNvPr id="7" name="Picture 2" descr="6: Overview of the hybrid pixel detector layers. Obtained from [34] |  Download Scientific Diagram">
            <a:extLst>
              <a:ext uri="{FF2B5EF4-FFF2-40B4-BE49-F238E27FC236}">
                <a16:creationId xmlns:a16="http://schemas.microsoft.com/office/drawing/2014/main" id="{A5EDD4D9-D5C3-B144-5CBA-DD4C4A7E1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077" y="1928881"/>
            <a:ext cx="3604865" cy="2180968"/>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3">
            <a:extLst>
              <a:ext uri="{FF2B5EF4-FFF2-40B4-BE49-F238E27FC236}">
                <a16:creationId xmlns:a16="http://schemas.microsoft.com/office/drawing/2014/main" id="{AC3159A4-C945-9802-4982-0498D8299DC6}"/>
              </a:ext>
            </a:extLst>
          </p:cNvPr>
          <p:cNvSpPr txBox="1"/>
          <p:nvPr/>
        </p:nvSpPr>
        <p:spPr>
          <a:xfrm>
            <a:off x="7829889" y="4352605"/>
            <a:ext cx="3037239" cy="307777"/>
          </a:xfrm>
          <a:prstGeom prst="rect">
            <a:avLst/>
          </a:prstGeom>
          <a:noFill/>
        </p:spPr>
        <p:txBody>
          <a:bodyPr wrap="square" rtlCol="0">
            <a:spAutoFit/>
          </a:bodyPr>
          <a:lstStyle/>
          <a:p>
            <a:pPr algn="ctr"/>
            <a:r>
              <a:rPr lang="en-US">
                <a:latin typeface="+mj-lt"/>
              </a:rPr>
              <a:t>Hybrid Detector</a:t>
            </a:r>
          </a:p>
        </p:txBody>
      </p:sp>
    </p:spTree>
    <p:extLst>
      <p:ext uri="{BB962C8B-B14F-4D97-AF65-F5344CB8AC3E}">
        <p14:creationId xmlns:p14="http://schemas.microsoft.com/office/powerpoint/2010/main" val="1241019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8151-A10C-4DBA-9EA2-03DCA0B3BA52}"/>
              </a:ext>
            </a:extLst>
          </p:cNvPr>
          <p:cNvSpPr>
            <a:spLocks noGrp="1"/>
          </p:cNvSpPr>
          <p:nvPr>
            <p:ph type="title"/>
          </p:nvPr>
        </p:nvSpPr>
        <p:spPr/>
        <p:txBody>
          <a:bodyPr>
            <a:normAutofit fontScale="90000"/>
          </a:bodyPr>
          <a:lstStyle/>
          <a:p>
            <a:r>
              <a:rPr lang="en-US"/>
              <a:t>Stability Study by Simulation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6E58502-3D4E-480E-888D-4441363C8AA8}"/>
                  </a:ext>
                </a:extLst>
              </p:cNvPr>
              <p:cNvSpPr txBox="1"/>
              <p:nvPr/>
            </p:nvSpPr>
            <p:spPr>
              <a:xfrm>
                <a:off x="1295402" y="998894"/>
                <a:ext cx="9601196" cy="707886"/>
              </a:xfrm>
              <a:prstGeom prst="rect">
                <a:avLst/>
              </a:prstGeom>
              <a:noFill/>
            </p:spPr>
            <p:txBody>
              <a:bodyPr wrap="square" rtlCol="0">
                <a:spAutoFit/>
              </a:bodyPr>
              <a:lstStyle/>
              <a:p>
                <a:r>
                  <a:rPr lang="en-US" sz="2000" dirty="0">
                    <a:latin typeface="+mj-lt"/>
                  </a:rPr>
                  <a:t>Simulate open loop response, and check for phase margin. Good practice PM ~ 7</a:t>
                </a:r>
                <a14:m>
                  <m:oMath xmlns:m="http://schemas.openxmlformats.org/officeDocument/2006/math">
                    <m:r>
                      <a:rPr lang="en-US" sz="2000" b="0" i="0" smtClean="0">
                        <a:latin typeface="Cambria Math" panose="02040503050406030204" pitchFamily="18" charset="0"/>
                        <a:ea typeface="Cambria Math" panose="02040503050406030204" pitchFamily="18" charset="0"/>
                      </a:rPr>
                      <m:t>6</m:t>
                    </m:r>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𝑛𝑒𝑣𝑒𝑟</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𝑏𝑒𝑙𝑜𝑤</m:t>
                    </m:r>
                    <m:r>
                      <a:rPr lang="en-US" sz="2000" b="0" i="1" smtClean="0">
                        <a:latin typeface="Cambria Math" panose="02040503050406030204" pitchFamily="18" charset="0"/>
                        <a:ea typeface="Cambria Math" panose="02040503050406030204" pitchFamily="18" charset="0"/>
                      </a:rPr>
                      <m:t> 65°</m:t>
                    </m:r>
                  </m:oMath>
                </a14:m>
                <a:endParaRPr lang="en-US" sz="2000" dirty="0">
                  <a:latin typeface="+mj-lt"/>
                </a:endParaRPr>
              </a:p>
            </p:txBody>
          </p:sp>
        </mc:Choice>
        <mc:Fallback xmlns="">
          <p:sp>
            <p:nvSpPr>
              <p:cNvPr id="3" name="TextBox 2">
                <a:extLst>
                  <a:ext uri="{FF2B5EF4-FFF2-40B4-BE49-F238E27FC236}">
                    <a16:creationId xmlns:a16="http://schemas.microsoft.com/office/drawing/2014/main" id="{96E58502-3D4E-480E-888D-4441363C8AA8}"/>
                  </a:ext>
                </a:extLst>
              </p:cNvPr>
              <p:cNvSpPr txBox="1">
                <a:spLocks noRot="1" noChangeAspect="1" noMove="1" noResize="1" noEditPoints="1" noAdjustHandles="1" noChangeArrowheads="1" noChangeShapeType="1" noTextEdit="1"/>
              </p:cNvSpPr>
              <p:nvPr/>
            </p:nvSpPr>
            <p:spPr>
              <a:xfrm>
                <a:off x="1295402" y="998894"/>
                <a:ext cx="9601196" cy="707886"/>
              </a:xfrm>
              <a:prstGeom prst="rect">
                <a:avLst/>
              </a:prstGeom>
              <a:blipFill>
                <a:blip r:embed="rId2"/>
                <a:stretch>
                  <a:fillRect l="-699" t="-4310" b="-15517"/>
                </a:stretch>
              </a:blipFill>
            </p:spPr>
            <p:txBody>
              <a:bodyPr/>
              <a:lstStyle/>
              <a:p>
                <a:r>
                  <a:rPr lang="en-US">
                    <a:noFill/>
                  </a:rPr>
                  <a:t> </a:t>
                </a:r>
              </a:p>
            </p:txBody>
          </p:sp>
        </mc:Fallback>
      </mc:AlternateContent>
      <p:pic>
        <p:nvPicPr>
          <p:cNvPr id="5" name="Picture 4" descr="A screenshot of a computer&#10;&#10;Description automatically generated with medium confidence">
            <a:extLst>
              <a:ext uri="{FF2B5EF4-FFF2-40B4-BE49-F238E27FC236}">
                <a16:creationId xmlns:a16="http://schemas.microsoft.com/office/drawing/2014/main" id="{ABC14F15-3C79-49D5-83AE-8B5A3192DB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321" y="1855283"/>
            <a:ext cx="9253844" cy="4120919"/>
          </a:xfrm>
          <a:prstGeom prst="rect">
            <a:avLst/>
          </a:prstGeom>
        </p:spPr>
      </p:pic>
      <p:sp>
        <p:nvSpPr>
          <p:cNvPr id="4" name="Slide Number Placeholder 3">
            <a:extLst>
              <a:ext uri="{FF2B5EF4-FFF2-40B4-BE49-F238E27FC236}">
                <a16:creationId xmlns:a16="http://schemas.microsoft.com/office/drawing/2014/main" id="{0BF217AB-AD48-F4D0-8C11-65B4CA8AF7FA}"/>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40</a:t>
            </a:fld>
            <a:endParaRPr lang="en-US"/>
          </a:p>
        </p:txBody>
      </p:sp>
      <p:sp>
        <p:nvSpPr>
          <p:cNvPr id="6" name="Footer Placeholder 3">
            <a:extLst>
              <a:ext uri="{FF2B5EF4-FFF2-40B4-BE49-F238E27FC236}">
                <a16:creationId xmlns:a16="http://schemas.microsoft.com/office/drawing/2014/main" id="{43DBF069-22EF-B14E-C320-6E1366222885}"/>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4098636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2DCD9-F7D6-01D8-AAB5-7045F865F885}"/>
              </a:ext>
            </a:extLst>
          </p:cNvPr>
          <p:cNvSpPr>
            <a:spLocks noGrp="1"/>
          </p:cNvSpPr>
          <p:nvPr>
            <p:ph type="title"/>
          </p:nvPr>
        </p:nvSpPr>
        <p:spPr/>
        <p:txBody>
          <a:bodyPr/>
          <a:lstStyle/>
          <a:p>
            <a:r>
              <a:rPr lang="en-US" dirty="0"/>
              <a:t>What have learned so far?</a:t>
            </a:r>
          </a:p>
        </p:txBody>
      </p:sp>
      <p:sp>
        <p:nvSpPr>
          <p:cNvPr id="3" name="Footer Placeholder 2">
            <a:extLst>
              <a:ext uri="{FF2B5EF4-FFF2-40B4-BE49-F238E27FC236}">
                <a16:creationId xmlns:a16="http://schemas.microsoft.com/office/drawing/2014/main" id="{0CF2BD22-7EBA-61FD-5267-501E20785AC9}"/>
              </a:ext>
            </a:extLst>
          </p:cNvPr>
          <p:cNvSpPr>
            <a:spLocks noGrp="1"/>
          </p:cNvSpPr>
          <p:nvPr>
            <p:ph type="ftr" sz="quarter" idx="10"/>
          </p:nvPr>
        </p:nvSpPr>
        <p:spPr/>
        <p:txBody>
          <a:bodyPr/>
          <a:lstStyle/>
          <a:p>
            <a:r>
              <a:rPr lang="en-US"/>
              <a:t>HEPIC 2024 – Analog Signal Processing for Radiation Detectors</a:t>
            </a:r>
          </a:p>
        </p:txBody>
      </p:sp>
      <p:sp>
        <p:nvSpPr>
          <p:cNvPr id="4" name="Slide Number Placeholder 3">
            <a:extLst>
              <a:ext uri="{FF2B5EF4-FFF2-40B4-BE49-F238E27FC236}">
                <a16:creationId xmlns:a16="http://schemas.microsoft.com/office/drawing/2014/main" id="{22133DD4-03A5-09CE-B2E5-5E13793CC3A3}"/>
              </a:ext>
            </a:extLst>
          </p:cNvPr>
          <p:cNvSpPr>
            <a:spLocks noGrp="1"/>
          </p:cNvSpPr>
          <p:nvPr>
            <p:ph type="sldNum" sz="quarter" idx="11"/>
          </p:nvPr>
        </p:nvSpPr>
        <p:spPr/>
        <p:txBody>
          <a:bodyPr/>
          <a:lstStyle/>
          <a:p>
            <a:fld id="{E65879EC-8A30-47F6-8160-BB56F603565F}" type="slidenum">
              <a:rPr lang="en-US" smtClean="0"/>
              <a:pPr/>
              <a:t>41</a:t>
            </a:fld>
            <a:endParaRPr lang="en-US"/>
          </a:p>
        </p:txBody>
      </p:sp>
      <p:sp>
        <p:nvSpPr>
          <p:cNvPr id="5" name="Title 1">
            <a:extLst>
              <a:ext uri="{FF2B5EF4-FFF2-40B4-BE49-F238E27FC236}">
                <a16:creationId xmlns:a16="http://schemas.microsoft.com/office/drawing/2014/main" id="{8F848B50-C5A2-910F-98F2-30762527DCD3}"/>
              </a:ext>
            </a:extLst>
          </p:cNvPr>
          <p:cNvSpPr txBox="1">
            <a:spLocks/>
          </p:cNvSpPr>
          <p:nvPr/>
        </p:nvSpPr>
        <p:spPr bwMode="auto">
          <a:xfrm>
            <a:off x="-592596" y="1133704"/>
            <a:ext cx="3908754"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a:solidFill>
                  <a:srgbClr val="B30514"/>
                </a:solidFill>
                <a:latin typeface="+mj-lt"/>
                <a:ea typeface="+mj-ea"/>
                <a:cs typeface="+mj-cs"/>
              </a:defRPr>
            </a:lvl1pPr>
            <a:lvl2pPr algn="ctr" rtl="0" eaLnBrk="0" fontAlgn="base" hangingPunct="0">
              <a:spcBef>
                <a:spcPct val="0"/>
              </a:spcBef>
              <a:spcAft>
                <a:spcPct val="0"/>
              </a:spcAft>
              <a:defRPr sz="2000" b="1">
                <a:solidFill>
                  <a:srgbClr val="B30514"/>
                </a:solidFill>
                <a:latin typeface="Arial" charset="0"/>
              </a:defRPr>
            </a:lvl2pPr>
            <a:lvl3pPr algn="ctr" rtl="0" eaLnBrk="0" fontAlgn="base" hangingPunct="0">
              <a:spcBef>
                <a:spcPct val="0"/>
              </a:spcBef>
              <a:spcAft>
                <a:spcPct val="0"/>
              </a:spcAft>
              <a:defRPr sz="2000" b="1">
                <a:solidFill>
                  <a:srgbClr val="B30514"/>
                </a:solidFill>
                <a:latin typeface="Arial" charset="0"/>
              </a:defRPr>
            </a:lvl3pPr>
            <a:lvl4pPr algn="ctr" rtl="0" eaLnBrk="0" fontAlgn="base" hangingPunct="0">
              <a:spcBef>
                <a:spcPct val="0"/>
              </a:spcBef>
              <a:spcAft>
                <a:spcPct val="0"/>
              </a:spcAft>
              <a:defRPr sz="2000" b="1">
                <a:solidFill>
                  <a:srgbClr val="B30514"/>
                </a:solidFill>
                <a:latin typeface="Arial" charset="0"/>
              </a:defRPr>
            </a:lvl4pPr>
            <a:lvl5pPr algn="ctr" rtl="0" eaLnBrk="0" fontAlgn="base" hangingPunct="0">
              <a:spcBef>
                <a:spcPct val="0"/>
              </a:spcBef>
              <a:spcAft>
                <a:spcPct val="0"/>
              </a:spcAft>
              <a:defRPr sz="2000" b="1">
                <a:solidFill>
                  <a:srgbClr val="B30514"/>
                </a:solidFill>
                <a:latin typeface="Arial" charset="0"/>
              </a:defRPr>
            </a:lvl5pPr>
            <a:lvl6pPr marL="457200" algn="ctr" rtl="0" fontAlgn="base">
              <a:spcBef>
                <a:spcPct val="0"/>
              </a:spcBef>
              <a:spcAft>
                <a:spcPct val="0"/>
              </a:spcAft>
              <a:defRPr sz="2000" b="1">
                <a:solidFill>
                  <a:srgbClr val="B30514"/>
                </a:solidFill>
                <a:latin typeface="Arial" charset="0"/>
              </a:defRPr>
            </a:lvl6pPr>
            <a:lvl7pPr marL="914400" algn="ctr" rtl="0" fontAlgn="base">
              <a:spcBef>
                <a:spcPct val="0"/>
              </a:spcBef>
              <a:spcAft>
                <a:spcPct val="0"/>
              </a:spcAft>
              <a:defRPr sz="2000" b="1">
                <a:solidFill>
                  <a:srgbClr val="B30514"/>
                </a:solidFill>
                <a:latin typeface="Arial" charset="0"/>
              </a:defRPr>
            </a:lvl7pPr>
            <a:lvl8pPr marL="1371600" algn="ctr" rtl="0" fontAlgn="base">
              <a:spcBef>
                <a:spcPct val="0"/>
              </a:spcBef>
              <a:spcAft>
                <a:spcPct val="0"/>
              </a:spcAft>
              <a:defRPr sz="2000" b="1">
                <a:solidFill>
                  <a:srgbClr val="B30514"/>
                </a:solidFill>
                <a:latin typeface="Arial" charset="0"/>
              </a:defRPr>
            </a:lvl8pPr>
            <a:lvl9pPr marL="1828800" algn="ctr" rtl="0" fontAlgn="base">
              <a:spcBef>
                <a:spcPct val="0"/>
              </a:spcBef>
              <a:spcAft>
                <a:spcPct val="0"/>
              </a:spcAft>
              <a:defRPr sz="2000" b="1">
                <a:solidFill>
                  <a:srgbClr val="B30514"/>
                </a:solidFill>
                <a:latin typeface="Arial" charset="0"/>
              </a:defRPr>
            </a:lvl9pPr>
          </a:lstStyle>
          <a:p>
            <a:r>
              <a:rPr lang="en-US" kern="0" dirty="0"/>
              <a:t>We get:</a:t>
            </a:r>
          </a:p>
        </p:txBody>
      </p:sp>
      <mc:AlternateContent xmlns:mc="http://schemas.openxmlformats.org/markup-compatibility/2006" xmlns:a14="http://schemas.microsoft.com/office/drawing/2010/main">
        <mc:Choice Requires="a14">
          <p:sp>
            <p:nvSpPr>
              <p:cNvPr id="9" name="ZoneTexte 11">
                <a:extLst>
                  <a:ext uri="{FF2B5EF4-FFF2-40B4-BE49-F238E27FC236}">
                    <a16:creationId xmlns:a16="http://schemas.microsoft.com/office/drawing/2014/main" id="{E7AA6A16-EE14-576D-3BF4-257345E6458A}"/>
                  </a:ext>
                </a:extLst>
              </p:cNvPr>
              <p:cNvSpPr txBox="1"/>
              <p:nvPr/>
            </p:nvSpPr>
            <p:spPr>
              <a:xfrm>
                <a:off x="3027153" y="1614147"/>
                <a:ext cx="1926313" cy="307777"/>
              </a:xfrm>
              <a:prstGeom prst="rect">
                <a:avLst/>
              </a:prstGeom>
              <a:noFill/>
            </p:spPr>
            <p:txBody>
              <a:bodyPr wrap="square" rtlCol="0">
                <a:spAutoFit/>
              </a:bodyPr>
              <a:lstStyle/>
              <a:p>
                <a14:m>
                  <m:oMath xmlns:m="http://schemas.openxmlformats.org/officeDocument/2006/math">
                    <m:r>
                      <a:rPr lang="fr-FR" i="1" kern="0">
                        <a:latin typeface="Cambria Math" panose="02040503050406030204" pitchFamily="18" charset="0"/>
                      </a:rPr>
                      <m:t>𝐼</m:t>
                    </m:r>
                    <m:d>
                      <m:dPr>
                        <m:ctrlPr>
                          <a:rPr lang="fr-FR" i="1" kern="0">
                            <a:latin typeface="Cambria Math" panose="02040503050406030204" pitchFamily="18" charset="0"/>
                          </a:rPr>
                        </m:ctrlPr>
                      </m:dPr>
                      <m:e>
                        <m:r>
                          <a:rPr lang="fr-FR" i="1" kern="0">
                            <a:latin typeface="Cambria Math" panose="02040503050406030204" pitchFamily="18" charset="0"/>
                          </a:rPr>
                          <m:t>𝑡</m:t>
                        </m:r>
                      </m:e>
                    </m:d>
                  </m:oMath>
                </a14:m>
                <a:r>
                  <a:rPr lang="en-US" dirty="0">
                    <a:latin typeface="+mj-lt"/>
                  </a:rPr>
                  <a:t>=</a:t>
                </a:r>
                <a14:m>
                  <m:oMath xmlns:m="http://schemas.openxmlformats.org/officeDocument/2006/math">
                    <m:sSub>
                      <m:sSubPr>
                        <m:ctrlPr>
                          <a:rPr lang="fr-FR" sz="1400" i="1" kern="0" smtClean="0">
                            <a:latin typeface="Cambria Math" panose="02040503050406030204" pitchFamily="18" charset="0"/>
                          </a:rPr>
                        </m:ctrlPr>
                      </m:sSubPr>
                      <m:e>
                        <m:r>
                          <a:rPr lang="fr-FR" sz="1400" i="1" kern="0" smtClean="0">
                            <a:latin typeface="Cambria Math" panose="02040503050406030204" pitchFamily="18" charset="0"/>
                          </a:rPr>
                          <m:t>𝑄</m:t>
                        </m:r>
                      </m:e>
                      <m:sub>
                        <m:r>
                          <a:rPr lang="fr-FR" sz="1400" i="1" kern="0" smtClean="0">
                            <a:latin typeface="Cambria Math" panose="02040503050406030204" pitchFamily="18" charset="0"/>
                          </a:rPr>
                          <m:t>0</m:t>
                        </m:r>
                      </m:sub>
                    </m:sSub>
                    <m:r>
                      <a:rPr lang="fr-FR" sz="1400" i="1" kern="0" smtClean="0">
                        <a:latin typeface="Cambria Math" panose="02040503050406030204" pitchFamily="18" charset="0"/>
                        <a:ea typeface="Cambria Math" panose="02040503050406030204" pitchFamily="18" charset="0"/>
                      </a:rPr>
                      <m:t>𝛿</m:t>
                    </m:r>
                    <m:d>
                      <m:dPr>
                        <m:ctrlPr>
                          <a:rPr lang="fr-FR" sz="1400" i="1" kern="0" smtClean="0">
                            <a:latin typeface="Cambria Math" panose="02040503050406030204" pitchFamily="18" charset="0"/>
                            <a:ea typeface="Cambria Math" panose="02040503050406030204" pitchFamily="18" charset="0"/>
                          </a:rPr>
                        </m:ctrlPr>
                      </m:dPr>
                      <m:e>
                        <m:r>
                          <a:rPr lang="fr-FR" sz="1400" i="1" kern="0" smtClean="0">
                            <a:latin typeface="Cambria Math" panose="02040503050406030204" pitchFamily="18" charset="0"/>
                            <a:ea typeface="Cambria Math" panose="02040503050406030204" pitchFamily="18" charset="0"/>
                          </a:rPr>
                          <m:t>𝑡</m:t>
                        </m:r>
                      </m:e>
                    </m:d>
                  </m:oMath>
                </a14:m>
                <a:r>
                  <a:rPr lang="en-US" dirty="0">
                    <a:latin typeface="Cambria Math" panose="02040503050406030204" pitchFamily="18" charset="0"/>
                    <a:ea typeface="Cambria Math" panose="02040503050406030204" pitchFamily="18" charset="0"/>
                  </a:rPr>
                  <a:t>+ </a:t>
                </a:r>
                <a:r>
                  <a:rPr lang="en-US" dirty="0" err="1">
                    <a:latin typeface="Cambria Math" panose="02040503050406030204" pitchFamily="18" charset="0"/>
                    <a:ea typeface="Cambria Math" panose="02040503050406030204" pitchFamily="18" charset="0"/>
                  </a:rPr>
                  <a:t>Ileak</a:t>
                </a:r>
                <a:endParaRPr lang="en-US" dirty="0">
                  <a:latin typeface="Cambria Math" panose="02040503050406030204" pitchFamily="18" charset="0"/>
                  <a:ea typeface="Cambria Math" panose="02040503050406030204" pitchFamily="18" charset="0"/>
                </a:endParaRPr>
              </a:p>
            </p:txBody>
          </p:sp>
        </mc:Choice>
        <mc:Fallback xmlns="">
          <p:sp>
            <p:nvSpPr>
              <p:cNvPr id="9" name="ZoneTexte 11">
                <a:extLst>
                  <a:ext uri="{FF2B5EF4-FFF2-40B4-BE49-F238E27FC236}">
                    <a16:creationId xmlns:a16="http://schemas.microsoft.com/office/drawing/2014/main" id="{E7AA6A16-EE14-576D-3BF4-257345E6458A}"/>
                  </a:ext>
                </a:extLst>
              </p:cNvPr>
              <p:cNvSpPr txBox="1">
                <a:spLocks noRot="1" noChangeAspect="1" noMove="1" noResize="1" noEditPoints="1" noAdjustHandles="1" noChangeArrowheads="1" noChangeShapeType="1" noTextEdit="1"/>
              </p:cNvSpPr>
              <p:nvPr/>
            </p:nvSpPr>
            <p:spPr>
              <a:xfrm>
                <a:off x="3027153" y="1614147"/>
                <a:ext cx="1926313" cy="307777"/>
              </a:xfrm>
              <a:prstGeom prst="rect">
                <a:avLst/>
              </a:prstGeom>
              <a:blipFill>
                <a:blip r:embed="rId2"/>
                <a:stretch>
                  <a:fillRect t="-6000" b="-20000"/>
                </a:stretch>
              </a:blipFill>
            </p:spPr>
            <p:txBody>
              <a:bodyPr/>
              <a:lstStyle/>
              <a:p>
                <a:r>
                  <a:rPr lang="en-US">
                    <a:noFill/>
                  </a:rPr>
                  <a:t> </a:t>
                </a:r>
              </a:p>
            </p:txBody>
          </p:sp>
        </mc:Fallback>
      </mc:AlternateContent>
      <p:sp>
        <p:nvSpPr>
          <p:cNvPr id="10" name="ZoneTexte 14">
            <a:extLst>
              <a:ext uri="{FF2B5EF4-FFF2-40B4-BE49-F238E27FC236}">
                <a16:creationId xmlns:a16="http://schemas.microsoft.com/office/drawing/2014/main" id="{09219E27-F740-C6E6-ECE9-CD7AC48D6C58}"/>
              </a:ext>
            </a:extLst>
          </p:cNvPr>
          <p:cNvSpPr txBox="1"/>
          <p:nvPr/>
        </p:nvSpPr>
        <p:spPr>
          <a:xfrm>
            <a:off x="891422" y="2844140"/>
            <a:ext cx="574428" cy="307777"/>
          </a:xfrm>
          <a:prstGeom prst="rect">
            <a:avLst/>
          </a:prstGeom>
          <a:noFill/>
        </p:spPr>
        <p:txBody>
          <a:bodyPr wrap="square" rtlCol="0">
            <a:spAutoFit/>
          </a:bodyPr>
          <a:lstStyle/>
          <a:p>
            <a:r>
              <a:rPr lang="en-US" dirty="0">
                <a:latin typeface="+mj-lt"/>
              </a:rPr>
              <a:t>C</a:t>
            </a:r>
            <a:r>
              <a:rPr lang="en-US" baseline="-25000" dirty="0">
                <a:latin typeface="+mj-lt"/>
              </a:rPr>
              <a:t>s</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20D0BC0-E3ED-5340-9C41-3444660FCA21}"/>
                  </a:ext>
                </a:extLst>
              </p:cNvPr>
              <p:cNvSpPr txBox="1"/>
              <p:nvPr/>
            </p:nvSpPr>
            <p:spPr>
              <a:xfrm>
                <a:off x="787353" y="1647268"/>
                <a:ext cx="57442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400" i="1" kern="0" smtClean="0">
                              <a:latin typeface="Cambria Math" panose="02040503050406030204" pitchFamily="18" charset="0"/>
                            </a:rPr>
                          </m:ctrlPr>
                        </m:sSubPr>
                        <m:e>
                          <m:r>
                            <a:rPr lang="fr-FR" sz="1400" i="1" kern="0" smtClean="0">
                              <a:latin typeface="Cambria Math" panose="02040503050406030204" pitchFamily="18" charset="0"/>
                            </a:rPr>
                            <m:t>𝑄</m:t>
                          </m:r>
                        </m:e>
                        <m:sub>
                          <m:r>
                            <a:rPr lang="fr-FR" sz="1400" i="1" kern="0" smtClean="0">
                              <a:latin typeface="Cambria Math" panose="02040503050406030204" pitchFamily="18" charset="0"/>
                            </a:rPr>
                            <m:t>0</m:t>
                          </m:r>
                        </m:sub>
                      </m:sSub>
                    </m:oMath>
                  </m:oMathPara>
                </a14:m>
                <a:endParaRPr lang="en-US" dirty="0"/>
              </a:p>
            </p:txBody>
          </p:sp>
        </mc:Choice>
        <mc:Fallback xmlns="">
          <p:sp>
            <p:nvSpPr>
              <p:cNvPr id="13" name="TextBox 12">
                <a:extLst>
                  <a:ext uri="{FF2B5EF4-FFF2-40B4-BE49-F238E27FC236}">
                    <a16:creationId xmlns:a16="http://schemas.microsoft.com/office/drawing/2014/main" id="{620D0BC0-E3ED-5340-9C41-3444660FCA21}"/>
                  </a:ext>
                </a:extLst>
              </p:cNvPr>
              <p:cNvSpPr txBox="1">
                <a:spLocks noRot="1" noChangeAspect="1" noMove="1" noResize="1" noEditPoints="1" noAdjustHandles="1" noChangeArrowheads="1" noChangeShapeType="1" noTextEdit="1"/>
              </p:cNvSpPr>
              <p:nvPr/>
            </p:nvSpPr>
            <p:spPr>
              <a:xfrm>
                <a:off x="787353" y="1647268"/>
                <a:ext cx="574428" cy="307777"/>
              </a:xfrm>
              <a:prstGeom prst="rect">
                <a:avLst/>
              </a:prstGeom>
              <a:blipFill>
                <a:blip r:embed="rId3"/>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94A474-B6A3-2149-553F-8F049C160BB7}"/>
                  </a:ext>
                </a:extLst>
              </p:cNvPr>
              <p:cNvSpPr txBox="1"/>
              <p:nvPr/>
            </p:nvSpPr>
            <p:spPr>
              <a:xfrm>
                <a:off x="891422" y="2049667"/>
                <a:ext cx="57442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sz="1400" i="1" kern="0" smtClean="0">
                              <a:latin typeface="Cambria Math" panose="02040503050406030204" pitchFamily="18" charset="0"/>
                            </a:rPr>
                          </m:ctrlPr>
                        </m:sSubPr>
                        <m:e>
                          <m:r>
                            <a:rPr lang="fr-FR" sz="1400" i="1" kern="0" smtClean="0">
                              <a:latin typeface="Cambria Math" panose="02040503050406030204" pitchFamily="18" charset="0"/>
                            </a:rPr>
                            <m:t>𝑄</m:t>
                          </m:r>
                        </m:e>
                        <m:sub>
                          <m:r>
                            <a:rPr lang="en-US" sz="1400" b="0" i="1" kern="0" smtClean="0">
                              <a:latin typeface="Cambria Math" panose="02040503050406030204" pitchFamily="18" charset="0"/>
                            </a:rPr>
                            <m:t>𝑚𝑎𝑥</m:t>
                          </m:r>
                        </m:sub>
                      </m:sSub>
                    </m:oMath>
                  </m:oMathPara>
                </a14:m>
                <a:endParaRPr lang="en-US" dirty="0"/>
              </a:p>
            </p:txBody>
          </p:sp>
        </mc:Choice>
        <mc:Fallback xmlns="">
          <p:sp>
            <p:nvSpPr>
              <p:cNvPr id="14" name="TextBox 13">
                <a:extLst>
                  <a:ext uri="{FF2B5EF4-FFF2-40B4-BE49-F238E27FC236}">
                    <a16:creationId xmlns:a16="http://schemas.microsoft.com/office/drawing/2014/main" id="{4B94A474-B6A3-2149-553F-8F049C160BB7}"/>
                  </a:ext>
                </a:extLst>
              </p:cNvPr>
              <p:cNvSpPr txBox="1">
                <a:spLocks noRot="1" noChangeAspect="1" noMove="1" noResize="1" noEditPoints="1" noAdjustHandles="1" noChangeArrowheads="1" noChangeShapeType="1" noTextEdit="1"/>
              </p:cNvSpPr>
              <p:nvPr/>
            </p:nvSpPr>
            <p:spPr>
              <a:xfrm>
                <a:off x="891422" y="2049667"/>
                <a:ext cx="574428" cy="307777"/>
              </a:xfrm>
              <a:prstGeom prst="rect">
                <a:avLst/>
              </a:prstGeom>
              <a:blipFill>
                <a:blip r:embed="rId4"/>
                <a:stretch>
                  <a:fillRect b="-9804"/>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12D0F443-AF7D-B33A-8580-A48E0ADEBF72}"/>
              </a:ext>
            </a:extLst>
          </p:cNvPr>
          <p:cNvSpPr txBox="1"/>
          <p:nvPr/>
        </p:nvSpPr>
        <p:spPr>
          <a:xfrm>
            <a:off x="891422" y="2437675"/>
            <a:ext cx="574428" cy="307777"/>
          </a:xfrm>
          <a:prstGeom prst="rect">
            <a:avLst/>
          </a:prstGeom>
          <a:noFill/>
        </p:spPr>
        <p:txBody>
          <a:bodyPr wrap="square">
            <a:spAutoFit/>
          </a:bodyPr>
          <a:lstStyle/>
          <a:p>
            <a:r>
              <a:rPr lang="en-US" dirty="0" err="1">
                <a:latin typeface="Cambria Math" panose="02040503050406030204" pitchFamily="18" charset="0"/>
                <a:ea typeface="Cambria Math" panose="02040503050406030204" pitchFamily="18" charset="0"/>
              </a:rPr>
              <a:t>Ileak</a:t>
            </a:r>
            <a:endParaRPr lang="en-US" dirty="0"/>
          </a:p>
        </p:txBody>
      </p:sp>
      <p:sp>
        <p:nvSpPr>
          <p:cNvPr id="17" name="Title 1">
            <a:extLst>
              <a:ext uri="{FF2B5EF4-FFF2-40B4-BE49-F238E27FC236}">
                <a16:creationId xmlns:a16="http://schemas.microsoft.com/office/drawing/2014/main" id="{15D2627C-9093-8189-FFE5-020FE6580F05}"/>
              </a:ext>
            </a:extLst>
          </p:cNvPr>
          <p:cNvSpPr txBox="1">
            <a:spLocks/>
          </p:cNvSpPr>
          <p:nvPr/>
        </p:nvSpPr>
        <p:spPr bwMode="auto">
          <a:xfrm>
            <a:off x="1718957" y="1144664"/>
            <a:ext cx="3908754"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000" b="1">
                <a:solidFill>
                  <a:srgbClr val="B30514"/>
                </a:solidFill>
                <a:latin typeface="+mj-lt"/>
                <a:ea typeface="+mj-ea"/>
                <a:cs typeface="+mj-cs"/>
              </a:defRPr>
            </a:lvl1pPr>
            <a:lvl2pPr algn="ctr" rtl="0" eaLnBrk="0" fontAlgn="base" hangingPunct="0">
              <a:spcBef>
                <a:spcPct val="0"/>
              </a:spcBef>
              <a:spcAft>
                <a:spcPct val="0"/>
              </a:spcAft>
              <a:defRPr sz="2000" b="1">
                <a:solidFill>
                  <a:srgbClr val="B30514"/>
                </a:solidFill>
                <a:latin typeface="Arial" charset="0"/>
              </a:defRPr>
            </a:lvl2pPr>
            <a:lvl3pPr algn="ctr" rtl="0" eaLnBrk="0" fontAlgn="base" hangingPunct="0">
              <a:spcBef>
                <a:spcPct val="0"/>
              </a:spcBef>
              <a:spcAft>
                <a:spcPct val="0"/>
              </a:spcAft>
              <a:defRPr sz="2000" b="1">
                <a:solidFill>
                  <a:srgbClr val="B30514"/>
                </a:solidFill>
                <a:latin typeface="Arial" charset="0"/>
              </a:defRPr>
            </a:lvl3pPr>
            <a:lvl4pPr algn="ctr" rtl="0" eaLnBrk="0" fontAlgn="base" hangingPunct="0">
              <a:spcBef>
                <a:spcPct val="0"/>
              </a:spcBef>
              <a:spcAft>
                <a:spcPct val="0"/>
              </a:spcAft>
              <a:defRPr sz="2000" b="1">
                <a:solidFill>
                  <a:srgbClr val="B30514"/>
                </a:solidFill>
                <a:latin typeface="Arial" charset="0"/>
              </a:defRPr>
            </a:lvl4pPr>
            <a:lvl5pPr algn="ctr" rtl="0" eaLnBrk="0" fontAlgn="base" hangingPunct="0">
              <a:spcBef>
                <a:spcPct val="0"/>
              </a:spcBef>
              <a:spcAft>
                <a:spcPct val="0"/>
              </a:spcAft>
              <a:defRPr sz="2000" b="1">
                <a:solidFill>
                  <a:srgbClr val="B30514"/>
                </a:solidFill>
                <a:latin typeface="Arial" charset="0"/>
              </a:defRPr>
            </a:lvl5pPr>
            <a:lvl6pPr marL="457200" algn="ctr" rtl="0" fontAlgn="base">
              <a:spcBef>
                <a:spcPct val="0"/>
              </a:spcBef>
              <a:spcAft>
                <a:spcPct val="0"/>
              </a:spcAft>
              <a:defRPr sz="2000" b="1">
                <a:solidFill>
                  <a:srgbClr val="B30514"/>
                </a:solidFill>
                <a:latin typeface="Arial" charset="0"/>
              </a:defRPr>
            </a:lvl6pPr>
            <a:lvl7pPr marL="914400" algn="ctr" rtl="0" fontAlgn="base">
              <a:spcBef>
                <a:spcPct val="0"/>
              </a:spcBef>
              <a:spcAft>
                <a:spcPct val="0"/>
              </a:spcAft>
              <a:defRPr sz="2000" b="1">
                <a:solidFill>
                  <a:srgbClr val="B30514"/>
                </a:solidFill>
                <a:latin typeface="Arial" charset="0"/>
              </a:defRPr>
            </a:lvl7pPr>
            <a:lvl8pPr marL="1371600" algn="ctr" rtl="0" fontAlgn="base">
              <a:spcBef>
                <a:spcPct val="0"/>
              </a:spcBef>
              <a:spcAft>
                <a:spcPct val="0"/>
              </a:spcAft>
              <a:defRPr sz="2000" b="1">
                <a:solidFill>
                  <a:srgbClr val="B30514"/>
                </a:solidFill>
                <a:latin typeface="Arial" charset="0"/>
              </a:defRPr>
            </a:lvl8pPr>
            <a:lvl9pPr marL="1828800" algn="ctr" rtl="0" fontAlgn="base">
              <a:spcBef>
                <a:spcPct val="0"/>
              </a:spcBef>
              <a:spcAft>
                <a:spcPct val="0"/>
              </a:spcAft>
              <a:defRPr sz="2000" b="1">
                <a:solidFill>
                  <a:srgbClr val="B30514"/>
                </a:solidFill>
                <a:latin typeface="Arial" charset="0"/>
              </a:defRPr>
            </a:lvl9pPr>
          </a:lstStyle>
          <a:p>
            <a:r>
              <a:rPr lang="en-US" kern="0" dirty="0"/>
              <a:t>We know:</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CE63871F-FFAE-AA53-97E2-FCF584C11D51}"/>
                  </a:ext>
                </a:extLst>
              </p:cNvPr>
              <p:cNvSpPr/>
              <p:nvPr/>
            </p:nvSpPr>
            <p:spPr>
              <a:xfrm>
                <a:off x="2927381" y="2956236"/>
                <a:ext cx="1693861" cy="4914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rPr>
                        <m:t>𝛽</m:t>
                      </m:r>
                      <m:r>
                        <a:rPr lang="en-US" sz="1200">
                          <a:latin typeface="Cambria Math" panose="02040503050406030204" pitchFamily="18" charset="0"/>
                        </a:rPr>
                        <m:t>=</m:t>
                      </m:r>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panose="02040503050406030204" pitchFamily="18" charset="0"/>
                                </a:rPr>
                                <m:t>𝐶</m:t>
                              </m:r>
                            </m:e>
                            <m:sub>
                              <m:r>
                                <a:rPr lang="en-US" sz="1200" i="1">
                                  <a:latin typeface="Cambria Math" panose="02040503050406030204" pitchFamily="18" charset="0"/>
                                </a:rPr>
                                <m:t>𝐹𝑡𝑜𝑡</m:t>
                              </m:r>
                            </m:sub>
                          </m:sSub>
                        </m:num>
                        <m:den>
                          <m:sSub>
                            <m:sSubPr>
                              <m:ctrlPr>
                                <a:rPr lang="en-US" sz="1200" i="1">
                                  <a:latin typeface="Cambria Math" panose="02040503050406030204" pitchFamily="18" charset="0"/>
                                </a:rPr>
                              </m:ctrlPr>
                            </m:sSubPr>
                            <m:e>
                              <m:r>
                                <a:rPr lang="en-US" sz="1200" i="1">
                                  <a:latin typeface="Cambria Math" panose="02040503050406030204" pitchFamily="18" charset="0"/>
                                </a:rPr>
                                <m:t>𝐶</m:t>
                              </m:r>
                            </m:e>
                            <m:sub>
                              <m:r>
                                <a:rPr lang="en-US" sz="1200" i="1">
                                  <a:latin typeface="Cambria Math" panose="02040503050406030204" pitchFamily="18" charset="0"/>
                                </a:rPr>
                                <m:t>𝐹𝑡𝑜𝑡</m:t>
                              </m:r>
                            </m:sub>
                          </m:sSub>
                          <m:r>
                            <a:rPr lang="en-US" sz="120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𝐶</m:t>
                              </m:r>
                            </m:e>
                            <m:sub>
                              <m:r>
                                <a:rPr lang="en-US" sz="1200" i="1">
                                  <a:latin typeface="Cambria Math" panose="02040503050406030204" pitchFamily="18" charset="0"/>
                                </a:rPr>
                                <m:t>𝑆</m:t>
                              </m:r>
                            </m:sub>
                          </m:sSub>
                          <m:r>
                            <a:rPr lang="en-US" sz="1200">
                              <a:latin typeface="Cambria Math" panose="02040503050406030204" pitchFamily="18" charset="0"/>
                            </a:rPr>
                            <m:t>+</m:t>
                          </m:r>
                          <m:sSub>
                            <m:sSubPr>
                              <m:ctrlPr>
                                <a:rPr lang="en-US" sz="1200" i="1">
                                  <a:latin typeface="Cambria Math" panose="02040503050406030204" pitchFamily="18" charset="0"/>
                                </a:rPr>
                              </m:ctrlPr>
                            </m:sSubPr>
                            <m:e>
                              <m:r>
                                <a:rPr lang="en-US" sz="1200" i="1">
                                  <a:latin typeface="Cambria Math" panose="02040503050406030204" pitchFamily="18" charset="0"/>
                                </a:rPr>
                                <m:t>𝐶</m:t>
                              </m:r>
                            </m:e>
                            <m:sub>
                              <m:r>
                                <a:rPr lang="en-US" sz="1200" i="1">
                                  <a:latin typeface="Cambria Math" panose="02040503050406030204" pitchFamily="18" charset="0"/>
                                </a:rPr>
                                <m:t>𝑔𝑠</m:t>
                              </m:r>
                            </m:sub>
                          </m:sSub>
                        </m:den>
                      </m:f>
                    </m:oMath>
                  </m:oMathPara>
                </a14:m>
                <a:endParaRPr lang="en-US" sz="1200" dirty="0"/>
              </a:p>
            </p:txBody>
          </p:sp>
        </mc:Choice>
        <mc:Fallback xmlns="">
          <p:sp>
            <p:nvSpPr>
              <p:cNvPr id="18" name="Rectangle 17">
                <a:extLst>
                  <a:ext uri="{FF2B5EF4-FFF2-40B4-BE49-F238E27FC236}">
                    <a16:creationId xmlns:a16="http://schemas.microsoft.com/office/drawing/2014/main" id="{CE63871F-FFAE-AA53-97E2-FCF584C11D51}"/>
                  </a:ext>
                </a:extLst>
              </p:cNvPr>
              <p:cNvSpPr>
                <a:spLocks noRot="1" noChangeAspect="1" noMove="1" noResize="1" noEditPoints="1" noAdjustHandles="1" noChangeArrowheads="1" noChangeShapeType="1" noTextEdit="1"/>
              </p:cNvSpPr>
              <p:nvPr/>
            </p:nvSpPr>
            <p:spPr>
              <a:xfrm>
                <a:off x="2927381" y="2956236"/>
                <a:ext cx="1693861" cy="49148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6776D781-CC2E-B496-0099-0A2FE3EA3456}"/>
                  </a:ext>
                </a:extLst>
              </p:cNvPr>
              <p:cNvSpPr/>
              <p:nvPr/>
            </p:nvSpPr>
            <p:spPr>
              <a:xfrm>
                <a:off x="4739351" y="3035069"/>
                <a:ext cx="2808782"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𝐿𝑡𝑜𝑡</m:t>
                          </m:r>
                        </m:sub>
                      </m:sSub>
                      <m:r>
                        <a:rPr lang="en-US">
                          <a:latin typeface="Cambria Math" panose="02040503050406030204" pitchFamily="18" charset="0"/>
                        </a:rPr>
                        <m:t>=</m:t>
                      </m:r>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𝑑𝑏</m:t>
                              </m:r>
                            </m:sub>
                          </m:sSub>
                          <m:r>
                            <a:rPr lang="en-US" i="1">
                              <a:latin typeface="Cambria Math" panose="02040503050406030204" pitchFamily="18" charset="0"/>
                            </a:rPr>
                            <m:t>+</m:t>
                          </m:r>
                          <m:r>
                            <a:rPr lang="en-US" i="1">
                              <a:latin typeface="Cambria Math" panose="02040503050406030204" pitchFamily="18" charset="0"/>
                            </a:rPr>
                            <m:t>𝐶</m:t>
                          </m:r>
                        </m:e>
                        <m:sub>
                          <m:r>
                            <a:rPr lang="en-US" i="1">
                              <a:latin typeface="Cambria Math" panose="02040503050406030204" pitchFamily="18" charset="0"/>
                            </a:rPr>
                            <m:t>𝐿</m:t>
                          </m:r>
                        </m:sub>
                      </m:sSub>
                      <m:r>
                        <a:rPr lang="en-US">
                          <a:latin typeface="Cambria Math" panose="02040503050406030204" pitchFamily="18" charset="0"/>
                        </a:rPr>
                        <m:t>+</m:t>
                      </m:r>
                      <m:d>
                        <m:dPr>
                          <m:ctrlPr>
                            <a:rPr lang="en-US" i="1">
                              <a:latin typeface="Cambria Math" panose="02040503050406030204" pitchFamily="18" charset="0"/>
                            </a:rPr>
                          </m:ctrlPr>
                        </m:dPr>
                        <m:e>
                          <m:r>
                            <a:rPr lang="en-US">
                              <a:latin typeface="Cambria Math" panose="02040503050406030204" pitchFamily="18" charset="0"/>
                            </a:rPr>
                            <m:t>1−</m:t>
                          </m:r>
                          <m:r>
                            <a:rPr lang="en-US" i="1">
                              <a:latin typeface="Cambria Math" panose="02040503050406030204" pitchFamily="18" charset="0"/>
                            </a:rPr>
                            <m:t>𝛽</m:t>
                          </m:r>
                        </m:e>
                      </m:d>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𝐹𝑡𝑜𝑡</m:t>
                          </m:r>
                        </m:sub>
                      </m:sSub>
                    </m:oMath>
                  </m:oMathPara>
                </a14:m>
                <a:endParaRPr lang="en-US" dirty="0"/>
              </a:p>
            </p:txBody>
          </p:sp>
        </mc:Choice>
        <mc:Fallback xmlns="">
          <p:sp>
            <p:nvSpPr>
              <p:cNvPr id="20" name="Rectangle 19">
                <a:extLst>
                  <a:ext uri="{FF2B5EF4-FFF2-40B4-BE49-F238E27FC236}">
                    <a16:creationId xmlns:a16="http://schemas.microsoft.com/office/drawing/2014/main" id="{6776D781-CC2E-B496-0099-0A2FE3EA3456}"/>
                  </a:ext>
                </a:extLst>
              </p:cNvPr>
              <p:cNvSpPr>
                <a:spLocks noRot="1" noChangeAspect="1" noMove="1" noResize="1" noEditPoints="1" noAdjustHandles="1" noChangeArrowheads="1" noChangeShapeType="1" noTextEdit="1"/>
              </p:cNvSpPr>
              <p:nvPr/>
            </p:nvSpPr>
            <p:spPr>
              <a:xfrm>
                <a:off x="4739351" y="3035069"/>
                <a:ext cx="2808782" cy="307777"/>
              </a:xfrm>
              <a:prstGeom prst="rect">
                <a:avLst/>
              </a:prstGeom>
              <a:blipFill>
                <a:blip r:embed="rId6"/>
                <a:stretch>
                  <a:fillRect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A6ACD44-FD60-83AE-6042-2949D09BFBA5}"/>
                  </a:ext>
                </a:extLst>
              </p:cNvPr>
              <p:cNvSpPr txBox="1"/>
              <p:nvPr/>
            </p:nvSpPr>
            <p:spPr>
              <a:xfrm>
                <a:off x="3027153" y="2187052"/>
                <a:ext cx="4660891" cy="6847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a:rPr>
                            <m:t>𝐴</m:t>
                          </m:r>
                        </m:e>
                        <m:sub>
                          <m:r>
                            <a:rPr lang="en-US" i="1">
                              <a:latin typeface="Cambria Math" panose="02040503050406030204" pitchFamily="18" charset="0"/>
                            </a:rPr>
                            <m:t>𝐶𝐿</m:t>
                          </m:r>
                        </m:sub>
                      </m:sSub>
                      <m:d>
                        <m:dPr>
                          <m:ctrlPr>
                            <a:rPr lang="en-US" i="1">
                              <a:latin typeface="Cambria Math" panose="02040503050406030204" pitchFamily="18" charset="0"/>
                            </a:rPr>
                          </m:ctrlPr>
                        </m:dPr>
                        <m:e>
                          <m:r>
                            <a:rPr lang="en-US" i="1">
                              <a:latin typeface="Cambria Math" panose="02040503050406030204" pitchFamily="18" charset="0"/>
                            </a:rPr>
                            <m:t>𝑠</m:t>
                          </m:r>
                        </m:e>
                      </m:d>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𝑜𝑢𝑡</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𝑖</m:t>
                              </m:r>
                            </m:e>
                            <m:sub>
                              <m:r>
                                <a:rPr lang="en-US" i="1">
                                  <a:latin typeface="Cambria Math" panose="02040503050406030204" pitchFamily="18" charset="0"/>
                                </a:rPr>
                                <m:t>𝑖𝑛</m:t>
                              </m:r>
                            </m:sub>
                          </m:sSub>
                        </m:den>
                      </m:f>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a:rPr>
                            <m:t>𝐴</m:t>
                          </m:r>
                        </m:e>
                        <m:sub>
                          <m:r>
                            <a:rPr lang="en-US" i="1" smtClean="0">
                              <a:latin typeface="Cambria Math" panose="02040503050406030204" pitchFamily="18" charset="0"/>
                            </a:rPr>
                            <m:t>𝐶𝐿</m:t>
                          </m:r>
                          <m:r>
                            <a:rPr lang="en-US" i="1">
                              <a:latin typeface="Cambria Math"/>
                              <a:ea typeface="Cambria Math"/>
                            </a:rPr>
                            <m:t>∞</m:t>
                          </m:r>
                        </m:sub>
                      </m:sSub>
                      <m:f>
                        <m:fPr>
                          <m:ctrlPr>
                            <a:rPr lang="en-US" i="1">
                              <a:latin typeface="Cambria Math" panose="02040503050406030204" pitchFamily="18" charset="0"/>
                              <a:ea typeface="Cambria Math"/>
                            </a:rPr>
                          </m:ctrlPr>
                        </m:fPr>
                        <m:num>
                          <m:r>
                            <a:rPr lang="en-US" i="1">
                              <a:latin typeface="Cambria Math" panose="02040503050406030204" pitchFamily="18" charset="0"/>
                              <a:ea typeface="Cambria Math"/>
                            </a:rPr>
                            <m:t>𝐿</m:t>
                          </m:r>
                          <m:d>
                            <m:dPr>
                              <m:ctrlPr>
                                <a:rPr lang="en-US" i="1">
                                  <a:latin typeface="Cambria Math" panose="02040503050406030204" pitchFamily="18" charset="0"/>
                                  <a:ea typeface="Cambria Math"/>
                                </a:rPr>
                              </m:ctrlPr>
                            </m:dPr>
                            <m:e>
                              <m:r>
                                <a:rPr lang="en-US" i="1">
                                  <a:latin typeface="Cambria Math" panose="02040503050406030204" pitchFamily="18" charset="0"/>
                                  <a:ea typeface="Cambria Math"/>
                                </a:rPr>
                                <m:t>𝑠</m:t>
                              </m:r>
                            </m:e>
                          </m:d>
                        </m:num>
                        <m:den>
                          <m:r>
                            <a:rPr lang="en-US" i="1">
                              <a:latin typeface="Cambria Math"/>
                              <a:ea typeface="Cambria Math"/>
                            </a:rPr>
                            <m:t>1+</m:t>
                          </m:r>
                          <m:r>
                            <a:rPr lang="en-US" i="1">
                              <a:latin typeface="Cambria Math" panose="02040503050406030204" pitchFamily="18" charset="0"/>
                              <a:ea typeface="Cambria Math"/>
                            </a:rPr>
                            <m:t>𝐿</m:t>
                          </m:r>
                          <m:d>
                            <m:dPr>
                              <m:ctrlPr>
                                <a:rPr lang="en-US" i="1">
                                  <a:latin typeface="Cambria Math" panose="02040503050406030204" pitchFamily="18" charset="0"/>
                                  <a:ea typeface="Cambria Math"/>
                                </a:rPr>
                              </m:ctrlPr>
                            </m:dPr>
                            <m:e>
                              <m:r>
                                <a:rPr lang="en-US" i="1">
                                  <a:latin typeface="Cambria Math" panose="02040503050406030204" pitchFamily="18" charset="0"/>
                                  <a:ea typeface="Cambria Math"/>
                                </a:rPr>
                                <m:t>𝑠</m:t>
                              </m:r>
                            </m:e>
                          </m:d>
                        </m:den>
                      </m:f>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𝑠𝐶</m:t>
                              </m:r>
                            </m:e>
                            <m:sub>
                              <m:r>
                                <a:rPr lang="en-US" i="1">
                                  <a:latin typeface="Cambria Math" panose="02040503050406030204" pitchFamily="18" charset="0"/>
                                </a:rPr>
                                <m:t>𝐹𝑡𝑜𝑡</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num>
                        <m:den>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den>
                      </m:f>
                      <m:f>
                        <m:fPr>
                          <m:ctrlPr>
                            <a:rPr lang="en-US" i="1">
                              <a:latin typeface="Cambria Math" panose="02040503050406030204" pitchFamily="18" charset="0"/>
                              <a:ea typeface="Cambria Math"/>
                            </a:rPr>
                          </m:ctrlPr>
                        </m:fPr>
                        <m:num>
                          <m:r>
                            <a:rPr lang="en-US" i="1">
                              <a:latin typeface="Cambria Math" panose="02040503050406030204" pitchFamily="18" charset="0"/>
                            </a:rPr>
                            <m:t>1</m:t>
                          </m:r>
                        </m:num>
                        <m:den>
                          <m:r>
                            <a:rPr lang="en-US" i="1">
                              <a:latin typeface="Cambria Math" panose="02040503050406030204" pitchFamily="18" charset="0"/>
                            </a:rPr>
                            <m:t>1+</m:t>
                          </m:r>
                          <m:f>
                            <m:fPr>
                              <m:ctrlPr>
                                <a:rPr lang="en-US" i="1">
                                  <a:latin typeface="Cambria Math" panose="02040503050406030204" pitchFamily="18" charset="0"/>
                                </a:rPr>
                              </m:ctrlPr>
                            </m:fPr>
                            <m:num>
                              <m:r>
                                <a:rPr lang="en-US" i="1">
                                  <a:latin typeface="Cambria Math" panose="02040503050406030204" pitchFamily="18" charset="0"/>
                                </a:rPr>
                                <m:t>𝑠</m:t>
                              </m:r>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𝑢</m:t>
                                  </m:r>
                                </m:sub>
                              </m:sSub>
                            </m:den>
                          </m:f>
                        </m:den>
                      </m:f>
                    </m:oMath>
                  </m:oMathPara>
                </a14:m>
                <a:endParaRPr lang="en-US" dirty="0">
                  <a:latin typeface="+mn-lt"/>
                </a:endParaRPr>
              </a:p>
            </p:txBody>
          </p:sp>
        </mc:Choice>
        <mc:Fallback xmlns="">
          <p:sp>
            <p:nvSpPr>
              <p:cNvPr id="23" name="TextBox 22">
                <a:extLst>
                  <a:ext uri="{FF2B5EF4-FFF2-40B4-BE49-F238E27FC236}">
                    <a16:creationId xmlns:a16="http://schemas.microsoft.com/office/drawing/2014/main" id="{DA6ACD44-FD60-83AE-6042-2949D09BFBA5}"/>
                  </a:ext>
                </a:extLst>
              </p:cNvPr>
              <p:cNvSpPr txBox="1">
                <a:spLocks noRot="1" noChangeAspect="1" noMove="1" noResize="1" noEditPoints="1" noAdjustHandles="1" noChangeArrowheads="1" noChangeShapeType="1" noTextEdit="1"/>
              </p:cNvSpPr>
              <p:nvPr/>
            </p:nvSpPr>
            <p:spPr>
              <a:xfrm>
                <a:off x="3027153" y="2187052"/>
                <a:ext cx="4660891" cy="68473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63D4450D-2732-26A0-5A7E-0BBB52A0A066}"/>
                  </a:ext>
                </a:extLst>
              </p:cNvPr>
              <p:cNvSpPr/>
              <p:nvPr/>
            </p:nvSpPr>
            <p:spPr>
              <a:xfrm>
                <a:off x="7548133" y="2933088"/>
                <a:ext cx="1214114" cy="5377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𝑢</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𝛽</m:t>
                          </m:r>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𝑚</m:t>
                              </m:r>
                            </m:sub>
                          </m:sSub>
                        </m:num>
                        <m:den>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𝐿𝑡𝑜𝑡</m:t>
                              </m:r>
                              <m:r>
                                <a:rPr lang="en-US" i="1">
                                  <a:latin typeface="Cambria Math" panose="02040503050406030204" pitchFamily="18" charset="0"/>
                                </a:rPr>
                                <m:t> </m:t>
                              </m:r>
                            </m:sub>
                          </m:sSub>
                        </m:den>
                      </m:f>
                    </m:oMath>
                  </m:oMathPara>
                </a14:m>
                <a:endParaRPr lang="en-US" dirty="0"/>
              </a:p>
            </p:txBody>
          </p:sp>
        </mc:Choice>
        <mc:Fallback xmlns="">
          <p:sp>
            <p:nvSpPr>
              <p:cNvPr id="27" name="Rectangle 26">
                <a:extLst>
                  <a:ext uri="{FF2B5EF4-FFF2-40B4-BE49-F238E27FC236}">
                    <a16:creationId xmlns:a16="http://schemas.microsoft.com/office/drawing/2014/main" id="{63D4450D-2732-26A0-5A7E-0BBB52A0A066}"/>
                  </a:ext>
                </a:extLst>
              </p:cNvPr>
              <p:cNvSpPr>
                <a:spLocks noRot="1" noChangeAspect="1" noMove="1" noResize="1" noEditPoints="1" noAdjustHandles="1" noChangeArrowheads="1" noChangeShapeType="1" noTextEdit="1"/>
              </p:cNvSpPr>
              <p:nvPr/>
            </p:nvSpPr>
            <p:spPr>
              <a:xfrm>
                <a:off x="7548133" y="2933088"/>
                <a:ext cx="1214114" cy="5377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328CC591-CEFF-AD39-2DAE-BB53CB190632}"/>
                  </a:ext>
                </a:extLst>
              </p:cNvPr>
              <p:cNvSpPr/>
              <p:nvPr/>
            </p:nvSpPr>
            <p:spPr>
              <a:xfrm>
                <a:off x="1536036" y="4226456"/>
                <a:ext cx="5810197" cy="51071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200" i="1" smtClean="0">
                          <a:latin typeface="Cambria Math" panose="02040503050406030204" pitchFamily="18" charset="0"/>
                          <a:ea typeface="Cambria Math" panose="02040503050406030204" pitchFamily="18" charset="0"/>
                        </a:rPr>
                        <m:t>𝑃𝑀</m:t>
                      </m:r>
                      <m:r>
                        <a:rPr lang="en-US" sz="1200" i="1">
                          <a:latin typeface="Cambria Math" panose="02040503050406030204" pitchFamily="18" charset="0"/>
                        </a:rPr>
                        <m:t>=180</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rPr>
                        <m:t>−</m:t>
                      </m:r>
                      <m:r>
                        <a:rPr lang="en-US" sz="1200" i="1">
                          <a:latin typeface="Cambria Math" panose="02040503050406030204" pitchFamily="18" charset="0"/>
                        </a:rPr>
                        <m:t>𝑎𝑡𝑎𝑛</m:t>
                      </m:r>
                      <m:d>
                        <m:dPr>
                          <m:ctrlPr>
                            <a:rPr lang="en-US" sz="1200" i="1">
                              <a:latin typeface="Cambria Math" panose="02040503050406030204" pitchFamily="18" charset="0"/>
                            </a:rPr>
                          </m:ctrlPr>
                        </m:dPr>
                        <m:e>
                          <m:f>
                            <m:fPr>
                              <m:ctrlPr>
                                <a:rPr lang="en-US" sz="1200" i="1">
                                  <a:latin typeface="Cambria Math" panose="02040503050406030204" pitchFamily="18" charset="0"/>
                                </a:rPr>
                              </m:ctrlPr>
                            </m:fPr>
                            <m:num>
                              <m:sSub>
                                <m:sSubPr>
                                  <m:ctrlPr>
                                    <a:rPr lang="en-US" sz="1200" i="1">
                                      <a:latin typeface="Cambria Math" panose="02040503050406030204" pitchFamily="18" charset="0"/>
                                    </a:rPr>
                                  </m:ctrlPr>
                                </m:sSubPr>
                                <m:e>
                                  <m:r>
                                    <a:rPr lang="en-US" sz="1200" i="1">
                                      <a:latin typeface="Cambria Math" panose="02040503050406030204" pitchFamily="18" charset="0"/>
                                    </a:rPr>
                                    <m:t>𝜔</m:t>
                                  </m:r>
                                </m:e>
                                <m:sub>
                                  <m:r>
                                    <a:rPr lang="en-US" sz="1200" i="1">
                                      <a:latin typeface="Cambria Math" panose="02040503050406030204" pitchFamily="18" charset="0"/>
                                    </a:rPr>
                                    <m:t>𝑢</m:t>
                                  </m:r>
                                </m:sub>
                              </m:sSub>
                            </m:num>
                            <m:den>
                              <m:sSub>
                                <m:sSubPr>
                                  <m:ctrlPr>
                                    <a:rPr lang="en-US" sz="1200" i="1">
                                      <a:latin typeface="Cambria Math" panose="02040503050406030204" pitchFamily="18" charset="0"/>
                                    </a:rPr>
                                  </m:ctrlPr>
                                </m:sSubPr>
                                <m:e>
                                  <m:r>
                                    <a:rPr lang="en-US" sz="1200" i="1">
                                      <a:latin typeface="Cambria Math" panose="02040503050406030204" pitchFamily="18" charset="0"/>
                                    </a:rPr>
                                    <m:t>𝜔</m:t>
                                  </m:r>
                                </m:e>
                                <m:sub>
                                  <m:r>
                                    <a:rPr lang="en-US" sz="1200" i="1">
                                      <a:latin typeface="Cambria Math" panose="02040503050406030204" pitchFamily="18" charset="0"/>
                                    </a:rPr>
                                    <m:t>𝑝</m:t>
                                  </m:r>
                                </m:sub>
                              </m:sSub>
                            </m:den>
                          </m:f>
                        </m:e>
                      </m:d>
                      <m:r>
                        <a:rPr lang="en-US" sz="1200" b="0" i="1" smtClean="0">
                          <a:latin typeface="Cambria Math" panose="02040503050406030204" pitchFamily="18" charset="0"/>
                        </a:rPr>
                        <m:t>&gt;65</m:t>
                      </m:r>
                      <m:r>
                        <a:rPr lang="en-US" sz="1200" i="1">
                          <a:latin typeface="Cambria Math" panose="02040503050406030204" pitchFamily="18" charset="0"/>
                          <a:ea typeface="Cambria Math" panose="02040503050406030204" pitchFamily="18" charset="0"/>
                        </a:rPr>
                        <m:t>°</m:t>
                      </m:r>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ideally</m:t>
                      </m:r>
                      <m:r>
                        <a:rPr lang="en-US" sz="1200" b="0" i="0" smtClean="0">
                          <a:latin typeface="Cambria Math" panose="02040503050406030204" pitchFamily="18" charset="0"/>
                          <a:ea typeface="Cambria Math" panose="02040503050406030204" pitchFamily="18" charset="0"/>
                        </a:rPr>
                        <m:t> 75</m:t>
                      </m:r>
                      <m:r>
                        <a:rPr lang="en-US" sz="1200" i="1">
                          <a:latin typeface="Cambria Math" panose="02040503050406030204" pitchFamily="18" charset="0"/>
                          <a:ea typeface="Cambria Math" panose="02040503050406030204" pitchFamily="18" charset="0"/>
                        </a:rPr>
                        <m:t>°</m:t>
                      </m:r>
                    </m:oMath>
                  </m:oMathPara>
                </a14:m>
                <a:endParaRPr lang="en-US" sz="1200" dirty="0"/>
              </a:p>
            </p:txBody>
          </p:sp>
        </mc:Choice>
        <mc:Fallback xmlns="">
          <p:sp>
            <p:nvSpPr>
              <p:cNvPr id="29" name="Rectangle 28">
                <a:extLst>
                  <a:ext uri="{FF2B5EF4-FFF2-40B4-BE49-F238E27FC236}">
                    <a16:creationId xmlns:a16="http://schemas.microsoft.com/office/drawing/2014/main" id="{328CC591-CEFF-AD39-2DAE-BB53CB190632}"/>
                  </a:ext>
                </a:extLst>
              </p:cNvPr>
              <p:cNvSpPr>
                <a:spLocks noRot="1" noChangeAspect="1" noMove="1" noResize="1" noEditPoints="1" noAdjustHandles="1" noChangeArrowheads="1" noChangeShapeType="1" noTextEdit="1"/>
              </p:cNvSpPr>
              <p:nvPr/>
            </p:nvSpPr>
            <p:spPr>
              <a:xfrm>
                <a:off x="1536036" y="4226456"/>
                <a:ext cx="5810197" cy="51071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38BD4735-1FEB-59DF-2837-0341B84896F6}"/>
                  </a:ext>
                </a:extLst>
              </p:cNvPr>
              <p:cNvSpPr txBox="1"/>
              <p:nvPr/>
            </p:nvSpPr>
            <p:spPr>
              <a:xfrm>
                <a:off x="787353" y="3610995"/>
                <a:ext cx="609506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smtClean="0">
                              <a:latin typeface="Cambria Math" panose="02040503050406030204" pitchFamily="18" charset="0"/>
                            </a:rPr>
                            <m:t>𝛽</m:t>
                          </m:r>
                          <m:r>
                            <a:rPr lang="en-US" i="1">
                              <a:latin typeface="Cambria Math" panose="02040503050406030204" pitchFamily="18" charset="0"/>
                            </a:rPr>
                            <m:t>𝑔</m:t>
                          </m:r>
                        </m:e>
                        <m:sub>
                          <m:r>
                            <a:rPr lang="en-US" i="1">
                              <a:latin typeface="Cambria Math" panose="02040503050406030204" pitchFamily="18" charset="0"/>
                            </a:rPr>
                            <m:t>𝑚</m:t>
                          </m:r>
                        </m:sub>
                      </m:sSub>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𝑑𝑠</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𝛽</m:t>
                          </m:r>
                          <m:r>
                            <a:rPr lang="en-US" b="0" i="1" smtClean="0">
                              <a:latin typeface="Cambria Math" panose="02040503050406030204" pitchFamily="18" charset="0"/>
                            </a:rPr>
                            <m:t> </m:t>
                          </m:r>
                          <m:r>
                            <a:rPr lang="en-US" b="0" i="1" smtClean="0">
                              <a:latin typeface="Cambria Math" panose="02040503050406030204" pitchFamily="18" charset="0"/>
                            </a:rPr>
                            <m:t>𝐴</m:t>
                          </m:r>
                        </m:e>
                        <m:sub>
                          <m:r>
                            <a:rPr lang="en-US" b="0" i="1" smtClean="0">
                              <a:latin typeface="Cambria Math" panose="02040503050406030204" pitchFamily="18" charset="0"/>
                            </a:rPr>
                            <m:t>0</m:t>
                          </m:r>
                        </m:sub>
                      </m:sSub>
                    </m:oMath>
                  </m:oMathPara>
                </a14:m>
                <a:endParaRPr lang="en-US" dirty="0"/>
              </a:p>
            </p:txBody>
          </p:sp>
        </mc:Choice>
        <mc:Fallback xmlns="">
          <p:sp>
            <p:nvSpPr>
              <p:cNvPr id="31" name="TextBox 30">
                <a:extLst>
                  <a:ext uri="{FF2B5EF4-FFF2-40B4-BE49-F238E27FC236}">
                    <a16:creationId xmlns:a16="http://schemas.microsoft.com/office/drawing/2014/main" id="{38BD4735-1FEB-59DF-2837-0341B84896F6}"/>
                  </a:ext>
                </a:extLst>
              </p:cNvPr>
              <p:cNvSpPr txBox="1">
                <a:spLocks noRot="1" noChangeAspect="1" noMove="1" noResize="1" noEditPoints="1" noAdjustHandles="1" noChangeArrowheads="1" noChangeShapeType="1" noTextEdit="1"/>
              </p:cNvSpPr>
              <p:nvPr/>
            </p:nvSpPr>
            <p:spPr>
              <a:xfrm>
                <a:off x="787353" y="3610995"/>
                <a:ext cx="6095064" cy="307777"/>
              </a:xfrm>
              <a:prstGeom prst="rect">
                <a:avLst/>
              </a:prstGeom>
              <a:blipFill>
                <a:blip r:embed="rId10"/>
                <a:stretch>
                  <a:fillRect b="-98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30BF6C97-3002-1A48-F5E0-E698AE125825}"/>
                  </a:ext>
                </a:extLst>
              </p:cNvPr>
              <p:cNvSpPr/>
              <p:nvPr/>
            </p:nvSpPr>
            <p:spPr>
              <a:xfrm>
                <a:off x="2849929" y="4905519"/>
                <a:ext cx="3182410" cy="5336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𝑜𝑢𝑡</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a:latin typeface="Cambria Math" panose="02040503050406030204" pitchFamily="18" charset="0"/>
                        </a:rPr>
                        <m:t>=</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𝑄</m:t>
                          </m:r>
                          <m:r>
                            <a:rPr lang="en-US" i="1" baseline="-25000">
                              <a:latin typeface="Cambria Math" panose="02040503050406030204" pitchFamily="18" charset="0"/>
                            </a:rPr>
                            <m:t>0</m:t>
                          </m:r>
                        </m:num>
                        <m:den>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𝐹𝑡𝑜𝑡</m:t>
                              </m:r>
                            </m:sub>
                          </m:sSub>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num>
                        <m:den>
                          <m:r>
                            <a:rPr lang="en-US" i="1">
                              <a:latin typeface="Cambria Math" panose="02040503050406030204" pitchFamily="18" charset="0"/>
                            </a:rPr>
                            <m:t>1+</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0</m:t>
                              </m:r>
                            </m:sub>
                          </m:sSub>
                        </m:den>
                      </m:f>
                      <m:d>
                        <m:dPr>
                          <m:ctrlPr>
                            <a:rPr lang="en-US" i="1">
                              <a:latin typeface="Cambria Math" panose="02040503050406030204" pitchFamily="18" charset="0"/>
                            </a:rPr>
                          </m:ctrlPr>
                        </m:dPr>
                        <m:e>
                          <m:r>
                            <a:rPr lang="en-US" i="1">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𝑟</m:t>
                                  </m:r>
                                </m:sub>
                              </m:sSub>
                            </m:sup>
                          </m:sSup>
                        </m:e>
                      </m:d>
                    </m:oMath>
                  </m:oMathPara>
                </a14:m>
                <a:endParaRPr lang="en-US" dirty="0"/>
              </a:p>
            </p:txBody>
          </p:sp>
        </mc:Choice>
        <mc:Fallback xmlns="">
          <p:sp>
            <p:nvSpPr>
              <p:cNvPr id="32" name="Rectangle 31">
                <a:extLst>
                  <a:ext uri="{FF2B5EF4-FFF2-40B4-BE49-F238E27FC236}">
                    <a16:creationId xmlns:a16="http://schemas.microsoft.com/office/drawing/2014/main" id="{30BF6C97-3002-1A48-F5E0-E698AE125825}"/>
                  </a:ext>
                </a:extLst>
              </p:cNvPr>
              <p:cNvSpPr>
                <a:spLocks noRot="1" noChangeAspect="1" noMove="1" noResize="1" noEditPoints="1" noAdjustHandles="1" noChangeArrowheads="1" noChangeShapeType="1" noTextEdit="1"/>
              </p:cNvSpPr>
              <p:nvPr/>
            </p:nvSpPr>
            <p:spPr>
              <a:xfrm>
                <a:off x="2849929" y="4905519"/>
                <a:ext cx="3182410" cy="53360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A02843C-E39D-4510-8249-BE8F3392B09D}"/>
                  </a:ext>
                </a:extLst>
              </p:cNvPr>
              <p:cNvSpPr txBox="1"/>
              <p:nvPr/>
            </p:nvSpPr>
            <p:spPr>
              <a:xfrm>
                <a:off x="6108094" y="4950856"/>
                <a:ext cx="660694" cy="4410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b="0" i="1" smtClean="0">
                              <a:latin typeface="Cambria Math" panose="02040503050406030204" pitchFamily="18" charset="0"/>
                            </a:rPr>
                            <m:t>𝑟</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𝑢</m:t>
                              </m:r>
                            </m:sub>
                          </m:sSub>
                        </m:den>
                      </m:f>
                    </m:oMath>
                  </m:oMathPara>
                </a14:m>
                <a:endParaRPr lang="en-US" dirty="0">
                  <a:latin typeface="+mn-lt"/>
                </a:endParaRPr>
              </a:p>
            </p:txBody>
          </p:sp>
        </mc:Choice>
        <mc:Fallback xmlns="">
          <p:sp>
            <p:nvSpPr>
              <p:cNvPr id="33" name="TextBox 32">
                <a:extLst>
                  <a:ext uri="{FF2B5EF4-FFF2-40B4-BE49-F238E27FC236}">
                    <a16:creationId xmlns:a16="http://schemas.microsoft.com/office/drawing/2014/main" id="{4A02843C-E39D-4510-8249-BE8F3392B09D}"/>
                  </a:ext>
                </a:extLst>
              </p:cNvPr>
              <p:cNvSpPr txBox="1">
                <a:spLocks noRot="1" noChangeAspect="1" noMove="1" noResize="1" noEditPoints="1" noAdjustHandles="1" noChangeArrowheads="1" noChangeShapeType="1" noTextEdit="1"/>
              </p:cNvSpPr>
              <p:nvPr/>
            </p:nvSpPr>
            <p:spPr>
              <a:xfrm>
                <a:off x="6108094" y="4950856"/>
                <a:ext cx="660694" cy="441083"/>
              </a:xfrm>
              <a:prstGeom prst="rect">
                <a:avLst/>
              </a:prstGeom>
              <a:blipFill>
                <a:blip r:embed="rId12"/>
                <a:stretch>
                  <a:fillRect l="-2778" b="-5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C6129EB-2F36-5C1E-8804-9676AC58D1DA}"/>
                  </a:ext>
                </a:extLst>
              </p:cNvPr>
              <p:cNvSpPr txBox="1"/>
              <p:nvPr/>
            </p:nvSpPr>
            <p:spPr>
              <a:xfrm>
                <a:off x="6971609" y="4905519"/>
                <a:ext cx="1516056" cy="5532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  </m:t>
                          </m:r>
                          <m:r>
                            <a:rPr lang="en-US" sz="1600" i="1">
                              <a:latin typeface="Cambria Math" panose="02040503050406030204" pitchFamily="18" charset="0"/>
                            </a:rPr>
                            <m:t>𝑡</m:t>
                          </m:r>
                        </m:e>
                        <m:sub>
                          <m:r>
                            <a:rPr lang="en-US" sz="1600" i="1">
                              <a:latin typeface="Cambria Math" panose="02040503050406030204" pitchFamily="18" charset="0"/>
                            </a:rPr>
                            <m:t>𝑠</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𝑟</m:t>
                          </m:r>
                        </m:sub>
                      </m:sSub>
                      <m:r>
                        <a:rPr lang="en-US" sz="1600" i="1">
                          <a:latin typeface="Cambria Math" panose="02040503050406030204" pitchFamily="18" charset="0"/>
                        </a:rPr>
                        <m:t>⋅</m:t>
                      </m:r>
                      <m:r>
                        <a:rPr lang="en-US" sz="1600" i="1">
                          <a:latin typeface="Cambria Math" panose="02040503050406030204" pitchFamily="18" charset="0"/>
                        </a:rPr>
                        <m:t>𝑙𝑛</m:t>
                      </m:r>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𝜖</m:t>
                                  </m:r>
                                </m:e>
                                <m:sub>
                                  <m:r>
                                    <a:rPr lang="en-US" sz="1600" i="1">
                                      <a:latin typeface="Cambria Math" panose="02040503050406030204" pitchFamily="18" charset="0"/>
                                    </a:rPr>
                                    <m:t>𝑑</m:t>
                                  </m:r>
                                </m:sub>
                              </m:sSub>
                            </m:den>
                          </m:f>
                        </m:e>
                      </m:d>
                    </m:oMath>
                  </m:oMathPara>
                </a14:m>
                <a:endParaRPr lang="en-US" sz="1600" dirty="0">
                  <a:latin typeface="+mn-lt"/>
                </a:endParaRPr>
              </a:p>
            </p:txBody>
          </p:sp>
        </mc:Choice>
        <mc:Fallback xmlns="">
          <p:sp>
            <p:nvSpPr>
              <p:cNvPr id="35" name="TextBox 34">
                <a:extLst>
                  <a:ext uri="{FF2B5EF4-FFF2-40B4-BE49-F238E27FC236}">
                    <a16:creationId xmlns:a16="http://schemas.microsoft.com/office/drawing/2014/main" id="{EC6129EB-2F36-5C1E-8804-9676AC58D1DA}"/>
                  </a:ext>
                </a:extLst>
              </p:cNvPr>
              <p:cNvSpPr txBox="1">
                <a:spLocks noRot="1" noChangeAspect="1" noMove="1" noResize="1" noEditPoints="1" noAdjustHandles="1" noChangeArrowheads="1" noChangeShapeType="1" noTextEdit="1"/>
              </p:cNvSpPr>
              <p:nvPr/>
            </p:nvSpPr>
            <p:spPr>
              <a:xfrm>
                <a:off x="6971609" y="4905519"/>
                <a:ext cx="1516056" cy="553228"/>
              </a:xfrm>
              <a:prstGeom prst="rect">
                <a:avLst/>
              </a:prstGeom>
              <a:blipFill>
                <a:blip r:embed="rId13"/>
                <a:stretch>
                  <a:fillRect b="-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ZoneTexte 5">
                <a:extLst>
                  <a:ext uri="{FF2B5EF4-FFF2-40B4-BE49-F238E27FC236}">
                    <a16:creationId xmlns:a16="http://schemas.microsoft.com/office/drawing/2014/main" id="{ED29CC23-81B7-F499-D1B6-ACD9B77A8B49}"/>
                  </a:ext>
                </a:extLst>
              </p:cNvPr>
              <p:cNvSpPr txBox="1"/>
              <p:nvPr/>
            </p:nvSpPr>
            <p:spPr>
              <a:xfrm>
                <a:off x="4208383" y="3527495"/>
                <a:ext cx="2391734" cy="55771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0</m:t>
                          </m:r>
                        </m:sub>
                      </m:sSub>
                      <m:r>
                        <a:rPr lang="en-US" b="0" i="1" smtClean="0">
                          <a:latin typeface="Cambria Math" panose="02040503050406030204" pitchFamily="18" charset="0"/>
                        </a:rPr>
                        <m:t>≫</m:t>
                      </m:r>
                      <m:f>
                        <m:fPr>
                          <m:ctrlPr>
                            <a:rPr lang="en-US" i="1">
                              <a:latin typeface="Cambria Math" panose="02040503050406030204" pitchFamily="18" charset="0"/>
                            </a:rPr>
                          </m:ctrlPr>
                        </m:fPr>
                        <m:num>
                          <m:r>
                            <a:rPr lang="en-US" b="0" i="1" smtClean="0">
                              <a:latin typeface="Cambria Math" panose="02040503050406030204" pitchFamily="18" charset="0"/>
                            </a:rPr>
                            <m:t>1</m:t>
                          </m:r>
                        </m:num>
                        <m:den>
                          <m:r>
                            <a:rPr lang="en-US" i="1" smtClean="0">
                              <a:latin typeface="Cambria Math" panose="02040503050406030204" pitchFamily="18" charset="0"/>
                              <a:ea typeface="Cambria Math" panose="02040503050406030204" pitchFamily="18" charset="0"/>
                            </a:rPr>
                            <m:t>𝛽</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𝑠</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𝑓</m:t>
                              </m:r>
                            </m:sub>
                          </m:sSub>
                        </m:den>
                      </m:f>
                    </m:oMath>
                  </m:oMathPara>
                </a14:m>
                <a:endParaRPr lang="en-US" dirty="0">
                  <a:latin typeface="+mj-lt"/>
                </a:endParaRPr>
              </a:p>
            </p:txBody>
          </p:sp>
        </mc:Choice>
        <mc:Fallback xmlns="">
          <p:sp>
            <p:nvSpPr>
              <p:cNvPr id="36" name="ZoneTexte 5">
                <a:extLst>
                  <a:ext uri="{FF2B5EF4-FFF2-40B4-BE49-F238E27FC236}">
                    <a16:creationId xmlns:a16="http://schemas.microsoft.com/office/drawing/2014/main" id="{ED29CC23-81B7-F499-D1B6-ACD9B77A8B49}"/>
                  </a:ext>
                </a:extLst>
              </p:cNvPr>
              <p:cNvSpPr txBox="1">
                <a:spLocks noRot="1" noChangeAspect="1" noMove="1" noResize="1" noEditPoints="1" noAdjustHandles="1" noChangeArrowheads="1" noChangeShapeType="1" noTextEdit="1"/>
              </p:cNvSpPr>
              <p:nvPr/>
            </p:nvSpPr>
            <p:spPr>
              <a:xfrm>
                <a:off x="4208383" y="3527495"/>
                <a:ext cx="2391734" cy="557717"/>
              </a:xfrm>
              <a:prstGeom prst="rect">
                <a:avLst/>
              </a:prstGeom>
              <a:blipFill>
                <a:blip r:embed="rId14"/>
                <a:stretch>
                  <a:fillRect b="-10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ZoneTexte 5">
                <a:extLst>
                  <a:ext uri="{FF2B5EF4-FFF2-40B4-BE49-F238E27FC236}">
                    <a16:creationId xmlns:a16="http://schemas.microsoft.com/office/drawing/2014/main" id="{64465D47-AA4B-7165-C916-E12A2DEC046B}"/>
                  </a:ext>
                </a:extLst>
              </p:cNvPr>
              <p:cNvSpPr txBox="1"/>
              <p:nvPr/>
            </p:nvSpPr>
            <p:spPr>
              <a:xfrm>
                <a:off x="6438441" y="5683112"/>
                <a:ext cx="6187717" cy="424027"/>
              </a:xfrm>
              <a:prstGeom prst="rect">
                <a:avLst/>
              </a:prstGeom>
              <a:noFill/>
            </p:spPr>
            <p:txBody>
              <a:bodyPr wrap="square" rtlCol="0">
                <a:spAutoFit/>
              </a:bodyPr>
              <a:lstStyle/>
              <a:p>
                <a:r>
                  <a:rPr lang="en-US" dirty="0">
                    <a:latin typeface="+mj-lt"/>
                  </a:rPr>
                  <a:t>i</a:t>
                </a:r>
                <a14:m>
                  <m:oMath xmlns:m="http://schemas.openxmlformats.org/officeDocument/2006/math">
                    <m:r>
                      <m:rPr>
                        <m:sty m:val="p"/>
                      </m:rPr>
                      <a:rPr lang="en-US" b="0" i="0" smtClean="0">
                        <a:latin typeface="Cambria Math" panose="02040503050406030204" pitchFamily="18" charset="0"/>
                      </a:rPr>
                      <m:t>f</m:t>
                    </m:r>
                    <m:r>
                      <a:rPr lang="en-US" b="0" i="0" smtClean="0">
                        <a:latin typeface="Cambria Math" panose="02040503050406030204" pitchFamily="18" charset="0"/>
                      </a:rPr>
                      <m:t> </m:t>
                    </m:r>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R</m:t>
                        </m:r>
                      </m:e>
                      <m:sub>
                        <m:r>
                          <m:rPr>
                            <m:sty m:val="p"/>
                          </m:rPr>
                          <a:rPr lang="fr-FR" b="0" i="0" smtClean="0">
                            <a:latin typeface="Cambria Math" panose="02040503050406030204" pitchFamily="18" charset="0"/>
                          </a:rPr>
                          <m:t>f</m:t>
                        </m:r>
                      </m:sub>
                    </m:sSub>
                    <m:sSub>
                      <m:sSubPr>
                        <m:ctrlPr>
                          <a:rPr lang="fr-FR" b="0" i="1" smtClean="0">
                            <a:latin typeface="Cambria Math" panose="02040503050406030204" pitchFamily="18" charset="0"/>
                          </a:rPr>
                        </m:ctrlPr>
                      </m:sSubPr>
                      <m:e>
                        <m:r>
                          <m:rPr>
                            <m:sty m:val="p"/>
                          </m:rPr>
                          <a:rPr lang="fr-FR" b="0" i="0" smtClean="0">
                            <a:latin typeface="Cambria Math" panose="02040503050406030204" pitchFamily="18" charset="0"/>
                          </a:rPr>
                          <m:t>C</m:t>
                        </m:r>
                      </m:e>
                      <m:sub>
                        <m:r>
                          <m:rPr>
                            <m:sty m:val="p"/>
                          </m:rPr>
                          <a:rPr lang="fr-FR" b="0" i="0" smtClean="0">
                            <a:latin typeface="Cambria Math" panose="02040503050406030204" pitchFamily="18" charset="0"/>
                          </a:rPr>
                          <m:t>f</m:t>
                        </m:r>
                      </m:sub>
                    </m:sSub>
                    <m:r>
                      <a:rPr lang="fr-FR" b="0" i="0" smtClean="0">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𝑖𝑛</m:t>
                            </m:r>
                          </m:sub>
                        </m:sSub>
                        <m:sSub>
                          <m:sSubPr>
                            <m:ctrlPr>
                              <a:rPr lang="fr-FR" i="1">
                                <a:latin typeface="Cambria Math" panose="02040503050406030204" pitchFamily="18" charset="0"/>
                              </a:rPr>
                            </m:ctrlPr>
                          </m:sSubPr>
                          <m:e>
                            <m:r>
                              <a:rPr lang="fr-FR" i="1">
                                <a:latin typeface="Cambria Math" panose="02040503050406030204" pitchFamily="18" charset="0"/>
                              </a:rPr>
                              <m:t>𝐶</m:t>
                            </m:r>
                          </m:e>
                          <m:sub>
                            <m:r>
                              <a:rPr lang="fr-FR" i="1">
                                <a:latin typeface="Cambria Math" panose="02040503050406030204" pitchFamily="18" charset="0"/>
                              </a:rPr>
                              <m:t>𝐿</m:t>
                            </m:r>
                          </m:sub>
                        </m:sSub>
                        <m:r>
                          <a:rPr lang="fr-FR" i="1">
                            <a:latin typeface="Cambria Math" panose="02040503050406030204" pitchFamily="18" charset="0"/>
                          </a:rPr>
                          <m:t> </m:t>
                        </m:r>
                      </m:num>
                      <m:den>
                        <m:r>
                          <a:rPr lang="fr-FR" i="1">
                            <a:latin typeface="Cambria Math" panose="02040503050406030204" pitchFamily="18" charset="0"/>
                          </a:rPr>
                          <m:t>𝑔𝑚</m:t>
                        </m:r>
                      </m:den>
                    </m:f>
                  </m:oMath>
                </a14:m>
                <a:endParaRPr lang="en-US" dirty="0">
                  <a:latin typeface="+mj-lt"/>
                </a:endParaRPr>
              </a:p>
            </p:txBody>
          </p:sp>
        </mc:Choice>
        <mc:Fallback xmlns="">
          <p:sp>
            <p:nvSpPr>
              <p:cNvPr id="37" name="ZoneTexte 5">
                <a:extLst>
                  <a:ext uri="{FF2B5EF4-FFF2-40B4-BE49-F238E27FC236}">
                    <a16:creationId xmlns:a16="http://schemas.microsoft.com/office/drawing/2014/main" id="{64465D47-AA4B-7165-C916-E12A2DEC046B}"/>
                  </a:ext>
                </a:extLst>
              </p:cNvPr>
              <p:cNvSpPr txBox="1">
                <a:spLocks noRot="1" noChangeAspect="1" noMove="1" noResize="1" noEditPoints="1" noAdjustHandles="1" noChangeArrowheads="1" noChangeShapeType="1" noTextEdit="1"/>
              </p:cNvSpPr>
              <p:nvPr/>
            </p:nvSpPr>
            <p:spPr>
              <a:xfrm>
                <a:off x="6438441" y="5683112"/>
                <a:ext cx="6187717" cy="424027"/>
              </a:xfrm>
              <a:prstGeom prst="rect">
                <a:avLst/>
              </a:prstGeom>
              <a:blipFill>
                <a:blip r:embed="rId15"/>
                <a:stretch>
                  <a:fillRect l="-2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ZoneTexte 5">
                <a:extLst>
                  <a:ext uri="{FF2B5EF4-FFF2-40B4-BE49-F238E27FC236}">
                    <a16:creationId xmlns:a16="http://schemas.microsoft.com/office/drawing/2014/main" id="{DFA4B47D-AAC1-FBDC-45CF-4590BB377AA0}"/>
                  </a:ext>
                </a:extLst>
              </p:cNvPr>
              <p:cNvSpPr txBox="1"/>
              <p:nvPr/>
            </p:nvSpPr>
            <p:spPr>
              <a:xfrm>
                <a:off x="1527383" y="5567155"/>
                <a:ext cx="6187717" cy="7645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𝑉𝑜𝑢𝑡</m:t>
                      </m:r>
                      <m:r>
                        <a:rPr lang="en-US" b="0" i="1" smtClean="0">
                          <a:latin typeface="Cambria Math" panose="02040503050406030204" pitchFamily="18" charset="0"/>
                        </a:rPr>
                        <m:t> </m:t>
                      </m:r>
                      <m:r>
                        <a:rPr lang="en-US" b="0" i="1" smtClean="0">
                          <a:latin typeface="Cambria Math" panose="02040503050406030204" pitchFamily="18" charset="0"/>
                        </a:rPr>
                        <m:t>𝑤𝑖𝑡h</m:t>
                      </m:r>
                      <m:r>
                        <a:rPr lang="en-US" b="0" i="1" smtClean="0">
                          <a:latin typeface="Cambria Math" panose="02040503050406030204" pitchFamily="18" charset="0"/>
                        </a:rPr>
                        <m:t> </m:t>
                      </m:r>
                      <m:r>
                        <a:rPr lang="en-US" b="0" i="1" smtClean="0">
                          <a:latin typeface="Cambria Math" panose="02040503050406030204" pitchFamily="18" charset="0"/>
                        </a:rPr>
                        <m:t>𝑟𝑒𝑠𝑒𝑡</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e>
                      </m:d>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𝑄</m:t>
                              </m:r>
                            </m:e>
                            <m:sub>
                              <m:r>
                                <a:rPr lang="fr-FR" b="0" i="1" smtClean="0">
                                  <a:latin typeface="Cambria Math" panose="02040503050406030204" pitchFamily="18" charset="0"/>
                                </a:rPr>
                                <m:t>0</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r>
                                <a:rPr lang="fr-FR" b="0" i="1" smtClean="0">
                                  <a:latin typeface="Cambria Math" panose="02040503050406030204" pitchFamily="18" charset="0"/>
                                </a:rPr>
                                <m:t>𝑓</m:t>
                              </m:r>
                            </m:sub>
                          </m:sSub>
                        </m:den>
                      </m:f>
                      <m:r>
                        <a:rPr lang="fr-FR" b="0" i="0"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en-US"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𝑡</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𝑓</m:t>
                                  </m:r>
                                </m:sub>
                              </m:sSub>
                            </m:den>
                          </m:f>
                        </m:sup>
                      </m:sSup>
                      <m:r>
                        <a:rPr lang="fr-FR" b="0" i="1" smtClean="0">
                          <a:latin typeface="Cambria Math" panose="02040503050406030204" pitchFamily="18" charset="0"/>
                        </a:rPr>
                        <m:t>−</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𝑒</m:t>
                          </m:r>
                        </m:e>
                        <m:sup>
                          <m:r>
                            <a:rPr lang="fr-FR" b="0" i="1" smtClean="0">
                              <a:latin typeface="Cambria Math" panose="02040503050406030204" pitchFamily="18" charset="0"/>
                            </a:rPr>
                            <m:t>−</m:t>
                          </m:r>
                          <m:r>
                            <a:rPr lang="en-US" b="0" i="1" smtClean="0">
                              <a:latin typeface="Cambria Math" panose="02040503050406030204" pitchFamily="18" charset="0"/>
                            </a:rPr>
                            <m:t> </m:t>
                          </m:r>
                          <m:f>
                            <m:fPr>
                              <m:ctrlPr>
                                <a:rPr lang="fr-FR" b="0" i="1" smtClean="0">
                                  <a:latin typeface="Cambria Math" panose="02040503050406030204" pitchFamily="18" charset="0"/>
                                </a:rPr>
                              </m:ctrlPr>
                            </m:fPr>
                            <m:num>
                              <m:r>
                                <a:rPr lang="fr-FR" b="0" i="1" smtClean="0">
                                  <a:latin typeface="Cambria Math" panose="02040503050406030204" pitchFamily="18" charset="0"/>
                                </a:rPr>
                                <m:t>𝑡</m:t>
                              </m:r>
                              <m:r>
                                <a:rPr lang="fr-FR" b="0" i="1" smtClean="0">
                                  <a:latin typeface="Cambria Math" panose="02040503050406030204" pitchFamily="18" charset="0"/>
                                </a:rPr>
                                <m:t> </m:t>
                              </m:r>
                            </m:num>
                            <m:den>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𝑟</m:t>
                                  </m:r>
                                </m:sub>
                              </m:sSub>
                            </m:den>
                          </m:f>
                        </m:sup>
                      </m:sSup>
                      <m:r>
                        <a:rPr lang="fr-FR" b="0" i="0" smtClean="0">
                          <a:latin typeface="Cambria Math" panose="02040503050406030204" pitchFamily="18" charset="0"/>
                        </a:rPr>
                        <m:t>)</m:t>
                      </m:r>
                    </m:oMath>
                  </m:oMathPara>
                </a14:m>
                <a:endParaRPr lang="en-US" sz="1100" dirty="0">
                  <a:latin typeface="+mj-lt"/>
                </a:endParaRPr>
              </a:p>
              <a:p>
                <a:endParaRPr lang="en-US" sz="1100" dirty="0">
                  <a:latin typeface="+mj-lt"/>
                </a:endParaRPr>
              </a:p>
            </p:txBody>
          </p:sp>
        </mc:Choice>
        <mc:Fallback xmlns="">
          <p:sp>
            <p:nvSpPr>
              <p:cNvPr id="38" name="ZoneTexte 5">
                <a:extLst>
                  <a:ext uri="{FF2B5EF4-FFF2-40B4-BE49-F238E27FC236}">
                    <a16:creationId xmlns:a16="http://schemas.microsoft.com/office/drawing/2014/main" id="{DFA4B47D-AAC1-FBDC-45CF-4590BB377AA0}"/>
                  </a:ext>
                </a:extLst>
              </p:cNvPr>
              <p:cNvSpPr txBox="1">
                <a:spLocks noRot="1" noChangeAspect="1" noMove="1" noResize="1" noEditPoints="1" noAdjustHandles="1" noChangeArrowheads="1" noChangeShapeType="1" noTextEdit="1"/>
              </p:cNvSpPr>
              <p:nvPr/>
            </p:nvSpPr>
            <p:spPr>
              <a:xfrm>
                <a:off x="1527383" y="5567155"/>
                <a:ext cx="6187717" cy="764505"/>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ZoneTexte 5">
                <a:extLst>
                  <a:ext uri="{FF2B5EF4-FFF2-40B4-BE49-F238E27FC236}">
                    <a16:creationId xmlns:a16="http://schemas.microsoft.com/office/drawing/2014/main" id="{727D366C-03DF-15B4-53E1-AF96F9D11F59}"/>
                  </a:ext>
                </a:extLst>
              </p:cNvPr>
              <p:cNvSpPr txBox="1"/>
              <p:nvPr/>
            </p:nvSpPr>
            <p:spPr>
              <a:xfrm>
                <a:off x="7774512" y="5683111"/>
                <a:ext cx="6187717" cy="424027"/>
              </a:xfrm>
              <a:prstGeom prst="rect">
                <a:avLst/>
              </a:prstGeom>
              <a:noFill/>
            </p:spPr>
            <p:txBody>
              <a:bodyPr wrap="square" rtlCol="0">
                <a:spAutoFit/>
              </a:bodyPr>
              <a:lstStyle/>
              <a:p>
                <a:r>
                  <a:rPr lang="en-US" dirty="0">
                    <a:latin typeface="+mj-lt"/>
                  </a:rPr>
                  <a:t>w</a:t>
                </a:r>
                <a14:m>
                  <m:oMath xmlns:m="http://schemas.openxmlformats.org/officeDocument/2006/math">
                    <m:r>
                      <m:rPr>
                        <m:sty m:val="p"/>
                      </m:rPr>
                      <a:rPr lang="en-US" b="0" i="0" smtClean="0">
                        <a:latin typeface="Cambria Math" panose="02040503050406030204" pitchFamily="18" charset="0"/>
                      </a:rPr>
                      <m:t>here</m:t>
                    </m:r>
                    <m: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b="0" i="1" smtClean="0">
                            <a:latin typeface="Cambria Math" panose="02040503050406030204" pitchFamily="18" charset="0"/>
                          </a:rPr>
                          <m:t>𝑓</m:t>
                        </m:r>
                      </m:sub>
                    </m:sSub>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sSub>
                          <m:sSubPr>
                            <m:ctrlPr>
                              <a:rPr lang="fr-FR" i="1">
                                <a:latin typeface="Cambria Math" panose="02040503050406030204" pitchFamily="18" charset="0"/>
                              </a:rPr>
                            </m:ctrlPr>
                          </m:sSubPr>
                          <m:e>
                            <m:r>
                              <a:rPr lang="en-US">
                                <a:latin typeface="Cambria Math" panose="02040503050406030204" pitchFamily="18" charset="0"/>
                              </a:rPr>
                              <m:t>  </m:t>
                            </m:r>
                            <m:r>
                              <m:rPr>
                                <m:sty m:val="p"/>
                              </m:rPr>
                              <a:rPr lang="fr-FR">
                                <a:latin typeface="Cambria Math" panose="02040503050406030204" pitchFamily="18" charset="0"/>
                              </a:rPr>
                              <m:t>R</m:t>
                            </m:r>
                          </m:e>
                          <m:sub>
                            <m:r>
                              <m:rPr>
                                <m:sty m:val="p"/>
                              </m:rPr>
                              <a:rPr lang="fr-FR">
                                <a:latin typeface="Cambria Math" panose="02040503050406030204" pitchFamily="18" charset="0"/>
                              </a:rPr>
                              <m:t>f</m:t>
                            </m:r>
                          </m:sub>
                        </m:sSub>
                        <m:sSub>
                          <m:sSubPr>
                            <m:ctrlPr>
                              <a:rPr lang="fr-FR" i="1">
                                <a:latin typeface="Cambria Math" panose="02040503050406030204" pitchFamily="18" charset="0"/>
                              </a:rPr>
                            </m:ctrlPr>
                          </m:sSubPr>
                          <m:e>
                            <m:r>
                              <m:rPr>
                                <m:sty m:val="p"/>
                              </m:rPr>
                              <a:rPr lang="fr-FR">
                                <a:latin typeface="Cambria Math" panose="02040503050406030204" pitchFamily="18" charset="0"/>
                              </a:rPr>
                              <m:t>C</m:t>
                            </m:r>
                          </m:e>
                          <m:sub>
                            <m:r>
                              <m:rPr>
                                <m:sty m:val="p"/>
                              </m:rPr>
                              <a:rPr lang="fr-FR">
                                <a:latin typeface="Cambria Math" panose="02040503050406030204" pitchFamily="18" charset="0"/>
                              </a:rPr>
                              <m:t>f</m:t>
                            </m:r>
                          </m:sub>
                        </m:sSub>
                      </m:den>
                    </m:f>
                  </m:oMath>
                </a14:m>
                <a:endParaRPr lang="en-US" dirty="0">
                  <a:latin typeface="+mj-lt"/>
                </a:endParaRPr>
              </a:p>
            </p:txBody>
          </p:sp>
        </mc:Choice>
        <mc:Fallback xmlns="">
          <p:sp>
            <p:nvSpPr>
              <p:cNvPr id="39" name="ZoneTexte 5">
                <a:extLst>
                  <a:ext uri="{FF2B5EF4-FFF2-40B4-BE49-F238E27FC236}">
                    <a16:creationId xmlns:a16="http://schemas.microsoft.com/office/drawing/2014/main" id="{727D366C-03DF-15B4-53E1-AF96F9D11F59}"/>
                  </a:ext>
                </a:extLst>
              </p:cNvPr>
              <p:cNvSpPr txBox="1">
                <a:spLocks noRot="1" noChangeAspect="1" noMove="1" noResize="1" noEditPoints="1" noAdjustHandles="1" noChangeArrowheads="1" noChangeShapeType="1" noTextEdit="1"/>
              </p:cNvSpPr>
              <p:nvPr/>
            </p:nvSpPr>
            <p:spPr>
              <a:xfrm>
                <a:off x="7774512" y="5683111"/>
                <a:ext cx="6187717" cy="424027"/>
              </a:xfrm>
              <a:prstGeom prst="rect">
                <a:avLst/>
              </a:prstGeom>
              <a:blipFill>
                <a:blip r:embed="rId17"/>
                <a:stretch>
                  <a:fillRect l="-296"/>
                </a:stretch>
              </a:blipFill>
            </p:spPr>
            <p:txBody>
              <a:bodyPr/>
              <a:lstStyle/>
              <a:p>
                <a:r>
                  <a:rPr lang="en-US">
                    <a:noFill/>
                  </a:rPr>
                  <a:t> </a:t>
                </a:r>
              </a:p>
            </p:txBody>
          </p:sp>
        </mc:Fallback>
      </mc:AlternateContent>
    </p:spTree>
    <p:extLst>
      <p:ext uri="{BB962C8B-B14F-4D97-AF65-F5344CB8AC3E}">
        <p14:creationId xmlns:p14="http://schemas.microsoft.com/office/powerpoint/2010/main" val="7660781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75B93-3C77-4391-A811-B9C94CD82B2B}"/>
              </a:ext>
            </a:extLst>
          </p:cNvPr>
          <p:cNvSpPr>
            <a:spLocks noGrp="1"/>
          </p:cNvSpPr>
          <p:nvPr>
            <p:ph type="title"/>
          </p:nvPr>
        </p:nvSpPr>
        <p:spPr/>
        <p:txBody>
          <a:bodyPr>
            <a:normAutofit fontScale="90000"/>
          </a:bodyPr>
          <a:lstStyle/>
          <a:p>
            <a:r>
              <a:rPr lang="en-US"/>
              <a:t>Outline</a:t>
            </a:r>
          </a:p>
        </p:txBody>
      </p:sp>
      <p:sp>
        <p:nvSpPr>
          <p:cNvPr id="3" name="Espace réservé du contenu 2">
            <a:extLst>
              <a:ext uri="{FF2B5EF4-FFF2-40B4-BE49-F238E27FC236}">
                <a16:creationId xmlns:a16="http://schemas.microsoft.com/office/drawing/2014/main" id="{802FF064-8E7D-4F6E-B204-23CC10020011}"/>
              </a:ext>
            </a:extLst>
          </p:cNvPr>
          <p:cNvSpPr>
            <a:spLocks noGrp="1"/>
          </p:cNvSpPr>
          <p:nvPr>
            <p:ph idx="1"/>
          </p:nvPr>
        </p:nvSpPr>
        <p:spPr/>
        <p:txBody>
          <a:bodyPr>
            <a:normAutofit/>
          </a:bodyPr>
          <a:lstStyle/>
          <a:p>
            <a:r>
              <a:rPr lang="en-US" sz="2000" b="1" dirty="0">
                <a:solidFill>
                  <a:schemeClr val="bg1">
                    <a:lumMod val="75000"/>
                  </a:schemeClr>
                </a:solidFill>
              </a:rPr>
              <a:t>From Particle to Detected Charge</a:t>
            </a:r>
          </a:p>
          <a:p>
            <a:pPr lvl="1"/>
            <a:r>
              <a:rPr lang="en-US" sz="1700" b="1" dirty="0">
                <a:solidFill>
                  <a:schemeClr val="bg1">
                    <a:lumMod val="75000"/>
                  </a:schemeClr>
                </a:solidFill>
              </a:rPr>
              <a:t>Sensors</a:t>
            </a:r>
          </a:p>
          <a:p>
            <a:pPr lvl="1"/>
            <a:r>
              <a:rPr lang="en-US" sz="1700" b="1" dirty="0">
                <a:solidFill>
                  <a:schemeClr val="bg1">
                    <a:lumMod val="75000"/>
                  </a:schemeClr>
                </a:solidFill>
              </a:rPr>
              <a:t>Signal Formation and characteristics</a:t>
            </a:r>
          </a:p>
          <a:p>
            <a:pPr lvl="1"/>
            <a:r>
              <a:rPr lang="en-US" sz="1700" b="1" dirty="0">
                <a:solidFill>
                  <a:schemeClr val="bg1">
                    <a:lumMod val="75000"/>
                  </a:schemeClr>
                </a:solidFill>
              </a:rPr>
              <a:t>Source model</a:t>
            </a:r>
          </a:p>
          <a:p>
            <a:r>
              <a:rPr lang="en-US" sz="2000" b="1" dirty="0"/>
              <a:t>From Charge to Amplified Analog Signal</a:t>
            </a:r>
          </a:p>
          <a:p>
            <a:pPr lvl="1"/>
            <a:r>
              <a:rPr lang="en-US" sz="1700" b="1" dirty="0">
                <a:solidFill>
                  <a:schemeClr val="bg1">
                    <a:lumMod val="75000"/>
                  </a:schemeClr>
                </a:solidFill>
              </a:rPr>
              <a:t>Typical Front-End Channel</a:t>
            </a:r>
          </a:p>
          <a:p>
            <a:pPr lvl="1"/>
            <a:r>
              <a:rPr lang="en-US" sz="1700" b="1" dirty="0">
                <a:solidFill>
                  <a:schemeClr val="bg1">
                    <a:lumMod val="75000"/>
                  </a:schemeClr>
                </a:solidFill>
              </a:rPr>
              <a:t>Charge Sensitive Amplifier</a:t>
            </a:r>
          </a:p>
          <a:p>
            <a:pPr lvl="1"/>
            <a:r>
              <a:rPr lang="en-US" sz="1700" b="1" dirty="0"/>
              <a:t>Shaper</a:t>
            </a:r>
          </a:p>
          <a:p>
            <a:r>
              <a:rPr lang="en-US" sz="2000" b="1" dirty="0">
                <a:solidFill>
                  <a:schemeClr val="bg1">
                    <a:lumMod val="75000"/>
                  </a:schemeClr>
                </a:solidFill>
              </a:rPr>
              <a:t>Noise and Design Optimization</a:t>
            </a:r>
          </a:p>
          <a:p>
            <a:pPr lvl="1"/>
            <a:r>
              <a:rPr lang="en-US" sz="1700" b="1" dirty="0">
                <a:solidFill>
                  <a:schemeClr val="bg1">
                    <a:lumMod val="75000"/>
                  </a:schemeClr>
                </a:solidFill>
              </a:rPr>
              <a:t>Thermal, Shot, Flicker</a:t>
            </a:r>
          </a:p>
          <a:p>
            <a:pPr lvl="1"/>
            <a:r>
              <a:rPr lang="en-US" sz="1700" b="1" dirty="0">
                <a:solidFill>
                  <a:schemeClr val="bg1">
                    <a:lumMod val="75000"/>
                  </a:schemeClr>
                </a:solidFill>
              </a:rPr>
              <a:t>Series Vs Parallel noise</a:t>
            </a:r>
          </a:p>
          <a:p>
            <a:pPr lvl="1"/>
            <a:r>
              <a:rPr lang="en-US" sz="1700" b="1" dirty="0">
                <a:solidFill>
                  <a:schemeClr val="bg1">
                    <a:lumMod val="75000"/>
                  </a:schemeClr>
                </a:solidFill>
              </a:rPr>
              <a:t>Noise calculation and optimization</a:t>
            </a:r>
          </a:p>
        </p:txBody>
      </p:sp>
      <p:sp>
        <p:nvSpPr>
          <p:cNvPr id="4" name="Slide Number Placeholder 3">
            <a:extLst>
              <a:ext uri="{FF2B5EF4-FFF2-40B4-BE49-F238E27FC236}">
                <a16:creationId xmlns:a16="http://schemas.microsoft.com/office/drawing/2014/main" id="{2762F5D7-A24D-BC9A-0FD1-4C6A9F7E0706}"/>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42</a:t>
            </a:fld>
            <a:endParaRPr lang="en-US"/>
          </a:p>
        </p:txBody>
      </p:sp>
      <p:sp>
        <p:nvSpPr>
          <p:cNvPr id="5" name="Footer Placeholder 3">
            <a:extLst>
              <a:ext uri="{FF2B5EF4-FFF2-40B4-BE49-F238E27FC236}">
                <a16:creationId xmlns:a16="http://schemas.microsoft.com/office/drawing/2014/main" id="{73253CEC-DE54-2D37-4B99-8C955116B449}"/>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4258210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7090-EAFA-2EC0-8DEA-0A6F75337AF0}"/>
              </a:ext>
            </a:extLst>
          </p:cNvPr>
          <p:cNvSpPr>
            <a:spLocks noGrp="1"/>
          </p:cNvSpPr>
          <p:nvPr>
            <p:ph type="title"/>
          </p:nvPr>
        </p:nvSpPr>
        <p:spPr/>
        <p:txBody>
          <a:bodyPr/>
          <a:lstStyle/>
          <a:p>
            <a:r>
              <a:rPr lang="en-US"/>
              <a:t>Typical Front-End Channel: 2- Shaper</a:t>
            </a:r>
          </a:p>
        </p:txBody>
      </p:sp>
      <p:sp>
        <p:nvSpPr>
          <p:cNvPr id="4" name="Slide Number Placeholder 3">
            <a:extLst>
              <a:ext uri="{FF2B5EF4-FFF2-40B4-BE49-F238E27FC236}">
                <a16:creationId xmlns:a16="http://schemas.microsoft.com/office/drawing/2014/main" id="{8D9B1EC0-7CD0-BDE7-C8B3-42F01EE317FF}"/>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43</a:t>
            </a:fld>
            <a:endParaRPr lang="en-US">
              <a:latin typeface="+mj-lt"/>
            </a:endParaRPr>
          </a:p>
        </p:txBody>
      </p:sp>
      <p:grpSp>
        <p:nvGrpSpPr>
          <p:cNvPr id="70" name="Group 69">
            <a:extLst>
              <a:ext uri="{FF2B5EF4-FFF2-40B4-BE49-F238E27FC236}">
                <a16:creationId xmlns:a16="http://schemas.microsoft.com/office/drawing/2014/main" id="{3648DA72-71C0-BAFA-7D3F-13723543032A}"/>
              </a:ext>
            </a:extLst>
          </p:cNvPr>
          <p:cNvGrpSpPr/>
          <p:nvPr/>
        </p:nvGrpSpPr>
        <p:grpSpPr>
          <a:xfrm>
            <a:off x="458040" y="1349553"/>
            <a:ext cx="9766612" cy="3234867"/>
            <a:chOff x="458040" y="1349553"/>
            <a:chExt cx="9766612" cy="3234867"/>
          </a:xfrm>
        </p:grpSpPr>
        <p:grpSp>
          <p:nvGrpSpPr>
            <p:cNvPr id="5" name="Groupe 44">
              <a:extLst>
                <a:ext uri="{FF2B5EF4-FFF2-40B4-BE49-F238E27FC236}">
                  <a16:creationId xmlns:a16="http://schemas.microsoft.com/office/drawing/2014/main" id="{1269972C-F43C-EC1E-D6BA-348C406AA27D}"/>
                </a:ext>
              </a:extLst>
            </p:cNvPr>
            <p:cNvGrpSpPr/>
            <p:nvPr/>
          </p:nvGrpSpPr>
          <p:grpSpPr>
            <a:xfrm>
              <a:off x="1291591" y="1349553"/>
              <a:ext cx="5845477" cy="3234867"/>
              <a:chOff x="7210420" y="1967065"/>
              <a:chExt cx="5845477" cy="3234867"/>
            </a:xfrm>
          </p:grpSpPr>
          <p:grpSp>
            <p:nvGrpSpPr>
              <p:cNvPr id="6" name="Groupe 2">
                <a:extLst>
                  <a:ext uri="{FF2B5EF4-FFF2-40B4-BE49-F238E27FC236}">
                    <a16:creationId xmlns:a16="http://schemas.microsoft.com/office/drawing/2014/main" id="{D39637E2-839C-09B5-2FB4-A190C100924E}"/>
                  </a:ext>
                </a:extLst>
              </p:cNvPr>
              <p:cNvGrpSpPr/>
              <p:nvPr/>
            </p:nvGrpSpPr>
            <p:grpSpPr>
              <a:xfrm>
                <a:off x="7210420" y="1967065"/>
                <a:ext cx="5845477" cy="3234867"/>
                <a:chOff x="7210420" y="1472543"/>
                <a:chExt cx="5845477" cy="3234867"/>
              </a:xfrm>
            </p:grpSpPr>
            <p:cxnSp>
              <p:nvCxnSpPr>
                <p:cNvPr id="19" name="Connecteur droit 3">
                  <a:extLst>
                    <a:ext uri="{FF2B5EF4-FFF2-40B4-BE49-F238E27FC236}">
                      <a16:creationId xmlns:a16="http://schemas.microsoft.com/office/drawing/2014/main" id="{85460D36-38F1-FFE4-7CAE-8FFF7D870396}"/>
                    </a:ext>
                  </a:extLst>
                </p:cNvPr>
                <p:cNvCxnSpPr>
                  <a:cxnSpLocks/>
                </p:cNvCxnSpPr>
                <p:nvPr/>
              </p:nvCxnSpPr>
              <p:spPr>
                <a:xfrm>
                  <a:off x="8165011" y="2062211"/>
                  <a:ext cx="18483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 name="Connecteur droit 5">
                  <a:extLst>
                    <a:ext uri="{FF2B5EF4-FFF2-40B4-BE49-F238E27FC236}">
                      <a16:creationId xmlns:a16="http://schemas.microsoft.com/office/drawing/2014/main" id="{99146DA4-C119-A2E5-3E4D-7B3E791B2272}"/>
                    </a:ext>
                  </a:extLst>
                </p:cNvPr>
                <p:cNvCxnSpPr>
                  <a:cxnSpLocks/>
                </p:cNvCxnSpPr>
                <p:nvPr/>
              </p:nvCxnSpPr>
              <p:spPr>
                <a:xfrm>
                  <a:off x="8172826" y="2054396"/>
                  <a:ext cx="0" cy="2653014"/>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Connecteur droit 7">
                  <a:extLst>
                    <a:ext uri="{FF2B5EF4-FFF2-40B4-BE49-F238E27FC236}">
                      <a16:creationId xmlns:a16="http://schemas.microsoft.com/office/drawing/2014/main" id="{252CA600-BEDE-4D98-3236-CEA910D2E1DF}"/>
                    </a:ext>
                  </a:extLst>
                </p:cNvPr>
                <p:cNvCxnSpPr>
                  <a:cxnSpLocks/>
                </p:cNvCxnSpPr>
                <p:nvPr/>
              </p:nvCxnSpPr>
              <p:spPr>
                <a:xfrm>
                  <a:off x="7416842" y="3227353"/>
                  <a:ext cx="5639055" cy="0"/>
                </a:xfrm>
                <a:prstGeom prst="line">
                  <a:avLst/>
                </a:prstGeom>
                <a:ln w="19050"/>
              </p:spPr>
              <p:style>
                <a:lnRef idx="1">
                  <a:schemeClr val="dk1"/>
                </a:lnRef>
                <a:fillRef idx="0">
                  <a:schemeClr val="dk1"/>
                </a:fillRef>
                <a:effectRef idx="0">
                  <a:schemeClr val="dk1"/>
                </a:effectRef>
                <a:fontRef idx="minor">
                  <a:schemeClr val="tx1"/>
                </a:fontRef>
              </p:style>
            </p:cxnSp>
            <p:sp>
              <p:nvSpPr>
                <p:cNvPr id="23" name="Triangle isocèle 10">
                  <a:extLst>
                    <a:ext uri="{FF2B5EF4-FFF2-40B4-BE49-F238E27FC236}">
                      <a16:creationId xmlns:a16="http://schemas.microsoft.com/office/drawing/2014/main" id="{3436F341-F70B-EC4A-5F3D-901BBBC00D1B}"/>
                    </a:ext>
                  </a:extLst>
                </p:cNvPr>
                <p:cNvSpPr/>
                <p:nvPr/>
              </p:nvSpPr>
              <p:spPr>
                <a:xfrm rot="5400000">
                  <a:off x="8698491" y="2697178"/>
                  <a:ext cx="1100744" cy="1042600"/>
                </a:xfrm>
                <a:prstGeom prst="triangle">
                  <a:avLst/>
                </a:prstGeom>
                <a:solidFill>
                  <a:schemeClr val="accent6">
                    <a:lumMod val="60000"/>
                    <a:lumOff val="4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mj-lt"/>
                  </a:endParaRPr>
                </a:p>
              </p:txBody>
            </p:sp>
            <p:sp>
              <p:nvSpPr>
                <p:cNvPr id="24" name="ZoneTexte 11">
                  <a:extLst>
                    <a:ext uri="{FF2B5EF4-FFF2-40B4-BE49-F238E27FC236}">
                      <a16:creationId xmlns:a16="http://schemas.microsoft.com/office/drawing/2014/main" id="{0A3B5D20-4BA7-6E33-A180-7D7A95F8B9B4}"/>
                    </a:ext>
                  </a:extLst>
                </p:cNvPr>
                <p:cNvSpPr txBox="1"/>
                <p:nvPr/>
              </p:nvSpPr>
              <p:spPr>
                <a:xfrm>
                  <a:off x="7332982" y="2550364"/>
                  <a:ext cx="556537" cy="307777"/>
                </a:xfrm>
                <a:prstGeom prst="rect">
                  <a:avLst/>
                </a:prstGeom>
                <a:noFill/>
              </p:spPr>
              <p:txBody>
                <a:bodyPr wrap="square" rtlCol="0">
                  <a:spAutoFit/>
                </a:bodyPr>
                <a:lstStyle/>
                <a:p>
                  <a:r>
                    <a:rPr lang="en-US" dirty="0" err="1">
                      <a:latin typeface="+mj-lt"/>
                    </a:rPr>
                    <a:t>I</a:t>
                  </a:r>
                  <a:r>
                    <a:rPr lang="en-US" baseline="-25000" dirty="0" err="1">
                      <a:latin typeface="+mj-lt"/>
                    </a:rPr>
                    <a:t>in</a:t>
                  </a:r>
                  <a:endParaRPr lang="en-US" baseline="-25000" dirty="0">
                    <a:latin typeface="+mj-lt"/>
                  </a:endParaRPr>
                </a:p>
              </p:txBody>
            </p:sp>
            <p:sp>
              <p:nvSpPr>
                <p:cNvPr id="25" name="ZoneTexte 12">
                  <a:extLst>
                    <a:ext uri="{FF2B5EF4-FFF2-40B4-BE49-F238E27FC236}">
                      <a16:creationId xmlns:a16="http://schemas.microsoft.com/office/drawing/2014/main" id="{D1EE9C7E-738B-1679-6CA3-3B50C34271B6}"/>
                    </a:ext>
                  </a:extLst>
                </p:cNvPr>
                <p:cNvSpPr txBox="1"/>
                <p:nvPr/>
              </p:nvSpPr>
              <p:spPr>
                <a:xfrm>
                  <a:off x="8925817" y="1472543"/>
                  <a:ext cx="574428" cy="307777"/>
                </a:xfrm>
                <a:prstGeom prst="rect">
                  <a:avLst/>
                </a:prstGeom>
                <a:noFill/>
              </p:spPr>
              <p:txBody>
                <a:bodyPr wrap="square" rtlCol="0">
                  <a:spAutoFit/>
                </a:bodyPr>
                <a:lstStyle/>
                <a:p>
                  <a:r>
                    <a:rPr lang="en-US" dirty="0">
                      <a:latin typeface="+mj-lt"/>
                    </a:rPr>
                    <a:t>C</a:t>
                  </a:r>
                  <a:r>
                    <a:rPr lang="en-US" baseline="-25000" dirty="0">
                      <a:latin typeface="+mj-lt"/>
                    </a:rPr>
                    <a:t>f</a:t>
                  </a:r>
                </a:p>
              </p:txBody>
            </p:sp>
            <p:sp>
              <p:nvSpPr>
                <p:cNvPr id="27" name="ZoneTexte 14">
                  <a:extLst>
                    <a:ext uri="{FF2B5EF4-FFF2-40B4-BE49-F238E27FC236}">
                      <a16:creationId xmlns:a16="http://schemas.microsoft.com/office/drawing/2014/main" id="{2F2F00EA-6507-451E-A246-35053649FDD3}"/>
                    </a:ext>
                  </a:extLst>
                </p:cNvPr>
                <p:cNvSpPr txBox="1"/>
                <p:nvPr/>
              </p:nvSpPr>
              <p:spPr>
                <a:xfrm>
                  <a:off x="7602306" y="3802745"/>
                  <a:ext cx="574428" cy="307777"/>
                </a:xfrm>
                <a:prstGeom prst="rect">
                  <a:avLst/>
                </a:prstGeom>
                <a:noFill/>
              </p:spPr>
              <p:txBody>
                <a:bodyPr wrap="square" rtlCol="0">
                  <a:spAutoFit/>
                </a:bodyPr>
                <a:lstStyle/>
                <a:p>
                  <a:r>
                    <a:rPr lang="en-US" dirty="0" err="1">
                      <a:latin typeface="+mj-lt"/>
                    </a:rPr>
                    <a:t>C</a:t>
                  </a:r>
                  <a:r>
                    <a:rPr lang="en-US" baseline="-25000" dirty="0" err="1">
                      <a:latin typeface="+mj-lt"/>
                    </a:rPr>
                    <a:t>in</a:t>
                  </a:r>
                  <a:endParaRPr lang="en-US" baseline="-25000" dirty="0">
                    <a:latin typeface="+mj-lt"/>
                  </a:endParaRPr>
                </a:p>
              </p:txBody>
            </p:sp>
            <p:cxnSp>
              <p:nvCxnSpPr>
                <p:cNvPr id="29" name="Connecteur droit avec flèche 16">
                  <a:extLst>
                    <a:ext uri="{FF2B5EF4-FFF2-40B4-BE49-F238E27FC236}">
                      <a16:creationId xmlns:a16="http://schemas.microsoft.com/office/drawing/2014/main" id="{A49CF94E-FB0D-FC24-40FE-962F8C236A9F}"/>
                    </a:ext>
                  </a:extLst>
                </p:cNvPr>
                <p:cNvCxnSpPr/>
                <p:nvPr/>
              </p:nvCxnSpPr>
              <p:spPr>
                <a:xfrm>
                  <a:off x="7416842" y="3060526"/>
                  <a:ext cx="472677"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0" name="ZoneTexte 17">
                  <a:extLst>
                    <a:ext uri="{FF2B5EF4-FFF2-40B4-BE49-F238E27FC236}">
                      <a16:creationId xmlns:a16="http://schemas.microsoft.com/office/drawing/2014/main" id="{7E294732-91FE-6C48-C743-304A12A70F5C}"/>
                    </a:ext>
                  </a:extLst>
                </p:cNvPr>
                <p:cNvSpPr txBox="1"/>
                <p:nvPr/>
              </p:nvSpPr>
              <p:spPr>
                <a:xfrm>
                  <a:off x="8827366" y="3042687"/>
                  <a:ext cx="612908" cy="307777"/>
                </a:xfrm>
                <a:prstGeom prst="rect">
                  <a:avLst/>
                </a:prstGeom>
                <a:noFill/>
              </p:spPr>
              <p:txBody>
                <a:bodyPr wrap="square" rtlCol="0">
                  <a:spAutoFit/>
                </a:bodyPr>
                <a:lstStyle/>
                <a:p>
                  <a:r>
                    <a:rPr lang="en-US" dirty="0">
                      <a:solidFill>
                        <a:schemeClr val="bg1"/>
                      </a:solidFill>
                      <a:latin typeface="+mj-lt"/>
                    </a:rPr>
                    <a:t>CSA</a:t>
                  </a:r>
                </a:p>
              </p:txBody>
            </p:sp>
            <p:cxnSp>
              <p:nvCxnSpPr>
                <p:cNvPr id="35" name="Connecteur droit 22">
                  <a:extLst>
                    <a:ext uri="{FF2B5EF4-FFF2-40B4-BE49-F238E27FC236}">
                      <a16:creationId xmlns:a16="http://schemas.microsoft.com/office/drawing/2014/main" id="{B7FCD758-F194-9938-FA49-138EC0148F7E}"/>
                    </a:ext>
                  </a:extLst>
                </p:cNvPr>
                <p:cNvCxnSpPr>
                  <a:cxnSpLocks/>
                </p:cNvCxnSpPr>
                <p:nvPr/>
              </p:nvCxnSpPr>
              <p:spPr>
                <a:xfrm>
                  <a:off x="7210420" y="4707410"/>
                  <a:ext cx="1067914" cy="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7" name="Groupe 30">
                <a:extLst>
                  <a:ext uri="{FF2B5EF4-FFF2-40B4-BE49-F238E27FC236}">
                    <a16:creationId xmlns:a16="http://schemas.microsoft.com/office/drawing/2014/main" id="{C8D070D4-72B0-E507-EFB8-726FBACFA886}"/>
                  </a:ext>
                </a:extLst>
              </p:cNvPr>
              <p:cNvGrpSpPr/>
              <p:nvPr/>
            </p:nvGrpSpPr>
            <p:grpSpPr>
              <a:xfrm>
                <a:off x="7962549" y="4345631"/>
                <a:ext cx="394994" cy="181868"/>
                <a:chOff x="4152122" y="3040135"/>
                <a:chExt cx="394994" cy="181868"/>
              </a:xfrm>
            </p:grpSpPr>
            <p:sp>
              <p:nvSpPr>
                <p:cNvPr id="16" name="Rectangle 15">
                  <a:extLst>
                    <a:ext uri="{FF2B5EF4-FFF2-40B4-BE49-F238E27FC236}">
                      <a16:creationId xmlns:a16="http://schemas.microsoft.com/office/drawing/2014/main" id="{1AB05D36-301A-29C3-4CC6-4F2031D33094}"/>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7" name="Connecteur droit 32">
                  <a:extLst>
                    <a:ext uri="{FF2B5EF4-FFF2-40B4-BE49-F238E27FC236}">
                      <a16:creationId xmlns:a16="http://schemas.microsoft.com/office/drawing/2014/main" id="{2894E1A4-E7D9-D064-F73A-E1675ECA0E64}"/>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8" name="Connecteur droit 33">
                  <a:extLst>
                    <a:ext uri="{FF2B5EF4-FFF2-40B4-BE49-F238E27FC236}">
                      <a16:creationId xmlns:a16="http://schemas.microsoft.com/office/drawing/2014/main" id="{4943E447-8BCB-392F-FB3F-A036521E2B44}"/>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grpSp>
            <p:nvGrpSpPr>
              <p:cNvPr id="8" name="Groupe 34">
                <a:extLst>
                  <a:ext uri="{FF2B5EF4-FFF2-40B4-BE49-F238E27FC236}">
                    <a16:creationId xmlns:a16="http://schemas.microsoft.com/office/drawing/2014/main" id="{88FCD1E5-3162-C633-29E9-DAB5939C6A74}"/>
                  </a:ext>
                </a:extLst>
              </p:cNvPr>
              <p:cNvGrpSpPr/>
              <p:nvPr/>
            </p:nvGrpSpPr>
            <p:grpSpPr>
              <a:xfrm rot="5400000">
                <a:off x="8817161" y="2482858"/>
                <a:ext cx="394994" cy="181868"/>
                <a:chOff x="4152122" y="3040135"/>
                <a:chExt cx="394994" cy="181868"/>
              </a:xfrm>
            </p:grpSpPr>
            <p:sp>
              <p:nvSpPr>
                <p:cNvPr id="13" name="Rectangle 12">
                  <a:extLst>
                    <a:ext uri="{FF2B5EF4-FFF2-40B4-BE49-F238E27FC236}">
                      <a16:creationId xmlns:a16="http://schemas.microsoft.com/office/drawing/2014/main" id="{AE7B7708-D2CB-5285-D242-AB481CA5A5F1}"/>
                    </a:ext>
                  </a:extLst>
                </p:cNvPr>
                <p:cNvSpPr/>
                <p:nvPr/>
              </p:nvSpPr>
              <p:spPr>
                <a:xfrm>
                  <a:off x="4152122" y="3044886"/>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4" name="Connecteur droit 36">
                  <a:extLst>
                    <a:ext uri="{FF2B5EF4-FFF2-40B4-BE49-F238E27FC236}">
                      <a16:creationId xmlns:a16="http://schemas.microsoft.com/office/drawing/2014/main" id="{D8FBBB03-3F99-2A98-36F2-89F61C4C26DA}"/>
                    </a:ext>
                  </a:extLst>
                </p:cNvPr>
                <p:cNvCxnSpPr>
                  <a:cxnSpLocks/>
                </p:cNvCxnSpPr>
                <p:nvPr/>
              </p:nvCxnSpPr>
              <p:spPr>
                <a:xfrm>
                  <a:off x="4152122" y="3040135"/>
                  <a:ext cx="391886"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5" name="Connecteur droit 37">
                  <a:extLst>
                    <a:ext uri="{FF2B5EF4-FFF2-40B4-BE49-F238E27FC236}">
                      <a16:creationId xmlns:a16="http://schemas.microsoft.com/office/drawing/2014/main" id="{16F45D5B-286B-BF4C-969D-C61E1559ADC0}"/>
                    </a:ext>
                  </a:extLst>
                </p:cNvPr>
                <p:cNvCxnSpPr>
                  <a:cxnSpLocks/>
                </p:cNvCxnSpPr>
                <p:nvPr/>
              </p:nvCxnSpPr>
              <p:spPr>
                <a:xfrm>
                  <a:off x="4155230" y="3192535"/>
                  <a:ext cx="391886"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0" name="Rectangle 9">
                <a:extLst>
                  <a:ext uri="{FF2B5EF4-FFF2-40B4-BE49-F238E27FC236}">
                    <a16:creationId xmlns:a16="http://schemas.microsoft.com/office/drawing/2014/main" id="{1257182B-E4E1-0330-E505-F568B7D5A06A}"/>
                  </a:ext>
                </a:extLst>
              </p:cNvPr>
              <p:cNvSpPr/>
              <p:nvPr/>
            </p:nvSpPr>
            <p:spPr>
              <a:xfrm>
                <a:off x="9807727" y="4330365"/>
                <a:ext cx="391886" cy="177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cxnSp>
          <p:nvCxnSpPr>
            <p:cNvPr id="37" name="Connecteur droit 5">
              <a:extLst>
                <a:ext uri="{FF2B5EF4-FFF2-40B4-BE49-F238E27FC236}">
                  <a16:creationId xmlns:a16="http://schemas.microsoft.com/office/drawing/2014/main" id="{5B09AE60-EF4B-2D47-A981-30FAB2069FD8}"/>
                </a:ext>
              </a:extLst>
            </p:cNvPr>
            <p:cNvCxnSpPr>
              <a:cxnSpLocks/>
            </p:cNvCxnSpPr>
            <p:nvPr/>
          </p:nvCxnSpPr>
          <p:spPr>
            <a:xfrm>
              <a:off x="4080549" y="1931406"/>
              <a:ext cx="0" cy="1172957"/>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Connecteur droit 5">
              <a:extLst>
                <a:ext uri="{FF2B5EF4-FFF2-40B4-BE49-F238E27FC236}">
                  <a16:creationId xmlns:a16="http://schemas.microsoft.com/office/drawing/2014/main" id="{602386AA-2892-49C9-F638-9A0F63E7FE33}"/>
                </a:ext>
              </a:extLst>
            </p:cNvPr>
            <p:cNvCxnSpPr>
              <a:cxnSpLocks/>
            </p:cNvCxnSpPr>
            <p:nvPr/>
          </p:nvCxnSpPr>
          <p:spPr>
            <a:xfrm>
              <a:off x="1498013" y="3090383"/>
              <a:ext cx="0" cy="1494037"/>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Connecteur droit 32">
              <a:extLst>
                <a:ext uri="{FF2B5EF4-FFF2-40B4-BE49-F238E27FC236}">
                  <a16:creationId xmlns:a16="http://schemas.microsoft.com/office/drawing/2014/main" id="{97B66AC9-BF43-DB67-0126-62E4D2F61891}"/>
                </a:ext>
              </a:extLst>
            </p:cNvPr>
            <p:cNvCxnSpPr>
              <a:cxnSpLocks/>
            </p:cNvCxnSpPr>
            <p:nvPr/>
          </p:nvCxnSpPr>
          <p:spPr>
            <a:xfrm>
              <a:off x="1291591" y="3619866"/>
              <a:ext cx="391886" cy="0"/>
            </a:xfrm>
            <a:prstGeom prst="line">
              <a:avLst/>
            </a:prstGeom>
            <a:ln w="38100"/>
          </p:spPr>
          <p:style>
            <a:lnRef idx="1">
              <a:schemeClr val="dk1"/>
            </a:lnRef>
            <a:fillRef idx="0">
              <a:schemeClr val="dk1"/>
            </a:fillRef>
            <a:effectRef idx="0">
              <a:schemeClr val="dk1"/>
            </a:effectRef>
            <a:fontRef idx="minor">
              <a:schemeClr val="tx1"/>
            </a:fontRef>
          </p:style>
        </p:cxnSp>
        <p:sp>
          <p:nvSpPr>
            <p:cNvPr id="43" name="Isosceles Triangle 42">
              <a:extLst>
                <a:ext uri="{FF2B5EF4-FFF2-40B4-BE49-F238E27FC236}">
                  <a16:creationId xmlns:a16="http://schemas.microsoft.com/office/drawing/2014/main" id="{E634668C-2305-B056-3C6F-22EDDC1491FB}"/>
                </a:ext>
              </a:extLst>
            </p:cNvPr>
            <p:cNvSpPr/>
            <p:nvPr/>
          </p:nvSpPr>
          <p:spPr>
            <a:xfrm>
              <a:off x="1291591" y="3654197"/>
              <a:ext cx="387976" cy="334462"/>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ZoneTexte 14">
              <a:extLst>
                <a:ext uri="{FF2B5EF4-FFF2-40B4-BE49-F238E27FC236}">
                  <a16:creationId xmlns:a16="http://schemas.microsoft.com/office/drawing/2014/main" id="{CE91E282-F82A-12E4-E959-5646D319DD08}"/>
                </a:ext>
              </a:extLst>
            </p:cNvPr>
            <p:cNvSpPr txBox="1"/>
            <p:nvPr/>
          </p:nvSpPr>
          <p:spPr>
            <a:xfrm>
              <a:off x="458040" y="3541255"/>
              <a:ext cx="934463" cy="307777"/>
            </a:xfrm>
            <a:prstGeom prst="rect">
              <a:avLst/>
            </a:prstGeom>
            <a:noFill/>
          </p:spPr>
          <p:txBody>
            <a:bodyPr wrap="square" rtlCol="0">
              <a:spAutoFit/>
            </a:bodyPr>
            <a:lstStyle/>
            <a:p>
              <a:r>
                <a:rPr lang="en-US" sz="1400" b="1" dirty="0">
                  <a:latin typeface="+mj-lt"/>
                </a:rPr>
                <a:t>Detector</a:t>
              </a:r>
            </a:p>
          </p:txBody>
        </p:sp>
        <p:sp>
          <p:nvSpPr>
            <p:cNvPr id="49" name="Triangle isocèle 10">
              <a:extLst>
                <a:ext uri="{FF2B5EF4-FFF2-40B4-BE49-F238E27FC236}">
                  <a16:creationId xmlns:a16="http://schemas.microsoft.com/office/drawing/2014/main" id="{8EF095B7-EFCA-2A4F-C298-200DFBFFD342}"/>
                </a:ext>
              </a:extLst>
            </p:cNvPr>
            <p:cNvSpPr/>
            <p:nvPr/>
          </p:nvSpPr>
          <p:spPr>
            <a:xfrm rot="5400000">
              <a:off x="4941325" y="2488357"/>
              <a:ext cx="1100746" cy="1210794"/>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latin typeface="+mj-lt"/>
              </a:endParaRPr>
            </a:p>
          </p:txBody>
        </p:sp>
        <p:cxnSp>
          <p:nvCxnSpPr>
            <p:cNvPr id="52" name="Straight Connector 51">
              <a:extLst>
                <a:ext uri="{FF2B5EF4-FFF2-40B4-BE49-F238E27FC236}">
                  <a16:creationId xmlns:a16="http://schemas.microsoft.com/office/drawing/2014/main" id="{B71B1A3C-FEC5-336A-C20F-1A3BD0DB611D}"/>
                </a:ext>
              </a:extLst>
            </p:cNvPr>
            <p:cNvCxnSpPr/>
            <p:nvPr/>
          </p:nvCxnSpPr>
          <p:spPr>
            <a:xfrm>
              <a:off x="7137068" y="2150668"/>
              <a:ext cx="0" cy="196650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E9CD798-DBA1-DF39-A465-3534FD617686}"/>
                </a:ext>
              </a:extLst>
            </p:cNvPr>
            <p:cNvCxnSpPr>
              <a:cxnSpLocks/>
            </p:cNvCxnSpPr>
            <p:nvPr/>
          </p:nvCxnSpPr>
          <p:spPr>
            <a:xfrm flipH="1">
              <a:off x="7137068" y="2150669"/>
              <a:ext cx="1377538"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B8AC81-5801-E5B6-4402-F79219D142F6}"/>
                </a:ext>
              </a:extLst>
            </p:cNvPr>
            <p:cNvCxnSpPr>
              <a:cxnSpLocks/>
            </p:cNvCxnSpPr>
            <p:nvPr/>
          </p:nvCxnSpPr>
          <p:spPr>
            <a:xfrm flipH="1">
              <a:off x="7137068" y="4117169"/>
              <a:ext cx="3087584"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6" name="Isosceles Triangle 55">
              <a:extLst>
                <a:ext uri="{FF2B5EF4-FFF2-40B4-BE49-F238E27FC236}">
                  <a16:creationId xmlns:a16="http://schemas.microsoft.com/office/drawing/2014/main" id="{3F062F44-D640-06B8-9109-D52A5FCFD3B5}"/>
                </a:ext>
              </a:extLst>
            </p:cNvPr>
            <p:cNvSpPr/>
            <p:nvPr/>
          </p:nvSpPr>
          <p:spPr>
            <a:xfrm rot="5400000">
              <a:off x="8437270" y="1545995"/>
              <a:ext cx="1094281" cy="9649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57" name="Straight Connector 56">
              <a:extLst>
                <a:ext uri="{FF2B5EF4-FFF2-40B4-BE49-F238E27FC236}">
                  <a16:creationId xmlns:a16="http://schemas.microsoft.com/office/drawing/2014/main" id="{7C3B256A-EFE9-6EAD-14C7-C9CC31A8232C}"/>
                </a:ext>
              </a:extLst>
            </p:cNvPr>
            <p:cNvCxnSpPr>
              <a:cxnSpLocks/>
            </p:cNvCxnSpPr>
            <p:nvPr/>
          </p:nvCxnSpPr>
          <p:spPr>
            <a:xfrm flipH="1">
              <a:off x="8122720" y="1805535"/>
              <a:ext cx="391886"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AEEA35F5-8B8B-881D-043C-BA3A5A18C424}"/>
                </a:ext>
              </a:extLst>
            </p:cNvPr>
            <p:cNvSpPr/>
            <p:nvPr/>
          </p:nvSpPr>
          <p:spPr>
            <a:xfrm>
              <a:off x="8122720" y="3793814"/>
              <a:ext cx="1674683" cy="64671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61" name="Straight Connector 60">
              <a:extLst>
                <a:ext uri="{FF2B5EF4-FFF2-40B4-BE49-F238E27FC236}">
                  <a16:creationId xmlns:a16="http://schemas.microsoft.com/office/drawing/2014/main" id="{FC0B3AAA-E363-56AE-A2CC-C8FAE3E0FEBE}"/>
                </a:ext>
              </a:extLst>
            </p:cNvPr>
            <p:cNvCxnSpPr>
              <a:cxnSpLocks/>
            </p:cNvCxnSpPr>
            <p:nvPr/>
          </p:nvCxnSpPr>
          <p:spPr>
            <a:xfrm flipH="1">
              <a:off x="9466896" y="2040355"/>
              <a:ext cx="634055"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3" name="ZoneTexte 11">
              <a:extLst>
                <a:ext uri="{FF2B5EF4-FFF2-40B4-BE49-F238E27FC236}">
                  <a16:creationId xmlns:a16="http://schemas.microsoft.com/office/drawing/2014/main" id="{CEC972A9-01DC-43B3-2CB4-BE164F5E6DC2}"/>
                </a:ext>
              </a:extLst>
            </p:cNvPr>
            <p:cNvSpPr txBox="1"/>
            <p:nvPr/>
          </p:nvSpPr>
          <p:spPr>
            <a:xfrm>
              <a:off x="7721560" y="1541052"/>
              <a:ext cx="556537" cy="307777"/>
            </a:xfrm>
            <a:prstGeom prst="rect">
              <a:avLst/>
            </a:prstGeom>
            <a:noFill/>
          </p:spPr>
          <p:txBody>
            <a:bodyPr wrap="square" rtlCol="0">
              <a:spAutoFit/>
            </a:bodyPr>
            <a:lstStyle/>
            <a:p>
              <a:r>
                <a:rPr lang="en-US" dirty="0">
                  <a:latin typeface="+mj-lt"/>
                </a:rPr>
                <a:t>V</a:t>
              </a:r>
              <a:r>
                <a:rPr lang="en-US" baseline="-25000" dirty="0">
                  <a:latin typeface="+mj-lt"/>
                </a:rPr>
                <a:t>th</a:t>
              </a:r>
            </a:p>
          </p:txBody>
        </p:sp>
        <p:sp>
          <p:nvSpPr>
            <p:cNvPr id="64" name="TextBox 63">
              <a:extLst>
                <a:ext uri="{FF2B5EF4-FFF2-40B4-BE49-F238E27FC236}">
                  <a16:creationId xmlns:a16="http://schemas.microsoft.com/office/drawing/2014/main" id="{A8D6212B-EA72-3D18-1BA7-1AB99DF2D835}"/>
                </a:ext>
              </a:extLst>
            </p:cNvPr>
            <p:cNvSpPr txBox="1"/>
            <p:nvPr/>
          </p:nvSpPr>
          <p:spPr>
            <a:xfrm>
              <a:off x="4889155" y="2888581"/>
              <a:ext cx="883057" cy="307777"/>
            </a:xfrm>
            <a:prstGeom prst="rect">
              <a:avLst/>
            </a:prstGeom>
            <a:noFill/>
          </p:spPr>
          <p:txBody>
            <a:bodyPr wrap="square" rtlCol="0">
              <a:spAutoFit/>
            </a:bodyPr>
            <a:lstStyle/>
            <a:p>
              <a:r>
                <a:rPr lang="en-US" dirty="0">
                  <a:solidFill>
                    <a:schemeClr val="bg1"/>
                  </a:solidFill>
                  <a:latin typeface="+mj-lt"/>
                </a:rPr>
                <a:t>Shaper</a:t>
              </a:r>
            </a:p>
          </p:txBody>
        </p:sp>
        <p:sp>
          <p:nvSpPr>
            <p:cNvPr id="65" name="TextBox 64">
              <a:extLst>
                <a:ext uri="{FF2B5EF4-FFF2-40B4-BE49-F238E27FC236}">
                  <a16:creationId xmlns:a16="http://schemas.microsoft.com/office/drawing/2014/main" id="{FAAD1974-D1EE-99B7-147A-ABE37BF604DD}"/>
                </a:ext>
              </a:extLst>
            </p:cNvPr>
            <p:cNvSpPr txBox="1"/>
            <p:nvPr/>
          </p:nvSpPr>
          <p:spPr>
            <a:xfrm>
              <a:off x="8459338" y="1837627"/>
              <a:ext cx="883057" cy="307777"/>
            </a:xfrm>
            <a:prstGeom prst="rect">
              <a:avLst/>
            </a:prstGeom>
            <a:noFill/>
          </p:spPr>
          <p:txBody>
            <a:bodyPr wrap="square" rtlCol="0">
              <a:spAutoFit/>
            </a:bodyPr>
            <a:lstStyle/>
            <a:p>
              <a:r>
                <a:rPr lang="en-US" dirty="0">
                  <a:solidFill>
                    <a:schemeClr val="bg1"/>
                  </a:solidFill>
                  <a:latin typeface="+mj-lt"/>
                </a:rPr>
                <a:t>Comp</a:t>
              </a:r>
            </a:p>
          </p:txBody>
        </p:sp>
        <p:sp>
          <p:nvSpPr>
            <p:cNvPr id="66" name="TextBox 65">
              <a:extLst>
                <a:ext uri="{FF2B5EF4-FFF2-40B4-BE49-F238E27FC236}">
                  <a16:creationId xmlns:a16="http://schemas.microsoft.com/office/drawing/2014/main" id="{80D428B1-3967-CFF7-C7E2-8DFD3AD70EA9}"/>
                </a:ext>
              </a:extLst>
            </p:cNvPr>
            <p:cNvSpPr txBox="1"/>
            <p:nvPr/>
          </p:nvSpPr>
          <p:spPr>
            <a:xfrm>
              <a:off x="8633945" y="3909987"/>
              <a:ext cx="1032569" cy="307777"/>
            </a:xfrm>
            <a:prstGeom prst="rect">
              <a:avLst/>
            </a:prstGeom>
            <a:noFill/>
          </p:spPr>
          <p:txBody>
            <a:bodyPr wrap="square" rtlCol="0">
              <a:spAutoFit/>
            </a:bodyPr>
            <a:lstStyle/>
            <a:p>
              <a:r>
                <a:rPr lang="en-US" dirty="0">
                  <a:solidFill>
                    <a:schemeClr val="bg1"/>
                  </a:solidFill>
                  <a:latin typeface="+mj-lt"/>
                </a:rPr>
                <a:t>S/H</a:t>
              </a:r>
            </a:p>
          </p:txBody>
        </p:sp>
      </p:grpSp>
      <p:sp>
        <p:nvSpPr>
          <p:cNvPr id="67" name="TextBox 66">
            <a:extLst>
              <a:ext uri="{FF2B5EF4-FFF2-40B4-BE49-F238E27FC236}">
                <a16:creationId xmlns:a16="http://schemas.microsoft.com/office/drawing/2014/main" id="{30CA89C5-38B5-88AA-1B52-27FE0C97C6C3}"/>
              </a:ext>
            </a:extLst>
          </p:cNvPr>
          <p:cNvSpPr txBox="1"/>
          <p:nvPr/>
        </p:nvSpPr>
        <p:spPr>
          <a:xfrm>
            <a:off x="391198" y="5105499"/>
            <a:ext cx="3497700" cy="738664"/>
          </a:xfrm>
          <a:prstGeom prst="rect">
            <a:avLst/>
          </a:prstGeom>
          <a:noFill/>
        </p:spPr>
        <p:txBody>
          <a:bodyPr wrap="square" rtlCol="0">
            <a:spAutoFit/>
          </a:bodyPr>
          <a:lstStyle/>
          <a:p>
            <a:pPr algn="ctr"/>
            <a:r>
              <a:rPr lang="en-US" b="1">
                <a:latin typeface="+mj-lt"/>
              </a:rPr>
              <a:t>Chare Sensitive Amplifier</a:t>
            </a:r>
          </a:p>
          <a:p>
            <a:pPr algn="ctr"/>
            <a:r>
              <a:rPr lang="en-US">
                <a:latin typeface="+mj-lt"/>
              </a:rPr>
              <a:t>Integrates the incoming charge on a feedback capacitor</a:t>
            </a:r>
          </a:p>
        </p:txBody>
      </p:sp>
      <p:sp>
        <p:nvSpPr>
          <p:cNvPr id="68" name="TextBox 67">
            <a:extLst>
              <a:ext uri="{FF2B5EF4-FFF2-40B4-BE49-F238E27FC236}">
                <a16:creationId xmlns:a16="http://schemas.microsoft.com/office/drawing/2014/main" id="{C91B2F92-2DA8-F37F-EF99-7A20E154D797}"/>
              </a:ext>
            </a:extLst>
          </p:cNvPr>
          <p:cNvSpPr txBox="1"/>
          <p:nvPr/>
        </p:nvSpPr>
        <p:spPr>
          <a:xfrm>
            <a:off x="3863210" y="5014108"/>
            <a:ext cx="3858350" cy="738664"/>
          </a:xfrm>
          <a:prstGeom prst="rect">
            <a:avLst/>
          </a:prstGeom>
          <a:noFill/>
        </p:spPr>
        <p:txBody>
          <a:bodyPr wrap="square" rtlCol="0">
            <a:spAutoFit/>
          </a:bodyPr>
          <a:lstStyle/>
          <a:p>
            <a:pPr algn="ctr"/>
            <a:r>
              <a:rPr lang="en-US" b="1">
                <a:latin typeface="+mj-lt"/>
              </a:rPr>
              <a:t>Shaper</a:t>
            </a:r>
          </a:p>
          <a:p>
            <a:pPr algn="ctr"/>
            <a:r>
              <a:rPr lang="en-US">
                <a:latin typeface="+mj-lt"/>
              </a:rPr>
              <a:t>Shapes (Filters) the signal for an optimal Signal to Noise Ratio</a:t>
            </a:r>
          </a:p>
        </p:txBody>
      </p:sp>
      <p:sp>
        <p:nvSpPr>
          <p:cNvPr id="69" name="TextBox 68">
            <a:extLst>
              <a:ext uri="{FF2B5EF4-FFF2-40B4-BE49-F238E27FC236}">
                <a16:creationId xmlns:a16="http://schemas.microsoft.com/office/drawing/2014/main" id="{E943F4D8-FB09-B2BB-F724-015A10669FF5}"/>
              </a:ext>
            </a:extLst>
          </p:cNvPr>
          <p:cNvSpPr txBox="1"/>
          <p:nvPr/>
        </p:nvSpPr>
        <p:spPr>
          <a:xfrm>
            <a:off x="7999828" y="4988058"/>
            <a:ext cx="3858350" cy="1169551"/>
          </a:xfrm>
          <a:prstGeom prst="rect">
            <a:avLst/>
          </a:prstGeom>
          <a:noFill/>
        </p:spPr>
        <p:txBody>
          <a:bodyPr wrap="square" rtlCol="0">
            <a:spAutoFit/>
          </a:bodyPr>
          <a:lstStyle/>
          <a:p>
            <a:pPr algn="ctr"/>
            <a:r>
              <a:rPr lang="en-US" b="1">
                <a:latin typeface="+mj-lt"/>
              </a:rPr>
              <a:t>Comparator to detect an event above a certain threshold</a:t>
            </a:r>
          </a:p>
          <a:p>
            <a:pPr algn="ctr"/>
            <a:r>
              <a:rPr lang="en-US" b="1" err="1">
                <a:latin typeface="+mj-lt"/>
              </a:rPr>
              <a:t>And/Or</a:t>
            </a:r>
            <a:endParaRPr lang="en-US" b="1">
              <a:latin typeface="+mj-lt"/>
            </a:endParaRPr>
          </a:p>
          <a:p>
            <a:pPr algn="ctr"/>
            <a:r>
              <a:rPr lang="en-US" b="1">
                <a:latin typeface="+mj-lt"/>
              </a:rPr>
              <a:t> a Sample and Hold circuit for an ADC further in the channel</a:t>
            </a:r>
            <a:endParaRPr lang="en-US">
              <a:latin typeface="+mj-lt"/>
            </a:endParaRPr>
          </a:p>
        </p:txBody>
      </p:sp>
      <p:sp>
        <p:nvSpPr>
          <p:cNvPr id="72" name="Rectangle 71">
            <a:extLst>
              <a:ext uri="{FF2B5EF4-FFF2-40B4-BE49-F238E27FC236}">
                <a16:creationId xmlns:a16="http://schemas.microsoft.com/office/drawing/2014/main" id="{4EF9A9D0-B2AE-40B5-8C57-CB3F6D4D08A0}"/>
              </a:ext>
            </a:extLst>
          </p:cNvPr>
          <p:cNvSpPr/>
          <p:nvPr/>
        </p:nvSpPr>
        <p:spPr>
          <a:xfrm>
            <a:off x="10021451" y="1781021"/>
            <a:ext cx="1371600" cy="54186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atin typeface="+mj-lt"/>
              </a:rPr>
              <a:t>Counter</a:t>
            </a:r>
          </a:p>
        </p:txBody>
      </p:sp>
      <p:sp>
        <p:nvSpPr>
          <p:cNvPr id="73" name="Flowchart: Off-page Connector 72">
            <a:extLst>
              <a:ext uri="{FF2B5EF4-FFF2-40B4-BE49-F238E27FC236}">
                <a16:creationId xmlns:a16="http://schemas.microsoft.com/office/drawing/2014/main" id="{D7152D0E-14D9-92F4-F72B-A0C76076EE4A}"/>
              </a:ext>
            </a:extLst>
          </p:cNvPr>
          <p:cNvSpPr/>
          <p:nvPr/>
        </p:nvSpPr>
        <p:spPr>
          <a:xfrm rot="5400000">
            <a:off x="10353851" y="3644807"/>
            <a:ext cx="706800" cy="944724"/>
          </a:xfrm>
          <a:prstGeom prst="flowChartOffpageConnector">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latin typeface="+mj-lt"/>
            </a:endParaRPr>
          </a:p>
        </p:txBody>
      </p:sp>
      <p:sp>
        <p:nvSpPr>
          <p:cNvPr id="74" name="TextBox 73">
            <a:extLst>
              <a:ext uri="{FF2B5EF4-FFF2-40B4-BE49-F238E27FC236}">
                <a16:creationId xmlns:a16="http://schemas.microsoft.com/office/drawing/2014/main" id="{08CAFE06-614E-4598-E2FB-4D2B853BB94B}"/>
              </a:ext>
            </a:extLst>
          </p:cNvPr>
          <p:cNvSpPr txBox="1"/>
          <p:nvPr/>
        </p:nvSpPr>
        <p:spPr>
          <a:xfrm>
            <a:off x="10511301" y="3909987"/>
            <a:ext cx="883057" cy="307777"/>
          </a:xfrm>
          <a:prstGeom prst="rect">
            <a:avLst/>
          </a:prstGeom>
          <a:noFill/>
        </p:spPr>
        <p:txBody>
          <a:bodyPr wrap="square" rtlCol="0">
            <a:spAutoFit/>
          </a:bodyPr>
          <a:lstStyle/>
          <a:p>
            <a:r>
              <a:rPr lang="en-US">
                <a:solidFill>
                  <a:schemeClr val="bg1"/>
                </a:solidFill>
                <a:latin typeface="+mj-lt"/>
              </a:rPr>
              <a:t>ADC</a:t>
            </a:r>
          </a:p>
        </p:txBody>
      </p:sp>
      <p:sp>
        <p:nvSpPr>
          <p:cNvPr id="75" name="Rectangle 74">
            <a:extLst>
              <a:ext uri="{FF2B5EF4-FFF2-40B4-BE49-F238E27FC236}">
                <a16:creationId xmlns:a16="http://schemas.microsoft.com/office/drawing/2014/main" id="{BA98B530-25F7-A80D-D377-53527E0DF76E}"/>
              </a:ext>
            </a:extLst>
          </p:cNvPr>
          <p:cNvSpPr/>
          <p:nvPr/>
        </p:nvSpPr>
        <p:spPr>
          <a:xfrm>
            <a:off x="4535851" y="2045216"/>
            <a:ext cx="1875970" cy="2049437"/>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 name="Footer Placeholder 3">
            <a:extLst>
              <a:ext uri="{FF2B5EF4-FFF2-40B4-BE49-F238E27FC236}">
                <a16:creationId xmlns:a16="http://schemas.microsoft.com/office/drawing/2014/main" id="{9462C2F1-D906-92DA-C625-2F924E10E278}"/>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284193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a:extLst>
              <a:ext uri="{FF2B5EF4-FFF2-40B4-BE49-F238E27FC236}">
                <a16:creationId xmlns:a16="http://schemas.microsoft.com/office/drawing/2014/main" id="{07764064-204A-AF37-547A-35489813495B}"/>
              </a:ext>
            </a:extLst>
          </p:cNvPr>
          <p:cNvPicPr>
            <a:picLocks noGrp="1" noChangeAspect="1"/>
          </p:cNvPicPr>
          <p:nvPr>
            <p:ph idx="1"/>
          </p:nvPr>
        </p:nvPicPr>
        <p:blipFill>
          <a:blip r:embed="rId2"/>
          <a:srcRect r="46650"/>
          <a:stretch/>
        </p:blipFill>
        <p:spPr>
          <a:xfrm>
            <a:off x="914400" y="1151047"/>
            <a:ext cx="8134233" cy="2601811"/>
          </a:xfrm>
        </p:spPr>
      </p:pic>
      <p:sp>
        <p:nvSpPr>
          <p:cNvPr id="2" name="Title 1">
            <a:extLst>
              <a:ext uri="{FF2B5EF4-FFF2-40B4-BE49-F238E27FC236}">
                <a16:creationId xmlns:a16="http://schemas.microsoft.com/office/drawing/2014/main" id="{05691385-2982-25CB-DBC9-0DAF77E8AF47}"/>
              </a:ext>
            </a:extLst>
          </p:cNvPr>
          <p:cNvSpPr>
            <a:spLocks noGrp="1"/>
          </p:cNvSpPr>
          <p:nvPr>
            <p:ph type="title"/>
          </p:nvPr>
        </p:nvSpPr>
        <p:spPr/>
        <p:txBody>
          <a:bodyPr/>
          <a:lstStyle/>
          <a:p>
            <a:r>
              <a:rPr lang="en-US"/>
              <a:t>Shaper: CR-RC filter</a:t>
            </a:r>
          </a:p>
        </p:txBody>
      </p:sp>
      <p:sp>
        <p:nvSpPr>
          <p:cNvPr id="4" name="Slide Number Placeholder 3">
            <a:extLst>
              <a:ext uri="{FF2B5EF4-FFF2-40B4-BE49-F238E27FC236}">
                <a16:creationId xmlns:a16="http://schemas.microsoft.com/office/drawing/2014/main" id="{711CE691-A38E-5474-EF49-7D638264892D}"/>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44</a:t>
            </a:fld>
            <a:endParaRPr lang="en-US">
              <a:latin typeface="+mj-lt"/>
            </a:endParaRPr>
          </a:p>
        </p:txBody>
      </p:sp>
      <p:pic>
        <p:nvPicPr>
          <p:cNvPr id="6" name="Picture 5">
            <a:extLst>
              <a:ext uri="{FF2B5EF4-FFF2-40B4-BE49-F238E27FC236}">
                <a16:creationId xmlns:a16="http://schemas.microsoft.com/office/drawing/2014/main" id="{17319EBF-8F0A-9A57-99A0-6DAACAE7B9E3}"/>
              </a:ext>
            </a:extLst>
          </p:cNvPr>
          <p:cNvPicPr>
            <a:picLocks noChangeAspect="1"/>
          </p:cNvPicPr>
          <p:nvPr/>
        </p:nvPicPr>
        <p:blipFill>
          <a:blip r:embed="rId3"/>
          <a:srcRect l="88349"/>
          <a:stretch/>
        </p:blipFill>
        <p:spPr>
          <a:xfrm>
            <a:off x="9048633" y="754582"/>
            <a:ext cx="1014477" cy="3150924"/>
          </a:xfrm>
          <a:prstGeom prst="rect">
            <a:avLst/>
          </a:prstGeom>
        </p:spPr>
      </p:pic>
      <p:sp>
        <p:nvSpPr>
          <p:cNvPr id="9" name="Right Brace 8">
            <a:extLst>
              <a:ext uri="{FF2B5EF4-FFF2-40B4-BE49-F238E27FC236}">
                <a16:creationId xmlns:a16="http://schemas.microsoft.com/office/drawing/2014/main" id="{2B5CB045-0F02-FDAF-33C1-F88218A0E910}"/>
              </a:ext>
            </a:extLst>
          </p:cNvPr>
          <p:cNvSpPr/>
          <p:nvPr/>
        </p:nvSpPr>
        <p:spPr>
          <a:xfrm rot="5400000">
            <a:off x="5302952" y="2496158"/>
            <a:ext cx="958978" cy="2305497"/>
          </a:xfrm>
          <a:prstGeom prst="rightBrace">
            <a:avLst/>
          </a:prstGeom>
          <a:ln>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atin typeface="+mj-lt"/>
            </a:endParaRPr>
          </a:p>
        </p:txBody>
      </p:sp>
      <p:sp>
        <p:nvSpPr>
          <p:cNvPr id="10" name="Right Brace 9">
            <a:extLst>
              <a:ext uri="{FF2B5EF4-FFF2-40B4-BE49-F238E27FC236}">
                <a16:creationId xmlns:a16="http://schemas.microsoft.com/office/drawing/2014/main" id="{B36DF41B-B674-452E-2A2F-533A87008F7C}"/>
              </a:ext>
            </a:extLst>
          </p:cNvPr>
          <p:cNvSpPr/>
          <p:nvPr/>
        </p:nvSpPr>
        <p:spPr>
          <a:xfrm rot="5400000">
            <a:off x="7608449" y="2529808"/>
            <a:ext cx="958978" cy="2305497"/>
          </a:xfrm>
          <a:prstGeom prst="rightBrace">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mj-lt"/>
            </a:endParaRPr>
          </a:p>
        </p:txBody>
      </p:sp>
      <p:sp>
        <p:nvSpPr>
          <p:cNvPr id="11" name="TextBox 10">
            <a:extLst>
              <a:ext uri="{FF2B5EF4-FFF2-40B4-BE49-F238E27FC236}">
                <a16:creationId xmlns:a16="http://schemas.microsoft.com/office/drawing/2014/main" id="{F858509F-2011-7F43-34B9-789659606102}"/>
              </a:ext>
            </a:extLst>
          </p:cNvPr>
          <p:cNvSpPr txBox="1"/>
          <p:nvPr/>
        </p:nvSpPr>
        <p:spPr>
          <a:xfrm>
            <a:off x="4793672" y="4148732"/>
            <a:ext cx="2141517" cy="523220"/>
          </a:xfrm>
          <a:prstGeom prst="rect">
            <a:avLst/>
          </a:prstGeom>
          <a:noFill/>
        </p:spPr>
        <p:txBody>
          <a:bodyPr wrap="square" rtlCol="0">
            <a:spAutoFit/>
          </a:bodyPr>
          <a:lstStyle/>
          <a:p>
            <a:r>
              <a:rPr lang="en-US">
                <a:latin typeface="+mj-lt"/>
              </a:rPr>
              <a:t>Differentiator</a:t>
            </a:r>
          </a:p>
          <a:p>
            <a:r>
              <a:rPr lang="en-US">
                <a:latin typeface="+mj-lt"/>
              </a:rPr>
              <a:t>= High pass filter</a:t>
            </a:r>
          </a:p>
        </p:txBody>
      </p:sp>
      <p:sp>
        <p:nvSpPr>
          <p:cNvPr id="12" name="TextBox 11">
            <a:extLst>
              <a:ext uri="{FF2B5EF4-FFF2-40B4-BE49-F238E27FC236}">
                <a16:creationId xmlns:a16="http://schemas.microsoft.com/office/drawing/2014/main" id="{9FBE4ED4-E03F-DF2F-73E4-57F82C71094E}"/>
              </a:ext>
            </a:extLst>
          </p:cNvPr>
          <p:cNvSpPr txBox="1"/>
          <p:nvPr/>
        </p:nvSpPr>
        <p:spPr>
          <a:xfrm>
            <a:off x="7539841" y="4192281"/>
            <a:ext cx="2141517" cy="523220"/>
          </a:xfrm>
          <a:prstGeom prst="rect">
            <a:avLst/>
          </a:prstGeom>
          <a:noFill/>
        </p:spPr>
        <p:txBody>
          <a:bodyPr wrap="square" rtlCol="0">
            <a:spAutoFit/>
          </a:bodyPr>
          <a:lstStyle/>
          <a:p>
            <a:r>
              <a:rPr lang="en-US">
                <a:latin typeface="+mj-lt"/>
              </a:rPr>
              <a:t>Integrator</a:t>
            </a:r>
          </a:p>
          <a:p>
            <a:r>
              <a:rPr lang="en-US">
                <a:latin typeface="+mj-lt"/>
              </a:rPr>
              <a:t>= Low pass filter</a:t>
            </a:r>
          </a:p>
        </p:txBody>
      </p:sp>
      <p:sp>
        <p:nvSpPr>
          <p:cNvPr id="13" name="Right Brace 12">
            <a:extLst>
              <a:ext uri="{FF2B5EF4-FFF2-40B4-BE49-F238E27FC236}">
                <a16:creationId xmlns:a16="http://schemas.microsoft.com/office/drawing/2014/main" id="{8D580936-4017-7B0D-DC9D-BEE48DDD9432}"/>
              </a:ext>
            </a:extLst>
          </p:cNvPr>
          <p:cNvSpPr/>
          <p:nvPr/>
        </p:nvSpPr>
        <p:spPr>
          <a:xfrm rot="5400000">
            <a:off x="6455699" y="2805387"/>
            <a:ext cx="958978" cy="4848795"/>
          </a:xfrm>
          <a:prstGeom prst="rightBrace">
            <a:avLst/>
          </a:prstGeom>
          <a:ln>
            <a:solidFill>
              <a:srgbClr val="FF0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mj-lt"/>
            </a:endParaRPr>
          </a:p>
        </p:txBody>
      </p:sp>
      <p:sp>
        <p:nvSpPr>
          <p:cNvPr id="14" name="TextBox 13">
            <a:extLst>
              <a:ext uri="{FF2B5EF4-FFF2-40B4-BE49-F238E27FC236}">
                <a16:creationId xmlns:a16="http://schemas.microsoft.com/office/drawing/2014/main" id="{10CEAE92-703A-CC1B-32C1-79DF6DAC0136}"/>
              </a:ext>
            </a:extLst>
          </p:cNvPr>
          <p:cNvSpPr txBox="1"/>
          <p:nvPr/>
        </p:nvSpPr>
        <p:spPr>
          <a:xfrm>
            <a:off x="5782441" y="5803885"/>
            <a:ext cx="2958758" cy="307777"/>
          </a:xfrm>
          <a:prstGeom prst="rect">
            <a:avLst/>
          </a:prstGeom>
          <a:noFill/>
        </p:spPr>
        <p:txBody>
          <a:bodyPr wrap="square" rtlCol="0">
            <a:spAutoFit/>
          </a:bodyPr>
          <a:lstStyle/>
          <a:p>
            <a:r>
              <a:rPr lang="en-US" dirty="0">
                <a:latin typeface="+mj-lt"/>
              </a:rPr>
              <a:t>Shaper = Band pass filter</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296D643-66EA-34EA-B0E3-9FA06F388427}"/>
                  </a:ext>
                </a:extLst>
              </p:cNvPr>
              <p:cNvSpPr txBox="1"/>
              <p:nvPr/>
            </p:nvSpPr>
            <p:spPr>
              <a:xfrm>
                <a:off x="5038949" y="4754403"/>
                <a:ext cx="1171846" cy="307777"/>
              </a:xfrm>
              <a:prstGeom prst="rect">
                <a:avLst/>
              </a:prstGeom>
              <a:noFill/>
            </p:spPr>
            <p:txBody>
              <a:bodyPr wrap="square">
                <a:spAutoFit/>
              </a:bodyPr>
              <a:lstStyle/>
              <a:p>
                <a14:m>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rPr>
                          <m:t>𝑧</m:t>
                        </m:r>
                      </m:sub>
                    </m:sSub>
                    <m:r>
                      <a:rPr lang="fr-FR" b="0" i="0"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1</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r>
                          <a:rPr lang="fr-FR" b="0" i="1" smtClean="0">
                            <a:latin typeface="Cambria Math" panose="02040503050406030204" pitchFamily="18" charset="0"/>
                          </a:rPr>
                          <m:t>1</m:t>
                        </m:r>
                      </m:sub>
                    </m:sSub>
                  </m:oMath>
                </a14:m>
                <a:r>
                  <a:rPr lang="fr-FR">
                    <a:latin typeface="+mj-lt"/>
                  </a:rPr>
                  <a:t> </a:t>
                </a:r>
                <a:endParaRPr lang="en-US">
                  <a:latin typeface="+mj-lt"/>
                </a:endParaRPr>
              </a:p>
            </p:txBody>
          </p:sp>
        </mc:Choice>
        <mc:Fallback xmlns="">
          <p:sp>
            <p:nvSpPr>
              <p:cNvPr id="16" name="TextBox 15">
                <a:extLst>
                  <a:ext uri="{FF2B5EF4-FFF2-40B4-BE49-F238E27FC236}">
                    <a16:creationId xmlns:a16="http://schemas.microsoft.com/office/drawing/2014/main" id="{A296D643-66EA-34EA-B0E3-9FA06F388427}"/>
                  </a:ext>
                </a:extLst>
              </p:cNvPr>
              <p:cNvSpPr txBox="1">
                <a:spLocks noRot="1" noChangeAspect="1" noMove="1" noResize="1" noEditPoints="1" noAdjustHandles="1" noChangeArrowheads="1" noChangeShapeType="1" noTextEdit="1"/>
              </p:cNvSpPr>
              <p:nvPr/>
            </p:nvSpPr>
            <p:spPr>
              <a:xfrm>
                <a:off x="5038949" y="4754403"/>
                <a:ext cx="1171846"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423A459-885E-DBF8-A84E-CC507EC94187}"/>
                  </a:ext>
                </a:extLst>
              </p:cNvPr>
              <p:cNvSpPr txBox="1"/>
              <p:nvPr/>
            </p:nvSpPr>
            <p:spPr>
              <a:xfrm>
                <a:off x="7671460" y="4745468"/>
                <a:ext cx="1263089" cy="327077"/>
              </a:xfrm>
              <a:prstGeom prst="rect">
                <a:avLst/>
              </a:prstGeom>
              <a:noFill/>
            </p:spPr>
            <p:txBody>
              <a:bodyPr wrap="square">
                <a:spAutoFit/>
              </a:bodyPr>
              <a:lstStyle/>
              <a:p>
                <a14:m>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ea typeface="Cambria Math" panose="02040503050406030204" pitchFamily="18" charset="0"/>
                          </a:rPr>
                          <m:t>𝑝</m:t>
                        </m:r>
                      </m:sub>
                    </m:sSub>
                    <m:r>
                      <a:rPr lang="fr-FR" b="0" i="0"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2</m:t>
                        </m:r>
                      </m:sub>
                    </m:sSub>
                    <m:sSub>
                      <m:sSubPr>
                        <m:ctrlPr>
                          <a:rPr lang="fr-FR" b="0" i="1" smtClean="0">
                            <a:latin typeface="Cambria Math" panose="02040503050406030204" pitchFamily="18" charset="0"/>
                          </a:rPr>
                        </m:ctrlPr>
                      </m:sSubPr>
                      <m:e>
                        <m:r>
                          <a:rPr lang="fr-FR" b="0" i="1" smtClean="0">
                            <a:latin typeface="Cambria Math" panose="02040503050406030204" pitchFamily="18" charset="0"/>
                          </a:rPr>
                          <m:t>𝐶</m:t>
                        </m:r>
                      </m:e>
                      <m:sub>
                        <m:r>
                          <a:rPr lang="fr-FR" b="0" i="1" smtClean="0">
                            <a:latin typeface="Cambria Math" panose="02040503050406030204" pitchFamily="18" charset="0"/>
                          </a:rPr>
                          <m:t>2</m:t>
                        </m:r>
                      </m:sub>
                    </m:sSub>
                  </m:oMath>
                </a14:m>
                <a:r>
                  <a:rPr lang="fr-FR">
                    <a:latin typeface="+mj-lt"/>
                  </a:rPr>
                  <a:t> </a:t>
                </a:r>
                <a:endParaRPr lang="en-US">
                  <a:latin typeface="+mj-lt"/>
                </a:endParaRPr>
              </a:p>
            </p:txBody>
          </p:sp>
        </mc:Choice>
        <mc:Fallback xmlns="">
          <p:sp>
            <p:nvSpPr>
              <p:cNvPr id="17" name="TextBox 16">
                <a:extLst>
                  <a:ext uri="{FF2B5EF4-FFF2-40B4-BE49-F238E27FC236}">
                    <a16:creationId xmlns:a16="http://schemas.microsoft.com/office/drawing/2014/main" id="{9423A459-885E-DBF8-A84E-CC507EC94187}"/>
                  </a:ext>
                </a:extLst>
              </p:cNvPr>
              <p:cNvSpPr txBox="1">
                <a:spLocks noRot="1" noChangeAspect="1" noMove="1" noResize="1" noEditPoints="1" noAdjustHandles="1" noChangeArrowheads="1" noChangeShapeType="1" noTextEdit="1"/>
              </p:cNvSpPr>
              <p:nvPr/>
            </p:nvSpPr>
            <p:spPr>
              <a:xfrm>
                <a:off x="7671460" y="4745468"/>
                <a:ext cx="1263089" cy="327077"/>
              </a:xfrm>
              <a:prstGeom prst="rect">
                <a:avLst/>
              </a:prstGeom>
              <a:blipFill>
                <a:blip r:embed="rId5"/>
                <a:stretch>
                  <a:fillRect/>
                </a:stretch>
              </a:blipFill>
            </p:spPr>
            <p:txBody>
              <a:bodyPr/>
              <a:lstStyle/>
              <a:p>
                <a:r>
                  <a:rPr lang="en-US">
                    <a:noFill/>
                  </a:rPr>
                  <a:t> </a:t>
                </a:r>
              </a:p>
            </p:txBody>
          </p:sp>
        </mc:Fallback>
      </mc:AlternateContent>
      <p:sp>
        <p:nvSpPr>
          <p:cNvPr id="5" name="Footer Placeholder 3">
            <a:extLst>
              <a:ext uri="{FF2B5EF4-FFF2-40B4-BE49-F238E27FC236}">
                <a16:creationId xmlns:a16="http://schemas.microsoft.com/office/drawing/2014/main" id="{F96DBF96-B2A6-00EC-0F9A-918506B3A4AA}"/>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4205741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AC2FE-416E-6822-7761-D96997E1B3FD}"/>
              </a:ext>
            </a:extLst>
          </p:cNvPr>
          <p:cNvSpPr>
            <a:spLocks noGrp="1"/>
          </p:cNvSpPr>
          <p:nvPr>
            <p:ph type="title"/>
          </p:nvPr>
        </p:nvSpPr>
        <p:spPr/>
        <p:txBody>
          <a:bodyPr/>
          <a:lstStyle/>
          <a:p>
            <a:r>
              <a:rPr lang="en-US"/>
              <a:t>Qualitative Approach</a:t>
            </a:r>
          </a:p>
        </p:txBody>
      </p:sp>
      <p:sp>
        <p:nvSpPr>
          <p:cNvPr id="4" name="Slide Number Placeholder 3">
            <a:extLst>
              <a:ext uri="{FF2B5EF4-FFF2-40B4-BE49-F238E27FC236}">
                <a16:creationId xmlns:a16="http://schemas.microsoft.com/office/drawing/2014/main" id="{BEBE8C3B-56F9-58B2-4DA3-9BE63FB46479}"/>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45</a:t>
            </a:fld>
            <a:endParaRPr lang="en-US">
              <a:latin typeface="+mj-lt"/>
            </a:endParaRPr>
          </a:p>
        </p:txBody>
      </p:sp>
      <p:pic>
        <p:nvPicPr>
          <p:cNvPr id="6" name="Picture 5">
            <a:extLst>
              <a:ext uri="{FF2B5EF4-FFF2-40B4-BE49-F238E27FC236}">
                <a16:creationId xmlns:a16="http://schemas.microsoft.com/office/drawing/2014/main" id="{61D8C4CF-4067-888F-56F3-3414277B8894}"/>
              </a:ext>
            </a:extLst>
          </p:cNvPr>
          <p:cNvPicPr>
            <a:picLocks noChangeAspect="1"/>
          </p:cNvPicPr>
          <p:nvPr/>
        </p:nvPicPr>
        <p:blipFill>
          <a:blip r:embed="rId2"/>
          <a:stretch>
            <a:fillRect/>
          </a:stretch>
        </p:blipFill>
        <p:spPr>
          <a:xfrm>
            <a:off x="300357" y="1779750"/>
            <a:ext cx="3820569" cy="2756623"/>
          </a:xfrm>
          <a:prstGeom prst="rect">
            <a:avLst/>
          </a:prstGeom>
        </p:spPr>
      </p:pic>
      <p:pic>
        <p:nvPicPr>
          <p:cNvPr id="8" name="Picture 7">
            <a:extLst>
              <a:ext uri="{FF2B5EF4-FFF2-40B4-BE49-F238E27FC236}">
                <a16:creationId xmlns:a16="http://schemas.microsoft.com/office/drawing/2014/main" id="{16F493B1-08B6-2501-E423-C4B42BFC9696}"/>
              </a:ext>
            </a:extLst>
          </p:cNvPr>
          <p:cNvPicPr>
            <a:picLocks noChangeAspect="1"/>
          </p:cNvPicPr>
          <p:nvPr/>
        </p:nvPicPr>
        <p:blipFill>
          <a:blip r:embed="rId3"/>
          <a:stretch>
            <a:fillRect/>
          </a:stretch>
        </p:blipFill>
        <p:spPr>
          <a:xfrm>
            <a:off x="4120925" y="1779750"/>
            <a:ext cx="4091307" cy="2932539"/>
          </a:xfrm>
          <a:prstGeom prst="rect">
            <a:avLst/>
          </a:prstGeom>
        </p:spPr>
      </p:pic>
      <p:pic>
        <p:nvPicPr>
          <p:cNvPr id="10" name="Picture 9">
            <a:extLst>
              <a:ext uri="{FF2B5EF4-FFF2-40B4-BE49-F238E27FC236}">
                <a16:creationId xmlns:a16="http://schemas.microsoft.com/office/drawing/2014/main" id="{C5F336BA-CDCF-1970-9355-7CEDA7F9416A}"/>
              </a:ext>
            </a:extLst>
          </p:cNvPr>
          <p:cNvPicPr>
            <a:picLocks noChangeAspect="1"/>
          </p:cNvPicPr>
          <p:nvPr/>
        </p:nvPicPr>
        <p:blipFill>
          <a:blip r:embed="rId4"/>
          <a:stretch>
            <a:fillRect/>
          </a:stretch>
        </p:blipFill>
        <p:spPr>
          <a:xfrm>
            <a:off x="8071076" y="1779750"/>
            <a:ext cx="4057586" cy="2908367"/>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18DED4A-1EA2-DC56-FABD-8AAA383B14F5}"/>
                  </a:ext>
                </a:extLst>
              </p:cNvPr>
              <p:cNvSpPr txBox="1"/>
              <p:nvPr/>
            </p:nvSpPr>
            <p:spPr>
              <a:xfrm>
                <a:off x="300357" y="4712289"/>
                <a:ext cx="3146961" cy="543610"/>
              </a:xfrm>
              <a:prstGeom prst="rect">
                <a:avLst/>
              </a:prstGeom>
              <a:noFill/>
            </p:spPr>
            <p:txBody>
              <a:bodyPr wrap="square" rtlCol="0">
                <a:spAutoFit/>
              </a:bodyPr>
              <a:lstStyle/>
              <a:p>
                <a:pPr algn="ctr"/>
                <a:r>
                  <a:rPr lang="en-US">
                    <a:latin typeface="+mj-lt"/>
                  </a:rPr>
                  <a:t>CSA output</a:t>
                </a:r>
              </a:p>
              <a:p>
                <a:pPr algn="ctr"/>
                <a:r>
                  <a:rPr lang="en-US">
                    <a:latin typeface="+mj-lt"/>
                  </a:rPr>
                  <a:t>(assuming </a:t>
                </a:r>
                <a14:m>
                  <m:oMath xmlns:m="http://schemas.openxmlformats.org/officeDocument/2006/math">
                    <m:sSub>
                      <m:sSubPr>
                        <m:ctrlPr>
                          <a:rPr lang="en-US"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𝑓</m:t>
                        </m:r>
                      </m:sub>
                    </m:sSub>
                    <m:r>
                      <a:rPr lang="fr-FR" b="0" i="1" smtClean="0">
                        <a:latin typeface="Cambria Math" panose="02040503050406030204" pitchFamily="18" charset="0"/>
                      </a:rPr>
                      <m:t>=</m:t>
                    </m:r>
                    <m:r>
                      <a:rPr lang="fr-FR" b="0" i="1" smtClean="0">
                        <a:latin typeface="Cambria Math" panose="02040503050406030204" pitchFamily="18" charset="0"/>
                        <a:ea typeface="Cambria Math" panose="02040503050406030204" pitchFamily="18" charset="0"/>
                      </a:rPr>
                      <m:t>∞)</m:t>
                    </m:r>
                  </m:oMath>
                </a14:m>
                <a:r>
                  <a:rPr lang="en-US">
                    <a:latin typeface="+mj-lt"/>
                  </a:rPr>
                  <a:t> </a:t>
                </a:r>
              </a:p>
            </p:txBody>
          </p:sp>
        </mc:Choice>
        <mc:Fallback xmlns="">
          <p:sp>
            <p:nvSpPr>
              <p:cNvPr id="13" name="TextBox 12">
                <a:extLst>
                  <a:ext uri="{FF2B5EF4-FFF2-40B4-BE49-F238E27FC236}">
                    <a16:creationId xmlns:a16="http://schemas.microsoft.com/office/drawing/2014/main" id="{618DED4A-1EA2-DC56-FABD-8AAA383B14F5}"/>
                  </a:ext>
                </a:extLst>
              </p:cNvPr>
              <p:cNvSpPr txBox="1">
                <a:spLocks noRot="1" noChangeAspect="1" noMove="1" noResize="1" noEditPoints="1" noAdjustHandles="1" noChangeArrowheads="1" noChangeShapeType="1" noTextEdit="1"/>
              </p:cNvSpPr>
              <p:nvPr/>
            </p:nvSpPr>
            <p:spPr>
              <a:xfrm>
                <a:off x="300357" y="4712289"/>
                <a:ext cx="3146961" cy="543610"/>
              </a:xfrm>
              <a:prstGeom prst="rect">
                <a:avLst/>
              </a:prstGeom>
              <a:blipFill>
                <a:blip r:embed="rId5"/>
                <a:stretch>
                  <a:fillRect t="-2247" b="-78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FFAD922-089B-E410-5CAA-4B515E391CAA}"/>
                  </a:ext>
                </a:extLst>
              </p:cNvPr>
              <p:cNvSpPr txBox="1"/>
              <p:nvPr/>
            </p:nvSpPr>
            <p:spPr>
              <a:xfrm>
                <a:off x="4522519" y="4817187"/>
                <a:ext cx="3374572" cy="327077"/>
              </a:xfrm>
              <a:prstGeom prst="rect">
                <a:avLst/>
              </a:prstGeom>
              <a:noFill/>
            </p:spPr>
            <p:txBody>
              <a:bodyPr wrap="square" rtlCol="0">
                <a:spAutoFit/>
              </a:bodyPr>
              <a:lstStyle/>
              <a:p>
                <a:pPr algn="ctr"/>
                <a:r>
                  <a:rPr lang="fr-FR">
                    <a:latin typeface="+mj-lt"/>
                  </a:rPr>
                  <a:t>Effect of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𝜏</m:t>
                        </m:r>
                      </m:e>
                      <m:sub>
                        <m:r>
                          <a:rPr lang="fr-FR" i="1">
                            <a:latin typeface="Cambria Math" panose="02040503050406030204" pitchFamily="18" charset="0"/>
                            <a:ea typeface="Cambria Math" panose="02040503050406030204" pitchFamily="18" charset="0"/>
                          </a:rPr>
                          <m:t>𝑝</m:t>
                        </m:r>
                      </m:sub>
                    </m:sSub>
                  </m:oMath>
                </a14:m>
                <a:r>
                  <a:rPr lang="fr-FR">
                    <a:latin typeface="+mj-lt"/>
                  </a:rPr>
                  <a:t> while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𝜏</m:t>
                        </m:r>
                      </m:e>
                      <m:sub>
                        <m:r>
                          <a:rPr lang="fr-FR" i="1">
                            <a:latin typeface="Cambria Math" panose="02040503050406030204" pitchFamily="18" charset="0"/>
                          </a:rPr>
                          <m:t>𝑧</m:t>
                        </m:r>
                      </m:sub>
                    </m:sSub>
                    <m:r>
                      <a:rPr lang="fr-FR" i="1">
                        <a:latin typeface="Cambria Math" panose="02040503050406030204" pitchFamily="18" charset="0"/>
                      </a:rPr>
                      <m:t> </m:t>
                    </m:r>
                  </m:oMath>
                </a14:m>
                <a:r>
                  <a:rPr lang="fr-FR">
                    <a:latin typeface="+mj-lt"/>
                  </a:rPr>
                  <a:t>= constante </a:t>
                </a:r>
                <a:endParaRPr lang="en-US">
                  <a:latin typeface="+mj-lt"/>
                </a:endParaRPr>
              </a:p>
            </p:txBody>
          </p:sp>
        </mc:Choice>
        <mc:Fallback xmlns="">
          <p:sp>
            <p:nvSpPr>
              <p:cNvPr id="14" name="TextBox 13">
                <a:extLst>
                  <a:ext uri="{FF2B5EF4-FFF2-40B4-BE49-F238E27FC236}">
                    <a16:creationId xmlns:a16="http://schemas.microsoft.com/office/drawing/2014/main" id="{7FFAD922-089B-E410-5CAA-4B515E391CAA}"/>
                  </a:ext>
                </a:extLst>
              </p:cNvPr>
              <p:cNvSpPr txBox="1">
                <a:spLocks noRot="1" noChangeAspect="1" noMove="1" noResize="1" noEditPoints="1" noAdjustHandles="1" noChangeArrowheads="1" noChangeShapeType="1" noTextEdit="1"/>
              </p:cNvSpPr>
              <p:nvPr/>
            </p:nvSpPr>
            <p:spPr>
              <a:xfrm>
                <a:off x="4522519" y="4817187"/>
                <a:ext cx="3374572" cy="327077"/>
              </a:xfrm>
              <a:prstGeom prst="rect">
                <a:avLst/>
              </a:prstGeom>
              <a:blipFill>
                <a:blip r:embed="rId6"/>
                <a:stretch>
                  <a:fillRect t="-3704" b="-12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F53DAB6-B71F-8045-0087-43CDDFABA6F0}"/>
                  </a:ext>
                </a:extLst>
              </p:cNvPr>
              <p:cNvSpPr txBox="1"/>
              <p:nvPr/>
            </p:nvSpPr>
            <p:spPr>
              <a:xfrm>
                <a:off x="8674422" y="4725338"/>
                <a:ext cx="3374572" cy="327077"/>
              </a:xfrm>
              <a:prstGeom prst="rect">
                <a:avLst/>
              </a:prstGeom>
              <a:noFill/>
            </p:spPr>
            <p:txBody>
              <a:bodyPr wrap="square" rtlCol="0">
                <a:spAutoFit/>
              </a:bodyPr>
              <a:lstStyle/>
              <a:p>
                <a:pPr algn="ctr"/>
                <a:r>
                  <a:rPr lang="fr-FR">
                    <a:latin typeface="+mj-lt"/>
                  </a:rPr>
                  <a:t>Effect of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𝜏</m:t>
                        </m:r>
                      </m:e>
                      <m:sub>
                        <m:r>
                          <a:rPr lang="fr-FR" i="1">
                            <a:latin typeface="Cambria Math" panose="02040503050406030204" pitchFamily="18" charset="0"/>
                            <a:ea typeface="Cambria Math" panose="02040503050406030204" pitchFamily="18" charset="0"/>
                          </a:rPr>
                          <m:t>𝑧</m:t>
                        </m:r>
                      </m:sub>
                    </m:sSub>
                    <m:r>
                      <a:rPr lang="fr-FR" i="1">
                        <a:latin typeface="Cambria Math" panose="02040503050406030204" pitchFamily="18" charset="0"/>
                        <a:ea typeface="Cambria Math" panose="02040503050406030204" pitchFamily="18" charset="0"/>
                      </a:rPr>
                      <m:t> </m:t>
                    </m:r>
                  </m:oMath>
                </a14:m>
                <a:r>
                  <a:rPr lang="fr-FR" err="1">
                    <a:latin typeface="+mj-lt"/>
                  </a:rPr>
                  <a:t>while</a:t>
                </a:r>
                <a:r>
                  <a:rPr lang="fr-FR">
                    <a:latin typeface="+mj-lt"/>
                  </a:rPr>
                  <a:t> </a:t>
                </a:r>
                <a14:m>
                  <m:oMath xmlns:m="http://schemas.openxmlformats.org/officeDocument/2006/math">
                    <m:sSub>
                      <m:sSubPr>
                        <m:ctrlPr>
                          <a:rPr lang="fr-FR" i="1">
                            <a:latin typeface="Cambria Math" panose="02040503050406030204" pitchFamily="18" charset="0"/>
                          </a:rPr>
                        </m:ctrlPr>
                      </m:sSubPr>
                      <m:e>
                        <m:r>
                          <a:rPr lang="fr-FR" i="1">
                            <a:latin typeface="Cambria Math" panose="02040503050406030204" pitchFamily="18" charset="0"/>
                            <a:ea typeface="Cambria Math" panose="02040503050406030204" pitchFamily="18" charset="0"/>
                          </a:rPr>
                          <m:t>𝜏</m:t>
                        </m:r>
                      </m:e>
                      <m:sub>
                        <m:r>
                          <a:rPr lang="fr-FR" i="1">
                            <a:latin typeface="Cambria Math" panose="02040503050406030204" pitchFamily="18" charset="0"/>
                          </a:rPr>
                          <m:t>𝑝</m:t>
                        </m:r>
                      </m:sub>
                    </m:sSub>
                  </m:oMath>
                </a14:m>
                <a:r>
                  <a:rPr lang="fr-FR">
                    <a:latin typeface="+mj-lt"/>
                  </a:rPr>
                  <a:t> = constante </a:t>
                </a:r>
                <a:endParaRPr lang="en-US">
                  <a:latin typeface="+mj-lt"/>
                </a:endParaRPr>
              </a:p>
            </p:txBody>
          </p:sp>
        </mc:Choice>
        <mc:Fallback xmlns="">
          <p:sp>
            <p:nvSpPr>
              <p:cNvPr id="15" name="TextBox 14">
                <a:extLst>
                  <a:ext uri="{FF2B5EF4-FFF2-40B4-BE49-F238E27FC236}">
                    <a16:creationId xmlns:a16="http://schemas.microsoft.com/office/drawing/2014/main" id="{8F53DAB6-B71F-8045-0087-43CDDFABA6F0}"/>
                  </a:ext>
                </a:extLst>
              </p:cNvPr>
              <p:cNvSpPr txBox="1">
                <a:spLocks noRot="1" noChangeAspect="1" noMove="1" noResize="1" noEditPoints="1" noAdjustHandles="1" noChangeArrowheads="1" noChangeShapeType="1" noTextEdit="1"/>
              </p:cNvSpPr>
              <p:nvPr/>
            </p:nvSpPr>
            <p:spPr>
              <a:xfrm>
                <a:off x="8674422" y="4725338"/>
                <a:ext cx="3374572" cy="327077"/>
              </a:xfrm>
              <a:prstGeom prst="rect">
                <a:avLst/>
              </a:prstGeom>
              <a:blipFill>
                <a:blip r:embed="rId7"/>
                <a:stretch>
                  <a:fillRect t="-3704" b="-129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8FD8D37-8076-D8F8-91DD-A72909BD9292}"/>
                  </a:ext>
                </a:extLst>
              </p:cNvPr>
              <p:cNvSpPr txBox="1"/>
              <p:nvPr/>
            </p:nvSpPr>
            <p:spPr>
              <a:xfrm>
                <a:off x="6994079" y="5364405"/>
                <a:ext cx="4542799" cy="757964"/>
              </a:xfrm>
              <a:prstGeom prst="rect">
                <a:avLst/>
              </a:prstGeom>
              <a:noFill/>
              <a:ln w="19050">
                <a:solidFill>
                  <a:srgbClr val="AF2D24"/>
                </a:solidFill>
              </a:ln>
            </p:spPr>
            <p:txBody>
              <a:bodyPr wrap="square" rtlCol="0">
                <a:spAutoFit/>
              </a:bodyPr>
              <a:lstStyle/>
              <a:p>
                <a:pPr algn="ctr"/>
                <a:r>
                  <a:rPr lang="en-US" b="1">
                    <a:latin typeface="+mj-lt"/>
                  </a:rPr>
                  <a:t>Normally the choice </a:t>
                </a:r>
                <a14:m>
                  <m:oMath xmlns:m="http://schemas.openxmlformats.org/officeDocument/2006/math">
                    <m:sSub>
                      <m:sSubPr>
                        <m:ctrlPr>
                          <a:rPr lang="fr-FR" b="1" i="1" smtClean="0">
                            <a:latin typeface="Cambria Math" panose="02040503050406030204" pitchFamily="18" charset="0"/>
                          </a:rPr>
                        </m:ctrlPr>
                      </m:sSubPr>
                      <m:e>
                        <m:r>
                          <a:rPr lang="fr-FR" b="1" i="1" smtClean="0">
                            <a:latin typeface="Cambria Math" panose="02040503050406030204" pitchFamily="18" charset="0"/>
                            <a:ea typeface="Cambria Math" panose="02040503050406030204" pitchFamily="18" charset="0"/>
                          </a:rPr>
                          <m:t>𝝉</m:t>
                        </m:r>
                      </m:e>
                      <m:sub>
                        <m:r>
                          <a:rPr lang="fr-FR" b="1" i="1" smtClean="0">
                            <a:latin typeface="Cambria Math" panose="02040503050406030204" pitchFamily="18" charset="0"/>
                          </a:rPr>
                          <m:t>𝒛</m:t>
                        </m:r>
                      </m:sub>
                    </m:sSub>
                  </m:oMath>
                </a14:m>
                <a:r>
                  <a:rPr lang="fr-FR" b="1">
                    <a:latin typeface="+mj-lt"/>
                  </a:rPr>
                  <a:t> = </a:t>
                </a:r>
                <a14:m>
                  <m:oMath xmlns:m="http://schemas.openxmlformats.org/officeDocument/2006/math">
                    <m:sSub>
                      <m:sSubPr>
                        <m:ctrlPr>
                          <a:rPr lang="fr-FR" b="1" i="1">
                            <a:latin typeface="Cambria Math" panose="02040503050406030204" pitchFamily="18" charset="0"/>
                          </a:rPr>
                        </m:ctrlPr>
                      </m:sSubPr>
                      <m:e>
                        <m:r>
                          <a:rPr lang="fr-FR" b="1" i="1">
                            <a:latin typeface="Cambria Math" panose="02040503050406030204" pitchFamily="18" charset="0"/>
                            <a:ea typeface="Cambria Math" panose="02040503050406030204" pitchFamily="18" charset="0"/>
                          </a:rPr>
                          <m:t>𝝉</m:t>
                        </m:r>
                      </m:e>
                      <m:sub>
                        <m:r>
                          <a:rPr lang="fr-FR" b="1" i="1" smtClean="0">
                            <a:latin typeface="Cambria Math" panose="02040503050406030204" pitchFamily="18" charset="0"/>
                            <a:ea typeface="Cambria Math" panose="02040503050406030204" pitchFamily="18" charset="0"/>
                          </a:rPr>
                          <m:t>𝒑</m:t>
                        </m:r>
                      </m:sub>
                    </m:sSub>
                  </m:oMath>
                </a14:m>
                <a:r>
                  <a:rPr lang="en-US" b="1">
                    <a:latin typeface="+mj-lt"/>
                  </a:rPr>
                  <a:t> is the best compromise for signal amplitude within a  fixed duration, and for filtering of high and low noise frequencies </a:t>
                </a:r>
              </a:p>
            </p:txBody>
          </p:sp>
        </mc:Choice>
        <mc:Fallback xmlns="">
          <p:sp>
            <p:nvSpPr>
              <p:cNvPr id="16" name="TextBox 15">
                <a:extLst>
                  <a:ext uri="{FF2B5EF4-FFF2-40B4-BE49-F238E27FC236}">
                    <a16:creationId xmlns:a16="http://schemas.microsoft.com/office/drawing/2014/main" id="{48FD8D37-8076-D8F8-91DD-A72909BD9292}"/>
                  </a:ext>
                </a:extLst>
              </p:cNvPr>
              <p:cNvSpPr txBox="1">
                <a:spLocks noRot="1" noChangeAspect="1" noMove="1" noResize="1" noEditPoints="1" noAdjustHandles="1" noChangeArrowheads="1" noChangeShapeType="1" noTextEdit="1"/>
              </p:cNvSpPr>
              <p:nvPr/>
            </p:nvSpPr>
            <p:spPr>
              <a:xfrm>
                <a:off x="6994079" y="5364405"/>
                <a:ext cx="4542799" cy="757964"/>
              </a:xfrm>
              <a:prstGeom prst="rect">
                <a:avLst/>
              </a:prstGeom>
              <a:blipFill>
                <a:blip r:embed="rId8"/>
                <a:stretch>
                  <a:fillRect l="-267" t="-787" r="-1068" b="-6299"/>
                </a:stretch>
              </a:blipFill>
              <a:ln w="19050">
                <a:solidFill>
                  <a:srgbClr val="AF2D2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D8246A8-B724-E052-E904-DD67F8F0AADB}"/>
                  </a:ext>
                </a:extLst>
              </p:cNvPr>
              <p:cNvSpPr txBox="1"/>
              <p:nvPr/>
            </p:nvSpPr>
            <p:spPr>
              <a:xfrm>
                <a:off x="1563089" y="5932187"/>
                <a:ext cx="6095010" cy="3270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fr-FR" i="1" smtClean="0">
                              <a:latin typeface="Cambria Math" panose="02040503050406030204" pitchFamily="18" charset="0"/>
                            </a:rPr>
                          </m:ctrlPr>
                        </m:sSubPr>
                        <m:e>
                          <m:r>
                            <a:rPr lang="en-US" b="0" i="1" smtClean="0">
                              <a:latin typeface="Cambria Math" panose="02040503050406030204" pitchFamily="18" charset="0"/>
                            </a:rPr>
                            <m:t>𝑊h𝑒𝑟𝑒</m:t>
                          </m:r>
                          <m:r>
                            <a:rPr lang="en-US" b="0" i="1" smtClean="0">
                              <a:latin typeface="Cambria Math" panose="02040503050406030204" pitchFamily="18" charset="0"/>
                            </a:rPr>
                            <m:t> </m:t>
                          </m:r>
                          <m:r>
                            <a:rPr lang="fr-FR"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rPr>
                            <m:t>𝑧</m:t>
                          </m:r>
                        </m:sub>
                      </m:sSub>
                      <m:r>
                        <a:rPr lang="fr-FR">
                          <a:latin typeface="Cambria Math" panose="02040503050406030204" pitchFamily="18" charset="0"/>
                          <a:ea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rPr>
                            <m:t>𝑝</m:t>
                          </m:r>
                        </m:sub>
                      </m:sSub>
                    </m:oMath>
                  </m:oMathPara>
                </a14:m>
                <a:endParaRPr lang="en-US" dirty="0">
                  <a:latin typeface="+mj-lt"/>
                </a:endParaRPr>
              </a:p>
            </p:txBody>
          </p:sp>
        </mc:Choice>
        <mc:Fallback xmlns="">
          <p:sp>
            <p:nvSpPr>
              <p:cNvPr id="9" name="TextBox 8">
                <a:extLst>
                  <a:ext uri="{FF2B5EF4-FFF2-40B4-BE49-F238E27FC236}">
                    <a16:creationId xmlns:a16="http://schemas.microsoft.com/office/drawing/2014/main" id="{4D8246A8-B724-E052-E904-DD67F8F0AADB}"/>
                  </a:ext>
                </a:extLst>
              </p:cNvPr>
              <p:cNvSpPr txBox="1">
                <a:spLocks noRot="1" noChangeAspect="1" noMove="1" noResize="1" noEditPoints="1" noAdjustHandles="1" noChangeArrowheads="1" noChangeShapeType="1" noTextEdit="1"/>
              </p:cNvSpPr>
              <p:nvPr/>
            </p:nvSpPr>
            <p:spPr>
              <a:xfrm>
                <a:off x="1563089" y="5932187"/>
                <a:ext cx="6095010" cy="3270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FF0B69E-ADA8-FEE3-7734-0B46D6CE2B5F}"/>
                  </a:ext>
                </a:extLst>
              </p:cNvPr>
              <p:cNvSpPr txBox="1"/>
              <p:nvPr/>
            </p:nvSpPr>
            <p:spPr>
              <a:xfrm>
                <a:off x="3114569" y="5404045"/>
                <a:ext cx="2110578" cy="5126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𝑜𝑢𝑡</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𝑄</m:t>
                              </m:r>
                            </m:e>
                            <m:sub>
                              <m:r>
                                <a:rPr lang="en-US" b="0" i="1" smtClean="0">
                                  <a:latin typeface="Cambria Math" panose="02040503050406030204" pitchFamily="18" charset="0"/>
                                  <a:ea typeface="Cambria Math" panose="02040503050406030204" pitchFamily="18" charset="0"/>
                                </a:rPr>
                                <m:t>𝑖𝑛</m:t>
                              </m:r>
                            </m:sub>
                          </m:sSub>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𝐶</m:t>
                              </m:r>
                            </m:e>
                            <m:sub>
                              <m:r>
                                <a:rPr lang="en-US" b="0" i="1" smtClean="0">
                                  <a:latin typeface="Cambria Math" panose="02040503050406030204" pitchFamily="18" charset="0"/>
                                  <a:ea typeface="Cambria Math" panose="02040503050406030204" pitchFamily="18" charset="0"/>
                                </a:rPr>
                                <m:t>𝑓</m:t>
                              </m:r>
                            </m:sub>
                          </m:sSub>
                        </m:den>
                      </m:f>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𝑧</m:t>
                                      </m:r>
                                    </m:sub>
                                  </m:sSub>
                                </m:den>
                              </m:f>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𝑒</m:t>
                              </m:r>
                            </m:e>
                            <m:sup>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𝑝</m:t>
                                      </m:r>
                                    </m:sub>
                                  </m:sSub>
                                </m:den>
                              </m:f>
                            </m:sup>
                          </m:sSup>
                        </m:e>
                      </m:d>
                    </m:oMath>
                  </m:oMathPara>
                </a14:m>
                <a:endParaRPr lang="en-US">
                  <a:latin typeface="+mj-lt"/>
                </a:endParaRPr>
              </a:p>
            </p:txBody>
          </p:sp>
        </mc:Choice>
        <mc:Fallback xmlns="">
          <p:sp>
            <p:nvSpPr>
              <p:cNvPr id="12" name="TextBox 11">
                <a:extLst>
                  <a:ext uri="{FF2B5EF4-FFF2-40B4-BE49-F238E27FC236}">
                    <a16:creationId xmlns:a16="http://schemas.microsoft.com/office/drawing/2014/main" id="{FFF0B69E-ADA8-FEE3-7734-0B46D6CE2B5F}"/>
                  </a:ext>
                </a:extLst>
              </p:cNvPr>
              <p:cNvSpPr txBox="1">
                <a:spLocks noRot="1" noChangeAspect="1" noMove="1" noResize="1" noEditPoints="1" noAdjustHandles="1" noChangeArrowheads="1" noChangeShapeType="1" noTextEdit="1"/>
              </p:cNvSpPr>
              <p:nvPr/>
            </p:nvSpPr>
            <p:spPr>
              <a:xfrm>
                <a:off x="3114569" y="5404045"/>
                <a:ext cx="2110578" cy="512641"/>
              </a:xfrm>
              <a:prstGeom prst="rect">
                <a:avLst/>
              </a:prstGeom>
              <a:blipFill>
                <a:blip r:embed="rId10"/>
                <a:stretch>
                  <a:fillRect/>
                </a:stretch>
              </a:blipFill>
            </p:spPr>
            <p:txBody>
              <a:bodyPr/>
              <a:lstStyle/>
              <a:p>
                <a:r>
                  <a:rPr lang="en-US">
                    <a:noFill/>
                  </a:rPr>
                  <a:t> </a:t>
                </a:r>
              </a:p>
            </p:txBody>
          </p:sp>
        </mc:Fallback>
      </mc:AlternateContent>
      <p:sp>
        <p:nvSpPr>
          <p:cNvPr id="3" name="Footer Placeholder 3">
            <a:extLst>
              <a:ext uri="{FF2B5EF4-FFF2-40B4-BE49-F238E27FC236}">
                <a16:creationId xmlns:a16="http://schemas.microsoft.com/office/drawing/2014/main" id="{CF287684-92F1-010D-D16C-9F9C78C50841}"/>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768727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7CBD-9B01-A08D-F576-C5B6199AF2CD}"/>
              </a:ext>
            </a:extLst>
          </p:cNvPr>
          <p:cNvSpPr>
            <a:spLocks noGrp="1"/>
          </p:cNvSpPr>
          <p:nvPr>
            <p:ph type="title"/>
          </p:nvPr>
        </p:nvSpPr>
        <p:spPr/>
        <p:txBody>
          <a:bodyPr/>
          <a:lstStyle/>
          <a:p>
            <a:r>
              <a:rPr lang="en-US"/>
              <a:t>CR-RC Shaper Modeling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35912C-8D2A-79A4-189C-64077B962617}"/>
                  </a:ext>
                </a:extLst>
              </p:cNvPr>
              <p:cNvSpPr>
                <a:spLocks noGrp="1"/>
              </p:cNvSpPr>
              <p:nvPr>
                <p:ph idx="1"/>
              </p:nvPr>
            </p:nvSpPr>
            <p:spPr>
              <a:xfrm>
                <a:off x="1295401" y="859693"/>
                <a:ext cx="9601196" cy="656388"/>
              </a:xfrm>
            </p:spPr>
            <p:txBody>
              <a:bodyPr/>
              <a:lstStyle/>
              <a:p>
                <a:r>
                  <a:rPr lang="en-US">
                    <a:latin typeface="+mj-lt"/>
                  </a:rPr>
                  <a:t>It can be demonstrated that for </a:t>
                </a:r>
                <a14:m>
                  <m:oMath xmlns:m="http://schemas.openxmlformats.org/officeDocument/2006/math">
                    <m:r>
                      <a:rPr lang="fr-FR" b="0" i="1" smtClean="0">
                        <a:latin typeface="Cambria Math" panose="02040503050406030204" pitchFamily="18" charset="0"/>
                        <a:ea typeface="Cambria Math" panose="02040503050406030204" pitchFamily="18" charset="0"/>
                      </a:rPr>
                      <m:t>𝜏</m:t>
                    </m:r>
                    <m:r>
                      <a:rPr lang="fr-FR" b="0" i="1" smtClean="0">
                        <a:latin typeface="Cambria Math" panose="02040503050406030204" pitchFamily="18" charset="0"/>
                        <a:ea typeface="Cambria Math" panose="02040503050406030204" pitchFamily="18" charset="0"/>
                      </a:rPr>
                      <m:t>=</m:t>
                    </m:r>
                    <m:sSub>
                      <m:sSubPr>
                        <m:ctrlPr>
                          <a:rPr lang="fr-FR" i="1" smtClean="0">
                            <a:latin typeface="Cambria Math" panose="02040503050406030204" pitchFamily="18" charset="0"/>
                          </a:rPr>
                        </m:ctrlPr>
                      </m:sSubPr>
                      <m:e>
                        <m:r>
                          <a:rPr lang="fr-FR"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rPr>
                          <m:t>𝑧</m:t>
                        </m:r>
                      </m:sub>
                    </m:sSub>
                    <m:r>
                      <a:rPr lang="fr-FR" b="0" i="0"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𝜏</m:t>
                        </m:r>
                      </m:e>
                      <m:sub>
                        <m:r>
                          <a:rPr lang="fr-FR" b="0" i="1" smtClean="0">
                            <a:latin typeface="Cambria Math" panose="02040503050406030204" pitchFamily="18" charset="0"/>
                          </a:rPr>
                          <m:t>𝑝</m:t>
                        </m:r>
                      </m:sub>
                    </m:sSub>
                  </m:oMath>
                </a14:m>
                <a:r>
                  <a:rPr lang="en-US">
                    <a:latin typeface="+mj-lt"/>
                  </a:rPr>
                  <a:t> :</a:t>
                </a:r>
              </a:p>
            </p:txBody>
          </p:sp>
        </mc:Choice>
        <mc:Fallback xmlns="">
          <p:sp>
            <p:nvSpPr>
              <p:cNvPr id="3" name="Content Placeholder 2">
                <a:extLst>
                  <a:ext uri="{FF2B5EF4-FFF2-40B4-BE49-F238E27FC236}">
                    <a16:creationId xmlns:a16="http://schemas.microsoft.com/office/drawing/2014/main" id="{2E35912C-8D2A-79A4-189C-64077B962617}"/>
                  </a:ext>
                </a:extLst>
              </p:cNvPr>
              <p:cNvSpPr>
                <a:spLocks noGrp="1" noRot="1" noChangeAspect="1" noMove="1" noResize="1" noEditPoints="1" noAdjustHandles="1" noChangeArrowheads="1" noChangeShapeType="1" noTextEdit="1"/>
              </p:cNvSpPr>
              <p:nvPr>
                <p:ph idx="1"/>
              </p:nvPr>
            </p:nvSpPr>
            <p:spPr>
              <a:xfrm>
                <a:off x="1295401" y="859693"/>
                <a:ext cx="9601196" cy="656388"/>
              </a:xfrm>
              <a:blipFill>
                <a:blip r:embed="rId2"/>
                <a:stretch>
                  <a:fillRect l="-572" t="-46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777E228-009A-5225-F433-6C568A919CFC}"/>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46</a:t>
            </a:fld>
            <a:endParaRPr lang="en-US">
              <a:latin typeface="+mj-lt"/>
            </a:endParaRPr>
          </a:p>
        </p:txBody>
      </p:sp>
      <p:sp>
        <p:nvSpPr>
          <p:cNvPr id="7" name="Content Placeholder 2">
            <a:extLst>
              <a:ext uri="{FF2B5EF4-FFF2-40B4-BE49-F238E27FC236}">
                <a16:creationId xmlns:a16="http://schemas.microsoft.com/office/drawing/2014/main" id="{C0737115-101C-A47D-B044-B4EC3AB40258}"/>
              </a:ext>
            </a:extLst>
          </p:cNvPr>
          <p:cNvSpPr txBox="1">
            <a:spLocks/>
          </p:cNvSpPr>
          <p:nvPr/>
        </p:nvSpPr>
        <p:spPr>
          <a:xfrm>
            <a:off x="1295401" y="2491203"/>
            <a:ext cx="9601196" cy="65638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16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j-lt"/>
              </a:rPr>
              <a:t>Taking inverse Laplace Transform yields:   </a:t>
            </a:r>
          </a:p>
        </p:txBody>
      </p:sp>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D8F3D78A-ECB2-3646-71B1-63F90BC724AA}"/>
                  </a:ext>
                </a:extLst>
              </p:cNvPr>
              <p:cNvSpPr txBox="1">
                <a:spLocks/>
              </p:cNvSpPr>
              <p:nvPr/>
            </p:nvSpPr>
            <p:spPr>
              <a:xfrm>
                <a:off x="1295401" y="3994848"/>
                <a:ext cx="9601196" cy="65638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1600" kern="1200">
                    <a:solidFill>
                      <a:schemeClr val="tx1"/>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j-lt"/>
                  </a:rPr>
                  <a:t>The peaking time is </a:t>
                </a:r>
                <a:r>
                  <a:rPr lang="en-US" err="1">
                    <a:latin typeface="+mj-lt"/>
                  </a:rPr>
                  <a:t>T</a:t>
                </a:r>
                <a:r>
                  <a:rPr lang="en-US" baseline="-25000" err="1">
                    <a:latin typeface="+mj-lt"/>
                  </a:rPr>
                  <a:t>peak</a:t>
                </a:r>
                <a:r>
                  <a:rPr lang="en-US">
                    <a:latin typeface="+mj-lt"/>
                  </a:rPr>
                  <a:t> = </a:t>
                </a:r>
                <a14:m>
                  <m:oMath xmlns:m="http://schemas.openxmlformats.org/officeDocument/2006/math">
                    <m:r>
                      <a:rPr lang="en-US" sz="2000" i="1" smtClean="0">
                        <a:latin typeface="Cambria Math" panose="02040503050406030204" pitchFamily="18" charset="0"/>
                        <a:ea typeface="Cambria Math" panose="02040503050406030204" pitchFamily="18" charset="0"/>
                      </a:rPr>
                      <m:t>𝜏</m:t>
                    </m:r>
                  </m:oMath>
                </a14:m>
                <a:endParaRPr lang="fr-FR">
                  <a:latin typeface="+mj-lt"/>
                  <a:ea typeface="Cambria Math" panose="02040503050406030204" pitchFamily="18" charset="0"/>
                </a:endParaRPr>
              </a:p>
              <a:p>
                <a:r>
                  <a:rPr lang="en-US">
                    <a:latin typeface="+mj-lt"/>
                  </a:rPr>
                  <a:t>And the maximum amplitude is: </a:t>
                </a:r>
              </a:p>
            </p:txBody>
          </p:sp>
        </mc:Choice>
        <mc:Fallback xmlns="">
          <p:sp>
            <p:nvSpPr>
              <p:cNvPr id="12" name="Content Placeholder 2">
                <a:extLst>
                  <a:ext uri="{FF2B5EF4-FFF2-40B4-BE49-F238E27FC236}">
                    <a16:creationId xmlns:a16="http://schemas.microsoft.com/office/drawing/2014/main" id="{D8F3D78A-ECB2-3646-71B1-63F90BC724AA}"/>
                  </a:ext>
                </a:extLst>
              </p:cNvPr>
              <p:cNvSpPr txBox="1">
                <a:spLocks noRot="1" noChangeAspect="1" noMove="1" noResize="1" noEditPoints="1" noAdjustHandles="1" noChangeArrowheads="1" noChangeShapeType="1" noTextEdit="1"/>
              </p:cNvSpPr>
              <p:nvPr/>
            </p:nvSpPr>
            <p:spPr>
              <a:xfrm>
                <a:off x="1295401" y="3994848"/>
                <a:ext cx="9601196" cy="656388"/>
              </a:xfrm>
              <a:prstGeom prst="rect">
                <a:avLst/>
              </a:prstGeom>
              <a:blipFill>
                <a:blip r:embed="rId3"/>
                <a:stretch>
                  <a:fillRect l="-1334" b="-41667"/>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D021FF98-5AAD-B377-8F37-0D32B18B117C}"/>
              </a:ext>
            </a:extLst>
          </p:cNvPr>
          <p:cNvPicPr>
            <a:picLocks noChangeAspect="1"/>
          </p:cNvPicPr>
          <p:nvPr/>
        </p:nvPicPr>
        <p:blipFill>
          <a:blip r:embed="rId4"/>
          <a:stretch>
            <a:fillRect/>
          </a:stretch>
        </p:blipFill>
        <p:spPr>
          <a:xfrm>
            <a:off x="8088086" y="3062543"/>
            <a:ext cx="3848433" cy="2776728"/>
          </a:xfrm>
          <a:prstGeom prst="rect">
            <a:avLst/>
          </a:prstGeom>
        </p:spPr>
      </p:pic>
      <p:sp>
        <p:nvSpPr>
          <p:cNvPr id="17" name="TextBox 16">
            <a:extLst>
              <a:ext uri="{FF2B5EF4-FFF2-40B4-BE49-F238E27FC236}">
                <a16:creationId xmlns:a16="http://schemas.microsoft.com/office/drawing/2014/main" id="{22BBE5EE-15F2-3C7E-864E-114D8F286B5E}"/>
              </a:ext>
            </a:extLst>
          </p:cNvPr>
          <p:cNvSpPr txBox="1"/>
          <p:nvPr/>
        </p:nvSpPr>
        <p:spPr>
          <a:xfrm>
            <a:off x="3581401" y="5451916"/>
            <a:ext cx="4607626" cy="584775"/>
          </a:xfrm>
          <a:prstGeom prst="rect">
            <a:avLst/>
          </a:prstGeom>
          <a:noFill/>
        </p:spPr>
        <p:txBody>
          <a:bodyPr wrap="square" rtlCol="0">
            <a:spAutoFit/>
          </a:bodyPr>
          <a:lstStyle/>
          <a:p>
            <a:r>
              <a:rPr lang="en-US" sz="1600">
                <a:latin typeface="+mj-lt"/>
              </a:rPr>
              <a:t>NB: The ratio of resistors and capacitors can introduce gain in addition to filtering</a:t>
            </a:r>
          </a:p>
        </p:txBody>
      </p:sp>
      <p:pic>
        <p:nvPicPr>
          <p:cNvPr id="13" name="Picture 12">
            <a:extLst>
              <a:ext uri="{FF2B5EF4-FFF2-40B4-BE49-F238E27FC236}">
                <a16:creationId xmlns:a16="http://schemas.microsoft.com/office/drawing/2014/main" id="{5A68A761-3E8D-6123-4F25-C8C8BD6FCD33}"/>
              </a:ext>
            </a:extLst>
          </p:cNvPr>
          <p:cNvPicPr>
            <a:picLocks noChangeAspect="1"/>
          </p:cNvPicPr>
          <p:nvPr/>
        </p:nvPicPr>
        <p:blipFill>
          <a:blip r:embed="rId5"/>
          <a:stretch>
            <a:fillRect/>
          </a:stretch>
        </p:blipFill>
        <p:spPr>
          <a:xfrm>
            <a:off x="4127666" y="1433072"/>
            <a:ext cx="3683266" cy="844626"/>
          </a:xfrm>
          <a:prstGeom prst="rect">
            <a:avLst/>
          </a:prstGeom>
        </p:spPr>
      </p:pic>
      <p:pic>
        <p:nvPicPr>
          <p:cNvPr id="18" name="Picture 17">
            <a:extLst>
              <a:ext uri="{FF2B5EF4-FFF2-40B4-BE49-F238E27FC236}">
                <a16:creationId xmlns:a16="http://schemas.microsoft.com/office/drawing/2014/main" id="{5CCC2396-5BFF-6419-C203-A8390019EF2F}"/>
              </a:ext>
            </a:extLst>
          </p:cNvPr>
          <p:cNvPicPr>
            <a:picLocks noChangeAspect="1"/>
          </p:cNvPicPr>
          <p:nvPr/>
        </p:nvPicPr>
        <p:blipFill>
          <a:blip r:embed="rId6"/>
          <a:stretch>
            <a:fillRect/>
          </a:stretch>
        </p:blipFill>
        <p:spPr>
          <a:xfrm>
            <a:off x="4124351" y="2790793"/>
            <a:ext cx="3541171" cy="974971"/>
          </a:xfrm>
          <a:prstGeom prst="rect">
            <a:avLst/>
          </a:prstGeom>
        </p:spPr>
      </p:pic>
      <p:pic>
        <p:nvPicPr>
          <p:cNvPr id="20" name="Picture 19">
            <a:extLst>
              <a:ext uri="{FF2B5EF4-FFF2-40B4-BE49-F238E27FC236}">
                <a16:creationId xmlns:a16="http://schemas.microsoft.com/office/drawing/2014/main" id="{B011CE99-7BFB-DD91-9E4B-7C3FA16DBD46}"/>
              </a:ext>
            </a:extLst>
          </p:cNvPr>
          <p:cNvPicPr>
            <a:picLocks noChangeAspect="1"/>
          </p:cNvPicPr>
          <p:nvPr/>
        </p:nvPicPr>
        <p:blipFill>
          <a:blip r:embed="rId7"/>
          <a:stretch>
            <a:fillRect/>
          </a:stretch>
        </p:blipFill>
        <p:spPr>
          <a:xfrm>
            <a:off x="4272458" y="4313394"/>
            <a:ext cx="2923990" cy="931414"/>
          </a:xfrm>
          <a:prstGeom prst="rect">
            <a:avLst/>
          </a:prstGeom>
        </p:spPr>
      </p:pic>
      <p:sp>
        <p:nvSpPr>
          <p:cNvPr id="5" name="Footer Placeholder 3">
            <a:extLst>
              <a:ext uri="{FF2B5EF4-FFF2-40B4-BE49-F238E27FC236}">
                <a16:creationId xmlns:a16="http://schemas.microsoft.com/office/drawing/2014/main" id="{A40DA6AC-C397-0F27-4AB2-73B6721E10D4}"/>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9189233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E9EEE-1856-08E1-99BD-A3CAC5033CE5}"/>
              </a:ext>
            </a:extLst>
          </p:cNvPr>
          <p:cNvSpPr>
            <a:spLocks noGrp="1"/>
          </p:cNvSpPr>
          <p:nvPr>
            <p:ph type="title"/>
          </p:nvPr>
        </p:nvSpPr>
        <p:spPr/>
        <p:txBody>
          <a:bodyPr/>
          <a:lstStyle/>
          <a:p>
            <a:r>
              <a:rPr lang="en-US"/>
              <a:t>CR-RC</a:t>
            </a:r>
            <a:r>
              <a:rPr lang="en-US" baseline="30000"/>
              <a:t>N</a:t>
            </a:r>
            <a:r>
              <a:rPr lang="en-US"/>
              <a:t> shaper</a:t>
            </a:r>
          </a:p>
        </p:txBody>
      </p:sp>
      <p:pic>
        <p:nvPicPr>
          <p:cNvPr id="6" name="Content Placeholder 5">
            <a:extLst>
              <a:ext uri="{FF2B5EF4-FFF2-40B4-BE49-F238E27FC236}">
                <a16:creationId xmlns:a16="http://schemas.microsoft.com/office/drawing/2014/main" id="{44CD78DB-31E3-7EC0-61CC-7417D07F1B0B}"/>
              </a:ext>
            </a:extLst>
          </p:cNvPr>
          <p:cNvPicPr>
            <a:picLocks noGrp="1" noChangeAspect="1"/>
          </p:cNvPicPr>
          <p:nvPr>
            <p:ph idx="1"/>
          </p:nvPr>
        </p:nvPicPr>
        <p:blipFill>
          <a:blip r:embed="rId2"/>
          <a:stretch>
            <a:fillRect/>
          </a:stretch>
        </p:blipFill>
        <p:spPr>
          <a:xfrm>
            <a:off x="1743817" y="1012009"/>
            <a:ext cx="8024627" cy="1369358"/>
          </a:xfrm>
        </p:spPr>
      </p:pic>
      <p:sp>
        <p:nvSpPr>
          <p:cNvPr id="4" name="Slide Number Placeholder 3">
            <a:extLst>
              <a:ext uri="{FF2B5EF4-FFF2-40B4-BE49-F238E27FC236}">
                <a16:creationId xmlns:a16="http://schemas.microsoft.com/office/drawing/2014/main" id="{EEF8477F-72A2-DCA0-AD24-A05B96AB84DC}"/>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47</a:t>
            </a:fld>
            <a:endParaRPr lang="en-US">
              <a:latin typeface="+mj-lt"/>
            </a:endParaRPr>
          </a:p>
        </p:txBody>
      </p:sp>
      <p:sp>
        <p:nvSpPr>
          <p:cNvPr id="7" name="TextBox 6">
            <a:extLst>
              <a:ext uri="{FF2B5EF4-FFF2-40B4-BE49-F238E27FC236}">
                <a16:creationId xmlns:a16="http://schemas.microsoft.com/office/drawing/2014/main" id="{BA063C46-8363-DC31-155C-E094B5AFF633}"/>
              </a:ext>
            </a:extLst>
          </p:cNvPr>
          <p:cNvSpPr txBox="1"/>
          <p:nvPr/>
        </p:nvSpPr>
        <p:spPr>
          <a:xfrm>
            <a:off x="1336964" y="2496930"/>
            <a:ext cx="8645236" cy="307777"/>
          </a:xfrm>
          <a:prstGeom prst="rect">
            <a:avLst/>
          </a:prstGeom>
          <a:noFill/>
        </p:spPr>
        <p:txBody>
          <a:bodyPr wrap="square" rtlCol="0">
            <a:spAutoFit/>
          </a:bodyPr>
          <a:lstStyle/>
          <a:p>
            <a:r>
              <a:rPr lang="en-US">
                <a:latin typeface="+mj-lt"/>
              </a:rPr>
              <a:t>Introducing ‘N’ number of integrator stages yields a higher the order of the shaper</a:t>
            </a:r>
          </a:p>
        </p:txBody>
      </p:sp>
      <p:pic>
        <p:nvPicPr>
          <p:cNvPr id="11" name="Picture 10">
            <a:extLst>
              <a:ext uri="{FF2B5EF4-FFF2-40B4-BE49-F238E27FC236}">
                <a16:creationId xmlns:a16="http://schemas.microsoft.com/office/drawing/2014/main" id="{7C88216F-462F-C400-AE86-97947BDCFBCD}"/>
              </a:ext>
            </a:extLst>
          </p:cNvPr>
          <p:cNvPicPr>
            <a:picLocks noChangeAspect="1"/>
          </p:cNvPicPr>
          <p:nvPr/>
        </p:nvPicPr>
        <p:blipFill>
          <a:blip r:embed="rId3"/>
          <a:stretch>
            <a:fillRect/>
          </a:stretch>
        </p:blipFill>
        <p:spPr>
          <a:xfrm>
            <a:off x="1104406" y="3282980"/>
            <a:ext cx="3076575" cy="942975"/>
          </a:xfrm>
          <a:prstGeom prst="rect">
            <a:avLst/>
          </a:prstGeom>
        </p:spPr>
      </p:pic>
      <p:pic>
        <p:nvPicPr>
          <p:cNvPr id="13" name="Picture 12">
            <a:extLst>
              <a:ext uri="{FF2B5EF4-FFF2-40B4-BE49-F238E27FC236}">
                <a16:creationId xmlns:a16="http://schemas.microsoft.com/office/drawing/2014/main" id="{4D51EB47-9451-C694-235D-6FF641C3D382}"/>
              </a:ext>
            </a:extLst>
          </p:cNvPr>
          <p:cNvPicPr>
            <a:picLocks noChangeAspect="1"/>
          </p:cNvPicPr>
          <p:nvPr/>
        </p:nvPicPr>
        <p:blipFill>
          <a:blip r:embed="rId4"/>
          <a:stretch>
            <a:fillRect/>
          </a:stretch>
        </p:blipFill>
        <p:spPr>
          <a:xfrm>
            <a:off x="1104406" y="4491390"/>
            <a:ext cx="3200400" cy="857250"/>
          </a:xfrm>
          <a:prstGeom prst="rect">
            <a:avLst/>
          </a:prstGeom>
        </p:spPr>
      </p:pic>
      <p:pic>
        <p:nvPicPr>
          <p:cNvPr id="15" name="Picture 14">
            <a:extLst>
              <a:ext uri="{FF2B5EF4-FFF2-40B4-BE49-F238E27FC236}">
                <a16:creationId xmlns:a16="http://schemas.microsoft.com/office/drawing/2014/main" id="{47EFAB5C-495B-54FD-59B1-0E58CAAE85A0}"/>
              </a:ext>
            </a:extLst>
          </p:cNvPr>
          <p:cNvPicPr>
            <a:picLocks noChangeAspect="1"/>
          </p:cNvPicPr>
          <p:nvPr/>
        </p:nvPicPr>
        <p:blipFill>
          <a:blip r:embed="rId5"/>
          <a:stretch>
            <a:fillRect/>
          </a:stretch>
        </p:blipFill>
        <p:spPr>
          <a:xfrm>
            <a:off x="7505164" y="3116990"/>
            <a:ext cx="4318700" cy="3095527"/>
          </a:xfrm>
          <a:prstGeom prst="rect">
            <a:avLst/>
          </a:prstGeom>
        </p:spPr>
      </p:pic>
      <p:sp>
        <p:nvSpPr>
          <p:cNvPr id="16" name="TextBox 15">
            <a:extLst>
              <a:ext uri="{FF2B5EF4-FFF2-40B4-BE49-F238E27FC236}">
                <a16:creationId xmlns:a16="http://schemas.microsoft.com/office/drawing/2014/main" id="{329D7A78-F2E0-3441-A2B5-E255188DC34E}"/>
              </a:ext>
            </a:extLst>
          </p:cNvPr>
          <p:cNvSpPr txBox="1"/>
          <p:nvPr/>
        </p:nvSpPr>
        <p:spPr>
          <a:xfrm>
            <a:off x="5284520" y="3210293"/>
            <a:ext cx="2018806" cy="1600438"/>
          </a:xfrm>
          <a:prstGeom prst="rect">
            <a:avLst/>
          </a:prstGeom>
          <a:noFill/>
          <a:ln w="19050">
            <a:solidFill>
              <a:srgbClr val="AF2D24"/>
            </a:solidFill>
          </a:ln>
        </p:spPr>
        <p:txBody>
          <a:bodyPr wrap="square" rtlCol="0">
            <a:spAutoFit/>
          </a:bodyPr>
          <a:lstStyle/>
          <a:p>
            <a:pPr algn="ctr"/>
            <a:r>
              <a:rPr lang="en-US" b="1">
                <a:latin typeface="+mj-lt"/>
              </a:rPr>
              <a:t>Higher order filters give faster return to baseline, useful for high-rate applications, at the expense of power and circuit surface</a:t>
            </a:r>
          </a:p>
        </p:txBody>
      </p:sp>
      <p:sp>
        <p:nvSpPr>
          <p:cNvPr id="3" name="Footer Placeholder 3">
            <a:extLst>
              <a:ext uri="{FF2B5EF4-FFF2-40B4-BE49-F238E27FC236}">
                <a16:creationId xmlns:a16="http://schemas.microsoft.com/office/drawing/2014/main" id="{E4FF918C-5CD6-4139-B1DC-7FA8500C6DCD}"/>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662807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977C-AA11-9604-CD8D-13BD7F095937}"/>
              </a:ext>
            </a:extLst>
          </p:cNvPr>
          <p:cNvSpPr>
            <a:spLocks noGrp="1"/>
          </p:cNvSpPr>
          <p:nvPr>
            <p:ph type="title"/>
          </p:nvPr>
        </p:nvSpPr>
        <p:spPr/>
        <p:txBody>
          <a:bodyPr/>
          <a:lstStyle/>
          <a:p>
            <a:r>
              <a:rPr lang="en-US" dirty="0"/>
              <a:t>Optimum Filter for Amplitude Measurement</a:t>
            </a:r>
          </a:p>
        </p:txBody>
      </p:sp>
      <p:sp>
        <p:nvSpPr>
          <p:cNvPr id="4" name="Footer Placeholder 3">
            <a:extLst>
              <a:ext uri="{FF2B5EF4-FFF2-40B4-BE49-F238E27FC236}">
                <a16:creationId xmlns:a16="http://schemas.microsoft.com/office/drawing/2014/main" id="{3B83E258-3472-15CD-FC90-484D640A388B}"/>
              </a:ext>
            </a:extLst>
          </p:cNvPr>
          <p:cNvSpPr>
            <a:spLocks noGrp="1"/>
          </p:cNvSpPr>
          <p:nvPr>
            <p:ph type="ftr" sz="quarter" idx="10"/>
          </p:nvPr>
        </p:nvSpPr>
        <p:spPr/>
        <p:txBody>
          <a:bodyPr/>
          <a:lstStyle/>
          <a:p>
            <a:r>
              <a:rPr lang="en-US" dirty="0"/>
              <a:t>HEPIC 2025 – Analog Signal Processing for Radiation Detectors</a:t>
            </a:r>
          </a:p>
        </p:txBody>
      </p:sp>
      <p:sp>
        <p:nvSpPr>
          <p:cNvPr id="5" name="Slide Number Placeholder 4">
            <a:extLst>
              <a:ext uri="{FF2B5EF4-FFF2-40B4-BE49-F238E27FC236}">
                <a16:creationId xmlns:a16="http://schemas.microsoft.com/office/drawing/2014/main" id="{5F8C11A9-AD1A-034C-C69F-B679506E3E3B}"/>
              </a:ext>
            </a:extLst>
          </p:cNvPr>
          <p:cNvSpPr>
            <a:spLocks noGrp="1"/>
          </p:cNvSpPr>
          <p:nvPr>
            <p:ph type="sldNum" sz="quarter" idx="11"/>
          </p:nvPr>
        </p:nvSpPr>
        <p:spPr/>
        <p:txBody>
          <a:bodyPr/>
          <a:lstStyle/>
          <a:p>
            <a:fld id="{E65879EC-8A30-47F6-8160-BB56F603565F}" type="slidenum">
              <a:rPr lang="en-US" smtClean="0"/>
              <a:pPr/>
              <a:t>48</a:t>
            </a:fld>
            <a:endParaRPr lang="en-US"/>
          </a:p>
        </p:txBody>
      </p:sp>
      <p:pic>
        <p:nvPicPr>
          <p:cNvPr id="7" name="Picture 6">
            <a:extLst>
              <a:ext uri="{FF2B5EF4-FFF2-40B4-BE49-F238E27FC236}">
                <a16:creationId xmlns:a16="http://schemas.microsoft.com/office/drawing/2014/main" id="{5BE913D1-5CEB-D3AA-323F-AC408B0EBFF2}"/>
              </a:ext>
            </a:extLst>
          </p:cNvPr>
          <p:cNvPicPr>
            <a:picLocks noChangeAspect="1"/>
          </p:cNvPicPr>
          <p:nvPr/>
        </p:nvPicPr>
        <p:blipFill rotWithShape="1">
          <a:blip r:embed="rId2"/>
          <a:srcRect t="18528"/>
          <a:stretch/>
        </p:blipFill>
        <p:spPr>
          <a:xfrm>
            <a:off x="2352242" y="1392418"/>
            <a:ext cx="7210425" cy="4516438"/>
          </a:xfrm>
          <a:prstGeom prst="rect">
            <a:avLst/>
          </a:prstGeom>
        </p:spPr>
      </p:pic>
    </p:spTree>
    <p:extLst>
      <p:ext uri="{BB962C8B-B14F-4D97-AF65-F5344CB8AC3E}">
        <p14:creationId xmlns:p14="http://schemas.microsoft.com/office/powerpoint/2010/main" val="1423410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E9489-36D8-823C-701F-DEC625CCBFA8}"/>
              </a:ext>
            </a:extLst>
          </p:cNvPr>
          <p:cNvSpPr>
            <a:spLocks noGrp="1"/>
          </p:cNvSpPr>
          <p:nvPr>
            <p:ph type="title"/>
          </p:nvPr>
        </p:nvSpPr>
        <p:spPr/>
        <p:txBody>
          <a:bodyPr/>
          <a:lstStyle/>
          <a:p>
            <a:r>
              <a:rPr lang="en-US"/>
              <a:t>Complex Conjugate Shapers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C7F42E-AB51-C684-EA32-E581CE72F153}"/>
                  </a:ext>
                </a:extLst>
              </p:cNvPr>
              <p:cNvSpPr>
                <a:spLocks noGrp="1"/>
              </p:cNvSpPr>
              <p:nvPr>
                <p:ph idx="1"/>
              </p:nvPr>
            </p:nvSpPr>
            <p:spPr/>
            <p:txBody>
              <a:bodyPr/>
              <a:lstStyle/>
              <a:p>
                <a:r>
                  <a:rPr lang="en-US" dirty="0">
                    <a:latin typeface="+mj-lt"/>
                  </a:rPr>
                  <a:t>The Gaussian shape approaches the optimal filter’s response. </a:t>
                </a:r>
              </a:p>
              <a:p>
                <a:r>
                  <a:rPr lang="en-US" dirty="0">
                    <a:latin typeface="+mj-lt"/>
                  </a:rPr>
                  <a:t>This response can better be approximated using complex conjugate poles in the transfer function.</a:t>
                </a:r>
              </a:p>
              <a:p>
                <a:r>
                  <a:rPr lang="en-US" dirty="0">
                    <a:latin typeface="+mj-lt"/>
                  </a:rPr>
                  <a:t>The math can be complex, so there are tables that give the poles positions as a function of the shaper order. (Poles are normalized to </a:t>
                </a:r>
                <a14:m>
                  <m:oMath xmlns:m="http://schemas.openxmlformats.org/officeDocument/2006/math">
                    <m:r>
                      <a:rPr lang="en-US" i="1" smtClean="0">
                        <a:latin typeface="Cambria Math" panose="02040503050406030204" pitchFamily="18" charset="0"/>
                        <a:ea typeface="Cambria Math" panose="02040503050406030204" pitchFamily="18" charset="0"/>
                      </a:rPr>
                      <m:t>𝜎</m:t>
                    </m:r>
                  </m:oMath>
                </a14:m>
                <a:r>
                  <a:rPr lang="en-US" dirty="0">
                    <a:latin typeface="+mj-lt"/>
                  </a:rPr>
                  <a:t> </a:t>
                </a:r>
                <a:r>
                  <a:rPr lang="en-US" dirty="0">
                    <a:latin typeface="+mj-lt"/>
                    <a:sym typeface="Wingdings" panose="05000000000000000000" pitchFamily="2" charset="2"/>
                  </a:rPr>
                  <a:t> </a:t>
                </a:r>
                <a:r>
                  <a:rPr lang="en-US" dirty="0">
                    <a:latin typeface="+mj-lt"/>
                  </a:rPr>
                  <a:t> </a:t>
                </a:r>
                <a14:m>
                  <m:oMath xmlns:m="http://schemas.openxmlformats.org/officeDocument/2006/math">
                    <m:r>
                      <a:rPr lang="fr-FR" b="0" i="1" smtClean="0">
                        <a:latin typeface="Cambria Math" panose="02040503050406030204" pitchFamily="18" charset="0"/>
                      </a:rPr>
                      <m:t>𝑝</m:t>
                    </m:r>
                    <m:r>
                      <a:rPr lang="fr-FR" b="0" i="1" smtClean="0">
                        <a:latin typeface="Cambria Math" panose="02040503050406030204" pitchFamily="18" charset="0"/>
                      </a:rPr>
                      <m:t>=</m:t>
                    </m:r>
                    <m:r>
                      <a:rPr lang="fr-FR" b="0" i="1" smtClean="0">
                        <a:latin typeface="Cambria Math" panose="02040503050406030204" pitchFamily="18" charset="0"/>
                        <a:ea typeface="Cambria Math" panose="02040503050406030204" pitchFamily="18" charset="0"/>
                      </a:rPr>
                      <m:t>𝜎</m:t>
                    </m:r>
                    <m:r>
                      <a:rPr lang="fr-FR" b="0" i="1" smtClean="0">
                        <a:latin typeface="Cambria Math" panose="02040503050406030204" pitchFamily="18" charset="0"/>
                        <a:ea typeface="Cambria Math" panose="02040503050406030204" pitchFamily="18" charset="0"/>
                      </a:rPr>
                      <m:t>𝑠</m:t>
                    </m:r>
                  </m:oMath>
                </a14:m>
                <a:r>
                  <a:rPr lang="en-US" dirty="0">
                    <a:latin typeface="+mj-lt"/>
                  </a:rPr>
                  <a:t>)</a:t>
                </a:r>
              </a:p>
              <a:p>
                <a:endParaRPr lang="en-US" dirty="0">
                  <a:latin typeface="+mj-lt"/>
                </a:endParaRPr>
              </a:p>
            </p:txBody>
          </p:sp>
        </mc:Choice>
        <mc:Fallback xmlns="">
          <p:sp>
            <p:nvSpPr>
              <p:cNvPr id="3" name="Content Placeholder 2">
                <a:extLst>
                  <a:ext uri="{FF2B5EF4-FFF2-40B4-BE49-F238E27FC236}">
                    <a16:creationId xmlns:a16="http://schemas.microsoft.com/office/drawing/2014/main" id="{6CC7F42E-AB51-C684-EA32-E581CE72F153}"/>
                  </a:ext>
                </a:extLst>
              </p:cNvPr>
              <p:cNvSpPr>
                <a:spLocks noGrp="1" noRot="1" noChangeAspect="1" noMove="1" noResize="1" noEditPoints="1" noAdjustHandles="1" noChangeArrowheads="1" noChangeShapeType="1" noTextEdit="1"/>
              </p:cNvSpPr>
              <p:nvPr>
                <p:ph idx="1"/>
              </p:nvPr>
            </p:nvSpPr>
            <p:spPr>
              <a:blipFill>
                <a:blip r:embed="rId2"/>
                <a:stretch>
                  <a:fillRect l="-471" t="-6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A7B9D28-965D-4CF0-907A-CF27E0A35BF2}"/>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49</a:t>
            </a:fld>
            <a:endParaRPr lang="en-US"/>
          </a:p>
        </p:txBody>
      </p:sp>
      <p:pic>
        <p:nvPicPr>
          <p:cNvPr id="6" name="Picture 5">
            <a:extLst>
              <a:ext uri="{FF2B5EF4-FFF2-40B4-BE49-F238E27FC236}">
                <a16:creationId xmlns:a16="http://schemas.microsoft.com/office/drawing/2014/main" id="{8FD45294-717F-8BE9-29DC-8F5347CE1933}"/>
              </a:ext>
            </a:extLst>
          </p:cNvPr>
          <p:cNvPicPr>
            <a:picLocks noChangeAspect="1"/>
          </p:cNvPicPr>
          <p:nvPr/>
        </p:nvPicPr>
        <p:blipFill>
          <a:blip r:embed="rId3"/>
          <a:stretch>
            <a:fillRect/>
          </a:stretch>
        </p:blipFill>
        <p:spPr>
          <a:xfrm>
            <a:off x="8011235" y="2861880"/>
            <a:ext cx="4024575" cy="2903818"/>
          </a:xfrm>
          <a:prstGeom prst="rect">
            <a:avLst/>
          </a:prstGeom>
        </p:spPr>
      </p:pic>
      <p:sp>
        <p:nvSpPr>
          <p:cNvPr id="7" name="TextBox 6">
            <a:extLst>
              <a:ext uri="{FF2B5EF4-FFF2-40B4-BE49-F238E27FC236}">
                <a16:creationId xmlns:a16="http://schemas.microsoft.com/office/drawing/2014/main" id="{5000CD6E-8A36-1F89-A40C-CA203C5F5639}"/>
              </a:ext>
            </a:extLst>
          </p:cNvPr>
          <p:cNvSpPr txBox="1"/>
          <p:nvPr/>
        </p:nvSpPr>
        <p:spPr>
          <a:xfrm>
            <a:off x="8610600" y="5788541"/>
            <a:ext cx="3399430" cy="307777"/>
          </a:xfrm>
          <a:prstGeom prst="rect">
            <a:avLst/>
          </a:prstGeom>
          <a:noFill/>
        </p:spPr>
        <p:txBody>
          <a:bodyPr wrap="square" rtlCol="0">
            <a:spAutoFit/>
          </a:bodyPr>
          <a:lstStyle/>
          <a:p>
            <a:r>
              <a:rPr lang="en-US">
                <a:latin typeface="+mj-lt"/>
              </a:rPr>
              <a:t>Theoretical Gaussian pulse shape</a:t>
            </a:r>
          </a:p>
        </p:txBody>
      </p:sp>
      <p:pic>
        <p:nvPicPr>
          <p:cNvPr id="9" name="Picture 8">
            <a:extLst>
              <a:ext uri="{FF2B5EF4-FFF2-40B4-BE49-F238E27FC236}">
                <a16:creationId xmlns:a16="http://schemas.microsoft.com/office/drawing/2014/main" id="{32B0080D-870F-79E3-F06A-57D8D4908215}"/>
              </a:ext>
            </a:extLst>
          </p:cNvPr>
          <p:cNvPicPr>
            <a:picLocks noChangeAspect="1"/>
          </p:cNvPicPr>
          <p:nvPr/>
        </p:nvPicPr>
        <p:blipFill rotWithShape="1">
          <a:blip r:embed="rId4"/>
          <a:srcRect r="9855"/>
          <a:stretch/>
        </p:blipFill>
        <p:spPr>
          <a:xfrm>
            <a:off x="313360" y="3231109"/>
            <a:ext cx="7183807" cy="2872059"/>
          </a:xfrm>
          <a:prstGeom prst="rect">
            <a:avLst/>
          </a:prstGeom>
        </p:spPr>
      </p:pic>
      <p:pic>
        <p:nvPicPr>
          <p:cNvPr id="11" name="Picture 10">
            <a:extLst>
              <a:ext uri="{FF2B5EF4-FFF2-40B4-BE49-F238E27FC236}">
                <a16:creationId xmlns:a16="http://schemas.microsoft.com/office/drawing/2014/main" id="{E0A22A8C-A452-59C3-65A2-EB63DDEFE39D}"/>
              </a:ext>
            </a:extLst>
          </p:cNvPr>
          <p:cNvPicPr>
            <a:picLocks noChangeAspect="1"/>
          </p:cNvPicPr>
          <p:nvPr/>
        </p:nvPicPr>
        <p:blipFill>
          <a:blip r:embed="rId5"/>
          <a:stretch>
            <a:fillRect/>
          </a:stretch>
        </p:blipFill>
        <p:spPr>
          <a:xfrm>
            <a:off x="10142200" y="3231109"/>
            <a:ext cx="1621033" cy="485868"/>
          </a:xfrm>
          <a:prstGeom prst="rect">
            <a:avLst/>
          </a:prstGeom>
        </p:spPr>
      </p:pic>
      <p:sp>
        <p:nvSpPr>
          <p:cNvPr id="5" name="Footer Placeholder 3">
            <a:extLst>
              <a:ext uri="{FF2B5EF4-FFF2-40B4-BE49-F238E27FC236}">
                <a16:creationId xmlns:a16="http://schemas.microsoft.com/office/drawing/2014/main" id="{442C9BBE-9215-60AF-8259-F9CB941580D5}"/>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533896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Operation principle</a:t>
            </a:r>
          </a:p>
        </p:txBody>
      </p:sp>
      <p:sp>
        <p:nvSpPr>
          <p:cNvPr id="2" name="Slide Number Placeholder 1"/>
          <p:cNvSpPr>
            <a:spLocks noGrp="1"/>
          </p:cNvSpPr>
          <p:nvPr>
            <p:ph type="sldNum" sz="quarter" idx="11"/>
          </p:nvPr>
        </p:nvSpPr>
        <p:spPr/>
        <p:txBody>
          <a:bodyPr/>
          <a:lstStyle/>
          <a:p>
            <a:pPr defTabSz="1219170" fontAlgn="auto">
              <a:spcBef>
                <a:spcPts val="0"/>
              </a:spcBef>
              <a:spcAft>
                <a:spcPts val="0"/>
              </a:spcAft>
            </a:pPr>
            <a:fld id="{5BD36294-2849-48A8-8531-5354CF3095D2}" type="slidenum">
              <a:rPr lang="en-US">
                <a:solidFill>
                  <a:srgbClr val="000000"/>
                </a:solidFill>
              </a:rPr>
              <a:pPr defTabSz="1219170" fontAlgn="auto">
                <a:spcBef>
                  <a:spcPts val="0"/>
                </a:spcBef>
                <a:spcAft>
                  <a:spcPts val="0"/>
                </a:spcAft>
              </a:pPr>
              <a:t>5</a:t>
            </a:fld>
            <a:endParaRPr lang="en-US">
              <a:solidFill>
                <a:srgbClr val="000000"/>
              </a:solidFill>
            </a:endParaRPr>
          </a:p>
        </p:txBody>
      </p:sp>
      <p:sp>
        <p:nvSpPr>
          <p:cNvPr id="4" name="TextBox 3"/>
          <p:cNvSpPr txBox="1"/>
          <p:nvPr/>
        </p:nvSpPr>
        <p:spPr>
          <a:xfrm>
            <a:off x="781511" y="1221235"/>
            <a:ext cx="6622326" cy="369332"/>
          </a:xfrm>
          <a:prstGeom prst="rect">
            <a:avLst/>
          </a:prstGeom>
          <a:noFill/>
        </p:spPr>
        <p:txBody>
          <a:bodyPr wrap="none" rtlCol="0">
            <a:spAutoFit/>
          </a:bodyPr>
          <a:lstStyle/>
          <a:p>
            <a:pPr defTabSz="1219170" fontAlgn="auto">
              <a:spcBef>
                <a:spcPts val="0"/>
              </a:spcBef>
              <a:spcAft>
                <a:spcPts val="0"/>
              </a:spcAft>
            </a:pPr>
            <a:r>
              <a:rPr lang="en-US" sz="1800" b="1">
                <a:solidFill>
                  <a:srgbClr val="E17000"/>
                </a:solidFill>
                <a:latin typeface="Arial"/>
              </a:rPr>
              <a:t>The basic principle is the one used in Ionization Chambers</a:t>
            </a:r>
          </a:p>
        </p:txBody>
      </p:sp>
      <p:grpSp>
        <p:nvGrpSpPr>
          <p:cNvPr id="41" name="Group 40"/>
          <p:cNvGrpSpPr/>
          <p:nvPr/>
        </p:nvGrpSpPr>
        <p:grpSpPr>
          <a:xfrm>
            <a:off x="8454045" y="1415181"/>
            <a:ext cx="2183907" cy="4212373"/>
            <a:chOff x="6045654" y="2375753"/>
            <a:chExt cx="2183906" cy="4212373"/>
          </a:xfrm>
        </p:grpSpPr>
        <p:sp>
          <p:nvSpPr>
            <p:cNvPr id="10" name="Rectangle 9"/>
            <p:cNvSpPr/>
            <p:nvPr/>
          </p:nvSpPr>
          <p:spPr>
            <a:xfrm>
              <a:off x="6301805" y="2571550"/>
              <a:ext cx="1927755" cy="1285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srgbClr val="C00000"/>
                </a:solidFill>
                <a:latin typeface="Arial"/>
              </a:endParaRPr>
            </a:p>
          </p:txBody>
        </p:sp>
        <p:sp>
          <p:nvSpPr>
            <p:cNvPr id="11" name="Rectangle 10"/>
            <p:cNvSpPr/>
            <p:nvPr/>
          </p:nvSpPr>
          <p:spPr>
            <a:xfrm>
              <a:off x="6301805" y="5747417"/>
              <a:ext cx="1927755" cy="12854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12" name="Rectangle 11"/>
            <p:cNvSpPr/>
            <p:nvPr/>
          </p:nvSpPr>
          <p:spPr>
            <a:xfrm>
              <a:off x="6301805" y="2700090"/>
              <a:ext cx="1927755" cy="3047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cxnSp>
          <p:nvCxnSpPr>
            <p:cNvPr id="14" name="Straight Connector 13"/>
            <p:cNvCxnSpPr>
              <a:stCxn id="10" idx="0"/>
            </p:cNvCxnSpPr>
            <p:nvPr/>
          </p:nvCxnSpPr>
          <p:spPr>
            <a:xfrm flipV="1">
              <a:off x="7265683" y="2375753"/>
              <a:ext cx="0" cy="195797"/>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7265683" y="5875957"/>
              <a:ext cx="0" cy="525130"/>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V="1">
              <a:off x="6108200" y="2375753"/>
              <a:ext cx="0" cy="4000405"/>
            </a:xfrm>
            <a:prstGeom prst="line">
              <a:avLst/>
            </a:prstGeom>
            <a:ln w="28575"/>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6108200" y="2375753"/>
              <a:ext cx="1157483"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flipV="1">
              <a:off x="6328488" y="6138523"/>
              <a:ext cx="0" cy="449603"/>
            </a:xfrm>
            <a:prstGeom prst="line">
              <a:avLst/>
            </a:prstGeom>
            <a:ln w="28575"/>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6453845" y="6232565"/>
              <a:ext cx="0" cy="224803"/>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6445377" y="6347780"/>
              <a:ext cx="820306" cy="6270"/>
            </a:xfrm>
            <a:prstGeom prst="line">
              <a:avLst/>
            </a:prstGeom>
            <a:ln w="28575"/>
          </p:spPr>
          <p:style>
            <a:lnRef idx="1">
              <a:schemeClr val="dk1"/>
            </a:lnRef>
            <a:fillRef idx="0">
              <a:schemeClr val="dk1"/>
            </a:fillRef>
            <a:effectRef idx="0">
              <a:schemeClr val="dk1"/>
            </a:effectRef>
            <a:fontRef idx="minor">
              <a:schemeClr val="tx1"/>
            </a:fontRef>
          </p:style>
        </p:cxnSp>
        <p:sp>
          <p:nvSpPr>
            <p:cNvPr id="28" name="Oval 27"/>
            <p:cNvSpPr/>
            <p:nvPr/>
          </p:nvSpPr>
          <p:spPr>
            <a:xfrm>
              <a:off x="6686941" y="6185543"/>
              <a:ext cx="355561" cy="35556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r>
                <a:rPr lang="en-US" sz="1800">
                  <a:solidFill>
                    <a:srgbClr val="E17000"/>
                  </a:solidFill>
                  <a:latin typeface="Arial"/>
                </a:rPr>
                <a:t>A</a:t>
              </a:r>
            </a:p>
          </p:txBody>
        </p:sp>
        <p:cxnSp>
          <p:nvCxnSpPr>
            <p:cNvPr id="34" name="Straight Connector 33"/>
            <p:cNvCxnSpPr/>
            <p:nvPr/>
          </p:nvCxnSpPr>
          <p:spPr>
            <a:xfrm flipH="1" flipV="1">
              <a:off x="6108200" y="6347780"/>
              <a:ext cx="194226" cy="2"/>
            </a:xfrm>
            <a:prstGeom prst="line">
              <a:avLst/>
            </a:prstGeom>
            <a:ln w="28575"/>
          </p:spPr>
          <p:style>
            <a:lnRef idx="1">
              <a:schemeClr val="dk1"/>
            </a:lnRef>
            <a:fillRef idx="0">
              <a:schemeClr val="dk1"/>
            </a:fillRef>
            <a:effectRef idx="0">
              <a:schemeClr val="dk1"/>
            </a:effectRef>
            <a:fontRef idx="minor">
              <a:schemeClr val="tx1"/>
            </a:fontRef>
          </p:style>
        </p:cxnSp>
        <p:sp>
          <p:nvSpPr>
            <p:cNvPr id="39" name="TextBox 38"/>
            <p:cNvSpPr txBox="1"/>
            <p:nvPr/>
          </p:nvSpPr>
          <p:spPr>
            <a:xfrm>
              <a:off x="6045654" y="6031755"/>
              <a:ext cx="319318"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a:t>
              </a:r>
            </a:p>
          </p:txBody>
        </p:sp>
        <p:sp>
          <p:nvSpPr>
            <p:cNvPr id="40" name="TextBox 39"/>
            <p:cNvSpPr txBox="1"/>
            <p:nvPr/>
          </p:nvSpPr>
          <p:spPr>
            <a:xfrm>
              <a:off x="6423162" y="6006826"/>
              <a:ext cx="261610"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a:t>
              </a:r>
            </a:p>
          </p:txBody>
        </p:sp>
      </p:grpSp>
      <p:sp>
        <p:nvSpPr>
          <p:cNvPr id="42" name="Oval 41"/>
          <p:cNvSpPr/>
          <p:nvPr/>
        </p:nvSpPr>
        <p:spPr>
          <a:xfrm>
            <a:off x="8962359" y="2070128"/>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3" name="Oval 42"/>
          <p:cNvSpPr/>
          <p:nvPr/>
        </p:nvSpPr>
        <p:spPr>
          <a:xfrm>
            <a:off x="10144604" y="2373489"/>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4" name="Oval 43"/>
          <p:cNvSpPr/>
          <p:nvPr/>
        </p:nvSpPr>
        <p:spPr>
          <a:xfrm>
            <a:off x="9555930" y="2939821"/>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5" name="Oval 44"/>
          <p:cNvSpPr/>
          <p:nvPr/>
        </p:nvSpPr>
        <p:spPr>
          <a:xfrm>
            <a:off x="8884936" y="3616413"/>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6" name="Oval 45"/>
          <p:cNvSpPr/>
          <p:nvPr/>
        </p:nvSpPr>
        <p:spPr>
          <a:xfrm>
            <a:off x="10191407" y="4173897"/>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7" name="TextBox 46"/>
          <p:cNvSpPr txBox="1"/>
          <p:nvPr/>
        </p:nvSpPr>
        <p:spPr>
          <a:xfrm>
            <a:off x="8789235" y="4370474"/>
            <a:ext cx="607859"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Gas</a:t>
            </a:r>
          </a:p>
        </p:txBody>
      </p:sp>
      <p:sp>
        <p:nvSpPr>
          <p:cNvPr id="48" name="Content Placeholder 4"/>
          <p:cNvSpPr txBox="1">
            <a:spLocks/>
          </p:cNvSpPr>
          <p:nvPr/>
        </p:nvSpPr>
        <p:spPr>
          <a:xfrm>
            <a:off x="1269683" y="2082030"/>
            <a:ext cx="5147192" cy="4619255"/>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2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891" indent="-342891" defTabSz="1219170" fontAlgn="auto">
              <a:lnSpc>
                <a:spcPct val="100000"/>
              </a:lnSpc>
              <a:spcAft>
                <a:spcPts val="400"/>
              </a:spcAft>
              <a:buFont typeface="Arial"/>
              <a:buChar char="•"/>
            </a:pPr>
            <a:r>
              <a:rPr lang="en-US" sz="1800">
                <a:solidFill>
                  <a:srgbClr val="000000"/>
                </a:solidFill>
              </a:rPr>
              <a:t>Particles deposit energy in the sensor</a:t>
            </a:r>
          </a:p>
          <a:p>
            <a:pPr marL="342891" indent="-342891" defTabSz="1219170" fontAlgn="auto">
              <a:lnSpc>
                <a:spcPct val="100000"/>
              </a:lnSpc>
              <a:spcAft>
                <a:spcPts val="400"/>
              </a:spcAft>
              <a:buFont typeface="Arial"/>
              <a:buChar char="•"/>
            </a:pPr>
            <a:r>
              <a:rPr lang="en-US" sz="1800">
                <a:solidFill>
                  <a:srgbClr val="000000"/>
                </a:solidFill>
              </a:rPr>
              <a:t>Ionize a gas molecule </a:t>
            </a:r>
          </a:p>
          <a:p>
            <a:pPr marL="342891" indent="-342891" defTabSz="1219170" fontAlgn="auto">
              <a:lnSpc>
                <a:spcPct val="100000"/>
              </a:lnSpc>
              <a:spcAft>
                <a:spcPts val="400"/>
              </a:spcAft>
              <a:buFont typeface="Arial"/>
              <a:buChar char="•"/>
            </a:pPr>
            <a:r>
              <a:rPr lang="en-US" sz="1800">
                <a:solidFill>
                  <a:srgbClr val="000000"/>
                </a:solidFill>
              </a:rPr>
              <a:t>Charges drift due to the electric field </a:t>
            </a:r>
          </a:p>
          <a:p>
            <a:pPr marL="342891" indent="-342891" defTabSz="1219170" fontAlgn="auto">
              <a:lnSpc>
                <a:spcPct val="100000"/>
              </a:lnSpc>
              <a:spcAft>
                <a:spcPts val="400"/>
              </a:spcAft>
              <a:buFont typeface="Arial"/>
              <a:buChar char="•"/>
            </a:pPr>
            <a:r>
              <a:rPr lang="en-US" sz="1800">
                <a:solidFill>
                  <a:srgbClr val="000000"/>
                </a:solidFill>
              </a:rPr>
              <a:t>Current pulse can be measured</a:t>
            </a:r>
          </a:p>
          <a:p>
            <a:pPr marL="342891" indent="-342891" defTabSz="1219170" fontAlgn="auto">
              <a:lnSpc>
                <a:spcPct val="100000"/>
              </a:lnSpc>
              <a:spcAft>
                <a:spcPts val="400"/>
              </a:spcAft>
              <a:buFont typeface="Arial"/>
              <a:buChar char="•"/>
            </a:pPr>
            <a:endParaRPr lang="en-US" sz="1800">
              <a:solidFill>
                <a:srgbClr val="000000"/>
              </a:solidFill>
            </a:endParaRPr>
          </a:p>
          <a:p>
            <a:pPr marL="342891" indent="-342891" defTabSz="1219170" fontAlgn="auto">
              <a:lnSpc>
                <a:spcPct val="100000"/>
              </a:lnSpc>
              <a:spcAft>
                <a:spcPts val="400"/>
              </a:spcAft>
              <a:buFont typeface="Arial"/>
              <a:buChar char="•"/>
            </a:pPr>
            <a:endParaRPr lang="en-US" sz="1800">
              <a:solidFill>
                <a:srgbClr val="000000"/>
              </a:solidFill>
            </a:endParaRPr>
          </a:p>
          <a:p>
            <a:pPr algn="ctr" defTabSz="1219170" fontAlgn="auto">
              <a:lnSpc>
                <a:spcPct val="100000"/>
              </a:lnSpc>
              <a:spcAft>
                <a:spcPts val="400"/>
              </a:spcAft>
            </a:pPr>
            <a:r>
              <a:rPr lang="en-US" sz="2000">
                <a:solidFill>
                  <a:srgbClr val="E17000"/>
                </a:solidFill>
              </a:rPr>
              <a:t>We always want signals to be large and collected fast</a:t>
            </a:r>
          </a:p>
          <a:p>
            <a:pPr algn="ctr" defTabSz="1219170" fontAlgn="auto">
              <a:lnSpc>
                <a:spcPct val="100000"/>
              </a:lnSpc>
              <a:spcAft>
                <a:spcPts val="400"/>
              </a:spcAft>
            </a:pPr>
            <a:endParaRPr lang="en-US" sz="1800">
              <a:solidFill>
                <a:srgbClr val="000000"/>
              </a:solidFill>
            </a:endParaRPr>
          </a:p>
          <a:p>
            <a:pPr algn="ctr" defTabSz="1219170" fontAlgn="auto">
              <a:lnSpc>
                <a:spcPct val="100000"/>
              </a:lnSpc>
              <a:spcAft>
                <a:spcPts val="400"/>
              </a:spcAft>
            </a:pPr>
            <a:endParaRPr lang="en-US" sz="1800">
              <a:solidFill>
                <a:srgbClr val="000000"/>
              </a:solidFill>
            </a:endParaRPr>
          </a:p>
          <a:p>
            <a:pPr algn="ctr" defTabSz="1219170" fontAlgn="auto">
              <a:lnSpc>
                <a:spcPct val="100000"/>
              </a:lnSpc>
              <a:spcAft>
                <a:spcPts val="400"/>
              </a:spcAft>
            </a:pPr>
            <a:r>
              <a:rPr lang="en-US" sz="1800">
                <a:solidFill>
                  <a:srgbClr val="000000"/>
                </a:solidFill>
              </a:rPr>
              <a:t>Most semiconductor sensors work in a similar way</a:t>
            </a:r>
            <a:endParaRPr lang="en-US" sz="1600">
              <a:solidFill>
                <a:srgbClr val="000000"/>
              </a:solidFill>
            </a:endParaRPr>
          </a:p>
        </p:txBody>
      </p:sp>
      <p:sp>
        <p:nvSpPr>
          <p:cNvPr id="49" name="TextBox 48"/>
          <p:cNvSpPr txBox="1"/>
          <p:nvPr/>
        </p:nvSpPr>
        <p:spPr>
          <a:xfrm>
            <a:off x="8469435" y="5621740"/>
            <a:ext cx="505267"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HV</a:t>
            </a:r>
          </a:p>
        </p:txBody>
      </p:sp>
      <p:grpSp>
        <p:nvGrpSpPr>
          <p:cNvPr id="17" name="Group 16"/>
          <p:cNvGrpSpPr/>
          <p:nvPr/>
        </p:nvGrpSpPr>
        <p:grpSpPr>
          <a:xfrm>
            <a:off x="8773370" y="2574319"/>
            <a:ext cx="1143977" cy="704280"/>
            <a:chOff x="4335136" y="3254440"/>
            <a:chExt cx="1143976" cy="704279"/>
          </a:xfrm>
        </p:grpSpPr>
        <p:sp>
          <p:nvSpPr>
            <p:cNvPr id="31" name="Oval 30"/>
            <p:cNvSpPr/>
            <p:nvPr/>
          </p:nvSpPr>
          <p:spPr>
            <a:xfrm>
              <a:off x="5114910" y="3622372"/>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cxnSp>
          <p:nvCxnSpPr>
            <p:cNvPr id="6" name="Straight Arrow Connector 5"/>
            <p:cNvCxnSpPr/>
            <p:nvPr/>
          </p:nvCxnSpPr>
          <p:spPr>
            <a:xfrm>
              <a:off x="4524130" y="3774052"/>
              <a:ext cx="5175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335136" y="3393599"/>
              <a:ext cx="736098"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X-ray</a:t>
              </a:r>
            </a:p>
          </p:txBody>
        </p:sp>
        <p:sp>
          <p:nvSpPr>
            <p:cNvPr id="15" name="TextBox 14"/>
            <p:cNvSpPr txBox="1"/>
            <p:nvPr/>
          </p:nvSpPr>
          <p:spPr>
            <a:xfrm>
              <a:off x="5106163" y="3589387"/>
              <a:ext cx="319318"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a:t>
              </a:r>
            </a:p>
          </p:txBody>
        </p:sp>
        <p:sp>
          <p:nvSpPr>
            <p:cNvPr id="37" name="TextBox 36"/>
            <p:cNvSpPr txBox="1"/>
            <p:nvPr/>
          </p:nvSpPr>
          <p:spPr>
            <a:xfrm>
              <a:off x="5114910" y="3254440"/>
              <a:ext cx="364202" cy="369331"/>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e</a:t>
              </a:r>
              <a:r>
                <a:rPr lang="en-US" sz="1800" baseline="30000">
                  <a:solidFill>
                    <a:srgbClr val="000000"/>
                  </a:solidFill>
                  <a:latin typeface="Arial"/>
                </a:rPr>
                <a:t>-</a:t>
              </a:r>
            </a:p>
          </p:txBody>
        </p:sp>
      </p:grpSp>
      <p:grpSp>
        <p:nvGrpSpPr>
          <p:cNvPr id="68" name="Group 67"/>
          <p:cNvGrpSpPr/>
          <p:nvPr/>
        </p:nvGrpSpPr>
        <p:grpSpPr>
          <a:xfrm>
            <a:off x="8778116" y="1972425"/>
            <a:ext cx="1713324" cy="2504833"/>
            <a:chOff x="9235491" y="2430574"/>
            <a:chExt cx="1713324" cy="2504833"/>
          </a:xfrm>
        </p:grpSpPr>
        <p:sp>
          <p:nvSpPr>
            <p:cNvPr id="52" name="Oval 51"/>
            <p:cNvSpPr/>
            <p:nvPr/>
          </p:nvSpPr>
          <p:spPr>
            <a:xfrm>
              <a:off x="10028499" y="3824329"/>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cxnSp>
          <p:nvCxnSpPr>
            <p:cNvPr id="53" name="Straight Arrow Connector 52"/>
            <p:cNvCxnSpPr/>
            <p:nvPr/>
          </p:nvCxnSpPr>
          <p:spPr>
            <a:xfrm flipV="1">
              <a:off x="10174216" y="2430574"/>
              <a:ext cx="0" cy="355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0019751" y="3791344"/>
              <a:ext cx="319318"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a:t>
              </a:r>
            </a:p>
          </p:txBody>
        </p:sp>
        <p:sp>
          <p:nvSpPr>
            <p:cNvPr id="56" name="TextBox 55"/>
            <p:cNvSpPr txBox="1"/>
            <p:nvPr/>
          </p:nvSpPr>
          <p:spPr>
            <a:xfrm>
              <a:off x="10019751" y="2751637"/>
              <a:ext cx="364202" cy="369332"/>
            </a:xfrm>
            <a:prstGeom prst="rect">
              <a:avLst/>
            </a:prstGeom>
            <a:noFill/>
          </p:spPr>
          <p:txBody>
            <a:bodyPr wrap="none" rtlCol="0">
              <a:spAutoFit/>
            </a:bodyPr>
            <a:lstStyle/>
            <a:p>
              <a:pPr defTabSz="1219170" fontAlgn="auto">
                <a:spcBef>
                  <a:spcPts val="0"/>
                </a:spcBef>
                <a:spcAft>
                  <a:spcPts val="0"/>
                </a:spcAft>
              </a:pPr>
              <a:r>
                <a:rPr lang="en-US" sz="1800">
                  <a:solidFill>
                    <a:srgbClr val="000000"/>
                  </a:solidFill>
                  <a:latin typeface="Arial"/>
                </a:rPr>
                <a:t>e</a:t>
              </a:r>
              <a:r>
                <a:rPr lang="en-US" sz="1800" baseline="30000">
                  <a:solidFill>
                    <a:srgbClr val="000000"/>
                  </a:solidFill>
                  <a:latin typeface="Arial"/>
                </a:rPr>
                <a:t>-</a:t>
              </a:r>
            </a:p>
          </p:txBody>
        </p:sp>
        <p:cxnSp>
          <p:nvCxnSpPr>
            <p:cNvPr id="57" name="Straight Arrow Connector 56"/>
            <p:cNvCxnSpPr/>
            <p:nvPr/>
          </p:nvCxnSpPr>
          <p:spPr>
            <a:xfrm>
              <a:off x="10174216" y="4249980"/>
              <a:ext cx="0" cy="3394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9416406" y="2528276"/>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63" name="Oval 62"/>
            <p:cNvSpPr/>
            <p:nvPr/>
          </p:nvSpPr>
          <p:spPr>
            <a:xfrm>
              <a:off x="10598652" y="2831637"/>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65" name="Oval 64"/>
            <p:cNvSpPr/>
            <p:nvPr/>
          </p:nvSpPr>
          <p:spPr>
            <a:xfrm>
              <a:off x="9338984" y="4074561"/>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66" name="Oval 65"/>
            <p:cNvSpPr/>
            <p:nvPr/>
          </p:nvSpPr>
          <p:spPr>
            <a:xfrm>
              <a:off x="10645454" y="4632046"/>
              <a:ext cx="303361" cy="30336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36" name="Rectangle 35"/>
            <p:cNvSpPr/>
            <p:nvPr/>
          </p:nvSpPr>
          <p:spPr>
            <a:xfrm>
              <a:off x="9235491" y="2951794"/>
              <a:ext cx="784260" cy="1019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67" name="Rectangle 66"/>
            <p:cNvSpPr/>
            <p:nvPr/>
          </p:nvSpPr>
          <p:spPr>
            <a:xfrm>
              <a:off x="9707043" y="3031794"/>
              <a:ext cx="784260" cy="759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grpSp>
      <p:sp>
        <p:nvSpPr>
          <p:cNvPr id="5" name="Footer Placeholder 3">
            <a:extLst>
              <a:ext uri="{FF2B5EF4-FFF2-40B4-BE49-F238E27FC236}">
                <a16:creationId xmlns:a16="http://schemas.microsoft.com/office/drawing/2014/main" id="{D4B166E5-CBAF-8FD9-5D77-8D9748FE2E41}"/>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18370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575B93-3C77-4391-A811-B9C94CD82B2B}"/>
              </a:ext>
            </a:extLst>
          </p:cNvPr>
          <p:cNvSpPr>
            <a:spLocks noGrp="1"/>
          </p:cNvSpPr>
          <p:nvPr>
            <p:ph type="title"/>
          </p:nvPr>
        </p:nvSpPr>
        <p:spPr/>
        <p:txBody>
          <a:bodyPr>
            <a:normAutofit fontScale="90000"/>
          </a:bodyPr>
          <a:lstStyle/>
          <a:p>
            <a:r>
              <a:rPr lang="en-US"/>
              <a:t>Outline</a:t>
            </a:r>
          </a:p>
        </p:txBody>
      </p:sp>
      <p:sp>
        <p:nvSpPr>
          <p:cNvPr id="3" name="Espace réservé du contenu 2">
            <a:extLst>
              <a:ext uri="{FF2B5EF4-FFF2-40B4-BE49-F238E27FC236}">
                <a16:creationId xmlns:a16="http://schemas.microsoft.com/office/drawing/2014/main" id="{802FF064-8E7D-4F6E-B204-23CC10020011}"/>
              </a:ext>
            </a:extLst>
          </p:cNvPr>
          <p:cNvSpPr>
            <a:spLocks noGrp="1"/>
          </p:cNvSpPr>
          <p:nvPr>
            <p:ph idx="1"/>
          </p:nvPr>
        </p:nvSpPr>
        <p:spPr/>
        <p:txBody>
          <a:bodyPr>
            <a:normAutofit/>
          </a:bodyPr>
          <a:lstStyle/>
          <a:p>
            <a:r>
              <a:rPr lang="en-US" sz="2000" b="1" dirty="0">
                <a:solidFill>
                  <a:schemeClr val="bg1">
                    <a:lumMod val="75000"/>
                  </a:schemeClr>
                </a:solidFill>
              </a:rPr>
              <a:t>From Particle to Detected Charge</a:t>
            </a:r>
          </a:p>
          <a:p>
            <a:pPr lvl="1"/>
            <a:r>
              <a:rPr lang="en-US" sz="1700" b="1" dirty="0">
                <a:solidFill>
                  <a:schemeClr val="bg1">
                    <a:lumMod val="75000"/>
                  </a:schemeClr>
                </a:solidFill>
              </a:rPr>
              <a:t>Sensors</a:t>
            </a:r>
          </a:p>
          <a:p>
            <a:pPr lvl="1"/>
            <a:r>
              <a:rPr lang="en-US" sz="1700" b="1" dirty="0">
                <a:solidFill>
                  <a:schemeClr val="bg1">
                    <a:lumMod val="75000"/>
                  </a:schemeClr>
                </a:solidFill>
              </a:rPr>
              <a:t>Signal Formation and characteristics</a:t>
            </a:r>
          </a:p>
          <a:p>
            <a:pPr lvl="1"/>
            <a:r>
              <a:rPr lang="en-US" sz="1700" b="1" dirty="0">
                <a:solidFill>
                  <a:schemeClr val="bg1">
                    <a:lumMod val="75000"/>
                  </a:schemeClr>
                </a:solidFill>
              </a:rPr>
              <a:t>Source model</a:t>
            </a:r>
          </a:p>
          <a:p>
            <a:r>
              <a:rPr lang="en-US" sz="2000" b="1" dirty="0">
                <a:solidFill>
                  <a:schemeClr val="bg1">
                    <a:lumMod val="75000"/>
                  </a:schemeClr>
                </a:solidFill>
              </a:rPr>
              <a:t>From Charge to Amplified Analog Signal</a:t>
            </a:r>
          </a:p>
          <a:p>
            <a:pPr lvl="1"/>
            <a:r>
              <a:rPr lang="en-US" sz="1700" b="1" dirty="0">
                <a:solidFill>
                  <a:schemeClr val="bg1">
                    <a:lumMod val="75000"/>
                  </a:schemeClr>
                </a:solidFill>
              </a:rPr>
              <a:t>Typical Front-End Chain</a:t>
            </a:r>
          </a:p>
          <a:p>
            <a:pPr lvl="1"/>
            <a:r>
              <a:rPr lang="en-US" sz="1700" b="1" dirty="0">
                <a:solidFill>
                  <a:schemeClr val="bg1">
                    <a:lumMod val="75000"/>
                  </a:schemeClr>
                </a:solidFill>
              </a:rPr>
              <a:t>Charge Sensitive Amplifier</a:t>
            </a:r>
          </a:p>
          <a:p>
            <a:pPr lvl="1"/>
            <a:r>
              <a:rPr lang="en-US" sz="1700" b="1" dirty="0">
                <a:solidFill>
                  <a:schemeClr val="bg1">
                    <a:lumMod val="75000"/>
                  </a:schemeClr>
                </a:solidFill>
              </a:rPr>
              <a:t>Shaper</a:t>
            </a:r>
          </a:p>
          <a:p>
            <a:r>
              <a:rPr lang="en-US" sz="2000" b="1" dirty="0">
                <a:solidFill>
                  <a:schemeClr val="tx1"/>
                </a:solidFill>
              </a:rPr>
              <a:t>Noise and Design Optimization</a:t>
            </a:r>
          </a:p>
          <a:p>
            <a:pPr lvl="1"/>
            <a:r>
              <a:rPr lang="en-US" sz="1700" b="1" dirty="0">
                <a:solidFill>
                  <a:schemeClr val="tx1"/>
                </a:solidFill>
              </a:rPr>
              <a:t>Thermal, shot, Flicker</a:t>
            </a:r>
          </a:p>
          <a:p>
            <a:pPr lvl="1"/>
            <a:r>
              <a:rPr lang="en-US" sz="1700" b="1" dirty="0">
                <a:solidFill>
                  <a:schemeClr val="tx1"/>
                </a:solidFill>
              </a:rPr>
              <a:t>Series Vs Parallel noise</a:t>
            </a:r>
          </a:p>
          <a:p>
            <a:pPr lvl="1"/>
            <a:r>
              <a:rPr lang="en-US" sz="1700" b="1" dirty="0"/>
              <a:t>Noise calculation and optimization</a:t>
            </a:r>
          </a:p>
        </p:txBody>
      </p:sp>
      <p:sp>
        <p:nvSpPr>
          <p:cNvPr id="4" name="Slide Number Placeholder 3">
            <a:extLst>
              <a:ext uri="{FF2B5EF4-FFF2-40B4-BE49-F238E27FC236}">
                <a16:creationId xmlns:a16="http://schemas.microsoft.com/office/drawing/2014/main" id="{2762F5D7-A24D-BC9A-0FD1-4C6A9F7E0706}"/>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50</a:t>
            </a:fld>
            <a:endParaRPr lang="en-US"/>
          </a:p>
        </p:txBody>
      </p:sp>
      <p:sp>
        <p:nvSpPr>
          <p:cNvPr id="5" name="Footer Placeholder 3">
            <a:extLst>
              <a:ext uri="{FF2B5EF4-FFF2-40B4-BE49-F238E27FC236}">
                <a16:creationId xmlns:a16="http://schemas.microsoft.com/office/drawing/2014/main" id="{75865E44-C3FD-EF96-818E-ADB6AA42137B}"/>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099670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histogram&#10;&#10;Description automatically generated">
            <a:extLst>
              <a:ext uri="{FF2B5EF4-FFF2-40B4-BE49-F238E27FC236}">
                <a16:creationId xmlns:a16="http://schemas.microsoft.com/office/drawing/2014/main" id="{C0F86987-51D2-462A-9DC7-DB205EA25EEB}"/>
              </a:ext>
            </a:extLst>
          </p:cNvPr>
          <p:cNvPicPr>
            <a:picLocks noChangeAspect="1"/>
          </p:cNvPicPr>
          <p:nvPr/>
        </p:nvPicPr>
        <p:blipFill>
          <a:blip r:embed="rId2"/>
          <a:stretch>
            <a:fillRect/>
          </a:stretch>
        </p:blipFill>
        <p:spPr>
          <a:xfrm>
            <a:off x="6167471" y="1396587"/>
            <a:ext cx="4770762" cy="3451422"/>
          </a:xfrm>
          <a:prstGeom prst="rect">
            <a:avLst/>
          </a:prstGeom>
        </p:spPr>
      </p:pic>
      <p:sp>
        <p:nvSpPr>
          <p:cNvPr id="2" name="TextBox 1">
            <a:extLst>
              <a:ext uri="{FF2B5EF4-FFF2-40B4-BE49-F238E27FC236}">
                <a16:creationId xmlns:a16="http://schemas.microsoft.com/office/drawing/2014/main" id="{6A82BFC0-A65B-4D09-AF52-9A40AFCF00FF}"/>
              </a:ext>
            </a:extLst>
          </p:cNvPr>
          <p:cNvSpPr txBox="1"/>
          <p:nvPr/>
        </p:nvSpPr>
        <p:spPr>
          <a:xfrm>
            <a:off x="5710385" y="492582"/>
            <a:ext cx="2755076" cy="400110"/>
          </a:xfrm>
          <a:prstGeom prst="rect">
            <a:avLst/>
          </a:prstGeom>
          <a:noFill/>
        </p:spPr>
        <p:txBody>
          <a:bodyPr wrap="square" rtlCol="0">
            <a:spAutoFit/>
          </a:bodyPr>
          <a:lstStyle/>
          <a:p>
            <a:r>
              <a:rPr lang="en-US" sz="2000" b="1" dirty="0">
                <a:solidFill>
                  <a:srgbClr val="B30514"/>
                </a:solidFill>
                <a:latin typeface="+mj-lt"/>
                <a:ea typeface="+mj-ea"/>
                <a:cs typeface="+mj-cs"/>
              </a:rPr>
              <a:t>Noise</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8D48EB0-7CE0-4BDF-897B-8ED6E65279BB}"/>
                  </a:ext>
                </a:extLst>
              </p:cNvPr>
              <p:cNvSpPr txBox="1"/>
              <p:nvPr/>
            </p:nvSpPr>
            <p:spPr>
              <a:xfrm>
                <a:off x="939622" y="1396587"/>
                <a:ext cx="4297395" cy="3213957"/>
              </a:xfrm>
              <a:prstGeom prst="rect">
                <a:avLst/>
              </a:prstGeom>
              <a:noFill/>
            </p:spPr>
            <p:txBody>
              <a:bodyPr wrap="square" rtlCol="0">
                <a:spAutoFit/>
              </a:bodyPr>
              <a:lstStyle/>
              <a:p>
                <a:pPr algn="just"/>
                <a:r>
                  <a:rPr lang="en-US" dirty="0">
                    <a:latin typeface="+mj-lt"/>
                  </a:rPr>
                  <a:t>Practically, the signal fluctuates around a mean value for baseline and amplitude due to noise. This limits the capability of the CSA to detect small charges, which must be distinguishable from the noise. </a:t>
                </a:r>
              </a:p>
              <a:p>
                <a:pPr algn="just"/>
                <a:r>
                  <a:rPr lang="en-US" dirty="0">
                    <a:latin typeface="+mj-lt"/>
                  </a:rPr>
                  <a:t>In order to optimize our circuit, we need to understand the origin of noise sources. </a:t>
                </a:r>
              </a:p>
              <a:p>
                <a:pPr algn="just"/>
                <a:endParaRPr lang="en-US" dirty="0">
                  <a:latin typeface="+mj-lt"/>
                </a:endParaRPr>
              </a:p>
              <a:p>
                <a:pPr algn="just"/>
                <a:r>
                  <a:rPr lang="en-US" dirty="0">
                    <a:latin typeface="+mj-lt"/>
                  </a:rPr>
                  <a:t>Noise ca be represented by a voltage source whose power spectral density is noted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𝑆</m:t>
                        </m:r>
                      </m:e>
                      <m:sub>
                        <m:r>
                          <a:rPr lang="en-US" b="0" i="1" smtClean="0">
                            <a:latin typeface="Cambria Math" panose="02040503050406030204" pitchFamily="18" charset="0"/>
                          </a:rPr>
                          <m:t>𝑣</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𝑓</m:t>
                        </m:r>
                      </m:e>
                    </m:d>
                  </m:oMath>
                </a14:m>
                <a:r>
                  <a:rPr lang="en-US" dirty="0">
                    <a:latin typeface="+mj-lt"/>
                  </a:rPr>
                  <a:t> measured in </a:t>
                </a:r>
                <a14:m>
                  <m:oMath xmlns:m="http://schemas.openxmlformats.org/officeDocument/2006/math">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𝑉</m:t>
                            </m:r>
                            <m:r>
                              <a:rPr lang="en-US" i="1" baseline="30000">
                                <a:latin typeface="Cambria Math" panose="02040503050406030204" pitchFamily="18" charset="0"/>
                              </a:rPr>
                              <m:t>2</m:t>
                            </m:r>
                          </m:num>
                          <m:den>
                            <m:r>
                              <a:rPr lang="en-US" i="1">
                                <a:latin typeface="Cambria Math" panose="02040503050406030204" pitchFamily="18" charset="0"/>
                              </a:rPr>
                              <m:t>𝐻𝑧</m:t>
                            </m:r>
                          </m:den>
                        </m:f>
                      </m:e>
                    </m:d>
                  </m:oMath>
                </a14:m>
                <a:r>
                  <a:rPr lang="en-US" dirty="0">
                    <a:latin typeface="+mj-lt"/>
                  </a:rPr>
                  <a:t>. The average output power obtained after integration over the BW is then noted </a:t>
                </a:r>
                <a14:m>
                  <m:oMath xmlns:m="http://schemas.openxmlformats.org/officeDocument/2006/math">
                    <m:r>
                      <a:rPr lang="en-US" i="1">
                        <a:latin typeface="Cambria Math" panose="02040503050406030204" pitchFamily="18" charset="0"/>
                      </a:rPr>
                      <m:t>&lt;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𝑣</m:t>
                        </m:r>
                      </m:e>
                      <m:sup>
                        <m:r>
                          <a:rPr lang="en-US" b="0" i="1" smtClean="0">
                            <a:latin typeface="Cambria Math" panose="02040503050406030204" pitchFamily="18" charset="0"/>
                          </a:rPr>
                          <m:t>2</m:t>
                        </m:r>
                      </m:sup>
                    </m:sSup>
                    <m:r>
                      <a:rPr lang="en-US" b="0" i="1" smtClean="0">
                        <a:latin typeface="Cambria Math" panose="02040503050406030204" pitchFamily="18" charset="0"/>
                      </a:rPr>
                      <m:t>&gt;.</m:t>
                    </m:r>
                  </m:oMath>
                </a14:m>
                <a:endParaRPr lang="en-US" b="0" dirty="0">
                  <a:latin typeface="+mj-lt"/>
                </a:endParaRPr>
              </a:p>
              <a:p>
                <a:pPr algn="just"/>
                <a:endParaRPr lang="en-US" dirty="0">
                  <a:latin typeface="+mj-lt"/>
                </a:endParaRPr>
              </a:p>
              <a:p>
                <a:pPr algn="just"/>
                <a:r>
                  <a:rPr lang="en-US" dirty="0">
                    <a:latin typeface="+mj-lt"/>
                  </a:rPr>
                  <a:t>Noise can also be represented as current sources.</a:t>
                </a:r>
              </a:p>
            </p:txBody>
          </p:sp>
        </mc:Choice>
        <mc:Fallback xmlns="">
          <p:sp>
            <p:nvSpPr>
              <p:cNvPr id="3" name="TextBox 2">
                <a:extLst>
                  <a:ext uri="{FF2B5EF4-FFF2-40B4-BE49-F238E27FC236}">
                    <a16:creationId xmlns:a16="http://schemas.microsoft.com/office/drawing/2014/main" id="{88D48EB0-7CE0-4BDF-897B-8ED6E65279BB}"/>
                  </a:ext>
                </a:extLst>
              </p:cNvPr>
              <p:cNvSpPr txBox="1">
                <a:spLocks noRot="1" noChangeAspect="1" noMove="1" noResize="1" noEditPoints="1" noAdjustHandles="1" noChangeArrowheads="1" noChangeShapeType="1" noTextEdit="1"/>
              </p:cNvSpPr>
              <p:nvPr/>
            </p:nvSpPr>
            <p:spPr>
              <a:xfrm>
                <a:off x="939622" y="1396587"/>
                <a:ext cx="4297395" cy="3213957"/>
              </a:xfrm>
              <a:prstGeom prst="rect">
                <a:avLst/>
              </a:prstGeom>
              <a:blipFill>
                <a:blip r:embed="rId3"/>
                <a:stretch>
                  <a:fillRect l="-426" t="-380" r="-426" b="-11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62E7DA4-E8CF-7601-1FE9-C5D92AF452A6}"/>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latin typeface="+mj-lt"/>
              </a:rPr>
              <a:pPr/>
              <a:t>51</a:t>
            </a:fld>
            <a:endParaRPr lang="en-US">
              <a:latin typeface="+mj-lt"/>
            </a:endParaRPr>
          </a:p>
        </p:txBody>
      </p:sp>
      <p:sp>
        <p:nvSpPr>
          <p:cNvPr id="6" name="Footer Placeholder 3">
            <a:extLst>
              <a:ext uri="{FF2B5EF4-FFF2-40B4-BE49-F238E27FC236}">
                <a16:creationId xmlns:a16="http://schemas.microsoft.com/office/drawing/2014/main" id="{06F35D8B-8015-0719-6B38-5E053EF69B06}"/>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1299697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Electronic Noise</a:t>
            </a:r>
          </a:p>
        </p:txBody>
      </p:sp>
      <p:sp>
        <p:nvSpPr>
          <p:cNvPr id="3" name="Content Placeholder 2"/>
          <p:cNvSpPr>
            <a:spLocks noGrp="1"/>
          </p:cNvSpPr>
          <p:nvPr>
            <p:ph idx="1"/>
          </p:nvPr>
        </p:nvSpPr>
        <p:spPr>
          <a:xfrm>
            <a:off x="672701" y="636588"/>
            <a:ext cx="9220998" cy="5235575"/>
          </a:xfrm>
        </p:spPr>
        <p:txBody>
          <a:bodyPr/>
          <a:lstStyle/>
          <a:p>
            <a:pPr lvl="1"/>
            <a:endParaRPr lang="en-US" sz="1400" dirty="0"/>
          </a:p>
          <a:p>
            <a:pPr marL="0" indent="0">
              <a:buNone/>
            </a:pPr>
            <a:r>
              <a:rPr lang="en-US" sz="2000" dirty="0">
                <a:solidFill>
                  <a:srgbClr val="C00000"/>
                </a:solidFill>
              </a:rPr>
              <a:t>Thermal noise</a:t>
            </a:r>
          </a:p>
          <a:p>
            <a:pPr lvl="1"/>
            <a:endParaRPr lang="en-US" sz="1200" dirty="0">
              <a:solidFill>
                <a:srgbClr val="C00000"/>
              </a:solidFill>
            </a:endParaRPr>
          </a:p>
          <a:p>
            <a:pPr lvl="1"/>
            <a:r>
              <a:rPr lang="en-US" sz="1400" dirty="0"/>
              <a:t>Associated with the thermal agitation of charge carriers in conductors (Brownian motion)</a:t>
            </a:r>
          </a:p>
          <a:p>
            <a:pPr lvl="1"/>
            <a:r>
              <a:rPr lang="en-US" sz="1400" dirty="0"/>
              <a:t>Occurs in resistive components regardless of DC current</a:t>
            </a:r>
          </a:p>
          <a:p>
            <a:pPr lvl="1"/>
            <a:r>
              <a:rPr lang="en-US" sz="1400" dirty="0"/>
              <a:t>Relevant for resistors, MOSFETs in moderate and strong inversion</a:t>
            </a:r>
          </a:p>
          <a:p>
            <a:pPr lvl="1"/>
            <a:r>
              <a:rPr lang="en-US" sz="1400" dirty="0"/>
              <a:t>Power spectral density is proportional to temperature</a:t>
            </a:r>
          </a:p>
          <a:p>
            <a:pPr lvl="1"/>
            <a:endParaRPr lang="en-US" sz="1400" dirty="0"/>
          </a:p>
          <a:p>
            <a:endParaRPr lang="en-US" sz="1400" dirty="0"/>
          </a:p>
        </p:txBody>
      </p:sp>
      <p:sp>
        <p:nvSpPr>
          <p:cNvPr id="5" name="Slide Number Placeholder 4"/>
          <p:cNvSpPr>
            <a:spLocks noGrp="1"/>
          </p:cNvSpPr>
          <p:nvPr>
            <p:ph type="sldNum" sz="quarter" idx="11"/>
          </p:nvPr>
        </p:nvSpPr>
        <p:spPr/>
        <p:txBody>
          <a:bodyPr/>
          <a:lstStyle/>
          <a:p>
            <a:fld id="{E65879EC-8A30-47F6-8160-BB56F603565F}" type="slidenum">
              <a:rPr lang="en-US" smtClean="0"/>
              <a:pPr/>
              <a:t>52</a:t>
            </a:fld>
            <a:endParaRPr lang="en-US"/>
          </a:p>
        </p:txBody>
      </p:sp>
      <p:pic>
        <p:nvPicPr>
          <p:cNvPr id="8" name="Picture 7">
            <a:extLst>
              <a:ext uri="{FF2B5EF4-FFF2-40B4-BE49-F238E27FC236}">
                <a16:creationId xmlns:a16="http://schemas.microsoft.com/office/drawing/2014/main" id="{04669D9E-A59A-5EA0-1AF1-F4B9866BA5DC}"/>
              </a:ext>
            </a:extLst>
          </p:cNvPr>
          <p:cNvPicPr>
            <a:picLocks noChangeAspect="1"/>
          </p:cNvPicPr>
          <p:nvPr/>
        </p:nvPicPr>
        <p:blipFill>
          <a:blip r:embed="rId2"/>
          <a:stretch>
            <a:fillRect/>
          </a:stretch>
        </p:blipFill>
        <p:spPr>
          <a:xfrm>
            <a:off x="7140193" y="1835656"/>
            <a:ext cx="4205924" cy="1295471"/>
          </a:xfrm>
          <a:prstGeom prst="rect">
            <a:avLst/>
          </a:prstGeom>
        </p:spPr>
      </p:pic>
      <p:cxnSp>
        <p:nvCxnSpPr>
          <p:cNvPr id="6" name="Straight Connector 5">
            <a:extLst>
              <a:ext uri="{FF2B5EF4-FFF2-40B4-BE49-F238E27FC236}">
                <a16:creationId xmlns:a16="http://schemas.microsoft.com/office/drawing/2014/main" id="{1761F7A8-47C9-A5F2-751D-FFF6FD6AC37B}"/>
              </a:ext>
            </a:extLst>
          </p:cNvPr>
          <p:cNvCxnSpPr>
            <a:cxnSpLocks/>
          </p:cNvCxnSpPr>
          <p:nvPr/>
        </p:nvCxnSpPr>
        <p:spPr>
          <a:xfrm>
            <a:off x="10237248" y="3485284"/>
            <a:ext cx="0" cy="872170"/>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95F04F63-D072-ACBD-9703-C43C4BB8D17C}"/>
              </a:ext>
            </a:extLst>
          </p:cNvPr>
          <p:cNvCxnSpPr>
            <a:cxnSpLocks/>
          </p:cNvCxnSpPr>
          <p:nvPr/>
        </p:nvCxnSpPr>
        <p:spPr>
          <a:xfrm>
            <a:off x="7520551" y="3562539"/>
            <a:ext cx="0" cy="842165"/>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A926FEF3-6664-ABFC-0B74-91F70DFC1DFD}"/>
              </a:ext>
            </a:extLst>
          </p:cNvPr>
          <p:cNvCxnSpPr>
            <a:cxnSpLocks/>
          </p:cNvCxnSpPr>
          <p:nvPr/>
        </p:nvCxnSpPr>
        <p:spPr>
          <a:xfrm>
            <a:off x="7520551" y="3562539"/>
            <a:ext cx="1147267"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09AF4522-58B2-5FEE-992C-E9C30AA0E7F3}"/>
                  </a:ext>
                </a:extLst>
              </p:cNvPr>
              <p:cNvSpPr txBox="1">
                <a:spLocks/>
              </p:cNvSpPr>
              <p:nvPr/>
            </p:nvSpPr>
            <p:spPr bwMode="auto">
              <a:xfrm>
                <a:off x="1151538" y="2985998"/>
                <a:ext cx="5850322" cy="35154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228600" indent="-228600" algn="l" rtl="0" eaLnBrk="0" fontAlgn="base" hangingPunct="0">
                  <a:spcBef>
                    <a:spcPct val="50000"/>
                  </a:spcBef>
                  <a:spcAft>
                    <a:spcPct val="0"/>
                  </a:spcAft>
                  <a:buFont typeface="Wingdings" pitchFamily="2" charset="2"/>
                  <a:buChar char="§"/>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pPr marL="0" indent="0">
                  <a:buNone/>
                </a:pPr>
                <a:r>
                  <a:rPr lang="en-US" sz="1400" kern="0" dirty="0">
                    <a:latin typeface="+mj-lt"/>
                  </a:rPr>
                  <a:t>   </a:t>
                </a:r>
              </a:p>
              <a:p>
                <a:endParaRPr lang="en-US" sz="1400" kern="0" dirty="0">
                  <a:latin typeface="+mj-lt"/>
                </a:endParaRPr>
              </a:p>
              <a:p>
                <a:r>
                  <a:rPr lang="en-US" sz="1400" b="1" u="sng" kern="0" dirty="0">
                    <a:latin typeface="+mj-lt"/>
                  </a:rPr>
                  <a:t>Resistor</a:t>
                </a:r>
                <a:r>
                  <a:rPr lang="en-US" sz="1400" kern="0" dirty="0">
                    <a:latin typeface="+mj-lt"/>
                  </a:rPr>
                  <a:t>: In a resistor of value R, the thermal noise:</a:t>
                </a:r>
              </a:p>
              <a:p>
                <a:pPr lvl="1"/>
                <a14:m>
                  <m:oMath xmlns:m="http://schemas.openxmlformats.org/officeDocument/2006/math">
                    <m:f>
                      <m:fPr>
                        <m:ctrlPr>
                          <a:rPr lang="en-US" sz="1800" i="1" smtClean="0">
                            <a:latin typeface="Cambria Math" panose="02040503050406030204" pitchFamily="18" charset="0"/>
                          </a:rPr>
                        </m:ctrlPr>
                      </m:fPr>
                      <m:num>
                        <m:acc>
                          <m:accPr>
                            <m:chr m:val="̅"/>
                            <m:ctrlPr>
                              <a:rPr lang="en-US" sz="1800" i="1">
                                <a:latin typeface="Cambria Math" panose="02040503050406030204" pitchFamily="18" charset="0"/>
                              </a:rPr>
                            </m:ctrlPr>
                          </m:accPr>
                          <m:e>
                            <m:sSubSup>
                              <m:sSubSupPr>
                                <m:ctrlPr>
                                  <a:rPr lang="en-US" sz="1800" i="1">
                                    <a:latin typeface="Cambria Math" panose="02040503050406030204" pitchFamily="18" charset="0"/>
                                  </a:rPr>
                                </m:ctrlPr>
                              </m:sSubSupPr>
                              <m:e>
                                <m:r>
                                  <a:rPr lang="en-US" sz="1800" i="1">
                                    <a:latin typeface="Cambria Math" panose="02040503050406030204" pitchFamily="18" charset="0"/>
                                  </a:rPr>
                                  <m:t>𝑣</m:t>
                                </m:r>
                              </m:e>
                              <m:sub>
                                <m:r>
                                  <a:rPr lang="en-US" sz="1800" i="1">
                                    <a:latin typeface="Cambria Math" panose="02040503050406030204" pitchFamily="18" charset="0"/>
                                  </a:rPr>
                                  <m:t>𝑛</m:t>
                                </m:r>
                              </m:sub>
                              <m:sup>
                                <m:r>
                                  <a:rPr lang="en-US" sz="1800" i="1">
                                    <a:latin typeface="Cambria Math" panose="02040503050406030204" pitchFamily="18" charset="0"/>
                                  </a:rPr>
                                  <m:t>2</m:t>
                                </m:r>
                              </m:sup>
                            </m:sSubSup>
                          </m:e>
                        </m:acc>
                      </m:num>
                      <m:den>
                        <m:r>
                          <a:rPr lang="en-US" sz="1800" b="0" i="1" smtClean="0">
                            <a:latin typeface="Cambria Math" panose="02040503050406030204" pitchFamily="18" charset="0"/>
                          </a:rPr>
                          <m:t>𝑑</m:t>
                        </m:r>
                        <m:r>
                          <a:rPr lang="en-US" sz="1800" i="1">
                            <a:latin typeface="Cambria Math" panose="02040503050406030204" pitchFamily="18" charset="0"/>
                          </a:rPr>
                          <m:t>𝑓</m:t>
                        </m:r>
                      </m:den>
                    </m:f>
                    <m:r>
                      <a:rPr lang="en-US" sz="1800" i="1" kern="0" smtClean="0">
                        <a:latin typeface="Cambria Math" panose="02040503050406030204" pitchFamily="18" charset="0"/>
                      </a:rPr>
                      <m:t>=4</m:t>
                    </m:r>
                    <m:sSub>
                      <m:sSubPr>
                        <m:ctrlPr>
                          <a:rPr lang="en-US" sz="1800" i="1" kern="0" smtClean="0">
                            <a:latin typeface="Cambria Math" panose="02040503050406030204" pitchFamily="18" charset="0"/>
                          </a:rPr>
                        </m:ctrlPr>
                      </m:sSubPr>
                      <m:e>
                        <m:r>
                          <a:rPr lang="en-US" sz="1800" i="1" kern="0" smtClean="0">
                            <a:latin typeface="Cambria Math" panose="02040503050406030204" pitchFamily="18" charset="0"/>
                          </a:rPr>
                          <m:t>𝑘</m:t>
                        </m:r>
                      </m:e>
                      <m:sub>
                        <m:r>
                          <a:rPr lang="en-US" sz="1800" i="1" kern="0" smtClean="0">
                            <a:latin typeface="Cambria Math" panose="02040503050406030204" pitchFamily="18" charset="0"/>
                          </a:rPr>
                          <m:t>𝐵</m:t>
                        </m:r>
                      </m:sub>
                    </m:sSub>
                    <m:r>
                      <a:rPr lang="en-US" sz="1800" i="1" kern="0" smtClean="0">
                        <a:latin typeface="Cambria Math" panose="02040503050406030204" pitchFamily="18" charset="0"/>
                      </a:rPr>
                      <m:t>𝑇𝑅</m:t>
                    </m:r>
                  </m:oMath>
                </a14:m>
                <a:r>
                  <a:rPr lang="en-US" sz="1800" kern="0" dirty="0">
                    <a:latin typeface="+mj-lt"/>
                  </a:rPr>
                  <a:t>   or  </a:t>
                </a:r>
                <a14:m>
                  <m:oMath xmlns:m="http://schemas.openxmlformats.org/officeDocument/2006/math">
                    <m:f>
                      <m:fPr>
                        <m:ctrlPr>
                          <a:rPr lang="en-US" sz="1800" i="1">
                            <a:latin typeface="Cambria Math" panose="02040503050406030204" pitchFamily="18" charset="0"/>
                          </a:rPr>
                        </m:ctrlPr>
                      </m:fPr>
                      <m:num>
                        <m:bar>
                          <m:barPr>
                            <m:pos m:val="top"/>
                            <m:ctrlPr>
                              <a:rPr lang="en-US" sz="1800" i="1">
                                <a:latin typeface="Cambria Math" panose="02040503050406030204" pitchFamily="18" charset="0"/>
                              </a:rPr>
                            </m:ctrlPr>
                          </m:barPr>
                          <m:e>
                            <m:sSubSup>
                              <m:sSubSupPr>
                                <m:ctrlPr>
                                  <a:rPr lang="en-US" sz="1800" i="1">
                                    <a:latin typeface="Cambria Math" panose="02040503050406030204" pitchFamily="18" charset="0"/>
                                  </a:rPr>
                                </m:ctrlPr>
                              </m:sSubSupPr>
                              <m:e>
                                <m:r>
                                  <a:rPr lang="en-US" sz="1800" i="1">
                                    <a:latin typeface="Cambria Math" panose="02040503050406030204" pitchFamily="18" charset="0"/>
                                  </a:rPr>
                                  <m:t>𝑖</m:t>
                                </m:r>
                              </m:e>
                              <m:sub>
                                <m:r>
                                  <a:rPr lang="en-US" sz="1800" i="1">
                                    <a:latin typeface="Cambria Math" panose="02040503050406030204" pitchFamily="18" charset="0"/>
                                  </a:rPr>
                                  <m:t>𝑛</m:t>
                                </m:r>
                              </m:sub>
                              <m:sup>
                                <m:r>
                                  <a:rPr lang="en-US" sz="1800" i="1">
                                    <a:latin typeface="Cambria Math" panose="02040503050406030204" pitchFamily="18" charset="0"/>
                                  </a:rPr>
                                  <m:t>2</m:t>
                                </m:r>
                              </m:sup>
                            </m:sSubSup>
                          </m:e>
                        </m:bar>
                      </m:num>
                      <m:den>
                        <m:r>
                          <a:rPr lang="en-US" sz="1800" i="1">
                            <a:latin typeface="Cambria Math" panose="02040503050406030204" pitchFamily="18" charset="0"/>
                          </a:rPr>
                          <m:t>𝑑𝑓</m:t>
                        </m:r>
                      </m:den>
                    </m:f>
                    <m:r>
                      <a:rPr lang="en-US" sz="1800" i="1" kern="0">
                        <a:latin typeface="Cambria Math" panose="02040503050406030204" pitchFamily="18" charset="0"/>
                      </a:rPr>
                      <m:t>=</m:t>
                    </m:r>
                    <m:f>
                      <m:fPr>
                        <m:ctrlPr>
                          <a:rPr lang="en-US" sz="1800" i="1" kern="0" smtClean="0">
                            <a:latin typeface="Cambria Math" panose="02040503050406030204" pitchFamily="18" charset="0"/>
                          </a:rPr>
                        </m:ctrlPr>
                      </m:fPr>
                      <m:num>
                        <m:r>
                          <a:rPr lang="en-US" sz="1800" i="1" kern="0">
                            <a:latin typeface="Cambria Math" panose="02040503050406030204" pitchFamily="18" charset="0"/>
                          </a:rPr>
                          <m:t>4</m:t>
                        </m:r>
                        <m:sSub>
                          <m:sSubPr>
                            <m:ctrlPr>
                              <a:rPr lang="en-US" sz="1800" i="1" kern="0">
                                <a:latin typeface="Cambria Math" panose="02040503050406030204" pitchFamily="18" charset="0"/>
                              </a:rPr>
                            </m:ctrlPr>
                          </m:sSubPr>
                          <m:e>
                            <m:r>
                              <a:rPr lang="en-US" sz="1800" i="1" kern="0">
                                <a:latin typeface="Cambria Math" panose="02040503050406030204" pitchFamily="18" charset="0"/>
                              </a:rPr>
                              <m:t>𝑘</m:t>
                            </m:r>
                          </m:e>
                          <m:sub>
                            <m:r>
                              <a:rPr lang="en-US" sz="1800" i="1" kern="0">
                                <a:latin typeface="Cambria Math" panose="02040503050406030204" pitchFamily="18" charset="0"/>
                              </a:rPr>
                              <m:t>𝐵</m:t>
                            </m:r>
                          </m:sub>
                        </m:sSub>
                        <m:r>
                          <a:rPr lang="en-US" sz="1800" i="1" kern="0">
                            <a:latin typeface="Cambria Math" panose="02040503050406030204" pitchFamily="18" charset="0"/>
                          </a:rPr>
                          <m:t>𝑇</m:t>
                        </m:r>
                      </m:num>
                      <m:den>
                        <m:r>
                          <a:rPr lang="en-US" sz="1800" i="1" kern="0" smtClean="0">
                            <a:latin typeface="Cambria Math" panose="02040503050406030204" pitchFamily="18" charset="0"/>
                          </a:rPr>
                          <m:t>𝑅</m:t>
                        </m:r>
                      </m:den>
                    </m:f>
                  </m:oMath>
                </a14:m>
                <a:r>
                  <a:rPr lang="en-US" sz="1800" kern="0" dirty="0">
                    <a:latin typeface="+mj-lt"/>
                  </a:rPr>
                  <a:t> </a:t>
                </a:r>
              </a:p>
              <a:p>
                <a:r>
                  <a:rPr lang="en-US" sz="1400" b="1" u="sng" kern="0" dirty="0">
                    <a:latin typeface="+mj-lt"/>
                  </a:rPr>
                  <a:t>MOS transistor</a:t>
                </a:r>
                <a:r>
                  <a:rPr lang="en-US" sz="1400" kern="0" dirty="0">
                    <a:latin typeface="+mj-lt"/>
                  </a:rPr>
                  <a:t>: In a transistor, thermal noise is given by</a:t>
                </a:r>
              </a:p>
              <a:p>
                <a:pPr lvl="1"/>
                <a14:m>
                  <m:oMath xmlns:m="http://schemas.openxmlformats.org/officeDocument/2006/math">
                    <m:f>
                      <m:fPr>
                        <m:ctrlPr>
                          <a:rPr lang="en-US" sz="1800" i="1">
                            <a:latin typeface="Cambria Math" panose="02040503050406030204" pitchFamily="18" charset="0"/>
                          </a:rPr>
                        </m:ctrlPr>
                      </m:fPr>
                      <m:num>
                        <m:acc>
                          <m:accPr>
                            <m:chr m:val="̅"/>
                            <m:ctrlPr>
                              <a:rPr lang="en-US" sz="1800" i="1">
                                <a:latin typeface="Cambria Math" panose="02040503050406030204" pitchFamily="18" charset="0"/>
                              </a:rPr>
                            </m:ctrlPr>
                          </m:accPr>
                          <m:e>
                            <m:sSubSup>
                              <m:sSubSupPr>
                                <m:ctrlPr>
                                  <a:rPr lang="en-US" sz="1800" i="1">
                                    <a:latin typeface="Cambria Math" panose="02040503050406030204" pitchFamily="18" charset="0"/>
                                  </a:rPr>
                                </m:ctrlPr>
                              </m:sSubSupPr>
                              <m:e>
                                <m:r>
                                  <a:rPr lang="en-US" sz="1800" i="1">
                                    <a:latin typeface="Cambria Math" panose="02040503050406030204" pitchFamily="18" charset="0"/>
                                  </a:rPr>
                                  <m:t>𝑣</m:t>
                                </m:r>
                              </m:e>
                              <m:sub>
                                <m:r>
                                  <a:rPr lang="en-US" sz="1800" i="1">
                                    <a:latin typeface="Cambria Math" panose="02040503050406030204" pitchFamily="18" charset="0"/>
                                  </a:rPr>
                                  <m:t>𝑛</m:t>
                                </m:r>
                              </m:sub>
                              <m:sup>
                                <m:r>
                                  <a:rPr lang="en-US" sz="1800" i="1">
                                    <a:latin typeface="Cambria Math" panose="02040503050406030204" pitchFamily="18" charset="0"/>
                                  </a:rPr>
                                  <m:t>2</m:t>
                                </m:r>
                              </m:sup>
                            </m:sSubSup>
                          </m:e>
                        </m:acc>
                      </m:num>
                      <m:den>
                        <m:r>
                          <m:rPr>
                            <m:sty m:val="p"/>
                          </m:rPr>
                          <a:rPr lang="en-US" sz="1800" b="0" i="0" smtClean="0">
                            <a:latin typeface="Cambria Math" panose="02040503050406030204" pitchFamily="18" charset="0"/>
                          </a:rPr>
                          <m:t>d</m:t>
                        </m:r>
                        <m:r>
                          <a:rPr lang="en-US" sz="1800" i="1">
                            <a:latin typeface="Cambria Math" panose="02040503050406030204" pitchFamily="18" charset="0"/>
                          </a:rPr>
                          <m:t>𝑓</m:t>
                        </m:r>
                      </m:den>
                    </m:f>
                    <m:r>
                      <a:rPr lang="en-US" sz="1800" i="1" kern="0">
                        <a:latin typeface="Cambria Math" panose="02040503050406030204" pitchFamily="18" charset="0"/>
                      </a:rPr>
                      <m:t>=</m:t>
                    </m:r>
                    <m:f>
                      <m:fPr>
                        <m:ctrlPr>
                          <a:rPr lang="en-US" sz="1800" i="1" kern="0" smtClean="0">
                            <a:latin typeface="Cambria Math" panose="02040503050406030204" pitchFamily="18" charset="0"/>
                          </a:rPr>
                        </m:ctrlPr>
                      </m:fPr>
                      <m:num>
                        <m:r>
                          <a:rPr lang="en-US" sz="1800" i="1" kern="0">
                            <a:latin typeface="Cambria Math" panose="02040503050406030204" pitchFamily="18" charset="0"/>
                          </a:rPr>
                          <m:t>4</m:t>
                        </m:r>
                        <m:r>
                          <a:rPr lang="en-US" sz="1800" i="1" kern="0">
                            <a:latin typeface="Cambria Math" panose="02040503050406030204" pitchFamily="18" charset="0"/>
                            <a:ea typeface="Cambria Math" panose="02040503050406030204" pitchFamily="18" charset="0"/>
                          </a:rPr>
                          <m:t>𝛾</m:t>
                        </m:r>
                        <m:sSub>
                          <m:sSubPr>
                            <m:ctrlPr>
                              <a:rPr lang="en-US" sz="1800" i="1" kern="0">
                                <a:latin typeface="Cambria Math" panose="02040503050406030204" pitchFamily="18" charset="0"/>
                              </a:rPr>
                            </m:ctrlPr>
                          </m:sSubPr>
                          <m:e>
                            <m:r>
                              <a:rPr lang="en-US" sz="1800" i="1" kern="0">
                                <a:latin typeface="Cambria Math" panose="02040503050406030204" pitchFamily="18" charset="0"/>
                              </a:rPr>
                              <m:t>𝑘</m:t>
                            </m:r>
                          </m:e>
                          <m:sub>
                            <m:r>
                              <a:rPr lang="en-US" sz="1800" i="1" kern="0">
                                <a:latin typeface="Cambria Math" panose="02040503050406030204" pitchFamily="18" charset="0"/>
                              </a:rPr>
                              <m:t>𝐵</m:t>
                            </m:r>
                          </m:sub>
                        </m:sSub>
                        <m:r>
                          <a:rPr lang="en-US" sz="1800" i="1" kern="0">
                            <a:latin typeface="Cambria Math" panose="02040503050406030204" pitchFamily="18" charset="0"/>
                          </a:rPr>
                          <m:t>𝑇</m:t>
                        </m:r>
                      </m:num>
                      <m:den>
                        <m:r>
                          <a:rPr lang="en-US" sz="1800" i="1" kern="0">
                            <a:latin typeface="Cambria Math" panose="02040503050406030204" pitchFamily="18" charset="0"/>
                          </a:rPr>
                          <m:t>𝑔𝑚</m:t>
                        </m:r>
                      </m:den>
                    </m:f>
                  </m:oMath>
                </a14:m>
                <a:r>
                  <a:rPr lang="en-US" sz="1100" kern="0" dirty="0">
                    <a:latin typeface="+mj-lt"/>
                  </a:rPr>
                  <a:t>      </a:t>
                </a:r>
                <a:r>
                  <a:rPr lang="en-US" sz="1800" kern="0" dirty="0">
                    <a:latin typeface="+mj-lt"/>
                  </a:rPr>
                  <a:t>or</a:t>
                </a:r>
                <a14:m>
                  <m:oMath xmlns:m="http://schemas.openxmlformats.org/officeDocument/2006/math">
                    <m:r>
                      <a:rPr lang="en-US" sz="1800" b="0" i="0" smtClean="0">
                        <a:latin typeface="Cambria Math" panose="02040503050406030204" pitchFamily="18" charset="0"/>
                      </a:rPr>
                      <m:t>     </m:t>
                    </m:r>
                    <m:f>
                      <m:fPr>
                        <m:ctrlPr>
                          <a:rPr lang="en-US" sz="1800" i="1">
                            <a:latin typeface="Cambria Math" panose="02040503050406030204" pitchFamily="18" charset="0"/>
                          </a:rPr>
                        </m:ctrlPr>
                      </m:fPr>
                      <m:num>
                        <m:bar>
                          <m:barPr>
                            <m:pos m:val="top"/>
                            <m:ctrlPr>
                              <a:rPr lang="en-US" sz="1800" i="1">
                                <a:latin typeface="Cambria Math" panose="02040503050406030204" pitchFamily="18" charset="0"/>
                              </a:rPr>
                            </m:ctrlPr>
                          </m:barPr>
                          <m:e>
                            <m:sSubSup>
                              <m:sSubSupPr>
                                <m:ctrlPr>
                                  <a:rPr lang="en-US" sz="1800" i="1">
                                    <a:latin typeface="Cambria Math" panose="02040503050406030204" pitchFamily="18" charset="0"/>
                                  </a:rPr>
                                </m:ctrlPr>
                              </m:sSubSupPr>
                              <m:e>
                                <m:r>
                                  <a:rPr lang="en-US" sz="1800" i="1">
                                    <a:latin typeface="Cambria Math" panose="02040503050406030204" pitchFamily="18" charset="0"/>
                                  </a:rPr>
                                  <m:t>𝑖</m:t>
                                </m:r>
                              </m:e>
                              <m:sub>
                                <m:r>
                                  <a:rPr lang="en-US" sz="1800" i="1">
                                    <a:latin typeface="Cambria Math" panose="02040503050406030204" pitchFamily="18" charset="0"/>
                                  </a:rPr>
                                  <m:t>𝑛</m:t>
                                </m:r>
                              </m:sub>
                              <m:sup>
                                <m:r>
                                  <a:rPr lang="en-US" sz="1800" i="1">
                                    <a:latin typeface="Cambria Math" panose="02040503050406030204" pitchFamily="18" charset="0"/>
                                  </a:rPr>
                                  <m:t>2</m:t>
                                </m:r>
                              </m:sup>
                            </m:sSubSup>
                          </m:e>
                        </m:bar>
                      </m:num>
                      <m:den>
                        <m:r>
                          <a:rPr lang="en-US" sz="1800" i="1">
                            <a:latin typeface="Cambria Math" panose="02040503050406030204" pitchFamily="18" charset="0"/>
                          </a:rPr>
                          <m:t>𝑑𝑓</m:t>
                        </m:r>
                      </m:den>
                    </m:f>
                    <m:r>
                      <a:rPr lang="en-US" sz="1800" i="1" kern="0">
                        <a:latin typeface="Cambria Math" panose="02040503050406030204" pitchFamily="18" charset="0"/>
                      </a:rPr>
                      <m:t>=4</m:t>
                    </m:r>
                    <m:r>
                      <a:rPr lang="en-US" sz="1800" i="1" kern="0">
                        <a:latin typeface="Cambria Math" panose="02040503050406030204" pitchFamily="18" charset="0"/>
                        <a:ea typeface="Cambria Math" panose="02040503050406030204" pitchFamily="18" charset="0"/>
                      </a:rPr>
                      <m:t>𝛾</m:t>
                    </m:r>
                    <m:sSub>
                      <m:sSubPr>
                        <m:ctrlPr>
                          <a:rPr lang="en-US" sz="1800" i="1" kern="0">
                            <a:latin typeface="Cambria Math" panose="02040503050406030204" pitchFamily="18" charset="0"/>
                          </a:rPr>
                        </m:ctrlPr>
                      </m:sSubPr>
                      <m:e>
                        <m:r>
                          <a:rPr lang="en-US" sz="1800" i="1" kern="0">
                            <a:latin typeface="Cambria Math" panose="02040503050406030204" pitchFamily="18" charset="0"/>
                          </a:rPr>
                          <m:t>𝑘</m:t>
                        </m:r>
                      </m:e>
                      <m:sub>
                        <m:r>
                          <a:rPr lang="en-US" sz="1800" i="1" kern="0">
                            <a:latin typeface="Cambria Math" panose="02040503050406030204" pitchFamily="18" charset="0"/>
                          </a:rPr>
                          <m:t>𝐵</m:t>
                        </m:r>
                      </m:sub>
                    </m:sSub>
                    <m:r>
                      <a:rPr lang="en-US" sz="1800" i="1" kern="0">
                        <a:latin typeface="Cambria Math" panose="02040503050406030204" pitchFamily="18" charset="0"/>
                      </a:rPr>
                      <m:t>𝑇𝑔𝑚</m:t>
                    </m:r>
                    <m:r>
                      <a:rPr lang="en-US" sz="1800" i="1" kern="0">
                        <a:latin typeface="Cambria Math" panose="02040503050406030204" pitchFamily="18" charset="0"/>
                      </a:rPr>
                      <m:t> </m:t>
                    </m:r>
                  </m:oMath>
                </a14:m>
                <a:endParaRPr lang="en-US" sz="1800" kern="0" dirty="0">
                  <a:latin typeface="+mj-lt"/>
                </a:endParaRPr>
              </a:p>
              <a:p>
                <a:pPr lvl="1"/>
                <a14:m>
                  <m:oMath xmlns:m="http://schemas.openxmlformats.org/officeDocument/2006/math">
                    <m:r>
                      <m:rPr>
                        <m:sty m:val="p"/>
                      </m:rPr>
                      <a:rPr lang="en-US" sz="1400" kern="0" smtClean="0">
                        <a:latin typeface="Cambria Math" panose="02040503050406030204" pitchFamily="18" charset="0"/>
                        <a:ea typeface="Cambria Math" panose="02040503050406030204" pitchFamily="18" charset="0"/>
                      </a:rPr>
                      <m:t>γ</m:t>
                    </m:r>
                    <m:r>
                      <a:rPr lang="en-US" sz="1400" kern="0" smtClean="0">
                        <a:latin typeface="Cambria Math" panose="02040503050406030204" pitchFamily="18" charset="0"/>
                        <a:ea typeface="Cambria Math" panose="02040503050406030204" pitchFamily="18" charset="0"/>
                      </a:rPr>
                      <m:t>=</m:t>
                    </m:r>
                    <m:f>
                      <m:fPr>
                        <m:ctrlPr>
                          <a:rPr lang="en-US" sz="1400" i="1" kern="0" smtClean="0">
                            <a:latin typeface="Cambria Math" panose="02040503050406030204" pitchFamily="18" charset="0"/>
                            <a:ea typeface="Cambria Math" panose="02040503050406030204" pitchFamily="18" charset="0"/>
                          </a:rPr>
                        </m:ctrlPr>
                      </m:fPr>
                      <m:num>
                        <m:r>
                          <a:rPr lang="en-US" sz="1400" kern="0" smtClean="0">
                            <a:latin typeface="Cambria Math" panose="02040503050406030204" pitchFamily="18" charset="0"/>
                            <a:ea typeface="Cambria Math" panose="02040503050406030204" pitchFamily="18" charset="0"/>
                          </a:rPr>
                          <m:t>2</m:t>
                        </m:r>
                      </m:num>
                      <m:den>
                        <m:r>
                          <a:rPr lang="en-US" sz="1400" kern="0" smtClean="0">
                            <a:latin typeface="Cambria Math" panose="02040503050406030204" pitchFamily="18" charset="0"/>
                            <a:ea typeface="Cambria Math" panose="02040503050406030204" pitchFamily="18" charset="0"/>
                          </a:rPr>
                          <m:t>3</m:t>
                        </m:r>
                      </m:den>
                    </m:f>
                  </m:oMath>
                </a14:m>
                <a:r>
                  <a:rPr lang="en-US" sz="1400" kern="0" dirty="0">
                    <a:latin typeface="+mj-lt"/>
                  </a:rPr>
                  <a:t> for strong inversion and </a:t>
                </a:r>
                <a14:m>
                  <m:oMath xmlns:m="http://schemas.openxmlformats.org/officeDocument/2006/math">
                    <m:f>
                      <m:fPr>
                        <m:ctrlPr>
                          <a:rPr lang="en-US" sz="1400" i="1" kern="0">
                            <a:latin typeface="Cambria Math" panose="02040503050406030204" pitchFamily="18" charset="0"/>
                            <a:ea typeface="Cambria Math" panose="02040503050406030204" pitchFamily="18" charset="0"/>
                          </a:rPr>
                        </m:ctrlPr>
                      </m:fPr>
                      <m:num>
                        <m:r>
                          <a:rPr lang="en-US" sz="1400" kern="0" smtClean="0">
                            <a:latin typeface="Cambria Math" panose="02040503050406030204" pitchFamily="18" charset="0"/>
                            <a:ea typeface="Cambria Math" panose="02040503050406030204" pitchFamily="18" charset="0"/>
                          </a:rPr>
                          <m:t>1</m:t>
                        </m:r>
                      </m:num>
                      <m:den>
                        <m:r>
                          <a:rPr lang="en-US" sz="1400" kern="0" smtClean="0">
                            <a:latin typeface="Cambria Math" panose="02040503050406030204" pitchFamily="18" charset="0"/>
                            <a:ea typeface="Cambria Math" panose="02040503050406030204" pitchFamily="18" charset="0"/>
                          </a:rPr>
                          <m:t>2</m:t>
                        </m:r>
                      </m:den>
                    </m:f>
                  </m:oMath>
                </a14:m>
                <a:r>
                  <a:rPr lang="en-US" sz="1400" kern="0" dirty="0">
                    <a:latin typeface="+mj-lt"/>
                  </a:rPr>
                  <a:t> for weak inversion</a:t>
                </a:r>
              </a:p>
            </p:txBody>
          </p:sp>
        </mc:Choice>
        <mc:Fallback xmlns="">
          <p:sp>
            <p:nvSpPr>
              <p:cNvPr id="10" name="Content Placeholder 2">
                <a:extLst>
                  <a:ext uri="{FF2B5EF4-FFF2-40B4-BE49-F238E27FC236}">
                    <a16:creationId xmlns:a16="http://schemas.microsoft.com/office/drawing/2014/main" id="{09AF4522-58B2-5FEE-992C-E9C30AA0E7F3}"/>
                  </a:ext>
                </a:extLst>
              </p:cNvPr>
              <p:cNvSpPr txBox="1">
                <a:spLocks noRot="1" noChangeAspect="1" noMove="1" noResize="1" noEditPoints="1" noAdjustHandles="1" noChangeArrowheads="1" noChangeShapeType="1" noTextEdit="1"/>
              </p:cNvSpPr>
              <p:nvPr/>
            </p:nvSpPr>
            <p:spPr bwMode="auto">
              <a:xfrm>
                <a:off x="1151538" y="2985998"/>
                <a:ext cx="5850322" cy="3515482"/>
              </a:xfrm>
              <a:prstGeom prst="rect">
                <a:avLst/>
              </a:prstGeom>
              <a:blipFill>
                <a:blip r:embed="rId3"/>
                <a:stretch>
                  <a:fillRect l="-208"/>
                </a:stretch>
              </a:blipFill>
              <a:ln w="9525">
                <a:noFill/>
                <a:miter lim="800000"/>
                <a:headEnd/>
                <a:tailEnd/>
              </a:ln>
            </p:spPr>
            <p:txBody>
              <a:bodyPr/>
              <a:lstStyle/>
              <a:p>
                <a:r>
                  <a:rPr lang="en-US">
                    <a:noFill/>
                  </a:rPr>
                  <a:t> </a:t>
                </a:r>
              </a:p>
            </p:txBody>
          </p:sp>
        </mc:Fallback>
      </mc:AlternateContent>
      <p:sp>
        <p:nvSpPr>
          <p:cNvPr id="11" name="Oval 10">
            <a:extLst>
              <a:ext uri="{FF2B5EF4-FFF2-40B4-BE49-F238E27FC236}">
                <a16:creationId xmlns:a16="http://schemas.microsoft.com/office/drawing/2014/main" id="{DF7F1C51-BFE4-ED06-25A0-8A1F7F0D6102}"/>
              </a:ext>
            </a:extLst>
          </p:cNvPr>
          <p:cNvSpPr/>
          <p:nvPr/>
        </p:nvSpPr>
        <p:spPr>
          <a:xfrm>
            <a:off x="7376820" y="3791149"/>
            <a:ext cx="287462" cy="28746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5A003E1-CC70-88DC-3490-EE97D0DFFABB}"/>
                  </a:ext>
                </a:extLst>
              </p:cNvPr>
              <p:cNvSpPr txBox="1"/>
              <p:nvPr/>
            </p:nvSpPr>
            <p:spPr>
              <a:xfrm>
                <a:off x="6896304" y="3750214"/>
                <a:ext cx="487154" cy="312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𝑛</m:t>
                          </m:r>
                        </m:sub>
                        <m:sup>
                          <m:r>
                            <a:rPr lang="en-US" b="0" i="1" smtClean="0">
                              <a:latin typeface="Cambria Math" panose="02040503050406030204" pitchFamily="18" charset="0"/>
                            </a:rPr>
                            <m:t>2</m:t>
                          </m:r>
                        </m:sup>
                      </m:sSubSup>
                    </m:oMath>
                  </m:oMathPara>
                </a14:m>
                <a:endParaRPr lang="en-US">
                  <a:latin typeface="+mj-lt"/>
                </a:endParaRPr>
              </a:p>
            </p:txBody>
          </p:sp>
        </mc:Choice>
        <mc:Fallback xmlns="">
          <p:sp>
            <p:nvSpPr>
              <p:cNvPr id="12" name="TextBox 11">
                <a:extLst>
                  <a:ext uri="{FF2B5EF4-FFF2-40B4-BE49-F238E27FC236}">
                    <a16:creationId xmlns:a16="http://schemas.microsoft.com/office/drawing/2014/main" id="{C5A003E1-CC70-88DC-3490-EE97D0DFFABB}"/>
                  </a:ext>
                </a:extLst>
              </p:cNvPr>
              <p:cNvSpPr txBox="1">
                <a:spLocks noRot="1" noChangeAspect="1" noMove="1" noResize="1" noEditPoints="1" noAdjustHandles="1" noChangeArrowheads="1" noChangeShapeType="1" noTextEdit="1"/>
              </p:cNvSpPr>
              <p:nvPr/>
            </p:nvSpPr>
            <p:spPr>
              <a:xfrm>
                <a:off x="6896304" y="3750214"/>
                <a:ext cx="487154" cy="312586"/>
              </a:xfrm>
              <a:prstGeom prst="rect">
                <a:avLst/>
              </a:prstGeom>
              <a:blipFill>
                <a:blip r:embed="rId4"/>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E87A9F0-8CF8-0458-82B5-B84A4FBCC58D}"/>
              </a:ext>
            </a:extLst>
          </p:cNvPr>
          <p:cNvSpPr/>
          <p:nvPr/>
        </p:nvSpPr>
        <p:spPr>
          <a:xfrm>
            <a:off x="7868091" y="3489413"/>
            <a:ext cx="487152" cy="17602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95FA0BE-B9F3-B6B6-1A1E-86CA2E44609F}"/>
                  </a:ext>
                </a:extLst>
              </p:cNvPr>
              <p:cNvSpPr txBox="1"/>
              <p:nvPr/>
            </p:nvSpPr>
            <p:spPr>
              <a:xfrm>
                <a:off x="7868089" y="3172475"/>
                <a:ext cx="48715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oMath>
                  </m:oMathPara>
                </a14:m>
                <a:endParaRPr lang="en-US">
                  <a:latin typeface="+mj-lt"/>
                </a:endParaRPr>
              </a:p>
            </p:txBody>
          </p:sp>
        </mc:Choice>
        <mc:Fallback xmlns="">
          <p:sp>
            <p:nvSpPr>
              <p:cNvPr id="14" name="TextBox 13">
                <a:extLst>
                  <a:ext uri="{FF2B5EF4-FFF2-40B4-BE49-F238E27FC236}">
                    <a16:creationId xmlns:a16="http://schemas.microsoft.com/office/drawing/2014/main" id="{C95FA0BE-B9F3-B6B6-1A1E-86CA2E44609F}"/>
                  </a:ext>
                </a:extLst>
              </p:cNvPr>
              <p:cNvSpPr txBox="1">
                <a:spLocks noRot="1" noChangeAspect="1" noMove="1" noResize="1" noEditPoints="1" noAdjustHandles="1" noChangeArrowheads="1" noChangeShapeType="1" noTextEdit="1"/>
              </p:cNvSpPr>
              <p:nvPr/>
            </p:nvSpPr>
            <p:spPr>
              <a:xfrm>
                <a:off x="7868089" y="3172475"/>
                <a:ext cx="487154"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1365806-8DBD-FD7A-E8E1-56EC43869C94}"/>
                  </a:ext>
                </a:extLst>
              </p:cNvPr>
              <p:cNvSpPr txBox="1"/>
              <p:nvPr/>
            </p:nvSpPr>
            <p:spPr>
              <a:xfrm>
                <a:off x="8982117" y="3702964"/>
                <a:ext cx="487154" cy="312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𝑖</m:t>
                          </m:r>
                        </m:e>
                        <m:sub>
                          <m:r>
                            <a:rPr lang="en-US" b="0" i="1" smtClean="0">
                              <a:latin typeface="Cambria Math" panose="02040503050406030204" pitchFamily="18" charset="0"/>
                            </a:rPr>
                            <m:t>𝑛</m:t>
                          </m:r>
                        </m:sub>
                        <m:sup>
                          <m:r>
                            <a:rPr lang="en-US" b="0" i="1" smtClean="0">
                              <a:latin typeface="Cambria Math" panose="02040503050406030204" pitchFamily="18" charset="0"/>
                            </a:rPr>
                            <m:t>2</m:t>
                          </m:r>
                        </m:sup>
                      </m:sSubSup>
                    </m:oMath>
                  </m:oMathPara>
                </a14:m>
                <a:endParaRPr lang="en-US">
                  <a:latin typeface="+mj-lt"/>
                </a:endParaRPr>
              </a:p>
            </p:txBody>
          </p:sp>
        </mc:Choice>
        <mc:Fallback xmlns="">
          <p:sp>
            <p:nvSpPr>
              <p:cNvPr id="15" name="TextBox 14">
                <a:extLst>
                  <a:ext uri="{FF2B5EF4-FFF2-40B4-BE49-F238E27FC236}">
                    <a16:creationId xmlns:a16="http://schemas.microsoft.com/office/drawing/2014/main" id="{F1365806-8DBD-FD7A-E8E1-56EC43869C94}"/>
                  </a:ext>
                </a:extLst>
              </p:cNvPr>
              <p:cNvSpPr txBox="1">
                <a:spLocks noRot="1" noChangeAspect="1" noMove="1" noResize="1" noEditPoints="1" noAdjustHandles="1" noChangeArrowheads="1" noChangeShapeType="1" noTextEdit="1"/>
              </p:cNvSpPr>
              <p:nvPr/>
            </p:nvSpPr>
            <p:spPr>
              <a:xfrm>
                <a:off x="8982117" y="3702964"/>
                <a:ext cx="487154" cy="312586"/>
              </a:xfrm>
              <a:prstGeom prst="rect">
                <a:avLst/>
              </a:prstGeom>
              <a:blipFill>
                <a:blip r:embed="rId6"/>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B77EA665-C8ED-AE25-9722-598EF4752421}"/>
              </a:ext>
            </a:extLst>
          </p:cNvPr>
          <p:cNvSpPr/>
          <p:nvPr/>
        </p:nvSpPr>
        <p:spPr>
          <a:xfrm rot="5400000">
            <a:off x="9993672" y="3821003"/>
            <a:ext cx="487152" cy="17602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17" name="Straight Connector 16">
            <a:extLst>
              <a:ext uri="{FF2B5EF4-FFF2-40B4-BE49-F238E27FC236}">
                <a16:creationId xmlns:a16="http://schemas.microsoft.com/office/drawing/2014/main" id="{FCF7283F-0CF2-6796-4100-4F480DF69730}"/>
              </a:ext>
            </a:extLst>
          </p:cNvPr>
          <p:cNvCxnSpPr>
            <a:cxnSpLocks/>
          </p:cNvCxnSpPr>
          <p:nvPr/>
        </p:nvCxnSpPr>
        <p:spPr>
          <a:xfrm>
            <a:off x="9594518" y="3495719"/>
            <a:ext cx="11472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99629CA-5A04-8BD1-1413-91EE9CB7AF71}"/>
              </a:ext>
            </a:extLst>
          </p:cNvPr>
          <p:cNvCxnSpPr>
            <a:cxnSpLocks/>
          </p:cNvCxnSpPr>
          <p:nvPr/>
        </p:nvCxnSpPr>
        <p:spPr>
          <a:xfrm>
            <a:off x="9606364" y="4357454"/>
            <a:ext cx="1147267"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3C0FCA2-B1E1-8ECA-B49C-24EFD0A22ADF}"/>
                  </a:ext>
                </a:extLst>
              </p:cNvPr>
              <p:cNvSpPr txBox="1"/>
              <p:nvPr/>
            </p:nvSpPr>
            <p:spPr>
              <a:xfrm>
                <a:off x="10266477" y="3666761"/>
                <a:ext cx="48715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𝑅</m:t>
                      </m:r>
                    </m:oMath>
                  </m:oMathPara>
                </a14:m>
                <a:endParaRPr lang="en-US">
                  <a:latin typeface="+mj-lt"/>
                </a:endParaRPr>
              </a:p>
            </p:txBody>
          </p:sp>
        </mc:Choice>
        <mc:Fallback xmlns="">
          <p:sp>
            <p:nvSpPr>
              <p:cNvPr id="19" name="TextBox 18">
                <a:extLst>
                  <a:ext uri="{FF2B5EF4-FFF2-40B4-BE49-F238E27FC236}">
                    <a16:creationId xmlns:a16="http://schemas.microsoft.com/office/drawing/2014/main" id="{63C0FCA2-B1E1-8ECA-B49C-24EFD0A22ADF}"/>
                  </a:ext>
                </a:extLst>
              </p:cNvPr>
              <p:cNvSpPr txBox="1">
                <a:spLocks noRot="1" noChangeAspect="1" noMove="1" noResize="1" noEditPoints="1" noAdjustHandles="1" noChangeArrowheads="1" noChangeShapeType="1" noTextEdit="1"/>
              </p:cNvSpPr>
              <p:nvPr/>
            </p:nvSpPr>
            <p:spPr>
              <a:xfrm>
                <a:off x="10266477" y="3666761"/>
                <a:ext cx="487154" cy="307777"/>
              </a:xfrm>
              <a:prstGeom prst="rect">
                <a:avLst/>
              </a:prstGeom>
              <a:blipFill>
                <a:blip r:embed="rId7"/>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62D678B-F794-8186-73B5-90C1829A3890}"/>
              </a:ext>
            </a:extLst>
          </p:cNvPr>
          <p:cNvSpPr txBox="1"/>
          <p:nvPr/>
        </p:nvSpPr>
        <p:spPr>
          <a:xfrm>
            <a:off x="8196563" y="3240944"/>
            <a:ext cx="818794" cy="276999"/>
          </a:xfrm>
          <a:prstGeom prst="rect">
            <a:avLst/>
          </a:prstGeom>
          <a:noFill/>
        </p:spPr>
        <p:txBody>
          <a:bodyPr wrap="square" rtlCol="0">
            <a:spAutoFit/>
          </a:bodyPr>
          <a:lstStyle/>
          <a:p>
            <a:r>
              <a:rPr lang="en-US" sz="1200" i="1" dirty="0">
                <a:latin typeface="+mj-lt"/>
              </a:rPr>
              <a:t>noiseless</a:t>
            </a:r>
          </a:p>
        </p:txBody>
      </p:sp>
      <p:sp>
        <p:nvSpPr>
          <p:cNvPr id="21" name="TextBox 20">
            <a:extLst>
              <a:ext uri="{FF2B5EF4-FFF2-40B4-BE49-F238E27FC236}">
                <a16:creationId xmlns:a16="http://schemas.microsoft.com/office/drawing/2014/main" id="{E550312E-52E6-0DB4-C34F-709F27658820}"/>
              </a:ext>
            </a:extLst>
          </p:cNvPr>
          <p:cNvSpPr txBox="1"/>
          <p:nvPr/>
        </p:nvSpPr>
        <p:spPr>
          <a:xfrm>
            <a:off x="10330486" y="3955844"/>
            <a:ext cx="947114" cy="276999"/>
          </a:xfrm>
          <a:prstGeom prst="rect">
            <a:avLst/>
          </a:prstGeom>
          <a:noFill/>
        </p:spPr>
        <p:txBody>
          <a:bodyPr wrap="square" rtlCol="0">
            <a:spAutoFit/>
          </a:bodyPr>
          <a:lstStyle/>
          <a:p>
            <a:r>
              <a:rPr lang="en-US" sz="1200" i="1" dirty="0">
                <a:latin typeface="+mj-lt"/>
              </a:rPr>
              <a:t>noiseless</a:t>
            </a:r>
          </a:p>
        </p:txBody>
      </p:sp>
      <p:cxnSp>
        <p:nvCxnSpPr>
          <p:cNvPr id="22" name="Straight Connector 21">
            <a:extLst>
              <a:ext uri="{FF2B5EF4-FFF2-40B4-BE49-F238E27FC236}">
                <a16:creationId xmlns:a16="http://schemas.microsoft.com/office/drawing/2014/main" id="{A930F2DB-43CA-397A-87F4-1B5EFE21EB8B}"/>
              </a:ext>
            </a:extLst>
          </p:cNvPr>
          <p:cNvCxnSpPr>
            <a:cxnSpLocks/>
          </p:cNvCxnSpPr>
          <p:nvPr/>
        </p:nvCxnSpPr>
        <p:spPr>
          <a:xfrm>
            <a:off x="7520551" y="4404704"/>
            <a:ext cx="114726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D3DD36E-E8EE-BAB8-AFE7-1E0F68C350A1}"/>
              </a:ext>
            </a:extLst>
          </p:cNvPr>
          <p:cNvCxnSpPr>
            <a:cxnSpLocks/>
          </p:cNvCxnSpPr>
          <p:nvPr/>
        </p:nvCxnSpPr>
        <p:spPr>
          <a:xfrm>
            <a:off x="7055357" y="5312350"/>
            <a:ext cx="742960"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4" name="Group 23">
            <a:extLst>
              <a:ext uri="{FF2B5EF4-FFF2-40B4-BE49-F238E27FC236}">
                <a16:creationId xmlns:a16="http://schemas.microsoft.com/office/drawing/2014/main" id="{5EFE050A-DF3D-B12C-BFF4-FC0B9922D736}"/>
              </a:ext>
            </a:extLst>
          </p:cNvPr>
          <p:cNvGrpSpPr/>
          <p:nvPr/>
        </p:nvGrpSpPr>
        <p:grpSpPr>
          <a:xfrm>
            <a:off x="7809648" y="4743739"/>
            <a:ext cx="318229" cy="1171905"/>
            <a:chOff x="7809648" y="3967271"/>
            <a:chExt cx="318229" cy="1171905"/>
          </a:xfrm>
        </p:grpSpPr>
        <p:cxnSp>
          <p:nvCxnSpPr>
            <p:cNvPr id="25" name="Straight Connector 24">
              <a:extLst>
                <a:ext uri="{FF2B5EF4-FFF2-40B4-BE49-F238E27FC236}">
                  <a16:creationId xmlns:a16="http://schemas.microsoft.com/office/drawing/2014/main" id="{04F1E4C0-37A6-CD27-DD8B-A2BBD1632491}"/>
                </a:ext>
              </a:extLst>
            </p:cNvPr>
            <p:cNvCxnSpPr/>
            <p:nvPr/>
          </p:nvCxnSpPr>
          <p:spPr>
            <a:xfrm>
              <a:off x="7875606" y="4318318"/>
              <a:ext cx="0" cy="466659"/>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B8DCED5-051B-8FE3-AB63-8DE766B07B76}"/>
                </a:ext>
              </a:extLst>
            </p:cNvPr>
            <p:cNvCxnSpPr>
              <a:cxnSpLocks/>
            </p:cNvCxnSpPr>
            <p:nvPr/>
          </p:nvCxnSpPr>
          <p:spPr>
            <a:xfrm>
              <a:off x="7890937" y="4376124"/>
              <a:ext cx="23691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00F2244-AFEF-63F5-A483-D4D1063A6464}"/>
                </a:ext>
              </a:extLst>
            </p:cNvPr>
            <p:cNvCxnSpPr>
              <a:cxnSpLocks/>
            </p:cNvCxnSpPr>
            <p:nvPr/>
          </p:nvCxnSpPr>
          <p:spPr>
            <a:xfrm>
              <a:off x="7875606" y="4730323"/>
              <a:ext cx="23691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1FF8E190-818D-EA43-A5C7-B29C387ADF26}"/>
                </a:ext>
              </a:extLst>
            </p:cNvPr>
            <p:cNvCxnSpPr>
              <a:cxnSpLocks/>
            </p:cNvCxnSpPr>
            <p:nvPr/>
          </p:nvCxnSpPr>
          <p:spPr>
            <a:xfrm>
              <a:off x="7809648" y="4346694"/>
              <a:ext cx="0" cy="408853"/>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F7E8821-9547-1B21-0F0A-E0F348ABD422}"/>
                </a:ext>
              </a:extLst>
            </p:cNvPr>
            <p:cNvCxnSpPr>
              <a:cxnSpLocks/>
            </p:cNvCxnSpPr>
            <p:nvPr/>
          </p:nvCxnSpPr>
          <p:spPr>
            <a:xfrm>
              <a:off x="8127877" y="3967271"/>
              <a:ext cx="0" cy="408853"/>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4278615F-6418-D1A7-219B-D3C26740CAFA}"/>
                </a:ext>
              </a:extLst>
            </p:cNvPr>
            <p:cNvCxnSpPr>
              <a:cxnSpLocks/>
            </p:cNvCxnSpPr>
            <p:nvPr/>
          </p:nvCxnSpPr>
          <p:spPr>
            <a:xfrm>
              <a:off x="8112523" y="4730323"/>
              <a:ext cx="0" cy="408853"/>
            </a:xfrm>
            <a:prstGeom prst="line">
              <a:avLst/>
            </a:prstGeom>
            <a:ln w="19050"/>
          </p:spPr>
          <p:style>
            <a:lnRef idx="1">
              <a:schemeClr val="dk1"/>
            </a:lnRef>
            <a:fillRef idx="0">
              <a:schemeClr val="dk1"/>
            </a:fillRef>
            <a:effectRef idx="0">
              <a:schemeClr val="dk1"/>
            </a:effectRef>
            <a:fontRef idx="minor">
              <a:schemeClr val="tx1"/>
            </a:fontRef>
          </p:style>
        </p:cxnSp>
      </p:grpSp>
      <p:sp>
        <p:nvSpPr>
          <p:cNvPr id="31" name="Oval 30">
            <a:extLst>
              <a:ext uri="{FF2B5EF4-FFF2-40B4-BE49-F238E27FC236}">
                <a16:creationId xmlns:a16="http://schemas.microsoft.com/office/drawing/2014/main" id="{6F1AB683-94B5-0F65-16C0-F2F32319F5DD}"/>
              </a:ext>
            </a:extLst>
          </p:cNvPr>
          <p:cNvSpPr/>
          <p:nvPr/>
        </p:nvSpPr>
        <p:spPr>
          <a:xfrm>
            <a:off x="7292296" y="5165115"/>
            <a:ext cx="287462" cy="28746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08169A9-96EE-E282-DC12-6664B305F0E6}"/>
                  </a:ext>
                </a:extLst>
              </p:cNvPr>
              <p:cNvSpPr txBox="1"/>
              <p:nvPr/>
            </p:nvSpPr>
            <p:spPr>
              <a:xfrm>
                <a:off x="7171981" y="4808167"/>
                <a:ext cx="487154" cy="312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𝑛</m:t>
                          </m:r>
                        </m:sub>
                        <m:sup>
                          <m:r>
                            <a:rPr lang="en-US" b="0" i="1" smtClean="0">
                              <a:latin typeface="Cambria Math" panose="02040503050406030204" pitchFamily="18" charset="0"/>
                            </a:rPr>
                            <m:t>2</m:t>
                          </m:r>
                        </m:sup>
                      </m:sSubSup>
                    </m:oMath>
                  </m:oMathPara>
                </a14:m>
                <a:endParaRPr lang="en-US">
                  <a:latin typeface="+mj-lt"/>
                </a:endParaRPr>
              </a:p>
            </p:txBody>
          </p:sp>
        </mc:Choice>
        <mc:Fallback xmlns="">
          <p:sp>
            <p:nvSpPr>
              <p:cNvPr id="32" name="TextBox 31">
                <a:extLst>
                  <a:ext uri="{FF2B5EF4-FFF2-40B4-BE49-F238E27FC236}">
                    <a16:creationId xmlns:a16="http://schemas.microsoft.com/office/drawing/2014/main" id="{808169A9-96EE-E282-DC12-6664B305F0E6}"/>
                  </a:ext>
                </a:extLst>
              </p:cNvPr>
              <p:cNvSpPr txBox="1">
                <a:spLocks noRot="1" noChangeAspect="1" noMove="1" noResize="1" noEditPoints="1" noAdjustHandles="1" noChangeArrowheads="1" noChangeShapeType="1" noTextEdit="1"/>
              </p:cNvSpPr>
              <p:nvPr/>
            </p:nvSpPr>
            <p:spPr>
              <a:xfrm>
                <a:off x="7171981" y="4808167"/>
                <a:ext cx="487154" cy="312586"/>
              </a:xfrm>
              <a:prstGeom prst="rect">
                <a:avLst/>
              </a:prstGeom>
              <a:blipFill>
                <a:blip r:embed="rId8"/>
                <a:stretch>
                  <a:fillRect/>
                </a:stretch>
              </a:blipFill>
            </p:spPr>
            <p:txBody>
              <a:bodyPr/>
              <a:lstStyle/>
              <a:p>
                <a:r>
                  <a:rPr lang="en-US">
                    <a:noFill/>
                  </a:rPr>
                  <a:t> </a:t>
                </a:r>
              </a:p>
            </p:txBody>
          </p:sp>
        </mc:Fallback>
      </mc:AlternateContent>
      <p:pic>
        <p:nvPicPr>
          <p:cNvPr id="33" name="Picture 32">
            <a:extLst>
              <a:ext uri="{FF2B5EF4-FFF2-40B4-BE49-F238E27FC236}">
                <a16:creationId xmlns:a16="http://schemas.microsoft.com/office/drawing/2014/main" id="{3367B22A-FD62-35C3-FEBC-60FCABA87FCD}"/>
              </a:ext>
            </a:extLst>
          </p:cNvPr>
          <p:cNvPicPr>
            <a:picLocks noChangeAspect="1"/>
          </p:cNvPicPr>
          <p:nvPr/>
        </p:nvPicPr>
        <p:blipFill>
          <a:blip r:embed="rId9"/>
          <a:stretch>
            <a:fillRect/>
          </a:stretch>
        </p:blipFill>
        <p:spPr>
          <a:xfrm>
            <a:off x="7436224" y="3868404"/>
            <a:ext cx="157938" cy="115217"/>
          </a:xfrm>
          <a:prstGeom prst="rect">
            <a:avLst/>
          </a:prstGeom>
        </p:spPr>
      </p:pic>
      <p:grpSp>
        <p:nvGrpSpPr>
          <p:cNvPr id="34" name="Group 33">
            <a:extLst>
              <a:ext uri="{FF2B5EF4-FFF2-40B4-BE49-F238E27FC236}">
                <a16:creationId xmlns:a16="http://schemas.microsoft.com/office/drawing/2014/main" id="{CC5A1207-4D61-F892-F2CE-C78CBD9B3DCD}"/>
              </a:ext>
            </a:extLst>
          </p:cNvPr>
          <p:cNvGrpSpPr/>
          <p:nvPr/>
        </p:nvGrpSpPr>
        <p:grpSpPr>
          <a:xfrm>
            <a:off x="9462633" y="3495719"/>
            <a:ext cx="287462" cy="861735"/>
            <a:chOff x="9521840" y="2155831"/>
            <a:chExt cx="287462" cy="861735"/>
          </a:xfrm>
        </p:grpSpPr>
        <p:cxnSp>
          <p:nvCxnSpPr>
            <p:cNvPr id="35" name="Straight Connector 34">
              <a:extLst>
                <a:ext uri="{FF2B5EF4-FFF2-40B4-BE49-F238E27FC236}">
                  <a16:creationId xmlns:a16="http://schemas.microsoft.com/office/drawing/2014/main" id="{32A11D41-B494-5E99-6829-EC184420A411}"/>
                </a:ext>
              </a:extLst>
            </p:cNvPr>
            <p:cNvCxnSpPr>
              <a:cxnSpLocks/>
            </p:cNvCxnSpPr>
            <p:nvPr/>
          </p:nvCxnSpPr>
          <p:spPr>
            <a:xfrm>
              <a:off x="9665571" y="2155831"/>
              <a:ext cx="0" cy="861735"/>
            </a:xfrm>
            <a:prstGeom prst="line">
              <a:avLst/>
            </a:prstGeom>
            <a:ln w="19050"/>
          </p:spPr>
          <p:style>
            <a:lnRef idx="1">
              <a:schemeClr val="dk1"/>
            </a:lnRef>
            <a:fillRef idx="0">
              <a:schemeClr val="dk1"/>
            </a:fillRef>
            <a:effectRef idx="0">
              <a:schemeClr val="dk1"/>
            </a:effectRef>
            <a:fontRef idx="minor">
              <a:schemeClr val="tx1"/>
            </a:fontRef>
          </p:style>
        </p:cxnSp>
        <p:sp>
          <p:nvSpPr>
            <p:cNvPr id="36" name="Oval 35">
              <a:extLst>
                <a:ext uri="{FF2B5EF4-FFF2-40B4-BE49-F238E27FC236}">
                  <a16:creationId xmlns:a16="http://schemas.microsoft.com/office/drawing/2014/main" id="{A9C1904D-A392-EA1A-0CBF-6A55BE95E31B}"/>
                </a:ext>
              </a:extLst>
            </p:cNvPr>
            <p:cNvSpPr/>
            <p:nvPr/>
          </p:nvSpPr>
          <p:spPr>
            <a:xfrm>
              <a:off x="9521840" y="2404011"/>
              <a:ext cx="287462" cy="28746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37" name="Picture 36">
              <a:extLst>
                <a:ext uri="{FF2B5EF4-FFF2-40B4-BE49-F238E27FC236}">
                  <a16:creationId xmlns:a16="http://schemas.microsoft.com/office/drawing/2014/main" id="{AC601D3D-5111-1C32-1174-4B0DD24B0D57}"/>
                </a:ext>
              </a:extLst>
            </p:cNvPr>
            <p:cNvPicPr>
              <a:picLocks noChangeAspect="1"/>
            </p:cNvPicPr>
            <p:nvPr/>
          </p:nvPicPr>
          <p:blipFill>
            <a:blip r:embed="rId9"/>
            <a:stretch>
              <a:fillRect/>
            </a:stretch>
          </p:blipFill>
          <p:spPr>
            <a:xfrm>
              <a:off x="9578932" y="2479775"/>
              <a:ext cx="157938" cy="115217"/>
            </a:xfrm>
            <a:prstGeom prst="rect">
              <a:avLst/>
            </a:prstGeom>
          </p:spPr>
        </p:pic>
      </p:grpSp>
      <p:pic>
        <p:nvPicPr>
          <p:cNvPr id="38" name="Picture 37">
            <a:extLst>
              <a:ext uri="{FF2B5EF4-FFF2-40B4-BE49-F238E27FC236}">
                <a16:creationId xmlns:a16="http://schemas.microsoft.com/office/drawing/2014/main" id="{B2BD6105-CE31-B180-966D-F7FCA496A938}"/>
              </a:ext>
            </a:extLst>
          </p:cNvPr>
          <p:cNvPicPr>
            <a:picLocks noChangeAspect="1"/>
          </p:cNvPicPr>
          <p:nvPr/>
        </p:nvPicPr>
        <p:blipFill>
          <a:blip r:embed="rId9"/>
          <a:stretch>
            <a:fillRect/>
          </a:stretch>
        </p:blipFill>
        <p:spPr>
          <a:xfrm>
            <a:off x="7356411" y="5251237"/>
            <a:ext cx="157938" cy="115217"/>
          </a:xfrm>
          <a:prstGeom prst="rect">
            <a:avLst/>
          </a:prstGeom>
        </p:spPr>
      </p:pic>
      <p:grpSp>
        <p:nvGrpSpPr>
          <p:cNvPr id="39" name="Group 38">
            <a:extLst>
              <a:ext uri="{FF2B5EF4-FFF2-40B4-BE49-F238E27FC236}">
                <a16:creationId xmlns:a16="http://schemas.microsoft.com/office/drawing/2014/main" id="{B8703FFF-D1CC-D234-ECC0-4AEDA982A826}"/>
              </a:ext>
            </a:extLst>
          </p:cNvPr>
          <p:cNvGrpSpPr/>
          <p:nvPr/>
        </p:nvGrpSpPr>
        <p:grpSpPr>
          <a:xfrm>
            <a:off x="9494610" y="4751189"/>
            <a:ext cx="318229" cy="1171905"/>
            <a:chOff x="7809648" y="3967271"/>
            <a:chExt cx="318229" cy="1171905"/>
          </a:xfrm>
        </p:grpSpPr>
        <p:cxnSp>
          <p:nvCxnSpPr>
            <p:cNvPr id="40" name="Straight Connector 39">
              <a:extLst>
                <a:ext uri="{FF2B5EF4-FFF2-40B4-BE49-F238E27FC236}">
                  <a16:creationId xmlns:a16="http://schemas.microsoft.com/office/drawing/2014/main" id="{95556CB0-6F7E-4F11-9988-57A0AF18D1C0}"/>
                </a:ext>
              </a:extLst>
            </p:cNvPr>
            <p:cNvCxnSpPr/>
            <p:nvPr/>
          </p:nvCxnSpPr>
          <p:spPr>
            <a:xfrm>
              <a:off x="7875606" y="4318318"/>
              <a:ext cx="0" cy="466659"/>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57BCE839-0440-E376-091E-23B62D38C3AA}"/>
                </a:ext>
              </a:extLst>
            </p:cNvPr>
            <p:cNvCxnSpPr>
              <a:cxnSpLocks/>
            </p:cNvCxnSpPr>
            <p:nvPr/>
          </p:nvCxnSpPr>
          <p:spPr>
            <a:xfrm>
              <a:off x="7890937" y="4376124"/>
              <a:ext cx="23691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D52C6A3A-262A-1535-576D-FD70639B51BB}"/>
                </a:ext>
              </a:extLst>
            </p:cNvPr>
            <p:cNvCxnSpPr>
              <a:cxnSpLocks/>
            </p:cNvCxnSpPr>
            <p:nvPr/>
          </p:nvCxnSpPr>
          <p:spPr>
            <a:xfrm>
              <a:off x="7875606" y="4730323"/>
              <a:ext cx="23691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4D44C37C-DAC8-3C0A-9E6A-57C8F63A6DA8}"/>
                </a:ext>
              </a:extLst>
            </p:cNvPr>
            <p:cNvCxnSpPr>
              <a:cxnSpLocks/>
            </p:cNvCxnSpPr>
            <p:nvPr/>
          </p:nvCxnSpPr>
          <p:spPr>
            <a:xfrm>
              <a:off x="7809648" y="4346694"/>
              <a:ext cx="0" cy="408853"/>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1DB66B1-DC3C-8184-B75E-A3225116C4D5}"/>
                </a:ext>
              </a:extLst>
            </p:cNvPr>
            <p:cNvCxnSpPr>
              <a:cxnSpLocks/>
            </p:cNvCxnSpPr>
            <p:nvPr/>
          </p:nvCxnSpPr>
          <p:spPr>
            <a:xfrm>
              <a:off x="8127877" y="3967271"/>
              <a:ext cx="0" cy="408853"/>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4F742998-CBAB-21B1-5FAD-AB55AB39EA23}"/>
                </a:ext>
              </a:extLst>
            </p:cNvPr>
            <p:cNvCxnSpPr>
              <a:cxnSpLocks/>
            </p:cNvCxnSpPr>
            <p:nvPr/>
          </p:nvCxnSpPr>
          <p:spPr>
            <a:xfrm>
              <a:off x="8112523" y="4730323"/>
              <a:ext cx="0" cy="408853"/>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A17C5297-2755-4F6C-2437-AEE97B86FC12}"/>
              </a:ext>
            </a:extLst>
          </p:cNvPr>
          <p:cNvGrpSpPr/>
          <p:nvPr/>
        </p:nvGrpSpPr>
        <p:grpSpPr>
          <a:xfrm>
            <a:off x="10118100" y="4953776"/>
            <a:ext cx="287462" cy="861735"/>
            <a:chOff x="9521840" y="2155831"/>
            <a:chExt cx="287462" cy="861735"/>
          </a:xfrm>
        </p:grpSpPr>
        <p:cxnSp>
          <p:nvCxnSpPr>
            <p:cNvPr id="47" name="Straight Connector 46">
              <a:extLst>
                <a:ext uri="{FF2B5EF4-FFF2-40B4-BE49-F238E27FC236}">
                  <a16:creationId xmlns:a16="http://schemas.microsoft.com/office/drawing/2014/main" id="{C4AC9C10-0232-951C-1231-C7A92E5CA5C3}"/>
                </a:ext>
              </a:extLst>
            </p:cNvPr>
            <p:cNvCxnSpPr>
              <a:cxnSpLocks/>
            </p:cNvCxnSpPr>
            <p:nvPr/>
          </p:nvCxnSpPr>
          <p:spPr>
            <a:xfrm>
              <a:off x="9665571" y="2155831"/>
              <a:ext cx="0" cy="861735"/>
            </a:xfrm>
            <a:prstGeom prst="line">
              <a:avLst/>
            </a:prstGeom>
            <a:ln w="19050"/>
          </p:spPr>
          <p:style>
            <a:lnRef idx="1">
              <a:schemeClr val="dk1"/>
            </a:lnRef>
            <a:fillRef idx="0">
              <a:schemeClr val="dk1"/>
            </a:fillRef>
            <a:effectRef idx="0">
              <a:schemeClr val="dk1"/>
            </a:effectRef>
            <a:fontRef idx="minor">
              <a:schemeClr val="tx1"/>
            </a:fontRef>
          </p:style>
        </p:cxnSp>
        <p:sp>
          <p:nvSpPr>
            <p:cNvPr id="48" name="Oval 47">
              <a:extLst>
                <a:ext uri="{FF2B5EF4-FFF2-40B4-BE49-F238E27FC236}">
                  <a16:creationId xmlns:a16="http://schemas.microsoft.com/office/drawing/2014/main" id="{8F4A9FEC-E96A-E32E-007F-9DE45EB0201F}"/>
                </a:ext>
              </a:extLst>
            </p:cNvPr>
            <p:cNvSpPr/>
            <p:nvPr/>
          </p:nvSpPr>
          <p:spPr>
            <a:xfrm>
              <a:off x="9521840" y="2404011"/>
              <a:ext cx="287462" cy="28746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49" name="Picture 48">
              <a:extLst>
                <a:ext uri="{FF2B5EF4-FFF2-40B4-BE49-F238E27FC236}">
                  <a16:creationId xmlns:a16="http://schemas.microsoft.com/office/drawing/2014/main" id="{5654DA6A-D1AD-50B2-621B-2388C086DD15}"/>
                </a:ext>
              </a:extLst>
            </p:cNvPr>
            <p:cNvPicPr>
              <a:picLocks noChangeAspect="1"/>
            </p:cNvPicPr>
            <p:nvPr/>
          </p:nvPicPr>
          <p:blipFill>
            <a:blip r:embed="rId9"/>
            <a:stretch>
              <a:fillRect/>
            </a:stretch>
          </p:blipFill>
          <p:spPr>
            <a:xfrm>
              <a:off x="9578932" y="2479775"/>
              <a:ext cx="157938" cy="115217"/>
            </a:xfrm>
            <a:prstGeom prst="rect">
              <a:avLst/>
            </a:prstGeom>
          </p:spPr>
        </p:pic>
      </p:grpSp>
      <p:cxnSp>
        <p:nvCxnSpPr>
          <p:cNvPr id="50" name="Straight Connector 49">
            <a:extLst>
              <a:ext uri="{FF2B5EF4-FFF2-40B4-BE49-F238E27FC236}">
                <a16:creationId xmlns:a16="http://schemas.microsoft.com/office/drawing/2014/main" id="{42BB8494-D6C0-36F8-1DD3-2058B806E9E5}"/>
              </a:ext>
            </a:extLst>
          </p:cNvPr>
          <p:cNvCxnSpPr>
            <a:cxnSpLocks/>
          </p:cNvCxnSpPr>
          <p:nvPr/>
        </p:nvCxnSpPr>
        <p:spPr>
          <a:xfrm>
            <a:off x="9809302" y="4953776"/>
            <a:ext cx="45252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42C93EA8-A25B-4614-0E2D-83F7E6FCEE1A}"/>
              </a:ext>
            </a:extLst>
          </p:cNvPr>
          <p:cNvCxnSpPr>
            <a:cxnSpLocks/>
          </p:cNvCxnSpPr>
          <p:nvPr/>
        </p:nvCxnSpPr>
        <p:spPr>
          <a:xfrm>
            <a:off x="9797485" y="5800242"/>
            <a:ext cx="464346"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557F1398-8C4A-E86C-5954-07F5B27E7B77}"/>
              </a:ext>
            </a:extLst>
          </p:cNvPr>
          <p:cNvCxnSpPr>
            <a:cxnSpLocks/>
          </p:cNvCxnSpPr>
          <p:nvPr/>
        </p:nvCxnSpPr>
        <p:spPr>
          <a:xfrm>
            <a:off x="9314268" y="5315120"/>
            <a:ext cx="180342"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7E5AE7A7-8F28-7456-BCD8-17FCB6C6C5D9}"/>
                  </a:ext>
                </a:extLst>
              </p:cNvPr>
              <p:cNvSpPr txBox="1"/>
              <p:nvPr/>
            </p:nvSpPr>
            <p:spPr>
              <a:xfrm>
                <a:off x="10389996" y="5170133"/>
                <a:ext cx="487154" cy="312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𝑖</m:t>
                          </m:r>
                        </m:e>
                        <m:sub>
                          <m:r>
                            <a:rPr lang="en-US" b="0" i="1" smtClean="0">
                              <a:latin typeface="Cambria Math" panose="02040503050406030204" pitchFamily="18" charset="0"/>
                            </a:rPr>
                            <m:t>𝑛</m:t>
                          </m:r>
                        </m:sub>
                        <m:sup>
                          <m:r>
                            <a:rPr lang="en-US" b="0" i="1" smtClean="0">
                              <a:latin typeface="Cambria Math" panose="02040503050406030204" pitchFamily="18" charset="0"/>
                            </a:rPr>
                            <m:t>2</m:t>
                          </m:r>
                        </m:sup>
                      </m:sSubSup>
                    </m:oMath>
                  </m:oMathPara>
                </a14:m>
                <a:endParaRPr lang="en-US">
                  <a:latin typeface="+mj-lt"/>
                </a:endParaRPr>
              </a:p>
            </p:txBody>
          </p:sp>
        </mc:Choice>
        <mc:Fallback xmlns="">
          <p:sp>
            <p:nvSpPr>
              <p:cNvPr id="53" name="TextBox 52">
                <a:extLst>
                  <a:ext uri="{FF2B5EF4-FFF2-40B4-BE49-F238E27FC236}">
                    <a16:creationId xmlns:a16="http://schemas.microsoft.com/office/drawing/2014/main" id="{7E5AE7A7-8F28-7456-BCD8-17FCB6C6C5D9}"/>
                  </a:ext>
                </a:extLst>
              </p:cNvPr>
              <p:cNvSpPr txBox="1">
                <a:spLocks noRot="1" noChangeAspect="1" noMove="1" noResize="1" noEditPoints="1" noAdjustHandles="1" noChangeArrowheads="1" noChangeShapeType="1" noTextEdit="1"/>
              </p:cNvSpPr>
              <p:nvPr/>
            </p:nvSpPr>
            <p:spPr>
              <a:xfrm>
                <a:off x="10389996" y="5170133"/>
                <a:ext cx="487154" cy="312586"/>
              </a:xfrm>
              <a:prstGeom prst="rect">
                <a:avLst/>
              </a:prstGeom>
              <a:blipFill>
                <a:blip r:embed="rId10"/>
                <a:stretch>
                  <a:fillRect/>
                </a:stretch>
              </a:blipFill>
            </p:spPr>
            <p:txBody>
              <a:bodyPr/>
              <a:lstStyle/>
              <a:p>
                <a:r>
                  <a:rPr lang="en-US">
                    <a:noFill/>
                  </a:rPr>
                  <a:t> </a:t>
                </a:r>
              </a:p>
            </p:txBody>
          </p:sp>
        </mc:Fallback>
      </mc:AlternateContent>
      <p:sp>
        <p:nvSpPr>
          <p:cNvPr id="54" name="Footer Placeholder 3">
            <a:extLst>
              <a:ext uri="{FF2B5EF4-FFF2-40B4-BE49-F238E27FC236}">
                <a16:creationId xmlns:a16="http://schemas.microsoft.com/office/drawing/2014/main" id="{4C0C28F0-ECCC-9563-1F90-58909BD9B611}"/>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4767292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Electronic Noise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69800" y="878814"/>
                <a:ext cx="7663000" cy="2243282"/>
              </a:xfrm>
            </p:spPr>
            <p:txBody>
              <a:bodyPr/>
              <a:lstStyle/>
              <a:p>
                <a:pPr marL="0" indent="0">
                  <a:buNone/>
                </a:pPr>
                <a:r>
                  <a:rPr lang="en-US" sz="2400" dirty="0">
                    <a:solidFill>
                      <a:srgbClr val="C00000"/>
                    </a:solidFill>
                  </a:rPr>
                  <a:t>Shot noise</a:t>
                </a:r>
              </a:p>
              <a:p>
                <a:endParaRPr lang="en-US" sz="1600" dirty="0"/>
              </a:p>
              <a:p>
                <a:pPr lvl="1"/>
                <a:r>
                  <a:rPr lang="en-US" sz="1600" dirty="0"/>
                  <a:t>Associated with the flow of DC current across a barrier (PN junction, impurities, defects)</a:t>
                </a:r>
              </a:p>
              <a:p>
                <a:pPr lvl="1"/>
                <a:r>
                  <a:rPr lang="en-US" sz="1600" dirty="0"/>
                  <a:t>It stops when the current stops</a:t>
                </a:r>
              </a:p>
              <a:p>
                <a:pPr lvl="1"/>
                <a:r>
                  <a:rPr lang="en-US" sz="1600" dirty="0"/>
                  <a:t>Power spectral density </a:t>
                </a:r>
                <a14:m>
                  <m:oMath xmlns:m="http://schemas.openxmlformats.org/officeDocument/2006/math">
                    <m:r>
                      <a:rPr lang="en-US" sz="1600" i="1" dirty="0">
                        <a:latin typeface="Cambria Math" panose="02040503050406030204" pitchFamily="18" charset="0"/>
                      </a:rPr>
                      <m:t>2</m:t>
                    </m:r>
                    <m:r>
                      <a:rPr lang="en-US" sz="1600" i="1" dirty="0">
                        <a:latin typeface="Cambria Math" panose="02040503050406030204" pitchFamily="18" charset="0"/>
                      </a:rPr>
                      <m:t>𝑞𝐼</m:t>
                    </m:r>
                    <m:r>
                      <a:rPr lang="en-US" sz="1600" i="1" dirty="0">
                        <a:latin typeface="Cambria Math" panose="02040503050406030204" pitchFamily="18" charset="0"/>
                      </a:rPr>
                      <m:t> </m:t>
                    </m:r>
                  </m:oMath>
                </a14:m>
                <a:r>
                  <a:rPr lang="en-US" sz="1600" dirty="0"/>
                  <a:t>is not directly dependent on temperature (</a:t>
                </a:r>
                <a14:m>
                  <m:oMath xmlns:m="http://schemas.openxmlformats.org/officeDocument/2006/math">
                    <m:r>
                      <a:rPr lang="en-US" sz="1600" b="0" i="1" dirty="0" smtClean="0">
                        <a:latin typeface="Cambria Math" panose="02040503050406030204" pitchFamily="18" charset="0"/>
                      </a:rPr>
                      <m:t>𝑏𝑢𝑡</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𝑡h𝑒</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𝑐𝑢𝑟𝑟𝑒𝑛𝑡</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𝑚𝑎𝑦</m:t>
                    </m:r>
                    <m:r>
                      <a:rPr lang="en-US" sz="1600" b="0" i="1" dirty="0" smtClean="0">
                        <a:latin typeface="Cambria Math" panose="02040503050406030204" pitchFamily="18" charset="0"/>
                      </a:rPr>
                      <m:t> </m:t>
                    </m:r>
                    <m:r>
                      <a:rPr lang="en-US" sz="1600" b="0" i="1" dirty="0" smtClean="0">
                        <a:latin typeface="Cambria Math" panose="02040503050406030204" pitchFamily="18" charset="0"/>
                      </a:rPr>
                      <m:t>𝑏𝑒</m:t>
                    </m:r>
                  </m:oMath>
                </a14:m>
                <a:r>
                  <a:rPr lang="en-US" sz="1600" dirty="0"/>
                  <a:t>) </a:t>
                </a:r>
              </a:p>
              <a:p>
                <a:pPr lvl="1"/>
                <a:r>
                  <a:rPr lang="en-US" sz="1600" dirty="0"/>
                  <a:t>If the leakage current through a diode is 𝐼_𝑙𝑒𝑎𝑘 then the shot noise is:</a:t>
                </a:r>
              </a:p>
              <a:p>
                <a:pPr lvl="1"/>
                <a:endParaRPr lang="en-US" sz="1600" dirty="0"/>
              </a:p>
              <a:p>
                <a:pPr lvl="1"/>
                <a:endParaRPr lang="en-US" sz="1600" dirty="0"/>
              </a:p>
              <a:p>
                <a:endParaRPr lang="en-US" sz="1600" dirty="0"/>
              </a:p>
              <a:p>
                <a:endParaRPr lang="en-US" sz="1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69800" y="878814"/>
                <a:ext cx="7663000" cy="2243282"/>
              </a:xfrm>
              <a:blipFill>
                <a:blip r:embed="rId2"/>
                <a:stretch>
                  <a:fillRect l="-1193" t="-1902" b="-14130"/>
                </a:stretch>
              </a:blipFill>
            </p:spPr>
            <p:txBody>
              <a:bodyPr/>
              <a:lstStyle/>
              <a:p>
                <a:r>
                  <a:rPr lang="en-US">
                    <a:noFill/>
                  </a:rPr>
                  <a:t> </a:t>
                </a:r>
              </a:p>
            </p:txBody>
          </p:sp>
        </mc:Fallback>
      </mc:AlternateContent>
      <p:sp>
        <p:nvSpPr>
          <p:cNvPr id="5" name="Slide Number Placeholder 4"/>
          <p:cNvSpPr>
            <a:spLocks noGrp="1"/>
          </p:cNvSpPr>
          <p:nvPr>
            <p:ph type="sldNum" sz="quarter" idx="11"/>
          </p:nvPr>
        </p:nvSpPr>
        <p:spPr/>
        <p:txBody>
          <a:bodyPr/>
          <a:lstStyle/>
          <a:p>
            <a:fld id="{E65879EC-8A30-47F6-8160-BB56F603565F}" type="slidenum">
              <a:rPr lang="en-US" smtClean="0"/>
              <a:pPr/>
              <a:t>53</a:t>
            </a:fld>
            <a:endParaRPr lang="en-US"/>
          </a:p>
        </p:txBody>
      </p:sp>
      <p:pic>
        <p:nvPicPr>
          <p:cNvPr id="13" name="Picture 12">
            <a:extLst>
              <a:ext uri="{FF2B5EF4-FFF2-40B4-BE49-F238E27FC236}">
                <a16:creationId xmlns:a16="http://schemas.microsoft.com/office/drawing/2014/main" id="{55DA89D3-A183-D4A3-E191-B7E020FFC112}"/>
              </a:ext>
            </a:extLst>
          </p:cNvPr>
          <p:cNvPicPr>
            <a:picLocks noChangeAspect="1"/>
          </p:cNvPicPr>
          <p:nvPr/>
        </p:nvPicPr>
        <p:blipFill>
          <a:blip r:embed="rId3"/>
          <a:stretch>
            <a:fillRect/>
          </a:stretch>
        </p:blipFill>
        <p:spPr>
          <a:xfrm>
            <a:off x="8284579" y="922263"/>
            <a:ext cx="3137621" cy="3433756"/>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5D24C99-73F3-A2D4-DCA5-333E16FE4EEB}"/>
                  </a:ext>
                </a:extLst>
              </p:cNvPr>
              <p:cNvSpPr txBox="1"/>
              <p:nvPr/>
            </p:nvSpPr>
            <p:spPr>
              <a:xfrm>
                <a:off x="1825875" y="3607799"/>
                <a:ext cx="1340367" cy="6749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rPr>
                          </m:ctrlPr>
                        </m:fPr>
                        <m:num>
                          <m:bar>
                            <m:barPr>
                              <m:pos m:val="top"/>
                              <m:ctrlPr>
                                <a:rPr lang="en-US" sz="1800" i="1">
                                  <a:latin typeface="Cambria Math" panose="02040503050406030204" pitchFamily="18" charset="0"/>
                                </a:rPr>
                              </m:ctrlPr>
                            </m:barPr>
                            <m:e>
                              <m:sSubSup>
                                <m:sSubSupPr>
                                  <m:ctrlPr>
                                    <a:rPr lang="en-US" sz="1800" i="1">
                                      <a:latin typeface="Cambria Math" panose="02040503050406030204" pitchFamily="18" charset="0"/>
                                    </a:rPr>
                                  </m:ctrlPr>
                                </m:sSubSupPr>
                                <m:e>
                                  <m:r>
                                    <a:rPr lang="en-US" sz="1800" i="1">
                                      <a:latin typeface="Cambria Math" panose="02040503050406030204" pitchFamily="18" charset="0"/>
                                    </a:rPr>
                                    <m:t>𝑖</m:t>
                                  </m:r>
                                </m:e>
                                <m:sub>
                                  <m:r>
                                    <a:rPr lang="en-US" sz="1800" i="1">
                                      <a:latin typeface="Cambria Math" panose="02040503050406030204" pitchFamily="18" charset="0"/>
                                    </a:rPr>
                                    <m:t>𝑛</m:t>
                                  </m:r>
                                </m:sub>
                                <m:sup>
                                  <m:r>
                                    <a:rPr lang="en-US" sz="1800" i="1">
                                      <a:latin typeface="Cambria Math" panose="02040503050406030204" pitchFamily="18" charset="0"/>
                                    </a:rPr>
                                    <m:t>2</m:t>
                                  </m:r>
                                </m:sup>
                              </m:sSubSup>
                            </m:e>
                          </m:bar>
                        </m:num>
                        <m:den>
                          <m:r>
                            <a:rPr lang="en-US" sz="1800" i="1">
                              <a:latin typeface="Cambria Math" panose="02040503050406030204" pitchFamily="18" charset="0"/>
                            </a:rPr>
                            <m:t>𝑑𝑓</m:t>
                          </m:r>
                        </m:den>
                      </m:f>
                      <m:r>
                        <a:rPr lang="en-US" sz="1800" b="0" i="1" smtClean="0">
                          <a:latin typeface="Cambria Math" panose="02040503050406030204" pitchFamily="18" charset="0"/>
                        </a:rPr>
                        <m:t>=2</m:t>
                      </m:r>
                      <m:r>
                        <a:rPr lang="en-US" sz="1800" b="0" i="1" smtClean="0">
                          <a:latin typeface="Cambria Math" panose="02040503050406030204" pitchFamily="18" charset="0"/>
                        </a:rPr>
                        <m:t>𝑞</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𝐼</m:t>
                          </m:r>
                        </m:e>
                        <m:sub>
                          <m:r>
                            <a:rPr lang="fr-FR" sz="1800" b="0" i="1" smtClean="0">
                              <a:latin typeface="Cambria Math" panose="02040503050406030204" pitchFamily="18" charset="0"/>
                            </a:rPr>
                            <m:t>𝑙𝑒𝑎𝑘</m:t>
                          </m:r>
                        </m:sub>
                      </m:sSub>
                    </m:oMath>
                  </m:oMathPara>
                </a14:m>
                <a:endParaRPr lang="en-US" sz="1800" dirty="0">
                  <a:latin typeface="+mj-lt"/>
                </a:endParaRPr>
              </a:p>
            </p:txBody>
          </p:sp>
        </mc:Choice>
        <mc:Fallback xmlns="">
          <p:sp>
            <p:nvSpPr>
              <p:cNvPr id="7" name="TextBox 6">
                <a:extLst>
                  <a:ext uri="{FF2B5EF4-FFF2-40B4-BE49-F238E27FC236}">
                    <a16:creationId xmlns:a16="http://schemas.microsoft.com/office/drawing/2014/main" id="{A5D24C99-73F3-A2D4-DCA5-333E16FE4EEB}"/>
                  </a:ext>
                </a:extLst>
              </p:cNvPr>
              <p:cNvSpPr txBox="1">
                <a:spLocks noRot="1" noChangeAspect="1" noMove="1" noResize="1" noEditPoints="1" noAdjustHandles="1" noChangeArrowheads="1" noChangeShapeType="1" noTextEdit="1"/>
              </p:cNvSpPr>
              <p:nvPr/>
            </p:nvSpPr>
            <p:spPr>
              <a:xfrm>
                <a:off x="1825875" y="3607799"/>
                <a:ext cx="1340367" cy="674993"/>
              </a:xfrm>
              <a:prstGeom prst="rect">
                <a:avLst/>
              </a:prstGeom>
              <a:blipFill>
                <a:blip r:embed="rId4"/>
                <a:stretch>
                  <a:fillRect/>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id="{94715FBB-E650-5311-EC23-1832C05CAD35}"/>
              </a:ext>
            </a:extLst>
          </p:cNvPr>
          <p:cNvGrpSpPr/>
          <p:nvPr/>
        </p:nvGrpSpPr>
        <p:grpSpPr>
          <a:xfrm>
            <a:off x="8224653" y="4898004"/>
            <a:ext cx="3515093" cy="1301671"/>
            <a:chOff x="5389419" y="5276695"/>
            <a:chExt cx="3515093" cy="1301671"/>
          </a:xfrm>
        </p:grpSpPr>
        <p:cxnSp>
          <p:nvCxnSpPr>
            <p:cNvPr id="8" name="Straight Arrow Connector 7">
              <a:extLst>
                <a:ext uri="{FF2B5EF4-FFF2-40B4-BE49-F238E27FC236}">
                  <a16:creationId xmlns:a16="http://schemas.microsoft.com/office/drawing/2014/main" id="{30803A44-0F27-00D1-7490-70EC10ECCA8F}"/>
                </a:ext>
              </a:extLst>
            </p:cNvPr>
            <p:cNvCxnSpPr/>
            <p:nvPr/>
          </p:nvCxnSpPr>
          <p:spPr>
            <a:xfrm>
              <a:off x="6096000" y="6286903"/>
              <a:ext cx="219693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99496E9-56C3-1B6B-87DB-ABFB43BD1D7D}"/>
                </a:ext>
              </a:extLst>
            </p:cNvPr>
            <p:cNvCxnSpPr>
              <a:cxnSpLocks/>
            </p:cNvCxnSpPr>
            <p:nvPr/>
          </p:nvCxnSpPr>
          <p:spPr>
            <a:xfrm flipV="1">
              <a:off x="6096000" y="5374483"/>
              <a:ext cx="0" cy="91242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0008F2-1900-B2BB-5AE4-BA87525B8648}"/>
                    </a:ext>
                  </a:extLst>
                </p:cNvPr>
                <p:cNvSpPr txBox="1"/>
                <p:nvPr/>
              </p:nvSpPr>
              <p:spPr>
                <a:xfrm>
                  <a:off x="5389419" y="5276695"/>
                  <a:ext cx="920335"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800" i="1" smtClean="0">
                                <a:latin typeface="Cambria Math" panose="02040503050406030204" pitchFamily="18" charset="0"/>
                              </a:rPr>
                            </m:ctrlPr>
                          </m:sSubSupPr>
                          <m:e>
                            <m:r>
                              <a:rPr lang="en-US" sz="1800" b="0" i="1" smtClean="0">
                                <a:latin typeface="Cambria Math" panose="02040503050406030204" pitchFamily="18" charset="0"/>
                              </a:rPr>
                              <m:t>𝑣</m:t>
                            </m:r>
                          </m:e>
                          <m:sub>
                            <m:r>
                              <a:rPr lang="en-US" sz="1800" b="0" i="1" smtClean="0">
                                <a:latin typeface="Cambria Math" panose="02040503050406030204" pitchFamily="18" charset="0"/>
                              </a:rPr>
                              <m:t>𝑛</m:t>
                            </m:r>
                          </m:sub>
                          <m:sup>
                            <m:r>
                              <a:rPr lang="en-US" sz="1800" b="0" i="1" smtClean="0">
                                <a:latin typeface="Cambria Math" panose="02040503050406030204" pitchFamily="18" charset="0"/>
                              </a:rPr>
                              <m:t>2</m:t>
                            </m:r>
                          </m:sup>
                        </m:sSubSup>
                        <m:r>
                          <a:rPr lang="en-US" sz="1800" b="0" i="1" smtClean="0">
                            <a:latin typeface="Cambria Math" panose="02040503050406030204" pitchFamily="18" charset="0"/>
                          </a:rPr>
                          <m:t> </m:t>
                        </m:r>
                      </m:oMath>
                    </m:oMathPara>
                  </a14:m>
                  <a:endParaRPr lang="en-US" dirty="0">
                    <a:latin typeface="+mj-lt"/>
                  </a:endParaRPr>
                </a:p>
              </p:txBody>
            </p:sp>
          </mc:Choice>
          <mc:Fallback xmlns="">
            <p:sp>
              <p:nvSpPr>
                <p:cNvPr id="10" name="TextBox 9">
                  <a:extLst>
                    <a:ext uri="{FF2B5EF4-FFF2-40B4-BE49-F238E27FC236}">
                      <a16:creationId xmlns:a16="http://schemas.microsoft.com/office/drawing/2014/main" id="{4C0008F2-1900-B2BB-5AE4-BA87525B8648}"/>
                    </a:ext>
                  </a:extLst>
                </p:cNvPr>
                <p:cNvSpPr txBox="1">
                  <a:spLocks noRot="1" noChangeAspect="1" noMove="1" noResize="1" noEditPoints="1" noAdjustHandles="1" noChangeArrowheads="1" noChangeShapeType="1" noTextEdit="1"/>
                </p:cNvSpPr>
                <p:nvPr/>
              </p:nvSpPr>
              <p:spPr>
                <a:xfrm>
                  <a:off x="5389419" y="5276695"/>
                  <a:ext cx="920335" cy="37555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3B277FF-BAD8-5AC9-1375-416E3A7E6F42}"/>
                    </a:ext>
                  </a:extLst>
                </p:cNvPr>
                <p:cNvSpPr txBox="1"/>
                <p:nvPr/>
              </p:nvSpPr>
              <p:spPr>
                <a:xfrm>
                  <a:off x="7984177" y="6209034"/>
                  <a:ext cx="920335"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𝑓</m:t>
                        </m:r>
                      </m:oMath>
                    </m:oMathPara>
                  </a14:m>
                  <a:endParaRPr lang="en-US"/>
                </a:p>
              </p:txBody>
            </p:sp>
          </mc:Choice>
          <mc:Fallback xmlns="">
            <p:sp>
              <p:nvSpPr>
                <p:cNvPr id="11" name="TextBox 10">
                  <a:extLst>
                    <a:ext uri="{FF2B5EF4-FFF2-40B4-BE49-F238E27FC236}">
                      <a16:creationId xmlns:a16="http://schemas.microsoft.com/office/drawing/2014/main" id="{03B277FF-BAD8-5AC9-1375-416E3A7E6F42}"/>
                    </a:ext>
                  </a:extLst>
                </p:cNvPr>
                <p:cNvSpPr txBox="1">
                  <a:spLocks noRot="1" noChangeAspect="1" noMove="1" noResize="1" noEditPoints="1" noAdjustHandles="1" noChangeArrowheads="1" noChangeShapeType="1" noTextEdit="1"/>
                </p:cNvSpPr>
                <p:nvPr/>
              </p:nvSpPr>
              <p:spPr>
                <a:xfrm>
                  <a:off x="7984177" y="6209034"/>
                  <a:ext cx="920335" cy="369332"/>
                </a:xfrm>
                <a:prstGeom prst="rect">
                  <a:avLst/>
                </a:prstGeom>
                <a:blipFill>
                  <a:blip r:embed="rId6"/>
                  <a:stretch>
                    <a:fillRect b="-16393"/>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94CD3723-94F2-6AC5-F1F5-C33D8C9072CE}"/>
                </a:ext>
              </a:extLst>
            </p:cNvPr>
            <p:cNvCxnSpPr/>
            <p:nvPr/>
          </p:nvCxnSpPr>
          <p:spPr>
            <a:xfrm>
              <a:off x="6096000" y="5819209"/>
              <a:ext cx="1843645"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14" name="TextBox 13">
            <a:extLst>
              <a:ext uri="{FF2B5EF4-FFF2-40B4-BE49-F238E27FC236}">
                <a16:creationId xmlns:a16="http://schemas.microsoft.com/office/drawing/2014/main" id="{1214A01B-A6E8-A865-D5C6-1B4D7A616B5C}"/>
              </a:ext>
            </a:extLst>
          </p:cNvPr>
          <p:cNvSpPr txBox="1"/>
          <p:nvPr/>
        </p:nvSpPr>
        <p:spPr>
          <a:xfrm>
            <a:off x="1187045" y="5254198"/>
            <a:ext cx="6391890" cy="523220"/>
          </a:xfrm>
          <a:prstGeom prst="rect">
            <a:avLst/>
          </a:prstGeom>
          <a:noFill/>
        </p:spPr>
        <p:txBody>
          <a:bodyPr wrap="square">
            <a:spAutoFit/>
          </a:bodyPr>
          <a:lstStyle/>
          <a:p>
            <a:pPr algn="l"/>
            <a:r>
              <a:rPr lang="en-US" dirty="0">
                <a:latin typeface="+mn-lt"/>
              </a:rPr>
              <a:t>Both thermal noise and shot noise are considered </a:t>
            </a:r>
            <a:r>
              <a:rPr lang="en-US" b="1" u="sng" dirty="0">
                <a:latin typeface="+mn-lt"/>
              </a:rPr>
              <a:t>White Noise</a:t>
            </a:r>
            <a:r>
              <a:rPr lang="en-US" dirty="0">
                <a:latin typeface="+mn-lt"/>
              </a:rPr>
              <a:t>, that is, their power spectral density is constant for all frequencies</a:t>
            </a:r>
          </a:p>
        </p:txBody>
      </p:sp>
      <p:sp>
        <p:nvSpPr>
          <p:cNvPr id="6" name="Footer Placeholder 3">
            <a:extLst>
              <a:ext uri="{FF2B5EF4-FFF2-40B4-BE49-F238E27FC236}">
                <a16:creationId xmlns:a16="http://schemas.microsoft.com/office/drawing/2014/main" id="{C0B168E2-E458-DB27-AA17-458CE22200F8}"/>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5873980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Electronic Noise</a:t>
            </a:r>
          </a:p>
        </p:txBody>
      </p:sp>
      <p:sp>
        <p:nvSpPr>
          <p:cNvPr id="3" name="Content Placeholder 2"/>
          <p:cNvSpPr>
            <a:spLocks noGrp="1"/>
          </p:cNvSpPr>
          <p:nvPr>
            <p:ph idx="1"/>
          </p:nvPr>
        </p:nvSpPr>
        <p:spPr>
          <a:xfrm>
            <a:off x="733674" y="353002"/>
            <a:ext cx="8544870" cy="5235575"/>
          </a:xfrm>
        </p:spPr>
        <p:txBody>
          <a:bodyPr/>
          <a:lstStyle/>
          <a:p>
            <a:pPr lvl="1"/>
            <a:endParaRPr lang="en-US" sz="1600" dirty="0"/>
          </a:p>
          <a:p>
            <a:pPr marL="0" indent="0">
              <a:buNone/>
            </a:pPr>
            <a:r>
              <a:rPr lang="en-US" sz="2000" dirty="0">
                <a:solidFill>
                  <a:srgbClr val="C00000"/>
                </a:solidFill>
              </a:rPr>
              <a:t>Flicker (1/f) </a:t>
            </a:r>
            <a:r>
              <a:rPr lang="en-US" sz="2400" dirty="0">
                <a:solidFill>
                  <a:srgbClr val="C00000"/>
                </a:solidFill>
              </a:rPr>
              <a:t>noise</a:t>
            </a:r>
            <a:endParaRPr lang="en-US" sz="2000" dirty="0">
              <a:solidFill>
                <a:srgbClr val="C00000"/>
              </a:solidFill>
            </a:endParaRPr>
          </a:p>
          <a:p>
            <a:pPr lvl="1"/>
            <a:endParaRPr lang="en-US" sz="1600" dirty="0"/>
          </a:p>
          <a:p>
            <a:pPr lvl="1"/>
            <a:r>
              <a:rPr lang="en-US" sz="1600" dirty="0"/>
              <a:t>Non-fundamental, technology related</a:t>
            </a:r>
          </a:p>
          <a:p>
            <a:pPr lvl="1"/>
            <a:r>
              <a:rPr lang="en-US" sz="1600" dirty="0"/>
              <a:t>Attributed to material defects and "roughness“ (dangling bonds) creating traps near interfaces</a:t>
            </a:r>
          </a:p>
          <a:p>
            <a:pPr lvl="1">
              <a:lnSpc>
                <a:spcPct val="90000"/>
              </a:lnSpc>
            </a:pPr>
            <a:r>
              <a:rPr lang="en-US" sz="1600" dirty="0"/>
              <a:t>The traps randomly capture and release carriers, leading to fluctuations in the number of carriers and their mobility</a:t>
            </a:r>
          </a:p>
          <a:p>
            <a:endParaRPr lang="en-US" sz="1600" dirty="0"/>
          </a:p>
          <a:p>
            <a:endParaRPr lang="en-US" sz="1600" dirty="0"/>
          </a:p>
        </p:txBody>
      </p:sp>
      <p:sp>
        <p:nvSpPr>
          <p:cNvPr id="5" name="Slide Number Placeholder 4"/>
          <p:cNvSpPr>
            <a:spLocks noGrp="1"/>
          </p:cNvSpPr>
          <p:nvPr>
            <p:ph type="sldNum" sz="quarter" idx="11"/>
          </p:nvPr>
        </p:nvSpPr>
        <p:spPr/>
        <p:txBody>
          <a:bodyPr/>
          <a:lstStyle/>
          <a:p>
            <a:fld id="{E65879EC-8A30-47F6-8160-BB56F603565F}" type="slidenum">
              <a:rPr lang="en-US" smtClean="0"/>
              <a:pPr/>
              <a:t>54</a:t>
            </a:fld>
            <a:endParaRPr lang="en-US"/>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8EB498CF-4776-2718-1079-4A7502C84665}"/>
                  </a:ext>
                </a:extLst>
              </p:cNvPr>
              <p:cNvSpPr txBox="1">
                <a:spLocks/>
              </p:cNvSpPr>
              <p:nvPr/>
            </p:nvSpPr>
            <p:spPr bwMode="auto">
              <a:xfrm>
                <a:off x="2527369" y="4270090"/>
                <a:ext cx="2099581" cy="365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ct val="50000"/>
                  </a:spcBef>
                  <a:spcAft>
                    <a:spcPct val="0"/>
                  </a:spcAft>
                  <a:buFont typeface="Wingdings" pitchFamily="2" charset="2"/>
                  <a:buChar char="§"/>
                  <a:defRPr>
                    <a:solidFill>
                      <a:schemeClr val="tx1"/>
                    </a:solidFill>
                    <a:latin typeface="+mn-lt"/>
                    <a:ea typeface="+mn-ea"/>
                    <a:cs typeface="+mn-cs"/>
                  </a:defRPr>
                </a:lvl1pPr>
                <a:lvl2pPr marL="566738" indent="-285750" algn="l" rtl="0" eaLnBrk="0" fontAlgn="base" hangingPunct="0">
                  <a:spcBef>
                    <a:spcPct val="20000"/>
                  </a:spcBef>
                  <a:spcAft>
                    <a:spcPct val="0"/>
                  </a:spcAft>
                  <a:buChar char="–"/>
                  <a:defRPr>
                    <a:solidFill>
                      <a:schemeClr val="tx1"/>
                    </a:solidFill>
                    <a:latin typeface="+mn-lt"/>
                  </a:defRPr>
                </a:lvl2pPr>
                <a:lvl3pPr marL="909638" indent="-228600" algn="l" rtl="0" eaLnBrk="0" fontAlgn="base" hangingPunct="0">
                  <a:spcBef>
                    <a:spcPct val="20000"/>
                  </a:spcBef>
                  <a:spcAft>
                    <a:spcPct val="0"/>
                  </a:spcAft>
                  <a:buChar char="•"/>
                  <a:defRPr>
                    <a:solidFill>
                      <a:schemeClr val="tx1"/>
                    </a:solidFill>
                    <a:latin typeface="+mn-lt"/>
                  </a:defRPr>
                </a:lvl3pPr>
                <a:lvl4pPr marL="1252538" indent="-228600" algn="l" rtl="0" eaLnBrk="0" fontAlgn="base" hangingPunct="0">
                  <a:spcBef>
                    <a:spcPct val="20000"/>
                  </a:spcBef>
                  <a:spcAft>
                    <a:spcPct val="0"/>
                  </a:spcAft>
                  <a:buChar char="–"/>
                  <a:defRPr sz="1600">
                    <a:solidFill>
                      <a:schemeClr val="tx1"/>
                    </a:solidFill>
                    <a:latin typeface="+mn-lt"/>
                  </a:defRPr>
                </a:lvl4pPr>
                <a:lvl5pPr marL="1595438" indent="-228600" algn="l" rtl="0" eaLnBrk="0" fontAlgn="base" hangingPunct="0">
                  <a:spcBef>
                    <a:spcPct val="20000"/>
                  </a:spcBef>
                  <a:spcAft>
                    <a:spcPct val="0"/>
                  </a:spcAft>
                  <a:buChar char="»"/>
                  <a:defRPr sz="1600">
                    <a:solidFill>
                      <a:schemeClr val="tx1"/>
                    </a:solidFill>
                    <a:latin typeface="+mn-lt"/>
                  </a:defRPr>
                </a:lvl5pPr>
                <a:lvl6pPr marL="2052638" indent="-228600" algn="l" rtl="0" fontAlgn="base">
                  <a:spcBef>
                    <a:spcPct val="20000"/>
                  </a:spcBef>
                  <a:spcAft>
                    <a:spcPct val="0"/>
                  </a:spcAft>
                  <a:buChar char="»"/>
                  <a:defRPr sz="1600">
                    <a:solidFill>
                      <a:schemeClr val="tx1"/>
                    </a:solidFill>
                    <a:latin typeface="+mn-lt"/>
                  </a:defRPr>
                </a:lvl6pPr>
                <a:lvl7pPr marL="2509838" indent="-228600" algn="l" rtl="0" fontAlgn="base">
                  <a:spcBef>
                    <a:spcPct val="20000"/>
                  </a:spcBef>
                  <a:spcAft>
                    <a:spcPct val="0"/>
                  </a:spcAft>
                  <a:buChar char="»"/>
                  <a:defRPr sz="1600">
                    <a:solidFill>
                      <a:schemeClr val="tx1"/>
                    </a:solidFill>
                    <a:latin typeface="+mn-lt"/>
                  </a:defRPr>
                </a:lvl7pPr>
                <a:lvl8pPr marL="2967038" indent="-228600" algn="l" rtl="0" fontAlgn="base">
                  <a:spcBef>
                    <a:spcPct val="20000"/>
                  </a:spcBef>
                  <a:spcAft>
                    <a:spcPct val="0"/>
                  </a:spcAft>
                  <a:buChar char="»"/>
                  <a:defRPr sz="1600">
                    <a:solidFill>
                      <a:schemeClr val="tx1"/>
                    </a:solidFill>
                    <a:latin typeface="+mn-lt"/>
                  </a:defRPr>
                </a:lvl8pPr>
                <a:lvl9pPr marL="3424238" indent="-228600" algn="l" rtl="0" fontAlgn="base">
                  <a:spcBef>
                    <a:spcPct val="20000"/>
                  </a:spcBef>
                  <a:spcAft>
                    <a:spcPct val="0"/>
                  </a:spcAft>
                  <a:buChar char="»"/>
                  <a:defRPr sz="1600">
                    <a:solidFill>
                      <a:schemeClr val="tx1"/>
                    </a:solidFill>
                    <a:latin typeface="+mn-lt"/>
                  </a:defRPr>
                </a:lvl9pPr>
              </a:lstStyle>
              <a:p>
                <a:pPr marL="0" indent="0">
                  <a:buNone/>
                </a:pPr>
                <a14:m>
                  <m:oMathPara xmlns:m="http://schemas.openxmlformats.org/officeDocument/2006/math">
                    <m:oMathParaPr>
                      <m:jc m:val="left"/>
                    </m:oMathParaPr>
                    <m:oMath xmlns:m="http://schemas.openxmlformats.org/officeDocument/2006/math">
                      <m:r>
                        <a:rPr lang="en-US" i="1" kern="0" smtClean="0">
                          <a:latin typeface="Cambria Math" panose="02040503050406030204" pitchFamily="18" charset="0"/>
                        </a:rPr>
                        <m:t>𝑤𝑖𝑡h</m:t>
                      </m:r>
                      <m:r>
                        <a:rPr lang="en-US" i="1" kern="0" smtClean="0">
                          <a:latin typeface="Cambria Math" panose="02040503050406030204" pitchFamily="18" charset="0"/>
                        </a:rPr>
                        <m:t> 1.3&gt;</m:t>
                      </m:r>
                      <m:r>
                        <a:rPr lang="en-US" i="1" kern="0" smtClean="0">
                          <a:latin typeface="Cambria Math" panose="02040503050406030204" pitchFamily="18" charset="0"/>
                          <a:ea typeface="Cambria Math" panose="02040503050406030204" pitchFamily="18" charset="0"/>
                        </a:rPr>
                        <m:t>𝛼</m:t>
                      </m:r>
                      <m:r>
                        <a:rPr lang="en-US" i="1" kern="0" smtClean="0">
                          <a:latin typeface="Cambria Math" panose="02040503050406030204" pitchFamily="18" charset="0"/>
                          <a:ea typeface="Cambria Math" panose="02040503050406030204" pitchFamily="18" charset="0"/>
                        </a:rPr>
                        <m:t>&gt;0.8</m:t>
                      </m:r>
                    </m:oMath>
                  </m:oMathPara>
                </a14:m>
                <a:endParaRPr lang="en-US" kern="0" dirty="0"/>
              </a:p>
              <a:p>
                <a:endParaRPr lang="en-US" sz="1200" kern="0" dirty="0"/>
              </a:p>
            </p:txBody>
          </p:sp>
        </mc:Choice>
        <mc:Fallback xmlns="">
          <p:sp>
            <p:nvSpPr>
              <p:cNvPr id="6" name="Content Placeholder 2">
                <a:extLst>
                  <a:ext uri="{FF2B5EF4-FFF2-40B4-BE49-F238E27FC236}">
                    <a16:creationId xmlns:a16="http://schemas.microsoft.com/office/drawing/2014/main" id="{8EB498CF-4776-2718-1079-4A7502C84665}"/>
                  </a:ext>
                </a:extLst>
              </p:cNvPr>
              <p:cNvSpPr txBox="1">
                <a:spLocks noRot="1" noChangeAspect="1" noMove="1" noResize="1" noEditPoints="1" noAdjustHandles="1" noChangeArrowheads="1" noChangeShapeType="1" noTextEdit="1"/>
              </p:cNvSpPr>
              <p:nvPr/>
            </p:nvSpPr>
            <p:spPr bwMode="auto">
              <a:xfrm>
                <a:off x="2527369" y="4270090"/>
                <a:ext cx="2099581" cy="365125"/>
              </a:xfrm>
              <a:prstGeom prst="rect">
                <a:avLst/>
              </a:prstGeom>
              <a:blipFill>
                <a:blip r:embed="rId2"/>
                <a:stretch>
                  <a:fillRect/>
                </a:stretch>
              </a:blipFill>
              <a:ln w="9525">
                <a:noFill/>
                <a:miter lim="800000"/>
                <a:headEnd/>
                <a:tailEnd/>
              </a:ln>
            </p:spPr>
            <p:txBody>
              <a:bodyPr/>
              <a:lstStyle/>
              <a:p>
                <a:r>
                  <a:rPr lang="en-US">
                    <a:noFill/>
                  </a:rPr>
                  <a:t> </a:t>
                </a:r>
              </a:p>
            </p:txBody>
          </p:sp>
        </mc:Fallback>
      </mc:AlternateContent>
      <p:pic>
        <p:nvPicPr>
          <p:cNvPr id="8" name="Picture 2" descr="Flicker Noise - an overview | ScienceDirect Topics">
            <a:extLst>
              <a:ext uri="{FF2B5EF4-FFF2-40B4-BE49-F238E27FC236}">
                <a16:creationId xmlns:a16="http://schemas.microsoft.com/office/drawing/2014/main" id="{2AD5F4B6-3816-CF54-333F-866F092FB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495" y="3389210"/>
            <a:ext cx="5205292" cy="240744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BDC98E5-79A1-9DAC-6707-06BC1D257B9D}"/>
                  </a:ext>
                </a:extLst>
              </p:cNvPr>
              <p:cNvSpPr txBox="1"/>
              <p:nvPr/>
            </p:nvSpPr>
            <p:spPr>
              <a:xfrm>
                <a:off x="3331869" y="3389210"/>
                <a:ext cx="1930336" cy="6429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acc>
                            <m:accPr>
                              <m:chr m:val="̅"/>
                              <m:ctrlPr>
                                <a:rPr lang="en-US" sz="1800" i="1">
                                  <a:latin typeface="Cambria Math" panose="02040503050406030204" pitchFamily="18" charset="0"/>
                                </a:rPr>
                              </m:ctrlPr>
                            </m:accPr>
                            <m:e>
                              <m:sSubSup>
                                <m:sSubSupPr>
                                  <m:ctrlPr>
                                    <a:rPr lang="en-US" sz="1800" i="1">
                                      <a:latin typeface="Cambria Math" panose="02040503050406030204" pitchFamily="18" charset="0"/>
                                    </a:rPr>
                                  </m:ctrlPr>
                                </m:sSubSupPr>
                                <m:e>
                                  <m:r>
                                    <a:rPr lang="en-US" sz="1800" i="1">
                                      <a:latin typeface="Cambria Math" panose="02040503050406030204" pitchFamily="18" charset="0"/>
                                    </a:rPr>
                                    <m:t>𝑖</m:t>
                                  </m:r>
                                </m:e>
                                <m:sub>
                                  <m:r>
                                    <a:rPr lang="en-US" sz="1800" i="1">
                                      <a:latin typeface="Cambria Math" panose="02040503050406030204" pitchFamily="18" charset="0"/>
                                    </a:rPr>
                                    <m:t>𝑑</m:t>
                                  </m:r>
                                </m:sub>
                                <m:sup>
                                  <m:r>
                                    <a:rPr lang="en-US" sz="1800" i="1">
                                      <a:latin typeface="Cambria Math" panose="02040503050406030204" pitchFamily="18" charset="0"/>
                                    </a:rPr>
                                    <m:t>2</m:t>
                                  </m:r>
                                </m:sup>
                              </m:sSubSup>
                            </m:e>
                          </m:acc>
                        </m:num>
                        <m:den>
                          <m:r>
                            <m:rPr>
                              <m:sty m:val="p"/>
                            </m:rPr>
                            <a:rPr lang="en-US" sz="1800" b="0" i="0" smtClean="0">
                              <a:latin typeface="Cambria Math" panose="02040503050406030204" pitchFamily="18" charset="0"/>
                            </a:rPr>
                            <m:t>d</m:t>
                          </m:r>
                          <m:r>
                            <a:rPr lang="en-US" sz="1800" i="1">
                              <a:latin typeface="Cambria Math" panose="02040503050406030204" pitchFamily="18" charset="0"/>
                            </a:rPr>
                            <m:t>𝑓</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𝐾</m:t>
                          </m:r>
                          <m:r>
                            <a:rPr lang="en-US" sz="1800" i="1" baseline="-25000">
                              <a:latin typeface="Cambria Math" panose="02040503050406030204" pitchFamily="18" charset="0"/>
                            </a:rPr>
                            <m:t>𝑓</m:t>
                          </m:r>
                        </m:num>
                        <m:den>
                          <m:r>
                            <a:rPr lang="en-US" sz="1800" i="1">
                              <a:latin typeface="Cambria Math" panose="02040503050406030204" pitchFamily="18" charset="0"/>
                            </a:rPr>
                            <m:t>𝑊𝐿</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𝑜𝑥</m:t>
                              </m:r>
                            </m:sub>
                          </m:sSub>
                          <m:sSup>
                            <m:sSupPr>
                              <m:ctrlPr>
                                <a:rPr lang="en-US" sz="1800" i="1" kern="0">
                                  <a:latin typeface="Cambria Math" panose="02040503050406030204" pitchFamily="18" charset="0"/>
                                </a:rPr>
                              </m:ctrlPr>
                            </m:sSupPr>
                            <m:e>
                              <m:r>
                                <a:rPr lang="en-US" sz="1800" i="1" kern="0">
                                  <a:latin typeface="Cambria Math" panose="02040503050406030204" pitchFamily="18" charset="0"/>
                                </a:rPr>
                                <m:t>𝑓</m:t>
                              </m:r>
                            </m:e>
                            <m:sup>
                              <m:r>
                                <a:rPr lang="en-US" sz="1800" i="1" kern="0">
                                  <a:latin typeface="Cambria Math" panose="02040503050406030204" pitchFamily="18" charset="0"/>
                                  <a:ea typeface="Cambria Math" panose="02040503050406030204" pitchFamily="18" charset="0"/>
                                </a:rPr>
                                <m:t>𝛼</m:t>
                              </m:r>
                            </m:sup>
                          </m:sSup>
                        </m:den>
                      </m:f>
                      <m:sSubSup>
                        <m:sSubSupPr>
                          <m:ctrlPr>
                            <a:rPr lang="en-US" sz="1800" i="1">
                              <a:latin typeface="Cambria Math" panose="02040503050406030204" pitchFamily="18" charset="0"/>
                            </a:rPr>
                          </m:ctrlPr>
                        </m:sSubSupPr>
                        <m:e>
                          <m:r>
                            <a:rPr lang="en-US" sz="1800" i="1">
                              <a:latin typeface="Cambria Math" panose="02040503050406030204" pitchFamily="18" charset="0"/>
                            </a:rPr>
                            <m:t>𝑔</m:t>
                          </m:r>
                        </m:e>
                        <m:sub>
                          <m:r>
                            <a:rPr lang="en-US" sz="1800" i="1">
                              <a:latin typeface="Cambria Math" panose="02040503050406030204" pitchFamily="18" charset="0"/>
                            </a:rPr>
                            <m:t>𝑚</m:t>
                          </m:r>
                        </m:sub>
                        <m:sup>
                          <m:r>
                            <a:rPr lang="en-US" sz="1800" i="1">
                              <a:latin typeface="Cambria Math" panose="02040503050406030204" pitchFamily="18" charset="0"/>
                            </a:rPr>
                            <m:t>2</m:t>
                          </m:r>
                        </m:sup>
                      </m:sSubSup>
                    </m:oMath>
                  </m:oMathPara>
                </a14:m>
                <a:endParaRPr lang="en-US" sz="1800" dirty="0">
                  <a:latin typeface="+mn-lt"/>
                </a:endParaRPr>
              </a:p>
            </p:txBody>
          </p:sp>
        </mc:Choice>
        <mc:Fallback xmlns="">
          <p:sp>
            <p:nvSpPr>
              <p:cNvPr id="10" name="TextBox 9">
                <a:extLst>
                  <a:ext uri="{FF2B5EF4-FFF2-40B4-BE49-F238E27FC236}">
                    <a16:creationId xmlns:a16="http://schemas.microsoft.com/office/drawing/2014/main" id="{4BDC98E5-79A1-9DAC-6707-06BC1D257B9D}"/>
                  </a:ext>
                </a:extLst>
              </p:cNvPr>
              <p:cNvSpPr txBox="1">
                <a:spLocks noRot="1" noChangeAspect="1" noMove="1" noResize="1" noEditPoints="1" noAdjustHandles="1" noChangeArrowheads="1" noChangeShapeType="1" noTextEdit="1"/>
              </p:cNvSpPr>
              <p:nvPr/>
            </p:nvSpPr>
            <p:spPr>
              <a:xfrm>
                <a:off x="3331869" y="3389210"/>
                <a:ext cx="1930336" cy="64293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171EC2A-C013-466C-2685-D326727CE623}"/>
                  </a:ext>
                </a:extLst>
              </p:cNvPr>
              <p:cNvSpPr txBox="1"/>
              <p:nvPr/>
            </p:nvSpPr>
            <p:spPr>
              <a:xfrm>
                <a:off x="1352664" y="3389210"/>
                <a:ext cx="1589153" cy="651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acc>
                            <m:accPr>
                              <m:chr m:val="̅"/>
                              <m:ctrlPr>
                                <a:rPr lang="en-US" sz="1800" i="1">
                                  <a:latin typeface="Cambria Math" panose="02040503050406030204" pitchFamily="18" charset="0"/>
                                </a:rPr>
                              </m:ctrlPr>
                            </m:accPr>
                            <m:e>
                              <m:sSubSup>
                                <m:sSubSupPr>
                                  <m:ctrlPr>
                                    <a:rPr lang="en-US" sz="1800" i="1">
                                      <a:latin typeface="Cambria Math" panose="02040503050406030204" pitchFamily="18" charset="0"/>
                                    </a:rPr>
                                  </m:ctrlPr>
                                </m:sSubSupPr>
                                <m:e>
                                  <m:r>
                                    <a:rPr lang="en-US" sz="1800" i="1">
                                      <a:latin typeface="Cambria Math" panose="02040503050406030204" pitchFamily="18" charset="0"/>
                                    </a:rPr>
                                    <m:t>𝑣</m:t>
                                  </m:r>
                                </m:e>
                                <m:sub>
                                  <m:r>
                                    <a:rPr lang="en-US" sz="1800" i="1">
                                      <a:latin typeface="Cambria Math" panose="02040503050406030204" pitchFamily="18" charset="0"/>
                                    </a:rPr>
                                    <m:t>𝑔</m:t>
                                  </m:r>
                                </m:sub>
                                <m:sup>
                                  <m:r>
                                    <a:rPr lang="en-US" sz="1800" i="1">
                                      <a:latin typeface="Cambria Math" panose="02040503050406030204" pitchFamily="18" charset="0"/>
                                    </a:rPr>
                                    <m:t>2</m:t>
                                  </m:r>
                                </m:sup>
                              </m:sSubSup>
                            </m:e>
                          </m:acc>
                        </m:num>
                        <m:den>
                          <m:r>
                            <m:rPr>
                              <m:sty m:val="p"/>
                            </m:rPr>
                            <a:rPr lang="en-US" sz="1800" b="0" i="0" smtClean="0">
                              <a:latin typeface="Cambria Math" panose="02040503050406030204" pitchFamily="18" charset="0"/>
                            </a:rPr>
                            <m:t>d</m:t>
                          </m:r>
                          <m:r>
                            <a:rPr lang="en-US" sz="1800" i="1">
                              <a:latin typeface="Cambria Math" panose="02040503050406030204" pitchFamily="18" charset="0"/>
                            </a:rPr>
                            <m:t>𝑓</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𝐾</m:t>
                          </m:r>
                          <m:r>
                            <a:rPr lang="en-US" sz="1800" i="1" baseline="-25000">
                              <a:latin typeface="Cambria Math" panose="02040503050406030204" pitchFamily="18" charset="0"/>
                            </a:rPr>
                            <m:t>𝑓</m:t>
                          </m:r>
                        </m:num>
                        <m:den>
                          <m:r>
                            <a:rPr lang="en-US" sz="1800" i="1">
                              <a:latin typeface="Cambria Math" panose="02040503050406030204" pitchFamily="18" charset="0"/>
                            </a:rPr>
                            <m:t>𝑊𝐿</m:t>
                          </m:r>
                          <m:sSub>
                            <m:sSubPr>
                              <m:ctrlPr>
                                <a:rPr lang="en-US" sz="1800" i="1">
                                  <a:latin typeface="Cambria Math" panose="02040503050406030204" pitchFamily="18" charset="0"/>
                                </a:rPr>
                              </m:ctrlPr>
                            </m:sSubPr>
                            <m:e>
                              <m:r>
                                <a:rPr lang="en-US" sz="1800" i="1">
                                  <a:latin typeface="Cambria Math" panose="02040503050406030204" pitchFamily="18" charset="0"/>
                                </a:rPr>
                                <m:t>𝐶</m:t>
                              </m:r>
                            </m:e>
                            <m:sub>
                              <m:r>
                                <a:rPr lang="en-US" sz="1800" i="1">
                                  <a:latin typeface="Cambria Math" panose="02040503050406030204" pitchFamily="18" charset="0"/>
                                </a:rPr>
                                <m:t>𝑜𝑥</m:t>
                              </m:r>
                            </m:sub>
                          </m:sSub>
                          <m:sSup>
                            <m:sSupPr>
                              <m:ctrlPr>
                                <a:rPr lang="en-US" sz="1800" i="1" kern="0">
                                  <a:latin typeface="Cambria Math" panose="02040503050406030204" pitchFamily="18" charset="0"/>
                                </a:rPr>
                              </m:ctrlPr>
                            </m:sSupPr>
                            <m:e>
                              <m:r>
                                <a:rPr lang="en-US" sz="1800" i="1" kern="0">
                                  <a:latin typeface="Cambria Math" panose="02040503050406030204" pitchFamily="18" charset="0"/>
                                </a:rPr>
                                <m:t>𝑓</m:t>
                              </m:r>
                            </m:e>
                            <m:sup>
                              <m:r>
                                <a:rPr lang="en-US" sz="1800" i="1" kern="0">
                                  <a:latin typeface="Cambria Math" panose="02040503050406030204" pitchFamily="18" charset="0"/>
                                  <a:ea typeface="Cambria Math" panose="02040503050406030204" pitchFamily="18" charset="0"/>
                                </a:rPr>
                                <m:t>𝛼</m:t>
                              </m:r>
                            </m:sup>
                          </m:sSup>
                        </m:den>
                      </m:f>
                    </m:oMath>
                  </m:oMathPara>
                </a14:m>
                <a:endParaRPr lang="en-US" sz="1800" dirty="0">
                  <a:latin typeface="+mn-lt"/>
                </a:endParaRPr>
              </a:p>
            </p:txBody>
          </p:sp>
        </mc:Choice>
        <mc:Fallback xmlns="">
          <p:sp>
            <p:nvSpPr>
              <p:cNvPr id="11" name="TextBox 10">
                <a:extLst>
                  <a:ext uri="{FF2B5EF4-FFF2-40B4-BE49-F238E27FC236}">
                    <a16:creationId xmlns:a16="http://schemas.microsoft.com/office/drawing/2014/main" id="{7171EC2A-C013-466C-2685-D326727CE623}"/>
                  </a:ext>
                </a:extLst>
              </p:cNvPr>
              <p:cNvSpPr txBox="1">
                <a:spLocks noRot="1" noChangeAspect="1" noMove="1" noResize="1" noEditPoints="1" noAdjustHandles="1" noChangeArrowheads="1" noChangeShapeType="1" noTextEdit="1"/>
              </p:cNvSpPr>
              <p:nvPr/>
            </p:nvSpPr>
            <p:spPr>
              <a:xfrm>
                <a:off x="1352664" y="3389210"/>
                <a:ext cx="1589153" cy="651845"/>
              </a:xfrm>
              <a:prstGeom prst="rect">
                <a:avLst/>
              </a:prstGeom>
              <a:blipFill>
                <a:blip r:embed="rId5"/>
                <a:stretch>
                  <a:fillRect/>
                </a:stretch>
              </a:blipFill>
            </p:spPr>
            <p:txBody>
              <a:bodyPr/>
              <a:lstStyle/>
              <a:p>
                <a:r>
                  <a:rPr lang="en-US">
                    <a:noFill/>
                  </a:rPr>
                  <a:t> </a:t>
                </a:r>
              </a:p>
            </p:txBody>
          </p:sp>
        </mc:Fallback>
      </mc:AlternateContent>
      <p:graphicFrame>
        <p:nvGraphicFramePr>
          <p:cNvPr id="12" name="Object 11">
            <a:extLst>
              <a:ext uri="{FF2B5EF4-FFF2-40B4-BE49-F238E27FC236}">
                <a16:creationId xmlns:a16="http://schemas.microsoft.com/office/drawing/2014/main" id="{95B9D77D-3B5D-7E7D-441D-8A2B7950D8BD}"/>
              </a:ext>
            </a:extLst>
          </p:cNvPr>
          <p:cNvGraphicFramePr>
            <a:graphicFrameLocks noChangeAspect="1"/>
          </p:cNvGraphicFramePr>
          <p:nvPr>
            <p:extLst>
              <p:ext uri="{D42A27DB-BD31-4B8C-83A1-F6EECF244321}">
                <p14:modId xmlns:p14="http://schemas.microsoft.com/office/powerpoint/2010/main" val="3766744392"/>
              </p:ext>
            </p:extLst>
          </p:nvPr>
        </p:nvGraphicFramePr>
        <p:xfrm>
          <a:off x="1152778" y="4860936"/>
          <a:ext cx="1324458" cy="1396612"/>
        </p:xfrm>
        <a:graphic>
          <a:graphicData uri="http://schemas.openxmlformats.org/presentationml/2006/ole">
            <mc:AlternateContent xmlns:mc="http://schemas.openxmlformats.org/markup-compatibility/2006">
              <mc:Choice xmlns:v="urn:schemas-microsoft-com:vml" Requires="v">
                <p:oleObj name="Visio" r:id="rId6" imgW="1324458" imgH="1396612" progId="Visio.Drawing.15">
                  <p:embed/>
                </p:oleObj>
              </mc:Choice>
              <mc:Fallback>
                <p:oleObj name="Visio" r:id="rId6" imgW="1324458" imgH="1396612" progId="Visio.Drawing.15">
                  <p:embed/>
                  <p:pic>
                    <p:nvPicPr>
                      <p:cNvPr id="12" name="Object 11">
                        <a:extLst>
                          <a:ext uri="{FF2B5EF4-FFF2-40B4-BE49-F238E27FC236}">
                            <a16:creationId xmlns:a16="http://schemas.microsoft.com/office/drawing/2014/main" id="{95B9D77D-3B5D-7E7D-441D-8A2B7950D8BD}"/>
                          </a:ext>
                        </a:extLst>
                      </p:cNvPr>
                      <p:cNvPicPr/>
                      <p:nvPr/>
                    </p:nvPicPr>
                    <p:blipFill>
                      <a:blip r:embed="rId7"/>
                      <a:stretch>
                        <a:fillRect/>
                      </a:stretch>
                    </p:blipFill>
                    <p:spPr>
                      <a:xfrm>
                        <a:off x="1152778" y="4860936"/>
                        <a:ext cx="1324458" cy="13966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CA16582-FB8C-20F0-390D-CC83AA8C0032}"/>
              </a:ext>
            </a:extLst>
          </p:cNvPr>
          <p:cNvGraphicFramePr>
            <a:graphicFrameLocks noChangeAspect="1"/>
          </p:cNvGraphicFramePr>
          <p:nvPr>
            <p:extLst>
              <p:ext uri="{D42A27DB-BD31-4B8C-83A1-F6EECF244321}">
                <p14:modId xmlns:p14="http://schemas.microsoft.com/office/powerpoint/2010/main" val="578745809"/>
              </p:ext>
            </p:extLst>
          </p:nvPr>
        </p:nvGraphicFramePr>
        <p:xfrm>
          <a:off x="3948626" y="4890272"/>
          <a:ext cx="1319212" cy="1398587"/>
        </p:xfrm>
        <a:graphic>
          <a:graphicData uri="http://schemas.openxmlformats.org/presentationml/2006/ole">
            <mc:AlternateContent xmlns:mc="http://schemas.openxmlformats.org/markup-compatibility/2006">
              <mc:Choice xmlns:v="urn:schemas-microsoft-com:vml" Requires="v">
                <p:oleObj name="Visio" r:id="rId8" imgW="1324458" imgH="1396612" progId="Visio.Drawing.15">
                  <p:embed/>
                </p:oleObj>
              </mc:Choice>
              <mc:Fallback>
                <p:oleObj name="Visio" r:id="rId8" imgW="1324458" imgH="1396612" progId="Visio.Drawing.15">
                  <p:embed/>
                  <p:pic>
                    <p:nvPicPr>
                      <p:cNvPr id="13" name="Object 12">
                        <a:extLst>
                          <a:ext uri="{FF2B5EF4-FFF2-40B4-BE49-F238E27FC236}">
                            <a16:creationId xmlns:a16="http://schemas.microsoft.com/office/drawing/2014/main" id="{5CA16582-FB8C-20F0-390D-CC83AA8C0032}"/>
                          </a:ext>
                        </a:extLst>
                      </p:cNvPr>
                      <p:cNvPicPr/>
                      <p:nvPr/>
                    </p:nvPicPr>
                    <p:blipFill>
                      <a:blip r:embed="rId9"/>
                      <a:stretch>
                        <a:fillRect/>
                      </a:stretch>
                    </p:blipFill>
                    <p:spPr>
                      <a:xfrm>
                        <a:off x="3948626" y="4890272"/>
                        <a:ext cx="1319212" cy="139858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788FFD3-F142-3FAF-0EAC-31780D14E71E}"/>
                  </a:ext>
                </a:extLst>
              </p:cNvPr>
              <p:cNvSpPr txBox="1"/>
              <p:nvPr/>
            </p:nvSpPr>
            <p:spPr>
              <a:xfrm>
                <a:off x="2386443" y="5200042"/>
                <a:ext cx="261738" cy="5000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acc>
                            <m:accPr>
                              <m:chr m:val="̅"/>
                              <m:ctrlPr>
                                <a:rPr lang="en-US" i="1">
                                  <a:latin typeface="Cambria Math" panose="02040503050406030204" pitchFamily="18" charset="0"/>
                                </a:rPr>
                              </m:ctrlPr>
                            </m:accPr>
                            <m:e>
                              <m:sSubSup>
                                <m:sSubSupPr>
                                  <m:ctrlPr>
                                    <a:rPr lang="en-US" i="1">
                                      <a:latin typeface="Cambria Math" panose="02040503050406030204" pitchFamily="18" charset="0"/>
                                    </a:rPr>
                                  </m:ctrlPr>
                                </m:sSubSupPr>
                                <m:e>
                                  <m:r>
                                    <a:rPr lang="en-US" i="1">
                                      <a:latin typeface="Cambria Math" panose="02040503050406030204" pitchFamily="18" charset="0"/>
                                    </a:rPr>
                                    <m:t>𝑖</m:t>
                                  </m:r>
                                </m:e>
                                <m:sub>
                                  <m:r>
                                    <a:rPr lang="en-US" i="1">
                                      <a:latin typeface="Cambria Math" panose="02040503050406030204" pitchFamily="18" charset="0"/>
                                    </a:rPr>
                                    <m:t>𝑑</m:t>
                                  </m:r>
                                </m:sub>
                                <m:sup>
                                  <m:r>
                                    <a:rPr lang="en-US" i="1">
                                      <a:latin typeface="Cambria Math" panose="02040503050406030204" pitchFamily="18" charset="0"/>
                                    </a:rPr>
                                    <m:t>2</m:t>
                                  </m:r>
                                </m:sup>
                              </m:sSubSup>
                            </m:e>
                          </m:acc>
                        </m:num>
                        <m:den>
                          <m:r>
                            <m:rPr>
                              <m:sty m:val="p"/>
                            </m:rPr>
                            <a:rPr lang="en-US" b="0" i="0" smtClean="0">
                              <a:latin typeface="Cambria Math" panose="02040503050406030204" pitchFamily="18" charset="0"/>
                            </a:rPr>
                            <m:t>d</m:t>
                          </m:r>
                          <m:r>
                            <a:rPr lang="en-US" i="1">
                              <a:latin typeface="Cambria Math" panose="02040503050406030204" pitchFamily="18" charset="0"/>
                            </a:rPr>
                            <m:t>𝑓</m:t>
                          </m:r>
                        </m:den>
                      </m:f>
                    </m:oMath>
                  </m:oMathPara>
                </a14:m>
                <a:endParaRPr lang="en-US" dirty="0">
                  <a:latin typeface="+mn-lt"/>
                </a:endParaRPr>
              </a:p>
            </p:txBody>
          </p:sp>
        </mc:Choice>
        <mc:Fallback xmlns="">
          <p:sp>
            <p:nvSpPr>
              <p:cNvPr id="14" name="TextBox 13">
                <a:extLst>
                  <a:ext uri="{FF2B5EF4-FFF2-40B4-BE49-F238E27FC236}">
                    <a16:creationId xmlns:a16="http://schemas.microsoft.com/office/drawing/2014/main" id="{A788FFD3-F142-3FAF-0EAC-31780D14E71E}"/>
                  </a:ext>
                </a:extLst>
              </p:cNvPr>
              <p:cNvSpPr txBox="1">
                <a:spLocks noRot="1" noChangeAspect="1" noMove="1" noResize="1" noEditPoints="1" noAdjustHandles="1" noChangeArrowheads="1" noChangeShapeType="1" noTextEdit="1"/>
              </p:cNvSpPr>
              <p:nvPr/>
            </p:nvSpPr>
            <p:spPr>
              <a:xfrm>
                <a:off x="2386443" y="5200042"/>
                <a:ext cx="261738" cy="500009"/>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4498044-E744-9EB6-C2A0-53E1C78A7B58}"/>
                  </a:ext>
                </a:extLst>
              </p:cNvPr>
              <p:cNvSpPr txBox="1"/>
              <p:nvPr/>
            </p:nvSpPr>
            <p:spPr>
              <a:xfrm>
                <a:off x="4197876" y="4770126"/>
                <a:ext cx="261738" cy="5069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acc>
                            <m:accPr>
                              <m:chr m:val="̅"/>
                              <m:ctrlPr>
                                <a:rPr lang="en-US" i="1">
                                  <a:latin typeface="Cambria Math" panose="02040503050406030204" pitchFamily="18" charset="0"/>
                                </a:rPr>
                              </m:ctrlPr>
                            </m:accPr>
                            <m:e>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𝑔</m:t>
                                  </m:r>
                                </m:sub>
                                <m:sup>
                                  <m:r>
                                    <a:rPr lang="en-US" i="1">
                                      <a:latin typeface="Cambria Math" panose="02040503050406030204" pitchFamily="18" charset="0"/>
                                    </a:rPr>
                                    <m:t>2</m:t>
                                  </m:r>
                                </m:sup>
                              </m:sSubSup>
                            </m:e>
                          </m:acc>
                        </m:num>
                        <m:den>
                          <m:r>
                            <m:rPr>
                              <m:sty m:val="p"/>
                            </m:rPr>
                            <a:rPr lang="en-US" b="0" i="0" smtClean="0">
                              <a:latin typeface="Cambria Math" panose="02040503050406030204" pitchFamily="18" charset="0"/>
                            </a:rPr>
                            <m:t>d</m:t>
                          </m:r>
                          <m:r>
                            <a:rPr lang="en-US" i="1">
                              <a:latin typeface="Cambria Math" panose="02040503050406030204" pitchFamily="18" charset="0"/>
                            </a:rPr>
                            <m:t>𝑓</m:t>
                          </m:r>
                        </m:den>
                      </m:f>
                    </m:oMath>
                  </m:oMathPara>
                </a14:m>
                <a:endParaRPr lang="en-US" dirty="0">
                  <a:latin typeface="+mn-lt"/>
                </a:endParaRPr>
              </a:p>
            </p:txBody>
          </p:sp>
        </mc:Choice>
        <mc:Fallback xmlns="">
          <p:sp>
            <p:nvSpPr>
              <p:cNvPr id="15" name="TextBox 14">
                <a:extLst>
                  <a:ext uri="{FF2B5EF4-FFF2-40B4-BE49-F238E27FC236}">
                    <a16:creationId xmlns:a16="http://schemas.microsoft.com/office/drawing/2014/main" id="{D4498044-E744-9EB6-C2A0-53E1C78A7B58}"/>
                  </a:ext>
                </a:extLst>
              </p:cNvPr>
              <p:cNvSpPr txBox="1">
                <a:spLocks noRot="1" noChangeAspect="1" noMove="1" noResize="1" noEditPoints="1" noAdjustHandles="1" noChangeArrowheads="1" noChangeShapeType="1" noTextEdit="1"/>
              </p:cNvSpPr>
              <p:nvPr/>
            </p:nvSpPr>
            <p:spPr>
              <a:xfrm>
                <a:off x="4197876" y="4770126"/>
                <a:ext cx="261738" cy="506934"/>
              </a:xfrm>
              <a:prstGeom prst="rect">
                <a:avLst/>
              </a:prstGeom>
              <a:blipFill>
                <a:blip r:embed="rId11"/>
                <a:stretch>
                  <a:fillRect/>
                </a:stretch>
              </a:blipFill>
            </p:spPr>
            <p:txBody>
              <a:bodyPr/>
              <a:lstStyle/>
              <a:p>
                <a:r>
                  <a:rPr lang="en-US">
                    <a:noFill/>
                  </a:rPr>
                  <a:t> </a:t>
                </a:r>
              </a:p>
            </p:txBody>
          </p:sp>
        </mc:Fallback>
      </mc:AlternateContent>
      <p:sp>
        <p:nvSpPr>
          <p:cNvPr id="16" name="Arrow: Right 15">
            <a:extLst>
              <a:ext uri="{FF2B5EF4-FFF2-40B4-BE49-F238E27FC236}">
                <a16:creationId xmlns:a16="http://schemas.microsoft.com/office/drawing/2014/main" id="{34430FA1-895C-63ED-70AE-179D619D2242}"/>
              </a:ext>
            </a:extLst>
          </p:cNvPr>
          <p:cNvSpPr/>
          <p:nvPr/>
        </p:nvSpPr>
        <p:spPr>
          <a:xfrm>
            <a:off x="3009176" y="5296288"/>
            <a:ext cx="619167" cy="363503"/>
          </a:xfrm>
          <a:prstGeom prst="rightArrow">
            <a:avLst/>
          </a:prstGeom>
          <a:ln w="12700"/>
        </p:spPr>
        <p:style>
          <a:lnRef idx="2">
            <a:schemeClr val="accent4"/>
          </a:lnRef>
          <a:fillRef idx="1">
            <a:schemeClr val="lt1"/>
          </a:fillRef>
          <a:effectRef idx="0">
            <a:schemeClr val="accent4"/>
          </a:effectRef>
          <a:fontRef idx="minor">
            <a:schemeClr val="dk1"/>
          </a:fontRef>
        </p:style>
        <p:txBody>
          <a:bodyPr rtlCol="0" anchor="ctr">
            <a:noAutofit/>
          </a:bodyPr>
          <a:lstStyle/>
          <a:p>
            <a:pPr algn="ctr"/>
            <a:endParaRPr lang="en-US" sz="1800" dirty="0">
              <a:ln w="6350">
                <a:solidFill>
                  <a:schemeClr val="tx1"/>
                </a:solidFill>
              </a:ln>
            </a:endParaRPr>
          </a:p>
        </p:txBody>
      </p:sp>
      <p:sp>
        <p:nvSpPr>
          <p:cNvPr id="17" name="TextBox 16">
            <a:extLst>
              <a:ext uri="{FF2B5EF4-FFF2-40B4-BE49-F238E27FC236}">
                <a16:creationId xmlns:a16="http://schemas.microsoft.com/office/drawing/2014/main" id="{8379C446-3234-02ED-EF35-0BF5DE34AD6B}"/>
              </a:ext>
            </a:extLst>
          </p:cNvPr>
          <p:cNvSpPr txBox="1"/>
          <p:nvPr/>
        </p:nvSpPr>
        <p:spPr>
          <a:xfrm>
            <a:off x="2963786" y="5774775"/>
            <a:ext cx="1016911" cy="307777"/>
          </a:xfrm>
          <a:prstGeom prst="rect">
            <a:avLst/>
          </a:prstGeom>
          <a:noFill/>
        </p:spPr>
        <p:txBody>
          <a:bodyPr wrap="square" rtlCol="0">
            <a:spAutoFit/>
          </a:bodyPr>
          <a:lstStyle/>
          <a:p>
            <a:r>
              <a:rPr lang="en-US" dirty="0">
                <a:latin typeface="+mn-lt"/>
              </a:rPr>
              <a:t>Equivalent</a:t>
            </a:r>
          </a:p>
        </p:txBody>
      </p:sp>
      <p:sp>
        <p:nvSpPr>
          <p:cNvPr id="7" name="Footer Placeholder 3">
            <a:extLst>
              <a:ext uri="{FF2B5EF4-FFF2-40B4-BE49-F238E27FC236}">
                <a16:creationId xmlns:a16="http://schemas.microsoft.com/office/drawing/2014/main" id="{DA67DE37-BCA7-461A-6D4E-AA35C6A45064}"/>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759584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3E4D8678-DD95-411F-9149-0E94FF2EA32C}"/>
              </a:ext>
            </a:extLst>
          </p:cNvPr>
          <p:cNvCxnSpPr>
            <a:cxnSpLocks/>
          </p:cNvCxnSpPr>
          <p:nvPr/>
        </p:nvCxnSpPr>
        <p:spPr>
          <a:xfrm flipV="1">
            <a:off x="6981984" y="3048991"/>
            <a:ext cx="0" cy="849236"/>
          </a:xfrm>
          <a:prstGeom prst="line">
            <a:avLst/>
          </a:prstGeom>
          <a:ln w="19050"/>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704C33EB-1CF1-4363-9673-48876E6DD58C}"/>
              </a:ext>
            </a:extLst>
          </p:cNvPr>
          <p:cNvCxnSpPr>
            <a:cxnSpLocks/>
          </p:cNvCxnSpPr>
          <p:nvPr/>
        </p:nvCxnSpPr>
        <p:spPr>
          <a:xfrm flipH="1">
            <a:off x="6981984" y="3050628"/>
            <a:ext cx="3183083" cy="0"/>
          </a:xfrm>
          <a:prstGeom prst="line">
            <a:avLst/>
          </a:prstGeom>
          <a:ln w="19050"/>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422242E-16EF-4C5F-839C-8871B1FEDE60}"/>
              </a:ext>
            </a:extLst>
          </p:cNvPr>
          <p:cNvSpPr>
            <a:spLocks noGrp="1"/>
          </p:cNvSpPr>
          <p:nvPr>
            <p:ph type="title"/>
          </p:nvPr>
        </p:nvSpPr>
        <p:spPr/>
        <p:txBody>
          <a:bodyPr>
            <a:normAutofit fontScale="90000"/>
          </a:bodyPr>
          <a:lstStyle/>
          <a:p>
            <a:r>
              <a:rPr lang="en-US"/>
              <a:t>Noise calculation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42B96A-DD6E-4550-896A-C9CAEC5DEF22}"/>
                  </a:ext>
                </a:extLst>
              </p:cNvPr>
              <p:cNvSpPr>
                <a:spLocks noGrp="1"/>
              </p:cNvSpPr>
              <p:nvPr>
                <p:ph idx="1"/>
              </p:nvPr>
            </p:nvSpPr>
            <p:spPr>
              <a:xfrm>
                <a:off x="1135985" y="1146022"/>
                <a:ext cx="5112899" cy="4406573"/>
              </a:xfrm>
            </p:spPr>
            <p:txBody>
              <a:bodyPr/>
              <a:lstStyle/>
              <a:p>
                <a:pPr marL="1588" indent="-1588"/>
                <a:r>
                  <a:rPr lang="en-US" sz="2000" dirty="0"/>
                  <a:t>Considering a noise spectral density of </a:t>
                </a:r>
                <a14:m>
                  <m:oMath xmlns:m="http://schemas.openxmlformats.org/officeDocument/2006/math">
                    <m:f>
                      <m:fPr>
                        <m:ctrlPr>
                          <a:rPr lang="en-US" sz="2000" i="1">
                            <a:latin typeface="Cambria Math" panose="02040503050406030204" pitchFamily="18" charset="0"/>
                          </a:rPr>
                        </m:ctrlPr>
                      </m:fPr>
                      <m:num>
                        <m:acc>
                          <m:accPr>
                            <m:chr m:val="̅"/>
                            <m:ctrlPr>
                              <a:rPr lang="en-US" sz="2000" i="1">
                                <a:latin typeface="Cambria Math" panose="02040503050406030204" pitchFamily="18" charset="0"/>
                              </a:rPr>
                            </m:ctrlPr>
                          </m:accPr>
                          <m:e>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𝑛</m:t>
                                </m:r>
                              </m:sub>
                              <m:sup>
                                <m:r>
                                  <a:rPr lang="en-US" sz="2000" i="1">
                                    <a:latin typeface="Cambria Math" panose="02040503050406030204" pitchFamily="18" charset="0"/>
                                  </a:rPr>
                                  <m:t>2</m:t>
                                </m:r>
                              </m:sup>
                            </m:sSubSup>
                          </m:e>
                        </m:acc>
                      </m:num>
                      <m:den>
                        <m:r>
                          <m:rPr>
                            <m:sty m:val="p"/>
                          </m:rPr>
                          <a:rPr lang="en-US" sz="2000" b="0" i="0" smtClean="0">
                            <a:latin typeface="Cambria Math" panose="02040503050406030204" pitchFamily="18" charset="0"/>
                          </a:rPr>
                          <m:t>d</m:t>
                        </m:r>
                        <m:r>
                          <a:rPr lang="en-US" sz="2000" i="1">
                            <a:latin typeface="Cambria Math" panose="02040503050406030204" pitchFamily="18" charset="0"/>
                          </a:rPr>
                          <m:t>𝑓</m:t>
                        </m:r>
                      </m:den>
                    </m:f>
                  </m:oMath>
                </a14:m>
                <a:r>
                  <a:rPr lang="en-US" sz="2000" b="0" dirty="0"/>
                  <a:t> at circuit input, whose unit is </a:t>
                </a:r>
                <a14:m>
                  <m:oMath xmlns:m="http://schemas.openxmlformats.org/officeDocument/2006/math">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𝑉</m:t>
                            </m:r>
                            <m:r>
                              <a:rPr lang="en-US" sz="2000" i="1" baseline="30000">
                                <a:latin typeface="Cambria Math" panose="02040503050406030204" pitchFamily="18" charset="0"/>
                              </a:rPr>
                              <m:t>2</m:t>
                            </m:r>
                          </m:num>
                          <m:den>
                            <m:r>
                              <a:rPr lang="en-US" sz="2000" i="1">
                                <a:latin typeface="Cambria Math" panose="02040503050406030204" pitchFamily="18" charset="0"/>
                              </a:rPr>
                              <m:t>𝐻𝑧</m:t>
                            </m:r>
                          </m:den>
                        </m:f>
                      </m:e>
                    </m:d>
                  </m:oMath>
                </a14:m>
                <a:endParaRPr lang="en-US" sz="2000" b="0" dirty="0"/>
              </a:p>
              <a:p>
                <a:endParaRPr lang="en-US" sz="2000" i="1" dirty="0">
                  <a:latin typeface="Cambria Math" panose="02040503050406030204" pitchFamily="18" charset="0"/>
                </a:endParaRPr>
              </a:p>
              <a:p>
                <a14:m>
                  <m:oMath xmlns:m="http://schemas.openxmlformats.org/officeDocument/2006/math">
                    <m:r>
                      <a:rPr lang="en-US" sz="2000" i="1" smtClean="0">
                        <a:latin typeface="Cambria Math" panose="02040503050406030204" pitchFamily="18" charset="0"/>
                      </a:rPr>
                      <m:t>𝐻</m:t>
                    </m:r>
                    <m:r>
                      <a:rPr lang="en-US" sz="2000" i="1" smtClean="0">
                        <a:latin typeface="Cambria Math" panose="02040503050406030204" pitchFamily="18" charset="0"/>
                      </a:rPr>
                      <m:t>(</m:t>
                    </m:r>
                    <m:r>
                      <a:rPr lang="en-US" sz="2000" i="1" smtClean="0">
                        <a:latin typeface="Cambria Math" panose="02040503050406030204" pitchFamily="18" charset="0"/>
                      </a:rPr>
                      <m:t>𝑓</m:t>
                    </m:r>
                    <m:r>
                      <a:rPr lang="en-US" sz="2000" i="1" smtClean="0">
                        <a:latin typeface="Cambria Math" panose="02040503050406030204" pitchFamily="18" charset="0"/>
                      </a:rPr>
                      <m:t>) </m:t>
                    </m:r>
                  </m:oMath>
                </a14:m>
                <a:r>
                  <a:rPr lang="en-US" sz="2000" dirty="0"/>
                  <a:t>is the system’s transfer function</a:t>
                </a:r>
              </a:p>
              <a:p>
                <a:endParaRPr lang="en-US" sz="2000" b="0" dirty="0"/>
              </a:p>
              <a:p>
                <a:r>
                  <a:rPr lang="en-US" sz="2000" b="0" dirty="0"/>
                  <a:t>The average output noise is:</a:t>
                </a:r>
              </a:p>
              <a:p>
                <a:pPr marL="293687" lvl="1" indent="0">
                  <a:buNone/>
                </a:pPr>
                <a14:m>
                  <m:oMath xmlns:m="http://schemas.openxmlformats.org/officeDocument/2006/math">
                    <m:r>
                      <a:rPr lang="en-US" sz="2000" b="0" i="1" smtClean="0">
                        <a:latin typeface="Cambria Math" panose="02040503050406030204" pitchFamily="18" charset="0"/>
                      </a:rPr>
                      <m:t>&lt;</m:t>
                    </m:r>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𝑣</m:t>
                        </m:r>
                      </m:e>
                      <m:sub>
                        <m:r>
                          <a:rPr lang="en-US" sz="2000" b="0" i="1" smtClean="0">
                            <a:latin typeface="Cambria Math" panose="02040503050406030204" pitchFamily="18" charset="0"/>
                          </a:rPr>
                          <m:t>𝑜𝑢𝑡</m:t>
                        </m:r>
                      </m:sub>
                      <m:sup>
                        <m:r>
                          <a:rPr lang="en-US" sz="2000" b="0" i="1" smtClean="0">
                            <a:latin typeface="Cambria Math" panose="02040503050406030204" pitchFamily="18" charset="0"/>
                          </a:rPr>
                          <m:t>2</m:t>
                        </m:r>
                      </m:sup>
                    </m:sSubSup>
                    <m:r>
                      <a:rPr lang="en-US" sz="2000" b="0" i="0" smtClean="0">
                        <a:latin typeface="Cambria Math" panose="02040503050406030204" pitchFamily="18" charset="0"/>
                      </a:rPr>
                      <m:t>&gt; =</m:t>
                    </m:r>
                    <m:nary>
                      <m:naryPr>
                        <m:ctrlPr>
                          <a:rPr lang="en-US" sz="2000" i="1" smtClean="0">
                            <a:latin typeface="Cambria Math" panose="02040503050406030204" pitchFamily="18" charset="0"/>
                          </a:rPr>
                        </m:ctrlPr>
                      </m:naryPr>
                      <m:sub>
                        <m:r>
                          <m:rPr>
                            <m:brk m:alnAt="23"/>
                          </m:rPr>
                          <a:rPr lang="en-US" sz="2000" b="0" i="1" smtClean="0">
                            <a:latin typeface="Cambria Math" panose="02040503050406030204" pitchFamily="18" charset="0"/>
                          </a:rPr>
                          <m:t>0</m:t>
                        </m:r>
                      </m:sub>
                      <m:sup>
                        <m:r>
                          <a:rPr lang="en-US" sz="2000" b="0" i="1" smtClean="0">
                            <a:latin typeface="Cambria Math" panose="02040503050406030204" pitchFamily="18" charset="0"/>
                            <a:ea typeface="Cambria Math" panose="02040503050406030204" pitchFamily="18" charset="0"/>
                          </a:rPr>
                          <m:t>∞</m:t>
                        </m:r>
                      </m:sup>
                      <m:e>
                        <m:f>
                          <m:fPr>
                            <m:ctrlPr>
                              <a:rPr lang="en-US" sz="2000" i="1">
                                <a:latin typeface="Cambria Math" panose="02040503050406030204" pitchFamily="18" charset="0"/>
                              </a:rPr>
                            </m:ctrlPr>
                          </m:fPr>
                          <m:num>
                            <m:acc>
                              <m:accPr>
                                <m:chr m:val="̅"/>
                                <m:ctrlPr>
                                  <a:rPr lang="en-US" sz="2000" i="1">
                                    <a:latin typeface="Cambria Math" panose="02040503050406030204" pitchFamily="18" charset="0"/>
                                  </a:rPr>
                                </m:ctrlPr>
                              </m:accPr>
                              <m:e>
                                <m:sSubSup>
                                  <m:sSubSupPr>
                                    <m:ctrlPr>
                                      <a:rPr lang="en-US" sz="2000" i="1">
                                        <a:latin typeface="Cambria Math" panose="02040503050406030204" pitchFamily="18" charset="0"/>
                                      </a:rPr>
                                    </m:ctrlPr>
                                  </m:sSubSupPr>
                                  <m:e>
                                    <m:r>
                                      <a:rPr lang="en-US" sz="2000" b="0" i="1">
                                        <a:latin typeface="Cambria Math" panose="02040503050406030204" pitchFamily="18" charset="0"/>
                                      </a:rPr>
                                      <m:t>𝑣</m:t>
                                    </m:r>
                                  </m:e>
                                  <m:sub>
                                    <m:r>
                                      <a:rPr lang="en-US" sz="2000" b="0" i="1">
                                        <a:latin typeface="Cambria Math" panose="02040503050406030204" pitchFamily="18" charset="0"/>
                                      </a:rPr>
                                      <m:t>𝑛</m:t>
                                    </m:r>
                                  </m:sub>
                                  <m:sup>
                                    <m:r>
                                      <a:rPr lang="en-US" sz="2000" b="0" i="1">
                                        <a:latin typeface="Cambria Math" panose="02040503050406030204" pitchFamily="18" charset="0"/>
                                      </a:rPr>
                                      <m:t>2</m:t>
                                    </m:r>
                                  </m:sup>
                                </m:sSubSup>
                              </m:e>
                            </m:acc>
                          </m:num>
                          <m:den>
                            <m:r>
                              <m:rPr>
                                <m:sty m:val="p"/>
                              </m:rPr>
                              <a:rPr lang="en-US" sz="2000" b="0" i="0" smtClean="0">
                                <a:latin typeface="Cambria Math" panose="02040503050406030204" pitchFamily="18" charset="0"/>
                              </a:rPr>
                              <m:t>d</m:t>
                            </m:r>
                            <m:r>
                              <a:rPr lang="en-US" sz="2000" b="0" i="1">
                                <a:latin typeface="Cambria Math" panose="02040503050406030204" pitchFamily="18" charset="0"/>
                              </a:rPr>
                              <m:t>𝑓</m:t>
                            </m:r>
                          </m:den>
                        </m:f>
                        <m:r>
                          <a:rPr lang="en-US" sz="2000" b="0" i="1" smtClean="0">
                            <a:latin typeface="Cambria Math" panose="02040503050406030204" pitchFamily="18" charset="0"/>
                          </a:rPr>
                          <m:t>.</m:t>
                        </m:r>
                        <m:sSup>
                          <m:sSupPr>
                            <m:ctrlPr>
                              <a:rPr lang="en-US" sz="2000" i="1" smtClean="0">
                                <a:latin typeface="Cambria Math" panose="02040503050406030204" pitchFamily="18" charset="0"/>
                              </a:rPr>
                            </m:ctrlPr>
                          </m:sSupPr>
                          <m:e>
                            <m:d>
                              <m:dPr>
                                <m:begChr m:val="|"/>
                                <m:endChr m:val="|"/>
                                <m:ctrlPr>
                                  <a:rPr lang="en-US" sz="2000" i="1" smtClean="0">
                                    <a:latin typeface="Cambria Math" panose="02040503050406030204" pitchFamily="18" charset="0"/>
                                  </a:rPr>
                                </m:ctrlPr>
                              </m:dPr>
                              <m:e>
                                <m:r>
                                  <a:rPr lang="en-US" sz="2000" b="0" i="1">
                                    <a:latin typeface="Cambria Math" panose="02040503050406030204" pitchFamily="18" charset="0"/>
                                  </a:rPr>
                                  <m:t>𝐻</m:t>
                                </m:r>
                                <m:r>
                                  <a:rPr lang="en-US" sz="2000" b="0" i="1">
                                    <a:latin typeface="Cambria Math" panose="02040503050406030204" pitchFamily="18" charset="0"/>
                                  </a:rPr>
                                  <m:t>(</m:t>
                                </m:r>
                                <m:r>
                                  <a:rPr lang="en-US" sz="2000" b="0" i="1">
                                    <a:latin typeface="Cambria Math" panose="02040503050406030204" pitchFamily="18" charset="0"/>
                                  </a:rPr>
                                  <m:t>𝑓</m:t>
                                </m:r>
                                <m:r>
                                  <a:rPr lang="en-US" sz="2000" b="0" i="1">
                                    <a:latin typeface="Cambria Math" panose="02040503050406030204" pitchFamily="18" charset="0"/>
                                  </a:rPr>
                                  <m:t>)</m:t>
                                </m:r>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𝑑𝑓</m:t>
                        </m:r>
                      </m:e>
                    </m:nary>
                  </m:oMath>
                </a14:m>
                <a:r>
                  <a:rPr lang="en-US" sz="2000" dirty="0"/>
                  <a:t>       [V</a:t>
                </a:r>
                <a:r>
                  <a:rPr lang="en-US" sz="2000" baseline="30000" dirty="0"/>
                  <a:t>2</a:t>
                </a:r>
                <a:r>
                  <a:rPr lang="en-US" sz="2000" dirty="0"/>
                  <a:t>]</a:t>
                </a:r>
              </a:p>
              <a:p>
                <a:pPr marL="0" indent="0">
                  <a:buNone/>
                </a:pPr>
                <a:endParaRPr lang="en-US" dirty="0"/>
              </a:p>
            </p:txBody>
          </p:sp>
        </mc:Choice>
        <mc:Fallback xmlns="">
          <p:sp>
            <p:nvSpPr>
              <p:cNvPr id="3" name="Content Placeholder 2">
                <a:extLst>
                  <a:ext uri="{FF2B5EF4-FFF2-40B4-BE49-F238E27FC236}">
                    <a16:creationId xmlns:a16="http://schemas.microsoft.com/office/drawing/2014/main" id="{6942B96A-DD6E-4550-896A-C9CAEC5DEF22}"/>
                  </a:ext>
                </a:extLst>
              </p:cNvPr>
              <p:cNvSpPr>
                <a:spLocks noGrp="1" noRot="1" noChangeAspect="1" noMove="1" noResize="1" noEditPoints="1" noAdjustHandles="1" noChangeArrowheads="1" noChangeShapeType="1" noTextEdit="1"/>
              </p:cNvSpPr>
              <p:nvPr>
                <p:ph idx="1"/>
              </p:nvPr>
            </p:nvSpPr>
            <p:spPr>
              <a:xfrm>
                <a:off x="1135985" y="1146022"/>
                <a:ext cx="5112899" cy="4406573"/>
              </a:xfrm>
              <a:blipFill>
                <a:blip r:embed="rId2"/>
                <a:stretch>
                  <a:fillRect l="-119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71B1E95F-BF44-4350-9321-3B4C7F264A02}"/>
              </a:ext>
            </a:extLst>
          </p:cNvPr>
          <p:cNvSpPr/>
          <p:nvPr/>
        </p:nvSpPr>
        <p:spPr>
          <a:xfrm>
            <a:off x="8008344" y="2678561"/>
            <a:ext cx="1450428" cy="750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H(f)</a:t>
            </a:r>
          </a:p>
        </p:txBody>
      </p:sp>
      <p:sp>
        <p:nvSpPr>
          <p:cNvPr id="8" name="Oval 7">
            <a:extLst>
              <a:ext uri="{FF2B5EF4-FFF2-40B4-BE49-F238E27FC236}">
                <a16:creationId xmlns:a16="http://schemas.microsoft.com/office/drawing/2014/main" id="{C283E4C1-39A5-486D-BFCB-6F04010FE2CE}"/>
              </a:ext>
            </a:extLst>
          </p:cNvPr>
          <p:cNvSpPr/>
          <p:nvPr/>
        </p:nvSpPr>
        <p:spPr>
          <a:xfrm>
            <a:off x="6837199" y="3289681"/>
            <a:ext cx="287462" cy="28746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659FDCA5-AEC3-4B18-A0F2-209BD168565C}"/>
              </a:ext>
            </a:extLst>
          </p:cNvPr>
          <p:cNvCxnSpPr>
            <a:cxnSpLocks/>
          </p:cNvCxnSpPr>
          <p:nvPr/>
        </p:nvCxnSpPr>
        <p:spPr>
          <a:xfrm flipH="1">
            <a:off x="6916294" y="3898227"/>
            <a:ext cx="169215" cy="0"/>
          </a:xfrm>
          <a:prstGeom prst="line">
            <a:avLst/>
          </a:prstGeom>
          <a:ln w="190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0B8C2A33-B995-4CE3-9346-1267274FFE4E}"/>
              </a:ext>
            </a:extLst>
          </p:cNvPr>
          <p:cNvSpPr/>
          <p:nvPr/>
        </p:nvSpPr>
        <p:spPr>
          <a:xfrm>
            <a:off x="7391259" y="2913128"/>
            <a:ext cx="287462" cy="28746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F57762E-84B9-4633-871D-CEAB6228D7D9}"/>
              </a:ext>
            </a:extLst>
          </p:cNvPr>
          <p:cNvSpPr txBox="1"/>
          <p:nvPr/>
        </p:nvSpPr>
        <p:spPr>
          <a:xfrm>
            <a:off x="7097520" y="3326420"/>
            <a:ext cx="477965" cy="307777"/>
          </a:xfrm>
          <a:prstGeom prst="rect">
            <a:avLst/>
          </a:prstGeom>
          <a:noFill/>
        </p:spPr>
        <p:txBody>
          <a:bodyPr wrap="square" rtlCol="0">
            <a:spAutoFit/>
          </a:bodyPr>
          <a:lstStyle/>
          <a:p>
            <a:r>
              <a:rPr lang="en-US">
                <a:latin typeface="+mn-lt"/>
              </a:rPr>
              <a:t>V</a:t>
            </a:r>
            <a:r>
              <a:rPr lang="en-US" baseline="-25000">
                <a:latin typeface="+mn-lt"/>
              </a:rPr>
              <a:t>in</a:t>
            </a:r>
          </a:p>
        </p:txBody>
      </p:sp>
      <p:sp>
        <p:nvSpPr>
          <p:cNvPr id="18" name="TextBox 17">
            <a:extLst>
              <a:ext uri="{FF2B5EF4-FFF2-40B4-BE49-F238E27FC236}">
                <a16:creationId xmlns:a16="http://schemas.microsoft.com/office/drawing/2014/main" id="{3F2D7DC9-E724-46C3-B113-B61557459C4C}"/>
              </a:ext>
            </a:extLst>
          </p:cNvPr>
          <p:cNvSpPr txBox="1"/>
          <p:nvPr/>
        </p:nvSpPr>
        <p:spPr>
          <a:xfrm>
            <a:off x="9790261" y="3158789"/>
            <a:ext cx="552194" cy="307777"/>
          </a:xfrm>
          <a:prstGeom prst="rect">
            <a:avLst/>
          </a:prstGeom>
          <a:noFill/>
        </p:spPr>
        <p:txBody>
          <a:bodyPr wrap="square" rtlCol="0">
            <a:spAutoFit/>
          </a:bodyPr>
          <a:lstStyle/>
          <a:p>
            <a:r>
              <a:rPr lang="en-US" err="1">
                <a:latin typeface="+mn-lt"/>
              </a:rPr>
              <a:t>V</a:t>
            </a:r>
            <a:r>
              <a:rPr lang="en-US" baseline="-25000" err="1">
                <a:latin typeface="+mn-lt"/>
              </a:rPr>
              <a:t>out</a:t>
            </a:r>
            <a:endParaRPr lang="en-US" baseline="-25000">
              <a:latin typeface="+mn-lt"/>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A576627-D679-443C-9BB0-72BD61EA506F}"/>
                  </a:ext>
                </a:extLst>
              </p:cNvPr>
              <p:cNvSpPr txBox="1"/>
              <p:nvPr/>
            </p:nvSpPr>
            <p:spPr>
              <a:xfrm>
                <a:off x="7356379" y="2571612"/>
                <a:ext cx="487154" cy="312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𝑣</m:t>
                          </m:r>
                        </m:e>
                        <m:sub>
                          <m:r>
                            <a:rPr lang="en-US" b="0" i="1" smtClean="0">
                              <a:latin typeface="Cambria Math" panose="02040503050406030204" pitchFamily="18" charset="0"/>
                            </a:rPr>
                            <m:t>𝑛</m:t>
                          </m:r>
                        </m:sub>
                        <m:sup>
                          <m:r>
                            <a:rPr lang="en-US" b="0" i="1" smtClean="0">
                              <a:latin typeface="Cambria Math" panose="02040503050406030204" pitchFamily="18" charset="0"/>
                            </a:rPr>
                            <m:t>2</m:t>
                          </m:r>
                        </m:sup>
                      </m:sSubSup>
                    </m:oMath>
                  </m:oMathPara>
                </a14:m>
                <a:endParaRPr lang="en-US">
                  <a:latin typeface="+mn-lt"/>
                </a:endParaRPr>
              </a:p>
            </p:txBody>
          </p:sp>
        </mc:Choice>
        <mc:Fallback xmlns="">
          <p:sp>
            <p:nvSpPr>
              <p:cNvPr id="21" name="TextBox 20">
                <a:extLst>
                  <a:ext uri="{FF2B5EF4-FFF2-40B4-BE49-F238E27FC236}">
                    <a16:creationId xmlns:a16="http://schemas.microsoft.com/office/drawing/2014/main" id="{2A576627-D679-443C-9BB0-72BD61EA506F}"/>
                  </a:ext>
                </a:extLst>
              </p:cNvPr>
              <p:cNvSpPr txBox="1">
                <a:spLocks noRot="1" noChangeAspect="1" noMove="1" noResize="1" noEditPoints="1" noAdjustHandles="1" noChangeArrowheads="1" noChangeShapeType="1" noTextEdit="1"/>
              </p:cNvSpPr>
              <p:nvPr/>
            </p:nvSpPr>
            <p:spPr>
              <a:xfrm>
                <a:off x="7356379" y="2571612"/>
                <a:ext cx="487154" cy="31258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608C768-7507-479D-A11E-39BF2B3D2851}"/>
                  </a:ext>
                </a:extLst>
              </p:cNvPr>
              <p:cNvSpPr txBox="1"/>
              <p:nvPr/>
            </p:nvSpPr>
            <p:spPr>
              <a:xfrm>
                <a:off x="9389600" y="2618069"/>
                <a:ext cx="1666415" cy="3772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&lt;</m:t>
                      </m:r>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𝑣</m:t>
                          </m:r>
                        </m:e>
                        <m:sub>
                          <m:r>
                            <a:rPr lang="en-US" sz="1800" b="0" i="1" smtClean="0">
                              <a:latin typeface="Cambria Math" panose="02040503050406030204" pitchFamily="18" charset="0"/>
                            </a:rPr>
                            <m:t>𝑜𝑢𝑡</m:t>
                          </m:r>
                        </m:sub>
                        <m:sup>
                          <m:r>
                            <a:rPr lang="en-US" sz="1800" b="0" i="1" smtClean="0">
                              <a:latin typeface="Cambria Math" panose="02040503050406030204" pitchFamily="18" charset="0"/>
                            </a:rPr>
                            <m:t>2</m:t>
                          </m:r>
                        </m:sup>
                      </m:sSubSup>
                      <m:r>
                        <a:rPr lang="en-US" sz="1800" b="0" i="0" smtClean="0">
                          <a:latin typeface="Cambria Math" panose="02040503050406030204" pitchFamily="18" charset="0"/>
                        </a:rPr>
                        <m:t>&gt; </m:t>
                      </m:r>
                    </m:oMath>
                  </m:oMathPara>
                </a14:m>
                <a:endParaRPr lang="en-US">
                  <a:latin typeface="+mn-lt"/>
                </a:endParaRPr>
              </a:p>
            </p:txBody>
          </p:sp>
        </mc:Choice>
        <mc:Fallback xmlns="">
          <p:sp>
            <p:nvSpPr>
              <p:cNvPr id="23" name="TextBox 22">
                <a:extLst>
                  <a:ext uri="{FF2B5EF4-FFF2-40B4-BE49-F238E27FC236}">
                    <a16:creationId xmlns:a16="http://schemas.microsoft.com/office/drawing/2014/main" id="{F608C768-7507-479D-A11E-39BF2B3D2851}"/>
                  </a:ext>
                </a:extLst>
              </p:cNvPr>
              <p:cNvSpPr txBox="1">
                <a:spLocks noRot="1" noChangeAspect="1" noMove="1" noResize="1" noEditPoints="1" noAdjustHandles="1" noChangeArrowheads="1" noChangeShapeType="1" noTextEdit="1"/>
              </p:cNvSpPr>
              <p:nvPr/>
            </p:nvSpPr>
            <p:spPr>
              <a:xfrm>
                <a:off x="9389600" y="2618069"/>
                <a:ext cx="1666415" cy="377283"/>
              </a:xfrm>
              <a:prstGeom prst="rect">
                <a:avLst/>
              </a:prstGeom>
              <a:blipFill>
                <a:blip r:embed="rId4"/>
                <a:stretch>
                  <a:fillRect/>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454CD6F4-DC93-4BD3-96FB-1A6ABED5640B}"/>
              </a:ext>
            </a:extLst>
          </p:cNvPr>
          <p:cNvPicPr>
            <a:picLocks noChangeAspect="1"/>
          </p:cNvPicPr>
          <p:nvPr/>
        </p:nvPicPr>
        <p:blipFill>
          <a:blip r:embed="rId5"/>
          <a:stretch>
            <a:fillRect/>
          </a:stretch>
        </p:blipFill>
        <p:spPr>
          <a:xfrm>
            <a:off x="7456021" y="2977683"/>
            <a:ext cx="157938" cy="170608"/>
          </a:xfrm>
          <a:prstGeom prst="rect">
            <a:avLst/>
          </a:prstGeom>
        </p:spPr>
      </p:pic>
      <p:sp>
        <p:nvSpPr>
          <p:cNvPr id="5" name="Slide Number Placeholder 4">
            <a:extLst>
              <a:ext uri="{FF2B5EF4-FFF2-40B4-BE49-F238E27FC236}">
                <a16:creationId xmlns:a16="http://schemas.microsoft.com/office/drawing/2014/main" id="{79722294-B1CB-8326-28DD-28940413CCB0}"/>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55</a:t>
            </a:fld>
            <a:endParaRPr lang="en-US"/>
          </a:p>
        </p:txBody>
      </p:sp>
      <p:sp>
        <p:nvSpPr>
          <p:cNvPr id="7" name="Footer Placeholder 3">
            <a:extLst>
              <a:ext uri="{FF2B5EF4-FFF2-40B4-BE49-F238E27FC236}">
                <a16:creationId xmlns:a16="http://schemas.microsoft.com/office/drawing/2014/main" id="{EA39AA60-C0C1-5C1C-78D7-FE30D57E9008}"/>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503206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515029-8E45-F44D-8DC3-9196E1975856}"/>
              </a:ext>
            </a:extLst>
          </p:cNvPr>
          <p:cNvSpPr>
            <a:spLocks noGrp="1"/>
          </p:cNvSpPr>
          <p:nvPr>
            <p:ph type="body" sz="quarter" idx="13"/>
          </p:nvPr>
        </p:nvSpPr>
        <p:spPr>
          <a:xfrm>
            <a:off x="1317913" y="5632584"/>
            <a:ext cx="10553700" cy="398482"/>
          </a:xfrm>
        </p:spPr>
        <p:txBody>
          <a:bodyPr/>
          <a:lstStyle/>
          <a:p>
            <a:r>
              <a:rPr lang="en-US" sz="1400"/>
              <a:t>Normally the resolution of the front-end is limited by the noise from the input MOSFET </a:t>
            </a:r>
          </a:p>
        </p:txBody>
      </p:sp>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lstStyle/>
          <a:p>
            <a:r>
              <a:rPr lang="en-US"/>
              <a:t>Series Vs Parallel noise</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56</a:t>
            </a:fld>
            <a:endParaRPr lang="en-US"/>
          </a:p>
        </p:txBody>
      </p:sp>
      <p:sp>
        <p:nvSpPr>
          <p:cNvPr id="7" name="Text Placeholder 6">
            <a:extLst>
              <a:ext uri="{FF2B5EF4-FFF2-40B4-BE49-F238E27FC236}">
                <a16:creationId xmlns:a16="http://schemas.microsoft.com/office/drawing/2014/main" id="{3E0FF875-CA53-207A-ACB5-14D6BE64934E}"/>
              </a:ext>
            </a:extLst>
          </p:cNvPr>
          <p:cNvSpPr>
            <a:spLocks noGrp="1"/>
          </p:cNvSpPr>
          <p:nvPr>
            <p:ph type="body" sz="quarter" idx="16"/>
          </p:nvPr>
        </p:nvSpPr>
        <p:spPr>
          <a:xfrm>
            <a:off x="819150" y="3500343"/>
            <a:ext cx="10553700" cy="227896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We see that, when referred to the input, the noise can be represented either by voltage sources connected in series with the input or by current sources connected in parallel as they are different in nature.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Voltage sources e.g. input MOS thermal noise, 1/f noise. They are directly applied to input of amplifier and are generally reduced as you reduce the amplifier bandwidth (i.e. increase peaking time).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Current sources e.g. : leakage current, feedback circuitry noise current. These currents are integrated on </a:t>
            </a:r>
            <a:r>
              <a:rPr kumimoji="0" lang="en-US" sz="1800" b="0" i="0" u="none" strike="noStrike" kern="1200" cap="none" spc="0" normalizeH="0" baseline="0" noProof="0" err="1">
                <a:ln>
                  <a:noFill/>
                </a:ln>
                <a:solidFill>
                  <a:prstClr val="black"/>
                </a:solidFill>
                <a:effectLst/>
                <a:uLnTx/>
                <a:uFillTx/>
                <a:latin typeface="NimbusRomNo9L-Regu"/>
                <a:ea typeface="+mn-ea"/>
                <a:cs typeface="+mn-cs"/>
              </a:rPr>
              <a:t>C</a:t>
            </a:r>
            <a:r>
              <a:rPr kumimoji="0" lang="en-US" sz="1800" b="0" i="0" u="none" strike="noStrike" kern="1200" cap="none" spc="0" normalizeH="0" baseline="-25000" noProof="0" err="1">
                <a:ln>
                  <a:noFill/>
                </a:ln>
                <a:solidFill>
                  <a:prstClr val="black"/>
                </a:solidFill>
                <a:effectLst/>
                <a:uLnTx/>
                <a:uFillTx/>
                <a:latin typeface="NimbusRomNo9L-Regu"/>
                <a:ea typeface="+mn-ea"/>
                <a:cs typeface="+mn-cs"/>
              </a:rPr>
              <a:t>in</a:t>
            </a:r>
            <a:r>
              <a:rPr kumimoji="0" lang="en-US" sz="1800" b="0" i="0" u="none" strike="noStrike" kern="1200" cap="none" spc="0" normalizeH="0" baseline="0" noProof="0">
                <a:ln>
                  <a:noFill/>
                </a:ln>
                <a:solidFill>
                  <a:prstClr val="black"/>
                </a:solidFill>
                <a:effectLst/>
                <a:uLnTx/>
                <a:uFillTx/>
                <a:latin typeface="NimbusRomNo9L-Regu"/>
                <a:ea typeface="+mn-ea"/>
                <a:cs typeface="+mn-cs"/>
              </a:rPr>
              <a:t> (like input charge) and increase as the integration window increases (increase with slow peaking time).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NimbusRomNo9L-Regu"/>
                <a:ea typeface="+mn-ea"/>
                <a:cs typeface="+mn-cs"/>
              </a:rPr>
              <a:t>Noise optimization consists in reducing the overall noise of the system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A1F53AD-13DB-9682-3060-7F25090AE4A4}"/>
              </a:ext>
            </a:extLst>
          </p:cNvPr>
          <p:cNvPicPr>
            <a:picLocks noChangeAspect="1"/>
          </p:cNvPicPr>
          <p:nvPr/>
        </p:nvPicPr>
        <p:blipFill>
          <a:blip r:embed="rId2"/>
          <a:stretch>
            <a:fillRect/>
          </a:stretch>
        </p:blipFill>
        <p:spPr>
          <a:xfrm>
            <a:off x="3465970" y="1476622"/>
            <a:ext cx="5503313" cy="1629962"/>
          </a:xfrm>
          <a:prstGeom prst="rect">
            <a:avLst/>
          </a:prstGeom>
        </p:spPr>
      </p:pic>
      <p:sp>
        <p:nvSpPr>
          <p:cNvPr id="4" name="Footer Placeholder 3">
            <a:extLst>
              <a:ext uri="{FF2B5EF4-FFF2-40B4-BE49-F238E27FC236}">
                <a16:creationId xmlns:a16="http://schemas.microsoft.com/office/drawing/2014/main" id="{959E6BCF-1838-5FEC-F7E5-A843C65F4DF3}"/>
              </a:ext>
            </a:extLst>
          </p:cNvPr>
          <p:cNvSpPr txBox="1">
            <a:spLocks/>
          </p:cNvSpPr>
          <p:nvPr/>
        </p:nvSpPr>
        <p:spPr>
          <a:xfrm>
            <a:off x="4038600" y="6408736"/>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dirty="0">
                <a:latin typeface="+mn-lt"/>
                <a:cs typeface="Calibri" panose="020F0502020204030204" pitchFamily="34" charset="0"/>
              </a:rPr>
              <a:t>HEPIC 2025 – Analog Signal Processing for Radiation Detectors</a:t>
            </a:r>
          </a:p>
        </p:txBody>
      </p:sp>
    </p:spTree>
    <p:extLst>
      <p:ext uri="{BB962C8B-B14F-4D97-AF65-F5344CB8AC3E}">
        <p14:creationId xmlns:p14="http://schemas.microsoft.com/office/powerpoint/2010/main" val="30979941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790EEA-8689-3B46-AA04-8DE592B69F69}"/>
              </a:ext>
            </a:extLst>
          </p:cNvPr>
          <p:cNvSpPr>
            <a:spLocks noGrp="1"/>
          </p:cNvSpPr>
          <p:nvPr>
            <p:ph type="title"/>
          </p:nvPr>
        </p:nvSpPr>
        <p:spPr/>
        <p:txBody>
          <a:bodyPr/>
          <a:lstStyle/>
          <a:p>
            <a:r>
              <a:rPr lang="en-US" dirty="0"/>
              <a:t>Series vs Parallel noise: calculation</a:t>
            </a:r>
          </a:p>
        </p:txBody>
      </p:sp>
      <p:sp>
        <p:nvSpPr>
          <p:cNvPr id="6" name="Slide Number Placeholder 5">
            <a:extLst>
              <a:ext uri="{FF2B5EF4-FFF2-40B4-BE49-F238E27FC236}">
                <a16:creationId xmlns:a16="http://schemas.microsoft.com/office/drawing/2014/main" id="{1F442FA9-5E89-7D41-A21C-2B75E7B339F4}"/>
              </a:ext>
            </a:extLst>
          </p:cNvPr>
          <p:cNvSpPr>
            <a:spLocks noGrp="1"/>
          </p:cNvSpPr>
          <p:nvPr>
            <p:ph type="sldNum" sz="quarter" idx="4"/>
          </p:nvPr>
        </p:nvSpPr>
        <p:spPr/>
        <p:txBody>
          <a:bodyPr/>
          <a:lstStyle/>
          <a:p>
            <a:fld id="{52B60363-7E9F-BF4A-894A-A30319D3939A}" type="slidenum">
              <a:rPr lang="en-US" smtClean="0"/>
              <a:pPr/>
              <a:t>57</a:t>
            </a:fld>
            <a:endParaRPr lang="en-US"/>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3E0FF875-CA53-207A-ACB5-14D6BE64934E}"/>
                  </a:ext>
                </a:extLst>
              </p:cNvPr>
              <p:cNvSpPr>
                <a:spLocks noGrp="1"/>
              </p:cNvSpPr>
              <p:nvPr>
                <p:ph type="body" sz="quarter" idx="16"/>
              </p:nvPr>
            </p:nvSpPr>
            <p:spPr>
              <a:xfrm>
                <a:off x="819150" y="3150055"/>
                <a:ext cx="10553700" cy="213224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Since the transfer function </a:t>
                </a:r>
                <a14:m>
                  <m:oMath xmlns:m="http://schemas.openxmlformats.org/officeDocument/2006/math">
                    <m:r>
                      <a:rPr lang="en-US" sz="2000" i="1" smtClean="0">
                        <a:latin typeface="Cambria Math" panose="02040503050406030204" pitchFamily="18" charset="0"/>
                      </a:rPr>
                      <m:t>𝐻</m:t>
                    </m:r>
                    <m:d>
                      <m:dPr>
                        <m:ctrlPr>
                          <a:rPr lang="en-US" sz="2000"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𝑗</m:t>
                        </m:r>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e>
                    </m:d>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is already calculated for an input current, we can directly use it to calculate the output noise due to current noise 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a:rPr>
                  <a:t>The voltage noise sources can be treated as current using the Norton equivalent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prstClr val="black"/>
                    </a:solidFill>
                    <a:latin typeface="Calibri" panose="020F0502020204030204"/>
                  </a:rPr>
                  <a:t>By assuming a total series and parallel unilateral noise spectral densities of </a:t>
                </a:r>
                <a:r>
                  <a:rPr lang="en-US" sz="1800" dirty="0" err="1">
                    <a:solidFill>
                      <a:prstClr val="black"/>
                    </a:solidFill>
                    <a:latin typeface="Calibri" panose="020F0502020204030204"/>
                  </a:rPr>
                  <a:t>S</a:t>
                </a:r>
                <a:r>
                  <a:rPr lang="en-US" sz="1800" baseline="-25000" dirty="0" err="1">
                    <a:solidFill>
                      <a:prstClr val="black"/>
                    </a:solidFill>
                    <a:latin typeface="Calibri" panose="020F0502020204030204"/>
                  </a:rPr>
                  <a:t>vn</a:t>
                </a:r>
                <a:r>
                  <a:rPr lang="en-US" sz="1800" dirty="0">
                    <a:solidFill>
                      <a:prstClr val="black"/>
                    </a:solidFill>
                    <a:latin typeface="Calibri" panose="020F0502020204030204"/>
                  </a:rPr>
                  <a:t> and S</a:t>
                </a:r>
                <a:r>
                  <a:rPr lang="en-US" sz="1800" baseline="-25000" dirty="0">
                    <a:solidFill>
                      <a:prstClr val="black"/>
                    </a:solidFill>
                    <a:latin typeface="Calibri" panose="020F0502020204030204"/>
                  </a:rPr>
                  <a:t>in,</a:t>
                </a:r>
                <a:r>
                  <a:rPr lang="en-US" sz="1800" dirty="0">
                    <a:solidFill>
                      <a:prstClr val="black"/>
                    </a:solidFill>
                    <a:latin typeface="Calibri" panose="020F0502020204030204"/>
                  </a:rPr>
                  <a:t> respectfully, then the total output noise N is: </a:t>
                </a:r>
              </a:p>
            </p:txBody>
          </p:sp>
        </mc:Choice>
        <mc:Fallback xmlns="">
          <p:sp>
            <p:nvSpPr>
              <p:cNvPr id="7" name="Text Placeholder 6">
                <a:extLst>
                  <a:ext uri="{FF2B5EF4-FFF2-40B4-BE49-F238E27FC236}">
                    <a16:creationId xmlns:a16="http://schemas.microsoft.com/office/drawing/2014/main" id="{3E0FF875-CA53-207A-ACB5-14D6BE64934E}"/>
                  </a:ext>
                </a:extLst>
              </p:cNvPr>
              <p:cNvSpPr>
                <a:spLocks noGrp="1" noRot="1" noChangeAspect="1" noMove="1" noResize="1" noEditPoints="1" noAdjustHandles="1" noChangeArrowheads="1" noChangeShapeType="1" noTextEdit="1"/>
              </p:cNvSpPr>
              <p:nvPr>
                <p:ph type="body" sz="quarter" idx="16"/>
              </p:nvPr>
            </p:nvSpPr>
            <p:spPr>
              <a:xfrm>
                <a:off x="819150" y="3150055"/>
                <a:ext cx="10553700" cy="2132241"/>
              </a:xfrm>
              <a:blipFill>
                <a:blip r:embed="rId2"/>
                <a:stretch>
                  <a:fillRect l="-462" t="-571"/>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4A1F53AD-13DB-9682-3060-7F25090AE4A4}"/>
              </a:ext>
            </a:extLst>
          </p:cNvPr>
          <p:cNvPicPr>
            <a:picLocks noChangeAspect="1"/>
          </p:cNvPicPr>
          <p:nvPr/>
        </p:nvPicPr>
        <p:blipFill>
          <a:blip r:embed="rId3"/>
          <a:stretch>
            <a:fillRect/>
          </a:stretch>
        </p:blipFill>
        <p:spPr>
          <a:xfrm>
            <a:off x="3465970" y="1250584"/>
            <a:ext cx="5503313" cy="1629962"/>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C2D0649-9891-DA3E-ABE9-575118B76324}"/>
                  </a:ext>
                </a:extLst>
              </p:cNvPr>
              <p:cNvSpPr txBox="1"/>
              <p:nvPr/>
            </p:nvSpPr>
            <p:spPr>
              <a:xfrm>
                <a:off x="2520491" y="5282296"/>
                <a:ext cx="6741941" cy="558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836967"/>
                              </a:solidFill>
                              <a:latin typeface="Cambria Math" panose="02040503050406030204" pitchFamily="18" charset="0"/>
                            </a:rPr>
                          </m:ctrlPr>
                        </m:sSupPr>
                        <m:e>
                          <m:r>
                            <a:rPr lang="en-US" b="0" i="1" smtClean="0">
                              <a:latin typeface="Cambria Math" panose="02040503050406030204" pitchFamily="18" charset="0"/>
                            </a:rPr>
                            <m:t>𝑁</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smtClean="0">
                              <a:solidFill>
                                <a:srgbClr val="836967"/>
                              </a:solidFill>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a:latin typeface="Cambria Math" panose="02040503050406030204" pitchFamily="18" charset="0"/>
                            </a:rPr>
                            <m:t>0</m:t>
                          </m:r>
                        </m:sub>
                        <m:sup>
                          <m:r>
                            <a:rPr lang="en-US">
                              <a:latin typeface="Cambria Math" panose="02040503050406030204" pitchFamily="18" charset="0"/>
                            </a:rPr>
                            <m:t>∞</m:t>
                          </m:r>
                        </m:sup>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𝑖𝑛</m:t>
                                  </m:r>
                                </m:sub>
                              </m:sSub>
                              <m:sSup>
                                <m:sSupPr>
                                  <m:ctrlPr>
                                    <a:rPr lang="en-US" i="1">
                                      <a:solidFill>
                                        <a:srgbClr val="836967"/>
                                      </a:solidFill>
                                      <a:latin typeface="Cambria Math" panose="02040503050406030204" pitchFamily="18" charset="0"/>
                                    </a:rPr>
                                  </m:ctrlPr>
                                </m:sSupPr>
                                <m:e>
                                  <m:d>
                                    <m:dPr>
                                      <m:begChr m:val="|"/>
                                      <m:endChr m:val="|"/>
                                      <m:ctrlPr>
                                        <a:rPr lang="en-US" i="1">
                                          <a:solidFill>
                                            <a:srgbClr val="836967"/>
                                          </a:solidFill>
                                          <a:latin typeface="Cambria Math" panose="02040503050406030204" pitchFamily="18" charset="0"/>
                                        </a:rPr>
                                      </m:ctrlPr>
                                    </m:dPr>
                                    <m:e>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𝑗</m:t>
                                          </m:r>
                                          <m:r>
                                            <a:rPr lang="en-US" i="1">
                                              <a:latin typeface="Cambria Math" panose="02040503050406030204" pitchFamily="18" charset="0"/>
                                              <a:ea typeface="Times New Roman" panose="02020603050405020304" pitchFamily="18" charset="0"/>
                                              <a:cs typeface="Times New Roman" panose="02020603050405020304" pitchFamily="18" charset="0"/>
                                            </a:rPr>
                                            <m:t>𝜔</m:t>
                                          </m:r>
                                        </m:e>
                                      </m:d>
                                    </m:e>
                                  </m:d>
                                </m:e>
                                <m:sup>
                                  <m:r>
                                    <a:rPr lang="en-US">
                                      <a:latin typeface="Cambria Math" panose="02040503050406030204" pitchFamily="18" charset="0"/>
                                    </a:rPr>
                                    <m:t>2</m:t>
                                  </m:r>
                                </m:sup>
                              </m:sSup>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𝑠</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𝑔</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𝑓</m:t>
                                          </m:r>
                                        </m:sub>
                                      </m:sSub>
                                    </m:e>
                                  </m:d>
                                </m:e>
                                <m:sup>
                                  <m:r>
                                    <a:rPr lang="en-US">
                                      <a:latin typeface="Cambria Math" panose="02040503050406030204" pitchFamily="18" charset="0"/>
                                    </a:rPr>
                                    <m:t>2</m:t>
                                  </m:r>
                                </m:sup>
                              </m:sSup>
                              <m:sSup>
                                <m:sSupPr>
                                  <m:ctrlPr>
                                    <a:rPr lang="en-US" i="1" smtClean="0">
                                      <a:solidFill>
                                        <a:schemeClr val="tx1"/>
                                      </a:solidFill>
                                      <a:latin typeface="Cambria Math" panose="02040503050406030204" pitchFamily="18" charset="0"/>
                                    </a:rPr>
                                  </m:ctrlPr>
                                </m:sSupPr>
                                <m:e>
                                  <m:r>
                                    <a:rPr lang="fr-FR" b="0" i="1" smtClean="0">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2</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𝑣𝑛</m:t>
                                  </m:r>
                                </m:sub>
                              </m:sSub>
                              <m:sSup>
                                <m:sSupPr>
                                  <m:ctrlPr>
                                    <a:rPr lang="en-US" i="1">
                                      <a:solidFill>
                                        <a:srgbClr val="836967"/>
                                      </a:solidFill>
                                      <a:latin typeface="Cambria Math" panose="02040503050406030204" pitchFamily="18" charset="0"/>
                                    </a:rPr>
                                  </m:ctrlPr>
                                </m:sSupPr>
                                <m:e>
                                  <m:d>
                                    <m:dPr>
                                      <m:begChr m:val="|"/>
                                      <m:endChr m:val="|"/>
                                      <m:ctrlPr>
                                        <a:rPr lang="en-US" i="1">
                                          <a:solidFill>
                                            <a:srgbClr val="836967"/>
                                          </a:solidFill>
                                          <a:latin typeface="Cambria Math" panose="02040503050406030204" pitchFamily="18" charset="0"/>
                                        </a:rPr>
                                      </m:ctrlPr>
                                    </m:dPr>
                                    <m:e>
                                      <m:r>
                                        <a:rPr lang="en-US" i="1">
                                          <a:latin typeface="Cambria Math" panose="02040503050406030204" pitchFamily="18" charset="0"/>
                                        </a:rPr>
                                        <m:t>𝐻</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𝑗</m:t>
                                          </m:r>
                                          <m:r>
                                            <a:rPr lang="en-US" i="1">
                                              <a:latin typeface="Cambria Math" panose="02040503050406030204" pitchFamily="18" charset="0"/>
                                              <a:ea typeface="Times New Roman" panose="02020603050405020304" pitchFamily="18" charset="0"/>
                                              <a:cs typeface="Times New Roman" panose="02020603050405020304" pitchFamily="18" charset="0"/>
                                            </a:rPr>
                                            <m:t>𝜔</m:t>
                                          </m:r>
                                        </m:e>
                                      </m:d>
                                    </m:e>
                                  </m:d>
                                </m:e>
                                <m:sup>
                                  <m:r>
                                    <a:rPr lang="en-US">
                                      <a:latin typeface="Cambria Math" panose="02040503050406030204" pitchFamily="18" charset="0"/>
                                    </a:rPr>
                                    <m:t>2</m:t>
                                  </m:r>
                                </m:sup>
                              </m:sSup>
                            </m:e>
                          </m:d>
                        </m:e>
                      </m:nary>
                      <m:r>
                        <a:rPr lang="en-US" i="1">
                          <a:latin typeface="Cambria Math" panose="02040503050406030204" pitchFamily="18" charset="0"/>
                        </a:rPr>
                        <m:t>𝑑</m:t>
                      </m:r>
                      <m:r>
                        <a:rPr lang="en-US" i="1">
                          <a:latin typeface="Cambria Math" panose="02040503050406030204" pitchFamily="18" charset="0"/>
                          <a:ea typeface="Times New Roman" panose="02020603050405020304" pitchFamily="18" charset="0"/>
                          <a:cs typeface="Times New Roman" panose="02020603050405020304" pitchFamily="18" charset="0"/>
                        </a:rPr>
                        <m:t>𝜔</m:t>
                      </m:r>
                    </m:oMath>
                  </m:oMathPara>
                </a14:m>
                <a:endParaRPr lang="en-US" dirty="0"/>
              </a:p>
            </p:txBody>
          </p:sp>
        </mc:Choice>
        <mc:Fallback xmlns="">
          <p:sp>
            <p:nvSpPr>
              <p:cNvPr id="9" name="TextBox 8">
                <a:extLst>
                  <a:ext uri="{FF2B5EF4-FFF2-40B4-BE49-F238E27FC236}">
                    <a16:creationId xmlns:a16="http://schemas.microsoft.com/office/drawing/2014/main" id="{0C2D0649-9891-DA3E-ABE9-575118B76324}"/>
                  </a:ext>
                </a:extLst>
              </p:cNvPr>
              <p:cNvSpPr txBox="1">
                <a:spLocks noRot="1" noChangeAspect="1" noMove="1" noResize="1" noEditPoints="1" noAdjustHandles="1" noChangeArrowheads="1" noChangeShapeType="1" noTextEdit="1"/>
              </p:cNvSpPr>
              <p:nvPr/>
            </p:nvSpPr>
            <p:spPr>
              <a:xfrm>
                <a:off x="2520491" y="5282296"/>
                <a:ext cx="6741941" cy="558486"/>
              </a:xfrm>
              <a:prstGeom prst="rect">
                <a:avLst/>
              </a:prstGeom>
              <a:blipFill>
                <a:blip r:embed="rId4"/>
                <a:stretch>
                  <a:fillRect t="-152747" b="-225275"/>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040736D0-CB8C-819D-4722-5725467C21EE}"/>
              </a:ext>
            </a:extLst>
          </p:cNvPr>
          <p:cNvSpPr/>
          <p:nvPr/>
        </p:nvSpPr>
        <p:spPr bwMode="auto">
          <a:xfrm>
            <a:off x="4618182" y="2373745"/>
            <a:ext cx="314036" cy="217824"/>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sp>
        <p:nvSpPr>
          <p:cNvPr id="2" name="TextBox 1">
            <a:extLst>
              <a:ext uri="{FF2B5EF4-FFF2-40B4-BE49-F238E27FC236}">
                <a16:creationId xmlns:a16="http://schemas.microsoft.com/office/drawing/2014/main" id="{EAA1472D-A5EE-C44F-E2C6-6634E0AE6F34}"/>
              </a:ext>
            </a:extLst>
          </p:cNvPr>
          <p:cNvSpPr txBox="1"/>
          <p:nvPr/>
        </p:nvSpPr>
        <p:spPr>
          <a:xfrm>
            <a:off x="4618182" y="2283792"/>
            <a:ext cx="373820" cy="307777"/>
          </a:xfrm>
          <a:prstGeom prst="rect">
            <a:avLst/>
          </a:prstGeom>
          <a:noFill/>
        </p:spPr>
        <p:txBody>
          <a:bodyPr wrap="square" rtlCol="0">
            <a:spAutoFit/>
          </a:bodyPr>
          <a:lstStyle/>
          <a:p>
            <a:r>
              <a:rPr lang="en-US" dirty="0">
                <a:latin typeface="+mj-lt"/>
              </a:rPr>
              <a:t>C</a:t>
            </a:r>
            <a:r>
              <a:rPr lang="en-US" baseline="-25000" dirty="0">
                <a:latin typeface="+mj-lt"/>
              </a:rPr>
              <a:t>s</a:t>
            </a:r>
          </a:p>
        </p:txBody>
      </p:sp>
      <p:sp>
        <p:nvSpPr>
          <p:cNvPr id="5" name="Footer Placeholder 3">
            <a:extLst>
              <a:ext uri="{FF2B5EF4-FFF2-40B4-BE49-F238E27FC236}">
                <a16:creationId xmlns:a16="http://schemas.microsoft.com/office/drawing/2014/main" id="{4B85A9D6-1F50-582A-9099-CA15C7E17037}"/>
              </a:ext>
            </a:extLst>
          </p:cNvPr>
          <p:cNvSpPr txBox="1">
            <a:spLocks/>
          </p:cNvSpPr>
          <p:nvPr/>
        </p:nvSpPr>
        <p:spPr>
          <a:xfrm>
            <a:off x="4038600" y="6391187"/>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18098774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F807AB-5D7D-BCBE-CFF8-5FBD0CFB568B}"/>
              </a:ext>
            </a:extLst>
          </p:cNvPr>
          <p:cNvSpPr>
            <a:spLocks noGrp="1"/>
          </p:cNvSpPr>
          <p:nvPr>
            <p:ph type="body" sz="quarter" idx="13"/>
          </p:nvPr>
        </p:nvSpPr>
        <p:spPr/>
        <p:txBody>
          <a:bodyPr/>
          <a:lstStyle/>
          <a:p>
            <a:r>
              <a:rPr lang="en-US" sz="1800"/>
              <a:t>The Equivalent Noise Charge is the input charge that generates a S/N ratio at the output equal to 1</a:t>
            </a:r>
          </a:p>
        </p:txBody>
      </p:sp>
      <p:sp>
        <p:nvSpPr>
          <p:cNvPr id="3" name="Title 2">
            <a:extLst>
              <a:ext uri="{FF2B5EF4-FFF2-40B4-BE49-F238E27FC236}">
                <a16:creationId xmlns:a16="http://schemas.microsoft.com/office/drawing/2014/main" id="{DFA19D35-5F06-6EB1-B7D3-E0FEA643FC47}"/>
              </a:ext>
            </a:extLst>
          </p:cNvPr>
          <p:cNvSpPr>
            <a:spLocks noGrp="1"/>
          </p:cNvSpPr>
          <p:nvPr>
            <p:ph type="title"/>
          </p:nvPr>
        </p:nvSpPr>
        <p:spPr/>
        <p:txBody>
          <a:bodyPr/>
          <a:lstStyle/>
          <a:p>
            <a:r>
              <a:rPr lang="en-US"/>
              <a:t>Equivalent Noise Charge</a:t>
            </a:r>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F1767C71-93F7-F818-4764-FE6DE11BD5F8}"/>
                  </a:ext>
                </a:extLst>
              </p:cNvPr>
              <p:cNvSpPr>
                <a:spLocks noGrp="1"/>
              </p:cNvSpPr>
              <p:nvPr>
                <p:ph type="body" sz="quarter" idx="16"/>
              </p:nvPr>
            </p:nvSpPr>
            <p:spPr>
              <a:xfrm>
                <a:off x="800100" y="1720061"/>
                <a:ext cx="10553700" cy="727718"/>
              </a:xfrm>
            </p:spPr>
            <p:txBody>
              <a:bodyPr/>
              <a:lstStyle/>
              <a:p>
                <a:pPr marL="1588" indent="-1588"/>
                <a:r>
                  <a:rPr lang="en-US" dirty="0">
                    <a:solidFill>
                      <a:schemeClr val="tx1"/>
                    </a:solidFill>
                  </a:rPr>
                  <a:t>Assuming that the front-end implements a time invariant filter with overall impulse response h(t). If the input charge is  </a:t>
                </a:r>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fr-FR" b="0" i="1" smtClean="0">
                            <a:solidFill>
                              <a:schemeClr val="tx1"/>
                            </a:solidFill>
                            <a:latin typeface="Cambria Math" panose="02040503050406030204" pitchFamily="18" charset="0"/>
                            <a:ea typeface="Cambria Math" panose="02040503050406030204" pitchFamily="18" charset="0"/>
                          </a:rPr>
                          <m:t>𝑄</m:t>
                        </m:r>
                      </m:e>
                      <m:sub>
                        <m:r>
                          <a:rPr lang="fr-FR" b="0" i="1" smtClean="0">
                            <a:solidFill>
                              <a:schemeClr val="tx1"/>
                            </a:solidFill>
                            <a:latin typeface="Cambria Math" panose="02040503050406030204" pitchFamily="18" charset="0"/>
                            <a:ea typeface="Cambria Math" panose="02040503050406030204" pitchFamily="18" charset="0"/>
                          </a:rPr>
                          <m:t>0</m:t>
                        </m:r>
                      </m:sub>
                    </m:sSub>
                    <m:r>
                      <a:rPr lang="fr-FR" b="0" i="1" smtClean="0">
                        <a:solidFill>
                          <a:schemeClr val="tx1"/>
                        </a:solidFill>
                        <a:latin typeface="Cambria Math" panose="02040503050406030204" pitchFamily="18" charset="0"/>
                        <a:ea typeface="Cambria Math" panose="02040503050406030204" pitchFamily="18" charset="0"/>
                      </a:rPr>
                      <m:t> </m:t>
                    </m:r>
                    <m:r>
                      <a:rPr lang="en-US" i="1" smtClean="0">
                        <a:solidFill>
                          <a:schemeClr val="tx1"/>
                        </a:solidFill>
                        <a:latin typeface="Cambria Math" panose="02040503050406030204" pitchFamily="18" charset="0"/>
                        <a:ea typeface="Cambria Math" panose="02040503050406030204" pitchFamily="18" charset="0"/>
                      </a:rPr>
                      <m:t>𝛿</m:t>
                    </m:r>
                    <m:d>
                      <m:dPr>
                        <m:ctrlPr>
                          <a:rPr lang="fr-FR" b="0" i="1" smtClean="0">
                            <a:solidFill>
                              <a:schemeClr val="tx1"/>
                            </a:solidFill>
                            <a:latin typeface="Cambria Math" panose="02040503050406030204" pitchFamily="18" charset="0"/>
                            <a:ea typeface="Cambria Math" panose="02040503050406030204" pitchFamily="18" charset="0"/>
                          </a:rPr>
                        </m:ctrlPr>
                      </m:dPr>
                      <m:e>
                        <m:r>
                          <a:rPr lang="fr-FR" b="0" i="1" smtClean="0">
                            <a:solidFill>
                              <a:schemeClr val="tx1"/>
                            </a:solidFill>
                            <a:latin typeface="Cambria Math" panose="02040503050406030204" pitchFamily="18" charset="0"/>
                            <a:ea typeface="Cambria Math" panose="02040503050406030204" pitchFamily="18" charset="0"/>
                          </a:rPr>
                          <m:t>𝑡</m:t>
                        </m:r>
                      </m:e>
                    </m:d>
                    <m:r>
                      <a:rPr lang="fr-FR" b="0"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rPr>
                  <a:t> Then the output response is </a:t>
                </a:r>
                <a:r>
                  <a:rPr lang="en-US" dirty="0" err="1">
                    <a:solidFill>
                      <a:schemeClr val="tx1"/>
                    </a:solidFill>
                  </a:rPr>
                  <a:t>V</a:t>
                </a:r>
                <a:r>
                  <a:rPr lang="en-US" baseline="-25000" dirty="0" err="1">
                    <a:solidFill>
                      <a:schemeClr val="tx1"/>
                    </a:solidFill>
                  </a:rPr>
                  <a:t>out</a:t>
                </a:r>
                <a:r>
                  <a:rPr lang="en-US" dirty="0">
                    <a:solidFill>
                      <a:schemeClr val="tx1"/>
                    </a:solidFill>
                  </a:rPr>
                  <a:t> (t) = </a:t>
                </a:r>
                <a14:m>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a:rPr lang="fr-FR" i="1">
                            <a:solidFill>
                              <a:schemeClr val="tx1"/>
                            </a:solidFill>
                            <a:latin typeface="Cambria Math" panose="02040503050406030204" pitchFamily="18" charset="0"/>
                            <a:ea typeface="Cambria Math" panose="02040503050406030204" pitchFamily="18" charset="0"/>
                          </a:rPr>
                          <m:t>𝑄</m:t>
                        </m:r>
                      </m:e>
                      <m:sub>
                        <m:r>
                          <a:rPr lang="fr-FR" i="1">
                            <a:solidFill>
                              <a:schemeClr val="tx1"/>
                            </a:solidFill>
                            <a:latin typeface="Cambria Math" panose="02040503050406030204" pitchFamily="18" charset="0"/>
                            <a:ea typeface="Cambria Math" panose="02040503050406030204" pitchFamily="18" charset="0"/>
                          </a:rPr>
                          <m:t>0</m:t>
                        </m:r>
                      </m:sub>
                    </m:sSub>
                    <m:r>
                      <a:rPr lang="en-US" i="1">
                        <a:solidFill>
                          <a:schemeClr val="tx1"/>
                        </a:solidFill>
                        <a:latin typeface="Cambria Math" panose="02040503050406030204" pitchFamily="18" charset="0"/>
                        <a:ea typeface="Cambria Math" panose="02040503050406030204" pitchFamily="18" charset="0"/>
                      </a:rPr>
                      <m:t>𝛿</m:t>
                    </m:r>
                    <m:d>
                      <m:dPr>
                        <m:ctrlPr>
                          <a:rPr lang="fr-FR" i="1">
                            <a:solidFill>
                              <a:schemeClr val="tx1"/>
                            </a:solidFill>
                            <a:latin typeface="Cambria Math" panose="02040503050406030204" pitchFamily="18" charset="0"/>
                            <a:ea typeface="Cambria Math" panose="02040503050406030204" pitchFamily="18" charset="0"/>
                          </a:rPr>
                        </m:ctrlPr>
                      </m:dPr>
                      <m:e>
                        <m:r>
                          <a:rPr lang="fr-FR" i="1">
                            <a:solidFill>
                              <a:schemeClr val="tx1"/>
                            </a:solidFill>
                            <a:latin typeface="Cambria Math" panose="02040503050406030204" pitchFamily="18" charset="0"/>
                            <a:ea typeface="Cambria Math" panose="02040503050406030204" pitchFamily="18" charset="0"/>
                          </a:rPr>
                          <m:t>𝑡</m:t>
                        </m:r>
                      </m:e>
                    </m:d>
                    <m:r>
                      <a:rPr lang="en-US" dirty="0">
                        <a:solidFill>
                          <a:schemeClr val="tx1"/>
                        </a:solidFill>
                        <a:latin typeface="Cambria Math" panose="02040503050406030204" pitchFamily="18" charset="0"/>
                      </a:rPr>
                      <m:t>∗</m:t>
                    </m:r>
                    <m:r>
                      <m:rPr>
                        <m:sty m:val="p"/>
                      </m:rPr>
                      <a:rPr lang="fr-FR" b="0" i="0" dirty="0" smtClean="0">
                        <a:solidFill>
                          <a:schemeClr val="tx1"/>
                        </a:solidFill>
                        <a:latin typeface="Cambria Math" panose="02040503050406030204" pitchFamily="18" charset="0"/>
                      </a:rPr>
                      <m:t>h</m:t>
                    </m:r>
                    <m:d>
                      <m:dPr>
                        <m:ctrlPr>
                          <a:rPr lang="fr-FR" b="0" i="1" dirty="0" smtClean="0">
                            <a:solidFill>
                              <a:schemeClr val="tx1"/>
                            </a:solidFill>
                            <a:latin typeface="Cambria Math" panose="02040503050406030204" pitchFamily="18" charset="0"/>
                          </a:rPr>
                        </m:ctrlPr>
                      </m:dPr>
                      <m:e>
                        <m:r>
                          <m:rPr>
                            <m:sty m:val="p"/>
                          </m:rPr>
                          <a:rPr lang="fr-FR" b="0" i="0" dirty="0" smtClean="0">
                            <a:solidFill>
                              <a:schemeClr val="tx1"/>
                            </a:solidFill>
                            <a:latin typeface="Cambria Math" panose="02040503050406030204" pitchFamily="18" charset="0"/>
                          </a:rPr>
                          <m:t>t</m:t>
                        </m:r>
                      </m:e>
                    </m:d>
                    <m:r>
                      <a:rPr lang="fr-FR" b="0" i="0" dirty="0" smtClean="0">
                        <a:solidFill>
                          <a:schemeClr val="tx1"/>
                        </a:solidFill>
                        <a:latin typeface="Cambria Math" panose="02040503050406030204" pitchFamily="18" charset="0"/>
                      </a:rPr>
                      <m:t>=</m:t>
                    </m:r>
                    <m:sSub>
                      <m:sSubPr>
                        <m:ctrlPr>
                          <a:rPr lang="fr-FR" b="0" i="1" dirty="0" smtClean="0">
                            <a:solidFill>
                              <a:schemeClr val="tx1"/>
                            </a:solidFill>
                            <a:latin typeface="Cambria Math" panose="02040503050406030204" pitchFamily="18" charset="0"/>
                          </a:rPr>
                        </m:ctrlPr>
                      </m:sSubPr>
                      <m:e>
                        <m:r>
                          <a:rPr lang="fr-FR" b="0" i="1" dirty="0" smtClean="0">
                            <a:solidFill>
                              <a:schemeClr val="tx1"/>
                            </a:solidFill>
                            <a:latin typeface="Cambria Math" panose="02040503050406030204" pitchFamily="18" charset="0"/>
                          </a:rPr>
                          <m:t>𝑄</m:t>
                        </m:r>
                      </m:e>
                      <m:sub>
                        <m:r>
                          <a:rPr lang="fr-FR" b="0" i="1" dirty="0" smtClean="0">
                            <a:solidFill>
                              <a:schemeClr val="tx1"/>
                            </a:solidFill>
                            <a:latin typeface="Cambria Math" panose="02040503050406030204" pitchFamily="18" charset="0"/>
                          </a:rPr>
                          <m:t>0</m:t>
                        </m:r>
                      </m:sub>
                    </m:sSub>
                    <m:r>
                      <a:rPr lang="fr-FR" b="0" i="1" dirty="0" smtClean="0">
                        <a:solidFill>
                          <a:schemeClr val="tx1"/>
                        </a:solidFill>
                        <a:latin typeface="Cambria Math" panose="02040503050406030204" pitchFamily="18" charset="0"/>
                      </a:rPr>
                      <m:t>h</m:t>
                    </m:r>
                    <m:d>
                      <m:dPr>
                        <m:ctrlPr>
                          <a:rPr lang="fr-FR" b="0" i="1" dirty="0" smtClean="0">
                            <a:solidFill>
                              <a:schemeClr val="tx1"/>
                            </a:solidFill>
                            <a:latin typeface="Cambria Math" panose="02040503050406030204" pitchFamily="18" charset="0"/>
                          </a:rPr>
                        </m:ctrlPr>
                      </m:dPr>
                      <m:e>
                        <m:r>
                          <a:rPr lang="fr-FR" b="0" i="1" dirty="0" smtClean="0">
                            <a:solidFill>
                              <a:schemeClr val="tx1"/>
                            </a:solidFill>
                            <a:latin typeface="Cambria Math" panose="02040503050406030204" pitchFamily="18" charset="0"/>
                          </a:rPr>
                          <m:t>𝑡</m:t>
                        </m:r>
                      </m:e>
                    </m:d>
                  </m:oMath>
                </a14:m>
                <a:r>
                  <a:rPr lang="en-US" dirty="0">
                    <a:solidFill>
                      <a:schemeClr val="tx1"/>
                    </a:solidFill>
                  </a:rPr>
                  <a:t> which admits a maximum at t=t</a:t>
                </a:r>
                <a:r>
                  <a:rPr lang="en-US" baseline="-25000" dirty="0">
                    <a:solidFill>
                      <a:schemeClr val="tx1"/>
                    </a:solidFill>
                  </a:rPr>
                  <a:t>0</a:t>
                </a:r>
              </a:p>
            </p:txBody>
          </p:sp>
        </mc:Choice>
        <mc:Fallback xmlns="">
          <p:sp>
            <p:nvSpPr>
              <p:cNvPr id="4" name="Text Placeholder 3">
                <a:extLst>
                  <a:ext uri="{FF2B5EF4-FFF2-40B4-BE49-F238E27FC236}">
                    <a16:creationId xmlns:a16="http://schemas.microsoft.com/office/drawing/2014/main" id="{F1767C71-93F7-F818-4764-FE6DE11BD5F8}"/>
                  </a:ext>
                </a:extLst>
              </p:cNvPr>
              <p:cNvSpPr>
                <a:spLocks noGrp="1" noRot="1" noChangeAspect="1" noMove="1" noResize="1" noEditPoints="1" noAdjustHandles="1" noChangeArrowheads="1" noChangeShapeType="1" noTextEdit="1"/>
              </p:cNvSpPr>
              <p:nvPr>
                <p:ph type="body" sz="quarter" idx="16"/>
              </p:nvPr>
            </p:nvSpPr>
            <p:spPr>
              <a:xfrm>
                <a:off x="800100" y="1720061"/>
                <a:ext cx="10553700" cy="727718"/>
              </a:xfrm>
              <a:blipFill>
                <a:blip r:embed="rId2"/>
                <a:stretch>
                  <a:fillRect l="-462" b="-57500"/>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3F7A229-6573-FA32-DEC9-51EE8FF317FB}"/>
              </a:ext>
            </a:extLst>
          </p:cNvPr>
          <p:cNvSpPr>
            <a:spLocks noGrp="1"/>
          </p:cNvSpPr>
          <p:nvPr>
            <p:ph type="sldNum" sz="quarter" idx="4"/>
          </p:nvPr>
        </p:nvSpPr>
        <p:spPr/>
        <p:txBody>
          <a:bodyPr/>
          <a:lstStyle/>
          <a:p>
            <a:fld id="{52B60363-7E9F-BF4A-894A-A30319D3939A}" type="slidenum">
              <a:rPr lang="en-US" smtClean="0"/>
              <a:pPr/>
              <a:t>58</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C24B19D-2E8D-F6B6-01E7-5C0B93C2F72B}"/>
                  </a:ext>
                </a:extLst>
              </p:cNvPr>
              <p:cNvSpPr txBox="1"/>
              <p:nvPr/>
            </p:nvSpPr>
            <p:spPr>
              <a:xfrm>
                <a:off x="2405575" y="3483934"/>
                <a:ext cx="7214675" cy="5584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836967"/>
                              </a:solidFill>
                              <a:latin typeface="Cambria Math" panose="02040503050406030204" pitchFamily="18" charset="0"/>
                            </a:rPr>
                          </m:ctrlPr>
                        </m:sSupPr>
                        <m:e>
                          <m:r>
                            <a:rPr lang="en-US" b="0" i="1" smtClean="0">
                              <a:latin typeface="Cambria Math" panose="02040503050406030204" pitchFamily="18" charset="0"/>
                            </a:rPr>
                            <m:t>𝑁</m:t>
                          </m:r>
                        </m:e>
                        <m:sup>
                          <m:r>
                            <a:rPr lang="en-US" i="0">
                              <a:latin typeface="Cambria Math" panose="02040503050406030204" pitchFamily="18" charset="0"/>
                            </a:rPr>
                            <m:t>2</m:t>
                          </m:r>
                        </m:sup>
                      </m:sSup>
                      <m:r>
                        <a:rPr lang="en-US" i="0">
                          <a:latin typeface="Cambria Math" panose="02040503050406030204" pitchFamily="18" charset="0"/>
                        </a:rPr>
                        <m:t>=</m:t>
                      </m:r>
                      <m:f>
                        <m:fPr>
                          <m:ctrlPr>
                            <a:rPr lang="en-US" i="1" smtClean="0">
                              <a:solidFill>
                                <a:srgbClr val="836967"/>
                              </a:solidFill>
                              <a:latin typeface="Cambria Math" panose="02040503050406030204" pitchFamily="18" charset="0"/>
                            </a:rPr>
                          </m:ctrlPr>
                        </m:fPr>
                        <m:num>
                          <m:r>
                            <a:rPr lang="en-US">
                              <a:latin typeface="Cambria Math" panose="02040503050406030204" pitchFamily="18" charset="0"/>
                            </a:rPr>
                            <m:t>1</m:t>
                          </m:r>
                        </m:num>
                        <m:den>
                          <m:r>
                            <a:rPr lang="en-US">
                              <a:latin typeface="Cambria Math" panose="02040503050406030204" pitchFamily="18" charset="0"/>
                            </a:rPr>
                            <m:t>2</m:t>
                          </m:r>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a:latin typeface="Cambria Math" panose="02040503050406030204" pitchFamily="18" charset="0"/>
                            </a:rPr>
                            <m:t>0</m:t>
                          </m:r>
                        </m:sub>
                        <m:sup>
                          <m:r>
                            <a:rPr lang="en-US">
                              <a:latin typeface="Cambria Math" panose="02040503050406030204" pitchFamily="18" charset="0"/>
                            </a:rPr>
                            <m:t>∞</m:t>
                          </m:r>
                        </m:sup>
                        <m:e>
                          <m:d>
                            <m:dPr>
                              <m:begChr m:val="["/>
                              <m:endChr m:val="]"/>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𝑖𝑛</m:t>
                                  </m:r>
                                </m:sub>
                              </m:sSub>
                              <m:sSup>
                                <m:sSupPr>
                                  <m:ctrlPr>
                                    <a:rPr lang="en-US" i="1">
                                      <a:solidFill>
                                        <a:srgbClr val="836967"/>
                                      </a:solidFill>
                                      <a:latin typeface="Cambria Math" panose="02040503050406030204" pitchFamily="18" charset="0"/>
                                    </a:rPr>
                                  </m:ctrlPr>
                                </m:sSupPr>
                                <m:e>
                                  <m:d>
                                    <m:dPr>
                                      <m:begChr m:val="|"/>
                                      <m:endChr m:val="|"/>
                                      <m:ctrlPr>
                                        <a:rPr lang="en-US" i="1">
                                          <a:solidFill>
                                            <a:srgbClr val="836967"/>
                                          </a:solidFill>
                                          <a:latin typeface="Cambria Math" panose="02040503050406030204" pitchFamily="18" charset="0"/>
                                        </a:rPr>
                                      </m:ctrlPr>
                                    </m:dPr>
                                    <m:e>
                                      <m:r>
                                        <a:rPr lang="en-US" i="1">
                                          <a:latin typeface="Cambria Math" panose="02040503050406030204" pitchFamily="18" charset="0"/>
                                        </a:rPr>
                                        <m:t>𝐻</m:t>
                                      </m:r>
                                      <m:d>
                                        <m:dPr>
                                          <m:ctrlPr>
                                            <a:rPr lang="en-US" i="1">
                                              <a:latin typeface="Cambria Math" panose="02040503050406030204" pitchFamily="18" charset="0"/>
                                            </a:rPr>
                                          </m:ctrlPr>
                                        </m:dPr>
                                        <m:e>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𝑗</m:t>
                                              </m:r>
                                              <m:r>
                                                <a:rPr lang="en-US" i="1">
                                                  <a:latin typeface="Cambria Math" panose="02040503050406030204" pitchFamily="18" charset="0"/>
                                                  <a:ea typeface="Times New Roman" panose="02020603050405020304" pitchFamily="18" charset="0"/>
                                                  <a:cs typeface="Times New Roman" panose="02020603050405020304" pitchFamily="18" charset="0"/>
                                                </a:rPr>
                                                <m:t>𝜔</m:t>
                                              </m:r>
                                            </m:e>
                                          </m:d>
                                        </m:e>
                                      </m:d>
                                    </m:e>
                                  </m:d>
                                </m:e>
                                <m:sup>
                                  <m:r>
                                    <a:rPr lang="en-US">
                                      <a:latin typeface="Cambria Math" panose="02040503050406030204" pitchFamily="18" charset="0"/>
                                    </a:rPr>
                                    <m:t>2</m:t>
                                  </m:r>
                                </m:sup>
                              </m:sSup>
                              <m:r>
                                <a:rPr lang="en-US">
                                  <a:latin typeface="Cambria Math" panose="02040503050406030204" pitchFamily="18" charset="0"/>
                                </a:rPr>
                                <m:t>+</m:t>
                              </m:r>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b="0" i="1" smtClean="0">
                                              <a:latin typeface="Cambria Math" panose="02040503050406030204" pitchFamily="18" charset="0"/>
                                            </a:rPr>
                                            <m:t>𝑠</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𝑔</m:t>
                                          </m:r>
                                        </m:sub>
                                      </m:sSub>
                                      <m:r>
                                        <a:rPr lang="en-US">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𝑓</m:t>
                                          </m:r>
                                        </m:sub>
                                      </m:sSub>
                                    </m:e>
                                  </m:d>
                                </m:e>
                                <m:sup>
                                  <m:r>
                                    <a:rPr lang="en-US">
                                      <a:latin typeface="Cambria Math" panose="02040503050406030204" pitchFamily="18" charset="0"/>
                                    </a:rPr>
                                    <m:t>2</m:t>
                                  </m:r>
                                </m:sup>
                              </m:sSup>
                              <m:sSup>
                                <m:sSupPr>
                                  <m:ctrlPr>
                                    <a:rPr lang="en-US" i="1" smtClean="0">
                                      <a:solidFill>
                                        <a:schemeClr val="tx1"/>
                                      </a:solidFill>
                                      <a:latin typeface="Cambria Math" panose="02040503050406030204" pitchFamily="18" charset="0"/>
                                    </a:rPr>
                                  </m:ctrlPr>
                                </m:sSupPr>
                                <m:e>
                                  <m:r>
                                    <a:rPr lang="fr-FR" b="0" i="1" smtClean="0">
                                      <a:solidFill>
                                        <a:schemeClr val="tx1"/>
                                      </a:solidFill>
                                      <a:latin typeface="Cambria Math" panose="02040503050406030204" pitchFamily="18" charset="0"/>
                                    </a:rPr>
                                    <m:t>𝑠</m:t>
                                  </m:r>
                                </m:e>
                                <m:sup>
                                  <m:r>
                                    <a:rPr lang="en-US">
                                      <a:solidFill>
                                        <a:schemeClr val="tx1"/>
                                      </a:solidFill>
                                      <a:latin typeface="Cambria Math" panose="02040503050406030204" pitchFamily="18" charset="0"/>
                                    </a:rPr>
                                    <m:t>2</m:t>
                                  </m:r>
                                </m:sup>
                              </m:sSup>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𝑆</m:t>
                                  </m:r>
                                </m:e>
                                <m:sub>
                                  <m:r>
                                    <a:rPr lang="en-US" i="1">
                                      <a:latin typeface="Cambria Math" panose="02040503050406030204" pitchFamily="18" charset="0"/>
                                    </a:rPr>
                                    <m:t>𝑣𝑛</m:t>
                                  </m:r>
                                </m:sub>
                              </m:sSub>
                              <m:sSup>
                                <m:sSupPr>
                                  <m:ctrlPr>
                                    <a:rPr lang="en-US" i="1">
                                      <a:solidFill>
                                        <a:srgbClr val="836967"/>
                                      </a:solidFill>
                                      <a:latin typeface="Cambria Math" panose="02040503050406030204" pitchFamily="18" charset="0"/>
                                    </a:rPr>
                                  </m:ctrlPr>
                                </m:sSupPr>
                                <m:e>
                                  <m:d>
                                    <m:dPr>
                                      <m:begChr m:val="|"/>
                                      <m:endChr m:val="|"/>
                                      <m:ctrlPr>
                                        <a:rPr lang="en-US" i="1">
                                          <a:solidFill>
                                            <a:srgbClr val="836967"/>
                                          </a:solidFill>
                                          <a:latin typeface="Cambria Math" panose="02040503050406030204" pitchFamily="18" charset="0"/>
                                        </a:rPr>
                                      </m:ctrlPr>
                                    </m:dPr>
                                    <m:e>
                                      <m:r>
                                        <a:rPr lang="en-US" i="1">
                                          <a:latin typeface="Cambria Math" panose="02040503050406030204" pitchFamily="18" charset="0"/>
                                        </a:rPr>
                                        <m:t>𝐻</m:t>
                                      </m:r>
                                      <m:d>
                                        <m:dPr>
                                          <m:ctrlPr>
                                            <a:rPr lang="en-US" i="1">
                                              <a:latin typeface="Cambria Math" panose="02040503050406030204" pitchFamily="18" charset="0"/>
                                            </a:rPr>
                                          </m:ctrlPr>
                                        </m:dPr>
                                        <m:e>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𝑗</m:t>
                                              </m:r>
                                              <m:r>
                                                <a:rPr lang="en-US" i="1">
                                                  <a:latin typeface="Cambria Math" panose="02040503050406030204" pitchFamily="18" charset="0"/>
                                                  <a:ea typeface="Times New Roman" panose="02020603050405020304" pitchFamily="18" charset="0"/>
                                                  <a:cs typeface="Times New Roman" panose="02020603050405020304" pitchFamily="18" charset="0"/>
                                                </a:rPr>
                                                <m:t>𝜔</m:t>
                                              </m:r>
                                            </m:e>
                                          </m:d>
                                        </m:e>
                                      </m:d>
                                    </m:e>
                                  </m:d>
                                </m:e>
                                <m:sup>
                                  <m:r>
                                    <a:rPr lang="en-US">
                                      <a:latin typeface="Cambria Math" panose="02040503050406030204" pitchFamily="18" charset="0"/>
                                    </a:rPr>
                                    <m:t>2</m:t>
                                  </m:r>
                                </m:sup>
                              </m:sSup>
                            </m:e>
                          </m:d>
                        </m:e>
                      </m:nary>
                      <m:r>
                        <a:rPr lang="en-US" i="1">
                          <a:latin typeface="Cambria Math" panose="02040503050406030204" pitchFamily="18" charset="0"/>
                        </a:rPr>
                        <m:t>𝑑</m:t>
                      </m:r>
                      <m:d>
                        <m:dPr>
                          <m:ctrlPr>
                            <a:rPr lang="en-US" i="1">
                              <a:latin typeface="Cambria Math" panose="02040503050406030204" pitchFamily="18" charset="0"/>
                            </a:rPr>
                          </m:ctrlPr>
                        </m:dPr>
                        <m:e>
                          <m:r>
                            <a:rPr lang="en-US" i="1">
                              <a:latin typeface="Cambria Math" panose="02040503050406030204" pitchFamily="18" charset="0"/>
                              <a:ea typeface="Times New Roman" panose="02020603050405020304" pitchFamily="18" charset="0"/>
                              <a:cs typeface="Times New Roman" panose="02020603050405020304" pitchFamily="18" charset="0"/>
                            </a:rPr>
                            <m:t>𝜔</m:t>
                          </m:r>
                        </m:e>
                      </m:d>
                    </m:oMath>
                  </m:oMathPara>
                </a14:m>
                <a:endParaRPr lang="en-US" dirty="0"/>
              </a:p>
            </p:txBody>
          </p:sp>
        </mc:Choice>
        <mc:Fallback xmlns="">
          <p:sp>
            <p:nvSpPr>
              <p:cNvPr id="10" name="TextBox 9">
                <a:extLst>
                  <a:ext uri="{FF2B5EF4-FFF2-40B4-BE49-F238E27FC236}">
                    <a16:creationId xmlns:a16="http://schemas.microsoft.com/office/drawing/2014/main" id="{CC24B19D-2E8D-F6B6-01E7-5C0B93C2F72B}"/>
                  </a:ext>
                </a:extLst>
              </p:cNvPr>
              <p:cNvSpPr txBox="1">
                <a:spLocks noRot="1" noChangeAspect="1" noMove="1" noResize="1" noEditPoints="1" noAdjustHandles="1" noChangeArrowheads="1" noChangeShapeType="1" noTextEdit="1"/>
              </p:cNvSpPr>
              <p:nvPr/>
            </p:nvSpPr>
            <p:spPr>
              <a:xfrm>
                <a:off x="2405575" y="3483934"/>
                <a:ext cx="7214675" cy="558486"/>
              </a:xfrm>
              <a:prstGeom prst="rect">
                <a:avLst/>
              </a:prstGeom>
              <a:blipFill>
                <a:blip r:embed="rId3"/>
                <a:stretch>
                  <a:fillRect t="-152747" b="-2252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0414946-7808-ABA7-128A-A90436198B99}"/>
                  </a:ext>
                </a:extLst>
              </p:cNvPr>
              <p:cNvSpPr txBox="1"/>
              <p:nvPr/>
            </p:nvSpPr>
            <p:spPr>
              <a:xfrm>
                <a:off x="1972438" y="2447779"/>
                <a:ext cx="6741941" cy="44242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𝑀𝑎𝑥</m:t>
                      </m:r>
                      <m:r>
                        <a:rPr lang="en-US" b="0" i="1" smtClean="0">
                          <a:latin typeface="Cambria Math" panose="02040503050406030204" pitchFamily="18" charset="0"/>
                        </a:rPr>
                        <m:t> </m:t>
                      </m:r>
                      <m:r>
                        <a:rPr lang="en-US" b="0" i="1" smtClean="0">
                          <a:latin typeface="Cambria Math" panose="02040503050406030204" pitchFamily="18" charset="0"/>
                        </a:rPr>
                        <m:t>𝑆𝑖𝑔𝑛𝑎𝑙</m:t>
                      </m:r>
                      <m:r>
                        <a:rPr lang="fr-FR" b="0" i="1" smtClean="0">
                          <a:latin typeface="Cambria Math" panose="02040503050406030204" pitchFamily="18" charset="0"/>
                        </a:rPr>
                        <m:t>=</m:t>
                      </m:r>
                      <m:r>
                        <a:rPr lang="fr-FR" b="0" i="1" smtClean="0">
                          <a:latin typeface="Cambria Math" panose="02040503050406030204" pitchFamily="18" charset="0"/>
                        </a:rPr>
                        <m:t>𝑉𝑜𝑢𝑡</m:t>
                      </m:r>
                      <m:d>
                        <m:dPr>
                          <m:ctrlPr>
                            <a:rPr lang="fr-FR" b="0" i="1" smtClean="0">
                              <a:latin typeface="Cambria Math" panose="02040503050406030204" pitchFamily="18" charset="0"/>
                            </a:rPr>
                          </m:ctrlPr>
                        </m:dPr>
                        <m:e>
                          <m:r>
                            <a:rPr lang="fr-FR" b="0" i="1" smtClean="0">
                              <a:latin typeface="Cambria Math" panose="02040503050406030204" pitchFamily="18" charset="0"/>
                            </a:rPr>
                            <m:t>𝑡</m:t>
                          </m:r>
                          <m:r>
                            <a:rPr lang="fr-FR" b="0" i="1" baseline="-25000" smtClean="0">
                              <a:latin typeface="Cambria Math" panose="02040503050406030204" pitchFamily="18" charset="0"/>
                            </a:rPr>
                            <m:t>0</m:t>
                          </m:r>
                        </m:e>
                      </m:d>
                      <m:r>
                        <a:rPr lang="fr-FR" b="0" i="1" smtClean="0">
                          <a:latin typeface="Cambria Math" panose="02040503050406030204" pitchFamily="18" charset="0"/>
                        </a:rPr>
                        <m:t>= </m:t>
                      </m:r>
                      <m:r>
                        <a:rPr lang="en-US" i="1">
                          <a:latin typeface="Cambria Math" panose="02040503050406030204" pitchFamily="18" charset="0"/>
                        </a:rPr>
                        <m:t>𝑄</m:t>
                      </m:r>
                      <m:sSubSup>
                        <m:sSubSupPr>
                          <m:ctrlPr>
                            <a:rPr lang="en-US" i="1">
                              <a:solidFill>
                                <a:srgbClr val="836967"/>
                              </a:solidFill>
                              <a:latin typeface="Cambria Math" panose="02040503050406030204" pitchFamily="18" charset="0"/>
                            </a:rPr>
                          </m:ctrlPr>
                        </m:sSubSupPr>
                        <m:e>
                          <m:d>
                            <m:dPr>
                              <m:begChr m:val=""/>
                              <m:endChr m:val="|"/>
                              <m:ctrlPr>
                                <a:rPr lang="en-US" i="1">
                                  <a:solidFill>
                                    <a:srgbClr val="836967"/>
                                  </a:solidFill>
                                  <a:latin typeface="Cambria Math" panose="02040503050406030204" pitchFamily="18" charset="0"/>
                                </a:rPr>
                              </m:ctrlPr>
                            </m:dPr>
                            <m:e>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𝑡</m:t>
                                  </m:r>
                                </m:e>
                              </m:d>
                            </m:e>
                          </m:d>
                        </m:e>
                        <m:sub>
                          <m:r>
                            <a:rPr lang="en-US" i="1">
                              <a:latin typeface="Cambria Math" panose="02040503050406030204" pitchFamily="18" charset="0"/>
                            </a:rPr>
                            <m:t>𝑚𝑎𝑥</m:t>
                          </m:r>
                        </m:sub>
                        <m:sup>
                          <m:r>
                            <a:rPr lang="en-US" b="0" i="1" smtClean="0">
                              <a:latin typeface="Cambria Math" panose="02040503050406030204" pitchFamily="18" charset="0"/>
                            </a:rPr>
                            <m:t> </m:t>
                          </m:r>
                        </m:sup>
                      </m:sSubSup>
                      <m:r>
                        <a:rPr lang="fr-FR" b="0" i="1" smtClean="0">
                          <a:latin typeface="Cambria Math" panose="02040503050406030204" pitchFamily="18" charset="0"/>
                        </a:rPr>
                        <m:t>=</m:t>
                      </m:r>
                      <m:r>
                        <a:rPr lang="fr-FR" b="0" i="1" smtClean="0">
                          <a:latin typeface="Cambria Math" panose="02040503050406030204" pitchFamily="18" charset="0"/>
                        </a:rPr>
                        <m:t>𝑉𝑜𝑢𝑡</m:t>
                      </m:r>
                      <m:r>
                        <a:rPr lang="fr-FR" b="0" i="1" smtClean="0">
                          <a:latin typeface="Cambria Math" panose="02040503050406030204" pitchFamily="18" charset="0"/>
                        </a:rPr>
                        <m:t>_</m:t>
                      </m:r>
                      <m:r>
                        <a:rPr lang="fr-FR" b="0" i="1" smtClean="0">
                          <a:latin typeface="Cambria Math" panose="02040503050406030204" pitchFamily="18" charset="0"/>
                        </a:rPr>
                        <m:t>𝑚𝑎𝑥</m:t>
                      </m:r>
                    </m:oMath>
                  </m:oMathPara>
                </a14:m>
                <a:endParaRPr lang="en-US" dirty="0"/>
              </a:p>
            </p:txBody>
          </p:sp>
        </mc:Choice>
        <mc:Fallback xmlns="">
          <p:sp>
            <p:nvSpPr>
              <p:cNvPr id="11" name="TextBox 10">
                <a:extLst>
                  <a:ext uri="{FF2B5EF4-FFF2-40B4-BE49-F238E27FC236}">
                    <a16:creationId xmlns:a16="http://schemas.microsoft.com/office/drawing/2014/main" id="{70414946-7808-ABA7-128A-A90436198B99}"/>
                  </a:ext>
                </a:extLst>
              </p:cNvPr>
              <p:cNvSpPr txBox="1">
                <a:spLocks noRot="1" noChangeAspect="1" noMove="1" noResize="1" noEditPoints="1" noAdjustHandles="1" noChangeArrowheads="1" noChangeShapeType="1" noTextEdit="1"/>
              </p:cNvSpPr>
              <p:nvPr/>
            </p:nvSpPr>
            <p:spPr>
              <a:xfrm>
                <a:off x="1972438" y="2447779"/>
                <a:ext cx="6741941" cy="442429"/>
              </a:xfrm>
              <a:prstGeom prst="rect">
                <a:avLst/>
              </a:prstGeom>
              <a:blipFill>
                <a:blip r:embed="rId4"/>
                <a:stretch>
                  <a:fillRect t="-150000" b="-218056"/>
                </a:stretch>
              </a:blipFill>
            </p:spPr>
            <p:txBody>
              <a:bodyPr/>
              <a:lstStyle/>
              <a:p>
                <a:r>
                  <a:rPr lang="en-US">
                    <a:noFill/>
                  </a:rPr>
                  <a:t> </a:t>
                </a:r>
              </a:p>
            </p:txBody>
          </p:sp>
        </mc:Fallback>
      </mc:AlternateContent>
      <p:sp>
        <p:nvSpPr>
          <p:cNvPr id="12" name="Text Placeholder 3">
            <a:extLst>
              <a:ext uri="{FF2B5EF4-FFF2-40B4-BE49-F238E27FC236}">
                <a16:creationId xmlns:a16="http://schemas.microsoft.com/office/drawing/2014/main" id="{B8FA795A-C261-8B7F-2A43-53EA62183A01}"/>
              </a:ext>
            </a:extLst>
          </p:cNvPr>
          <p:cNvSpPr txBox="1">
            <a:spLocks/>
          </p:cNvSpPr>
          <p:nvPr/>
        </p:nvSpPr>
        <p:spPr>
          <a:xfrm>
            <a:off x="819150" y="3083187"/>
            <a:ext cx="10553700" cy="72771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16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We have calculated that the output noise is:</a:t>
            </a:r>
          </a:p>
        </p:txBody>
      </p:sp>
      <p:sp>
        <p:nvSpPr>
          <p:cNvPr id="13" name="Text Placeholder 3">
            <a:extLst>
              <a:ext uri="{FF2B5EF4-FFF2-40B4-BE49-F238E27FC236}">
                <a16:creationId xmlns:a16="http://schemas.microsoft.com/office/drawing/2014/main" id="{11D35353-08C8-4900-479F-0DB98635F212}"/>
              </a:ext>
            </a:extLst>
          </p:cNvPr>
          <p:cNvSpPr txBox="1">
            <a:spLocks/>
          </p:cNvSpPr>
          <p:nvPr/>
        </p:nvSpPr>
        <p:spPr>
          <a:xfrm>
            <a:off x="800100" y="4425458"/>
            <a:ext cx="10553700" cy="727718"/>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1600" kern="1200">
                <a:solidFill>
                  <a:schemeClr val="tx1">
                    <a:lumMod val="75000"/>
                    <a:lumOff val="25000"/>
                  </a:schemeClr>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lumMod val="75000"/>
                    <a:lumOff val="25000"/>
                  </a:schemeClr>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lumMod val="75000"/>
                    <a:lumOff val="25000"/>
                  </a:schemeClr>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lumMod val="75000"/>
                    <a:lumOff val="25000"/>
                  </a:schemeClr>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mj-lt"/>
              </a:rPr>
              <a:t>Thus, the SNR is: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88C374C-B42A-CF19-0B07-641988184CEB}"/>
                  </a:ext>
                </a:extLst>
              </p:cNvPr>
              <p:cNvSpPr txBox="1"/>
              <p:nvPr/>
            </p:nvSpPr>
            <p:spPr>
              <a:xfrm>
                <a:off x="2932530" y="4406867"/>
                <a:ext cx="6214986" cy="744884"/>
              </a:xfrm>
              <a:prstGeom prst="rect">
                <a:avLst/>
              </a:prstGeom>
              <a:noFill/>
            </p:spPr>
            <p:txBody>
              <a:bodyPr wrap="square">
                <a:spAutoFit/>
              </a:bodyPr>
              <a:lstStyle/>
              <a:p>
                <a14:m>
                  <m:oMath xmlns:m="http://schemas.openxmlformats.org/officeDocument/2006/math">
                    <m:sSup>
                      <m:sSupPr>
                        <m:ctrlPr>
                          <a:rPr lang="en-US" sz="2000" i="1" smtClean="0">
                            <a:effectLst/>
                            <a:latin typeface="Cambria Math" panose="02040503050406030204" pitchFamily="18" charset="0"/>
                            <a:cs typeface="Times New Roman" panose="02020603050405020304" pitchFamily="18" charset="0"/>
                          </a:rPr>
                        </m:ctrlPr>
                      </m:sSupPr>
                      <m:e>
                        <m:d>
                          <m:dPr>
                            <m:ctrlPr>
                              <a:rPr lang="en-US" sz="2000" i="1" smtClean="0">
                                <a:effectLst/>
                                <a:latin typeface="Cambria Math" panose="02040503050406030204" pitchFamily="18" charset="0"/>
                                <a:cs typeface="Times New Roman" panose="02020603050405020304" pitchFamily="18" charset="0"/>
                              </a:rPr>
                            </m:ctrlPr>
                          </m:dPr>
                          <m:e>
                            <m:f>
                              <m:fPr>
                                <m:ctrlPr>
                                  <a:rPr lang="en-US" sz="2000" i="1">
                                    <a:latin typeface="Cambria Math" panose="02040503050406030204" pitchFamily="18" charset="0"/>
                                    <a:cs typeface="Times New Roman" panose="02020603050405020304" pitchFamily="18" charset="0"/>
                                  </a:rPr>
                                </m:ctrlPr>
                              </m:fPr>
                              <m:num>
                                <m:r>
                                  <a:rPr lang="en-US" sz="2000" i="1">
                                    <a:latin typeface="Cambria Math" panose="02040503050406030204" pitchFamily="18" charset="0"/>
                                    <a:cs typeface="Times New Roman" panose="02020603050405020304" pitchFamily="18" charset="0"/>
                                  </a:rPr>
                                  <m:t>𝑆</m:t>
                                </m:r>
                              </m:num>
                              <m:den>
                                <m:r>
                                  <a:rPr lang="en-US" sz="2000" i="1">
                                    <a:latin typeface="Cambria Math" panose="02040503050406030204" pitchFamily="18" charset="0"/>
                                    <a:cs typeface="Times New Roman" panose="02020603050405020304" pitchFamily="18" charset="0"/>
                                  </a:rPr>
                                  <m:t>𝑁</m:t>
                                </m:r>
                              </m:den>
                            </m:f>
                          </m:e>
                        </m:d>
                      </m:e>
                      <m:sup>
                        <m:r>
                          <a:rPr lang="en-US" sz="2000" b="0" i="1" smtClean="0">
                            <a:effectLst/>
                            <a:latin typeface="Cambria Math" panose="02040503050406030204" pitchFamily="18" charset="0"/>
                            <a:cs typeface="Times New Roman" panose="02020603050405020304" pitchFamily="18" charset="0"/>
                          </a:rPr>
                          <m:t>2</m:t>
                        </m:r>
                      </m:sup>
                    </m:s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rPr>
                        </m:ctrlPr>
                      </m:fPr>
                      <m:num>
                        <m:sSup>
                          <m:sSupPr>
                            <m:ctrlPr>
                              <a:rPr lang="en-US" sz="2000" b="0" i="1" smtClean="0">
                                <a:effectLst/>
                                <a:latin typeface="Cambria Math" panose="02040503050406030204" pitchFamily="18" charset="0"/>
                              </a:rPr>
                            </m:ctrlPr>
                          </m:sSupPr>
                          <m:e>
                            <m:r>
                              <a:rPr lang="en-US" sz="2000" b="0" i="1" smtClean="0">
                                <a:effectLst/>
                                <a:latin typeface="Cambria Math" panose="02040503050406030204" pitchFamily="18" charset="0"/>
                              </a:rPr>
                              <m:t>𝑄</m:t>
                            </m:r>
                          </m:e>
                          <m:sup>
                            <m:r>
                              <a:rPr lang="en-US" sz="2000" b="0" i="1" smtClean="0">
                                <a:effectLst/>
                                <a:latin typeface="Cambria Math" panose="02040503050406030204" pitchFamily="18" charset="0"/>
                              </a:rPr>
                              <m:t>2</m:t>
                            </m:r>
                          </m:sup>
                        </m:sSup>
                        <m:sSubSup>
                          <m:sSubSupPr>
                            <m:ctrlPr>
                              <a:rPr lang="en-US" sz="2000" i="1">
                                <a:latin typeface="Cambria Math" panose="02040503050406030204" pitchFamily="18" charset="0"/>
                              </a:rPr>
                            </m:ctrlPr>
                          </m:sSub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rPr>
                                  <m:t>h</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e>
                            </m:d>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𝑚𝑎𝑥</m:t>
                            </m:r>
                          </m:sub>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bSup>
                      </m:num>
                      <m:den>
                        <m:f>
                          <m:fPr>
                            <m:ctrlPr>
                              <a:rPr lang="en-US" sz="2000" i="1">
                                <a:latin typeface="Cambria Math" panose="020405030504060302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2</m:t>
                            </m:r>
                            <m:r>
                              <a:rPr lang="en-US" sz="2000" i="1">
                                <a:latin typeface="Cambria Math" panose="02040503050406030204" pitchFamily="18" charset="0"/>
                                <a:ea typeface="Times New Roman" panose="02020603050405020304" pitchFamily="18" charset="0"/>
                                <a:cs typeface="Times New Roman" panose="02020603050405020304" pitchFamily="18" charset="0"/>
                              </a:rPr>
                              <m:t>𝜋</m:t>
                            </m:r>
                          </m:den>
                        </m:f>
                        <m:nary>
                          <m:naryPr>
                            <m:ctrlPr>
                              <a:rPr lang="en-US" sz="2000" i="1">
                                <a:latin typeface="Cambria Math" panose="02040503050406030204" pitchFamily="18" charset="0"/>
                              </a:rPr>
                            </m:ctrlPr>
                          </m:naryPr>
                          <m:sub>
                            <m:r>
                              <a:rPr lang="en-US" sz="2000" i="1">
                                <a:latin typeface="Cambria Math" panose="02040503050406030204" pitchFamily="18" charset="0"/>
                                <a:ea typeface="Times New Roman" panose="02020603050405020304" pitchFamily="18" charset="0"/>
                                <a:cs typeface="Times New Roman" panose="02020603050405020304" pitchFamily="18" charset="0"/>
                              </a:rPr>
                              <m:t>0</m:t>
                            </m:r>
                          </m:sub>
                          <m:sup>
                            <m:r>
                              <a:rPr lang="en-US" sz="2000" i="1">
                                <a:latin typeface="Cambria Math" panose="02040503050406030204" pitchFamily="18" charset="0"/>
                                <a:ea typeface="Times New Roman" panose="02020603050405020304" pitchFamily="18" charset="0"/>
                              </a:rPr>
                              <m:t>∞</m:t>
                            </m:r>
                          </m:sup>
                          <m:e>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𝑖𝑛</m:t>
                                    </m:r>
                                  </m:sub>
                                </m:sSub>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𝐻</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𝑗</m:t>
                                        </m:r>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latin typeface="Cambria Math" panose="02040503050406030204" pitchFamily="18" charset="0"/>
                                      </a:rPr>
                                    </m:ctrlPr>
                                  </m:sSupPr>
                                  <m: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000" b="0" i="1" smtClean="0">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𝑔</m:t>
                                            </m:r>
                                          </m:sub>
                                        </m:sSub>
                                        <m:r>
                                          <a:rPr lang="en-US" sz="200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𝑓</m:t>
                                            </m:r>
                                          </m:sub>
                                        </m:sSub>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a:latin typeface="Cambria Math" panose="020405030504060302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sSub>
                                  <m:sSubPr>
                                    <m:ctrlPr>
                                      <a:rPr lang="en-US" sz="2000" i="1">
                                        <a:latin typeface="Cambria Math" panose="020405030504060302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𝑣𝑛</m:t>
                                    </m:r>
                                  </m:sub>
                                </m:sSub>
                                <m:sSup>
                                  <m:sSupPr>
                                    <m:ctrlPr>
                                      <a:rPr lang="en-US" sz="2000" i="1">
                                        <a:latin typeface="Cambria Math" panose="02040503050406030204" pitchFamily="18" charset="0"/>
                                      </a:rPr>
                                    </m:ctrlPr>
                                  </m:sSupPr>
                                  <m:e>
                                    <m:d>
                                      <m:dPr>
                                        <m:begChr m:val="|"/>
                                        <m:endChr m:val="|"/>
                                        <m:ctrlPr>
                                          <a:rPr lang="en-US" sz="2000" i="1">
                                            <a:latin typeface="Cambria Math" panose="02040503050406030204" pitchFamily="18" charset="0"/>
                                          </a:rPr>
                                        </m:ctrlPr>
                                      </m:dPr>
                                      <m:e>
                                        <m:r>
                                          <a:rPr lang="en-US" sz="2000" i="1">
                                            <a:latin typeface="Cambria Math" panose="02040503050406030204" pitchFamily="18" charset="0"/>
                                            <a:ea typeface="Times New Roman" panose="02020603050405020304" pitchFamily="18" charset="0"/>
                                            <a:cs typeface="Times New Roman" panose="02020603050405020304" pitchFamily="18" charset="0"/>
                                          </a:rPr>
                                          <m:t>𝐻</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𝑗</m:t>
                                        </m:r>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e>
                                    </m:d>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e>
                            </m:d>
                          </m:e>
                        </m:nary>
                        <m:r>
                          <a:rPr lang="en-US" sz="2000" i="1">
                            <a:latin typeface="Cambria Math" panose="02040503050406030204" pitchFamily="18" charset="0"/>
                            <a:ea typeface="Times New Roman" panose="02020603050405020304" pitchFamily="18" charset="0"/>
                            <a:cs typeface="Times New Roman" panose="02020603050405020304" pitchFamily="18" charset="0"/>
                          </a:rPr>
                          <m:t>𝑑</m:t>
                        </m:r>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den>
                    </m:f>
                    <m:r>
                      <a:rPr lang="en-US" sz="2000" i="1" smtClean="0">
                        <a:latin typeface="Cambria Math" panose="02040503050406030204" pitchFamily="18" charset="0"/>
                        <a:ea typeface="Cambria Math" panose="02040503050406030204" pitchFamily="18" charset="0"/>
                        <a:cs typeface="Times New Roman" panose="02020603050405020304" pitchFamily="18" charset="0"/>
                      </a:rPr>
                      <m:t>=</m:t>
                    </m:r>
                    <m:r>
                      <a:rPr lang="en-US" sz="2000" b="0" i="1" smtClean="0">
                        <a:latin typeface="Cambria Math" panose="02040503050406030204" pitchFamily="18" charset="0"/>
                        <a:ea typeface="Cambria Math" panose="02040503050406030204" pitchFamily="18" charset="0"/>
                        <a:cs typeface="Times New Roman" panose="02020603050405020304" pitchFamily="18" charset="0"/>
                      </a:rPr>
                      <m:t>1</m:t>
                    </m:r>
                  </m:oMath>
                </a14:m>
                <a:r>
                  <a:rPr lang="en-US" sz="2000" dirty="0">
                    <a:effectLst/>
                    <a:latin typeface="+mj-lt"/>
                    <a:ea typeface="Times New Roman" panose="02020603050405020304" pitchFamily="18" charset="0"/>
                  </a:rPr>
                  <a:t> </a:t>
                </a:r>
                <a:endParaRPr lang="en-US" sz="2000" dirty="0">
                  <a:latin typeface="+mj-lt"/>
                </a:endParaRPr>
              </a:p>
            </p:txBody>
          </p:sp>
        </mc:Choice>
        <mc:Fallback xmlns="">
          <p:sp>
            <p:nvSpPr>
              <p:cNvPr id="15" name="TextBox 14">
                <a:extLst>
                  <a:ext uri="{FF2B5EF4-FFF2-40B4-BE49-F238E27FC236}">
                    <a16:creationId xmlns:a16="http://schemas.microsoft.com/office/drawing/2014/main" id="{B88C374C-B42A-CF19-0B07-641988184CEB}"/>
                  </a:ext>
                </a:extLst>
              </p:cNvPr>
              <p:cNvSpPr txBox="1">
                <a:spLocks noRot="1" noChangeAspect="1" noMove="1" noResize="1" noEditPoints="1" noAdjustHandles="1" noChangeArrowheads="1" noChangeShapeType="1" noTextEdit="1"/>
              </p:cNvSpPr>
              <p:nvPr/>
            </p:nvSpPr>
            <p:spPr>
              <a:xfrm>
                <a:off x="2932530" y="4406867"/>
                <a:ext cx="6214986" cy="7448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F004344-D744-5327-9D2D-57525457DE4B}"/>
                  </a:ext>
                </a:extLst>
              </p:cNvPr>
              <p:cNvSpPr txBox="1"/>
              <p:nvPr/>
            </p:nvSpPr>
            <p:spPr>
              <a:xfrm>
                <a:off x="3161126" y="5431929"/>
                <a:ext cx="6960774" cy="728084"/>
              </a:xfrm>
              <a:prstGeom prst="rect">
                <a:avLst/>
              </a:prstGeom>
              <a:noFill/>
            </p:spPr>
            <p:txBody>
              <a:bodyPr wrap="square">
                <a:spAutoFit/>
              </a:bodyPr>
              <a:lstStyle/>
              <a:p>
                <a14:m>
                  <m:oMath xmlns:m="http://schemas.openxmlformats.org/officeDocument/2006/math">
                    <m:sSup>
                      <m:sSupPr>
                        <m:ctrlPr>
                          <a:rPr lang="en-US" sz="2000" b="0" i="1" smtClean="0">
                            <a:effectLst/>
                            <a:latin typeface="Cambria Math" panose="02040503050406030204" pitchFamily="18" charset="0"/>
                            <a:cs typeface="Times New Roman" panose="02020603050405020304" pitchFamily="18" charset="0"/>
                          </a:rPr>
                        </m:ctrlPr>
                      </m:sSupPr>
                      <m:e>
                        <m:r>
                          <a:rPr lang="en-US" sz="2000" b="0" i="1" smtClean="0">
                            <a:effectLst/>
                            <a:latin typeface="Cambria Math" panose="02040503050406030204" pitchFamily="18" charset="0"/>
                            <a:cs typeface="Times New Roman" panose="02020603050405020304" pitchFamily="18" charset="0"/>
                          </a:rPr>
                          <m:t>𝑄</m:t>
                        </m:r>
                      </m:e>
                      <m:sup>
                        <m:r>
                          <a:rPr lang="en-US" sz="2000" b="0" i="1" smtClean="0">
                            <a:effectLst/>
                            <a:latin typeface="Cambria Math" panose="02040503050406030204" pitchFamily="18" charset="0"/>
                            <a:cs typeface="Times New Roman" panose="02020603050405020304" pitchFamily="18" charset="0"/>
                          </a:rPr>
                          <m:t>2</m:t>
                        </m:r>
                      </m:sup>
                    </m:sSup>
                    <m:r>
                      <a:rPr lang="en-US" sz="2000" b="0" i="1"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US" sz="2000" i="1" smtClean="0">
                        <a:effectLst/>
                        <a:latin typeface="Cambria Math" panose="02040503050406030204" pitchFamily="18" charset="0"/>
                        <a:ea typeface="Times New Roman" panose="02020603050405020304" pitchFamily="18" charset="0"/>
                        <a:cs typeface="Times New Roman" panose="02020603050405020304" pitchFamily="18" charset="0"/>
                      </a:rPr>
                      <m:t>𝐸𝑁</m:t>
                    </m:r>
                    <m:sSup>
                      <m:sSupPr>
                        <m:ctrlPr>
                          <a:rPr lang="en-US" sz="2000" i="1">
                            <a:effectLst/>
                            <a:latin typeface="Cambria Math" panose="020405030504060302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𝐶</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effectLst/>
                            <a:latin typeface="Cambria Math" panose="02040503050406030204" pitchFamily="18" charset="0"/>
                          </a:rPr>
                        </m:ctrlPr>
                      </m:fPr>
                      <m:num>
                        <m:f>
                          <m:fPr>
                            <m:ctrlPr>
                              <a:rPr lang="en-US" sz="2000" i="1">
                                <a:effectLst/>
                                <a:latin typeface="Cambria Math" panose="02040503050406030204" pitchFamily="18" charset="0"/>
                              </a:rPr>
                            </m:ctrlPr>
                          </m:fPr>
                          <m:num>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𝜋</m:t>
                            </m:r>
                          </m:den>
                        </m:f>
                        <m:nary>
                          <m:naryPr>
                            <m:ctrlPr>
                              <a:rPr lang="en-US" sz="2000" i="1">
                                <a:effectLst/>
                                <a:latin typeface="Cambria Math" panose="02040503050406030204" pitchFamily="18" charset="0"/>
                              </a:rPr>
                            </m:ctrlPr>
                          </m:naryPr>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0</m:t>
                            </m:r>
                          </m:sub>
                          <m:sup>
                            <m:r>
                              <a:rPr lang="en-US" sz="2000" i="1">
                                <a:effectLst/>
                                <a:latin typeface="Cambria Math" panose="02040503050406030204" pitchFamily="18" charset="0"/>
                                <a:ea typeface="Times New Roman" panose="02020603050405020304" pitchFamily="18" charset="0"/>
                              </a:rPr>
                              <m:t>∞</m:t>
                            </m:r>
                          </m:sup>
                          <m:e>
                            <m:d>
                              <m:dPr>
                                <m:begChr m:val="["/>
                                <m:endChr m:val="]"/>
                                <m:ctrlPr>
                                  <a:rPr lang="en-US" sz="2000" i="1">
                                    <a:effectLst/>
                                    <a:latin typeface="Cambria Math" panose="02040503050406030204" pitchFamily="18" charset="0"/>
                                  </a:rPr>
                                </m:ctrlPr>
                              </m:dPr>
                              <m:e>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𝑖𝑛</m:t>
                                    </m:r>
                                  </m:sub>
                                </m:sSub>
                                <m:sSup>
                                  <m:sSupPr>
                                    <m:ctrlPr>
                                      <a:rPr lang="en-US" sz="2000" i="1">
                                        <a:effectLst/>
                                        <a:latin typeface="Cambria Math" panose="02040503050406030204" pitchFamily="18" charset="0"/>
                                      </a:rPr>
                                    </m:ctrlPr>
                                  </m:sSupPr>
                                  <m:e>
                                    <m:d>
                                      <m:dPr>
                                        <m:begChr m:val="|"/>
                                        <m:endChr m:val="|"/>
                                        <m:ctrlPr>
                                          <a:rPr lang="en-US" sz="2000" i="1">
                                            <a:effectLst/>
                                            <a:latin typeface="Cambria Math" panose="020405030504060302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𝐻</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e>
                                    </m:d>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2000" i="1">
                                        <a:effectLst/>
                                        <a:latin typeface="Cambria Math" panose="02040503050406030204" pitchFamily="18" charset="0"/>
                                      </a:rPr>
                                    </m:ctrlPr>
                                  </m:sSupPr>
                                  <m:e>
                                    <m:d>
                                      <m:dPr>
                                        <m:ctrlPr>
                                          <a:rPr lang="en-US" sz="2000" i="1">
                                            <a:effectLst/>
                                            <a:latin typeface="Cambria Math" panose="02040503050406030204" pitchFamily="18" charset="0"/>
                                          </a:rPr>
                                        </m:ctrlPr>
                                      </m:dPr>
                                      <m:e>
                                        <m:sSub>
                                          <m:sSubPr>
                                            <m:ctrlPr>
                                              <a:rPr lang="en-US" sz="2000" i="1" smtClean="0">
                                                <a:effectLst/>
                                                <a:latin typeface="Cambria Math" panose="02040503050406030204" pitchFamily="18" charset="0"/>
                                              </a:rPr>
                                            </m:ctrlPr>
                                          </m:sSub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000" b="0" i="1" smtClean="0">
                                                <a:effectLst/>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𝐶</m:t>
                                            </m:r>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𝑔</m:t>
                                            </m:r>
                                          </m:sub>
                                        </m:sSub>
                                        <m:r>
                                          <a:rPr lang="en-US" sz="200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𝑓</m:t>
                                            </m:r>
                                          </m:sub>
                                        </m:sSub>
                                      </m:e>
                                    </m:d>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p>
                                  <m:sSupPr>
                                    <m:ctrlPr>
                                      <a:rPr lang="en-US" sz="2000" i="1">
                                        <a:effectLst/>
                                        <a:latin typeface="Cambria Math" panose="02040503050406030204" pitchFamily="18" charset="0"/>
                                      </a:rPr>
                                    </m:ctrlPr>
                                  </m:sSup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𝜔</m:t>
                                    </m:r>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sSub>
                                  <m:sSubPr>
                                    <m:ctrlPr>
                                      <a:rPr lang="en-US" sz="2000" i="1">
                                        <a:effectLst/>
                                        <a:latin typeface="Cambria Math" panose="02040503050406030204" pitchFamily="18" charset="0"/>
                                      </a:rPr>
                                    </m:ctrlPr>
                                  </m:sSub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𝑆</m:t>
                                    </m:r>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𝑣𝑛</m:t>
                                    </m:r>
                                  </m:sub>
                                </m:sSub>
                                <m:sSup>
                                  <m:sSupPr>
                                    <m:ctrlPr>
                                      <a:rPr lang="en-US" sz="2000" i="1">
                                        <a:effectLst/>
                                        <a:latin typeface="Cambria Math" panose="02040503050406030204" pitchFamily="18" charset="0"/>
                                      </a:rPr>
                                    </m:ctrlPr>
                                  </m:sSupPr>
                                  <m:e>
                                    <m:d>
                                      <m:dPr>
                                        <m:begChr m:val="|"/>
                                        <m:endChr m:val="|"/>
                                        <m:ctrlPr>
                                          <a:rPr lang="en-US" sz="2000" i="1">
                                            <a:effectLst/>
                                            <a:latin typeface="Cambria Math" panose="02040503050406030204" pitchFamily="18" charset="0"/>
                                          </a:rPr>
                                        </m:ctrlPr>
                                      </m:dPr>
                                      <m:e>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𝐻</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𝑗</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e>
                                    </m:d>
                                  </m:e>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p>
                                </m:sSup>
                              </m:e>
                            </m:d>
                          </m:e>
                        </m:nary>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𝜔</m:t>
                        </m:r>
                      </m:num>
                      <m:den>
                        <m:sSubSup>
                          <m:sSubSupPr>
                            <m:ctrlPr>
                              <a:rPr lang="en-US" sz="2000" i="1">
                                <a:effectLst/>
                                <a:latin typeface="Cambria Math" panose="02040503050406030204" pitchFamily="18" charset="0"/>
                              </a:rPr>
                            </m:ctrlPr>
                          </m:sSubSupPr>
                          <m:e>
                            <m:d>
                              <m:dPr>
                                <m:begChr m:val=""/>
                                <m:endChr m:val="|"/>
                                <m:ctrlPr>
                                  <a:rPr lang="en-US" sz="2000" i="1">
                                    <a:effectLst/>
                                    <a:latin typeface="Cambria Math" panose="02040503050406030204" pitchFamily="18" charset="0"/>
                                  </a:rPr>
                                </m:ctrlPr>
                              </m:dPr>
                              <m:e>
                                <m:r>
                                  <a:rPr lang="en-US" sz="2000" i="1">
                                    <a:effectLst/>
                                    <a:latin typeface="Cambria Math" panose="02040503050406030204" pitchFamily="18" charset="0"/>
                                    <a:ea typeface="Times New Roman" panose="02020603050405020304" pitchFamily="18" charset="0"/>
                                  </a:rPr>
                                  <m:t>h</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m:t>
                                </m:r>
                              </m:e>
                            </m:d>
                          </m:e>
                          <m:sub>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𝑚𝑎𝑥</m:t>
                            </m:r>
                          </m:sub>
                          <m:sup>
                            <m:r>
                              <a:rPr lang="en-US" sz="2000" i="1">
                                <a:effectLst/>
                                <a:latin typeface="Cambria Math" panose="02040503050406030204" pitchFamily="18" charset="0"/>
                                <a:ea typeface="Times New Roman" panose="02020603050405020304" pitchFamily="18" charset="0"/>
                                <a:cs typeface="Times New Roman" panose="02020603050405020304" pitchFamily="18" charset="0"/>
                              </a:rPr>
                              <m:t>2</m:t>
                            </m:r>
                          </m:sup>
                        </m:sSubSup>
                      </m:den>
                    </m:f>
                  </m:oMath>
                </a14:m>
                <a:r>
                  <a:rPr lang="en-US" sz="2000" dirty="0">
                    <a:effectLst/>
                    <a:latin typeface="+mj-lt"/>
                    <a:ea typeface="Times New Roman" panose="02020603050405020304" pitchFamily="18" charset="0"/>
                  </a:rPr>
                  <a:t> </a:t>
                </a:r>
                <a:endParaRPr lang="en-US" sz="2000" dirty="0">
                  <a:latin typeface="+mj-lt"/>
                </a:endParaRPr>
              </a:p>
            </p:txBody>
          </p:sp>
        </mc:Choice>
        <mc:Fallback xmlns="">
          <p:sp>
            <p:nvSpPr>
              <p:cNvPr id="18" name="TextBox 17">
                <a:extLst>
                  <a:ext uri="{FF2B5EF4-FFF2-40B4-BE49-F238E27FC236}">
                    <a16:creationId xmlns:a16="http://schemas.microsoft.com/office/drawing/2014/main" id="{4F004344-D744-5327-9D2D-57525457DE4B}"/>
                  </a:ext>
                </a:extLst>
              </p:cNvPr>
              <p:cNvSpPr txBox="1">
                <a:spLocks noRot="1" noChangeAspect="1" noMove="1" noResize="1" noEditPoints="1" noAdjustHandles="1" noChangeArrowheads="1" noChangeShapeType="1" noTextEdit="1"/>
              </p:cNvSpPr>
              <p:nvPr/>
            </p:nvSpPr>
            <p:spPr>
              <a:xfrm>
                <a:off x="3161126" y="5431929"/>
                <a:ext cx="6960774" cy="728084"/>
              </a:xfrm>
              <a:prstGeom prst="rect">
                <a:avLst/>
              </a:prstGeom>
              <a:blipFill>
                <a:blip r:embed="rId6"/>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5DDA18B-619A-B45D-3D87-F84EC55A9C80}"/>
              </a:ext>
            </a:extLst>
          </p:cNvPr>
          <p:cNvSpPr txBox="1"/>
          <p:nvPr/>
        </p:nvSpPr>
        <p:spPr>
          <a:xfrm>
            <a:off x="10087564" y="5533334"/>
            <a:ext cx="1752600" cy="307777"/>
          </a:xfrm>
          <a:prstGeom prst="rect">
            <a:avLst/>
          </a:prstGeom>
          <a:noFill/>
        </p:spPr>
        <p:txBody>
          <a:bodyPr wrap="square" rtlCol="0">
            <a:spAutoFit/>
          </a:bodyPr>
          <a:lstStyle/>
          <a:p>
            <a:r>
              <a:rPr lang="en-US">
                <a:latin typeface="+mj-lt"/>
              </a:rPr>
              <a:t>(in Coulombs)</a:t>
            </a:r>
          </a:p>
        </p:txBody>
      </p:sp>
      <p:sp>
        <p:nvSpPr>
          <p:cNvPr id="14" name="TextBox 13">
            <a:extLst>
              <a:ext uri="{FF2B5EF4-FFF2-40B4-BE49-F238E27FC236}">
                <a16:creationId xmlns:a16="http://schemas.microsoft.com/office/drawing/2014/main" id="{0C7CC69B-B75A-5B22-10D3-5AFFF0436E2B}"/>
              </a:ext>
            </a:extLst>
          </p:cNvPr>
          <p:cNvSpPr txBox="1"/>
          <p:nvPr/>
        </p:nvSpPr>
        <p:spPr>
          <a:xfrm>
            <a:off x="712616" y="5317891"/>
            <a:ext cx="2448510" cy="584775"/>
          </a:xfrm>
          <a:prstGeom prst="rect">
            <a:avLst/>
          </a:prstGeom>
          <a:noFill/>
        </p:spPr>
        <p:txBody>
          <a:bodyPr wrap="square" rtlCol="0">
            <a:spAutoFit/>
          </a:bodyPr>
          <a:lstStyle/>
          <a:p>
            <a:r>
              <a:rPr lang="en-US" sz="1600">
                <a:latin typeface="+mj-lt"/>
                <a:ea typeface="Lato" panose="020F0502020204030203" pitchFamily="34" charset="0"/>
                <a:cs typeface="Lato" panose="020F0502020204030203" pitchFamily="34" charset="0"/>
              </a:rPr>
              <a:t>The charge that would make SNR = 1 is:</a:t>
            </a:r>
          </a:p>
        </p:txBody>
      </p:sp>
      <p:sp>
        <p:nvSpPr>
          <p:cNvPr id="6" name="Footer Placeholder 3">
            <a:extLst>
              <a:ext uri="{FF2B5EF4-FFF2-40B4-BE49-F238E27FC236}">
                <a16:creationId xmlns:a16="http://schemas.microsoft.com/office/drawing/2014/main" id="{93432BDB-507E-0933-17A7-3CE14CCCCFEF}"/>
              </a:ext>
            </a:extLst>
          </p:cNvPr>
          <p:cNvSpPr txBox="1">
            <a:spLocks/>
          </p:cNvSpPr>
          <p:nvPr/>
        </p:nvSpPr>
        <p:spPr>
          <a:xfrm>
            <a:off x="4038600" y="6425791"/>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144762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67C2C-E527-2680-7CB3-94F364ACD16F}"/>
              </a:ext>
            </a:extLst>
          </p:cNvPr>
          <p:cNvSpPr>
            <a:spLocks noGrp="1"/>
          </p:cNvSpPr>
          <p:nvPr>
            <p:ph type="body" sz="quarter" idx="13"/>
          </p:nvPr>
        </p:nvSpPr>
        <p:spPr/>
        <p:txBody>
          <a:bodyPr/>
          <a:lstStyle/>
          <a:p>
            <a:r>
              <a:rPr lang="en-US">
                <a:solidFill>
                  <a:schemeClr val="tx1"/>
                </a:solidFill>
                <a:latin typeface="+mj-lt"/>
              </a:rPr>
              <a:t>Using a classical model (only approximation in deep technologies )</a:t>
            </a:r>
          </a:p>
        </p:txBody>
      </p:sp>
      <p:sp>
        <p:nvSpPr>
          <p:cNvPr id="3" name="Title 2">
            <a:extLst>
              <a:ext uri="{FF2B5EF4-FFF2-40B4-BE49-F238E27FC236}">
                <a16:creationId xmlns:a16="http://schemas.microsoft.com/office/drawing/2014/main" id="{43AD0ADE-A9C7-1983-0E2E-270E47D442D8}"/>
              </a:ext>
            </a:extLst>
          </p:cNvPr>
          <p:cNvSpPr>
            <a:spLocks noGrp="1"/>
          </p:cNvSpPr>
          <p:nvPr>
            <p:ph type="title"/>
          </p:nvPr>
        </p:nvSpPr>
        <p:spPr/>
        <p:txBody>
          <a:bodyPr/>
          <a:lstStyle/>
          <a:p>
            <a:r>
              <a:rPr lang="en-US"/>
              <a:t>Equivalent Noise Charge – with Shapers</a:t>
            </a:r>
          </a:p>
        </p:txBody>
      </p:sp>
      <p:sp>
        <p:nvSpPr>
          <p:cNvPr id="5" name="Slide Number Placeholder 4">
            <a:extLst>
              <a:ext uri="{FF2B5EF4-FFF2-40B4-BE49-F238E27FC236}">
                <a16:creationId xmlns:a16="http://schemas.microsoft.com/office/drawing/2014/main" id="{3E7F7CB2-E7D6-0547-D872-97B6554C7B9C}"/>
              </a:ext>
            </a:extLst>
          </p:cNvPr>
          <p:cNvSpPr>
            <a:spLocks noGrp="1"/>
          </p:cNvSpPr>
          <p:nvPr>
            <p:ph type="sldNum" sz="quarter" idx="4"/>
          </p:nvPr>
        </p:nvSpPr>
        <p:spPr/>
        <p:txBody>
          <a:bodyPr/>
          <a:lstStyle/>
          <a:p>
            <a:fld id="{52B60363-7E9F-BF4A-894A-A30319D3939A}" type="slidenum">
              <a:rPr lang="en-US" smtClean="0"/>
              <a:pPr/>
              <a:t>59</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369021-7E17-E130-2894-E404E7DF8F7C}"/>
                  </a:ext>
                </a:extLst>
              </p:cNvPr>
              <p:cNvSpPr txBox="1"/>
              <p:nvPr/>
            </p:nvSpPr>
            <p:spPr>
              <a:xfrm>
                <a:off x="800100" y="1829825"/>
                <a:ext cx="7356264" cy="594330"/>
              </a:xfrm>
              <a:prstGeom prst="rect">
                <a:avLst/>
              </a:prstGeom>
              <a:noFill/>
            </p:spPr>
            <p:txBody>
              <a:bodyPr wrap="square">
                <a:spAutoFit/>
              </a:bodyPr>
              <a:lstStyle/>
              <a:p>
                <a14:m>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𝑔</m:t>
                        </m:r>
                      </m:sub>
                    </m:sSub>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𝑜𝑥</m:t>
                        </m:r>
                      </m:sub>
                    </m:sSub>
                    <m:r>
                      <a:rPr lang="en-US" sz="2000" i="1">
                        <a:latin typeface="Cambria Math" panose="02040503050406030204" pitchFamily="18" charset="0"/>
                      </a:rPr>
                      <m:t>𝑊𝐿</m:t>
                    </m:r>
                    <m:r>
                      <a:rPr lang="en-US" sz="2000" i="0">
                        <a:latin typeface="Cambria Math" panose="02040503050406030204" pitchFamily="18" charset="0"/>
                      </a:rPr>
                      <m:t>,</m:t>
                    </m:r>
                    <m:r>
                      <a:rPr lang="en-US" sz="2000" b="0" i="1" smtClean="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0">
                            <a:latin typeface="Cambria Math" panose="02040503050406030204" pitchFamily="18" charset="0"/>
                          </a:rPr>
                          <m:t>4</m:t>
                        </m:r>
                        <m:r>
                          <m:rPr>
                            <m:sty m:val="p"/>
                          </m:rPr>
                          <a:rPr lang="el-GR" sz="2000" i="1" smtClean="0">
                            <a:latin typeface="Cambria Math" panose="02040503050406030204" pitchFamily="18" charset="0"/>
                            <a:ea typeface="Cambria Math" panose="02040503050406030204" pitchFamily="18" charset="0"/>
                          </a:rPr>
                          <m:t>γ</m:t>
                        </m:r>
                        <m:r>
                          <a:rPr lang="en-US" sz="2000" i="1">
                            <a:latin typeface="Cambria Math" panose="02040503050406030204" pitchFamily="18" charset="0"/>
                          </a:rPr>
                          <m:t>𝑘𝑇</m:t>
                        </m:r>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𝑚</m:t>
                            </m:r>
                          </m:sub>
                        </m:sSub>
                      </m:den>
                    </m:f>
                    <m:r>
                      <a:rPr lang="en-US" sz="2000" i="0">
                        <a:latin typeface="Cambria Math" panose="02040503050406030204" pitchFamily="18" charset="0"/>
                      </a:rPr>
                      <m:t>,</m:t>
                    </m:r>
                    <m:r>
                      <a:rPr lang="en-US" sz="2000" b="0" i="1" smtClean="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𝐴</m:t>
                        </m:r>
                      </m:e>
                      <m:sub>
                        <m:r>
                          <a:rPr lang="en-US" sz="2000" i="0">
                            <a:latin typeface="Cambria Math" panose="02040503050406030204" pitchFamily="18" charset="0"/>
                          </a:rPr>
                          <m:t>ƒ</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𝐾</m:t>
                            </m:r>
                          </m:e>
                          <m:sub>
                            <m:r>
                              <a:rPr lang="en-US" sz="2000" i="0">
                                <a:latin typeface="Cambria Math" panose="02040503050406030204" pitchFamily="18" charset="0"/>
                              </a:rPr>
                              <m:t>ƒ</m:t>
                            </m:r>
                          </m:sub>
                        </m:sSub>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𝑜𝑥</m:t>
                            </m:r>
                          </m:sub>
                        </m:sSub>
                        <m:r>
                          <a:rPr lang="en-US" sz="2000" i="1">
                            <a:latin typeface="Cambria Math" panose="02040503050406030204" pitchFamily="18" charset="0"/>
                          </a:rPr>
                          <m:t>𝑊𝐿</m:t>
                        </m:r>
                      </m:den>
                    </m:f>
                  </m:oMath>
                </a14:m>
                <a:r>
                  <a:rPr lang="en-US" sz="2000">
                    <a:latin typeface="+mj-lt"/>
                  </a:rPr>
                  <a:t>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 </m:t>
                    </m:r>
                    <m:r>
                      <a:rPr lang="en-US" sz="2000" b="0" i="1" smtClean="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𝑆</m:t>
                        </m:r>
                      </m:e>
                      <m:sub>
                        <m:r>
                          <a:rPr lang="en-US" sz="2000" b="0" i="1" smtClean="0">
                            <a:latin typeface="Cambria Math" panose="02040503050406030204" pitchFamily="18" charset="0"/>
                          </a:rPr>
                          <m:t>𝑝</m:t>
                        </m:r>
                      </m:sub>
                    </m:sSub>
                    <m:r>
                      <a:rPr lang="en-US" sz="200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a:latin typeface="Cambria Math" panose="02040503050406030204" pitchFamily="18" charset="0"/>
                          </a:rPr>
                          <m:t>4</m:t>
                        </m:r>
                        <m:r>
                          <a:rPr lang="en-US" sz="2000" i="1">
                            <a:latin typeface="Cambria Math" panose="02040503050406030204" pitchFamily="18" charset="0"/>
                          </a:rPr>
                          <m:t>𝑘𝑇</m:t>
                        </m:r>
                      </m:num>
                      <m:den>
                        <m:r>
                          <a:rPr lang="en-US" sz="2000" b="0" i="1" smtClean="0">
                            <a:solidFill>
                              <a:schemeClr val="tx1"/>
                            </a:solidFill>
                            <a:latin typeface="Cambria Math" panose="02040503050406030204" pitchFamily="18" charset="0"/>
                          </a:rPr>
                          <m:t>𝑅𝑓</m:t>
                        </m:r>
                      </m:den>
                    </m:f>
                    <m:r>
                      <a:rPr lang="en-US" sz="2000" b="0" i="1" smtClean="0">
                        <a:latin typeface="Cambria Math" panose="02040503050406030204" pitchFamily="18" charset="0"/>
                      </a:rPr>
                      <m:t>+2</m:t>
                    </m:r>
                    <m:r>
                      <a:rPr lang="en-US" sz="2000" b="0" i="1" smtClean="0">
                        <a:latin typeface="Cambria Math" panose="02040503050406030204" pitchFamily="18" charset="0"/>
                      </a:rPr>
                      <m:t>𝑞𝐼𝑙𝑒𝑎𝑘</m:t>
                    </m:r>
                  </m:oMath>
                </a14:m>
                <a:endParaRPr lang="en-US" sz="2000" baseline="-25000">
                  <a:latin typeface="+mj-lt"/>
                </a:endParaRPr>
              </a:p>
            </p:txBody>
          </p:sp>
        </mc:Choice>
        <mc:Fallback xmlns="">
          <p:sp>
            <p:nvSpPr>
              <p:cNvPr id="8" name="TextBox 7">
                <a:extLst>
                  <a:ext uri="{FF2B5EF4-FFF2-40B4-BE49-F238E27FC236}">
                    <a16:creationId xmlns:a16="http://schemas.microsoft.com/office/drawing/2014/main" id="{79369021-7E17-E130-2894-E404E7DF8F7C}"/>
                  </a:ext>
                </a:extLst>
              </p:cNvPr>
              <p:cNvSpPr txBox="1">
                <a:spLocks noRot="1" noChangeAspect="1" noMove="1" noResize="1" noEditPoints="1" noAdjustHandles="1" noChangeArrowheads="1" noChangeShapeType="1" noTextEdit="1"/>
              </p:cNvSpPr>
              <p:nvPr/>
            </p:nvSpPr>
            <p:spPr>
              <a:xfrm>
                <a:off x="800100" y="1829825"/>
                <a:ext cx="7356264" cy="59433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B4F1E07-F8D2-38F0-D302-25F18BF2C199}"/>
                  </a:ext>
                </a:extLst>
              </p:cNvPr>
              <p:cNvSpPr txBox="1"/>
              <p:nvPr/>
            </p:nvSpPr>
            <p:spPr>
              <a:xfrm>
                <a:off x="1010529" y="2785632"/>
                <a:ext cx="10343271" cy="640112"/>
              </a:xfrm>
              <a:prstGeom prst="rect">
                <a:avLst/>
              </a:prstGeom>
              <a:noFill/>
              <a:ln w="19050">
                <a:solidFill>
                  <a:schemeClr val="accent1"/>
                </a:solidFill>
              </a:ln>
            </p:spPr>
            <p:txBody>
              <a:bodyPr wrap="square">
                <a:spAutoFit/>
              </a:bodyPr>
              <a:lstStyle/>
              <a:p>
                <a14:m>
                  <m:oMath xmlns:m="http://schemas.openxmlformats.org/officeDocument/2006/math">
                    <m:r>
                      <a:rPr lang="en-US" sz="2000" b="1" i="1" smtClean="0">
                        <a:solidFill>
                          <a:schemeClr val="tx1"/>
                        </a:solidFill>
                        <a:latin typeface="Cambria Math" panose="02040503050406030204" pitchFamily="18" charset="0"/>
                      </a:rPr>
                      <m:t>𝑬𝑵</m:t>
                    </m:r>
                    <m:sSup>
                      <m:sSupPr>
                        <m:ctrlPr>
                          <a:rPr lang="en-US" sz="2000" b="1" i="1">
                            <a:solidFill>
                              <a:schemeClr val="tx1"/>
                            </a:solidFill>
                            <a:latin typeface="Cambria Math" panose="02040503050406030204" pitchFamily="18" charset="0"/>
                          </a:rPr>
                        </m:ctrlPr>
                      </m:sSupPr>
                      <m:e>
                        <m:r>
                          <a:rPr lang="en-US" sz="2000" b="1" i="1">
                            <a:solidFill>
                              <a:schemeClr val="tx1"/>
                            </a:solidFill>
                            <a:latin typeface="Cambria Math" panose="02040503050406030204" pitchFamily="18" charset="0"/>
                          </a:rPr>
                          <m:t>𝑪</m:t>
                        </m:r>
                      </m:e>
                      <m:sup>
                        <m:r>
                          <a:rPr lang="en-US" sz="2000" b="1" i="0">
                            <a:solidFill>
                              <a:schemeClr val="tx1"/>
                            </a:solidFill>
                            <a:latin typeface="Cambria Math" panose="02040503050406030204" pitchFamily="18" charset="0"/>
                          </a:rPr>
                          <m:t>𝟐</m:t>
                        </m:r>
                      </m:sup>
                    </m:sSup>
                    <m:r>
                      <a:rPr lang="en-US" sz="2000" b="1" i="0">
                        <a:solidFill>
                          <a:schemeClr val="tx1"/>
                        </a:solidFill>
                        <a:latin typeface="Cambria Math" panose="02040503050406030204" pitchFamily="18" charset="0"/>
                      </a:rPr>
                      <m:t>=</m:t>
                    </m:r>
                    <m:sSup>
                      <m:sSupPr>
                        <m:ctrlPr>
                          <a:rPr lang="en-US" sz="2000" b="1" i="1">
                            <a:solidFill>
                              <a:schemeClr val="tx1"/>
                            </a:solidFill>
                            <a:latin typeface="Cambria Math" panose="02040503050406030204" pitchFamily="18" charset="0"/>
                          </a:rPr>
                        </m:ctrlPr>
                      </m:sSupPr>
                      <m:e>
                        <m:d>
                          <m:dPr>
                            <m:ctrlPr>
                              <a:rPr lang="en-US" sz="2000" b="1" i="1">
                                <a:solidFill>
                                  <a:schemeClr val="tx1"/>
                                </a:solidFill>
                                <a:latin typeface="Cambria Math" panose="02040503050406030204" pitchFamily="18" charset="0"/>
                              </a:rPr>
                            </m:ctrlPr>
                          </m:dPr>
                          <m:e>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𝑪</m:t>
                                </m:r>
                              </m:e>
                              <m:sub>
                                <m:r>
                                  <a:rPr lang="en-US" sz="2000" b="1" i="1">
                                    <a:solidFill>
                                      <a:schemeClr val="tx1"/>
                                    </a:solidFill>
                                    <a:latin typeface="Cambria Math" panose="02040503050406030204" pitchFamily="18" charset="0"/>
                                  </a:rPr>
                                  <m:t>𝒊𝒏</m:t>
                                </m:r>
                              </m:sub>
                            </m:sSub>
                            <m:r>
                              <a:rPr lang="en-US" sz="2000" b="1" i="0">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𝑪</m:t>
                                </m:r>
                              </m:e>
                              <m:sub>
                                <m:r>
                                  <a:rPr lang="en-US" sz="2000" b="1" i="1">
                                    <a:solidFill>
                                      <a:schemeClr val="tx1"/>
                                    </a:solidFill>
                                    <a:latin typeface="Cambria Math" panose="02040503050406030204" pitchFamily="18" charset="0"/>
                                  </a:rPr>
                                  <m:t>𝒐𝒙</m:t>
                                </m:r>
                              </m:sub>
                            </m:sSub>
                            <m:r>
                              <a:rPr lang="en-US" sz="2000" b="1" i="1">
                                <a:solidFill>
                                  <a:schemeClr val="tx1"/>
                                </a:solidFill>
                                <a:latin typeface="Cambria Math" panose="02040503050406030204" pitchFamily="18" charset="0"/>
                              </a:rPr>
                              <m:t>𝑾𝑳</m:t>
                            </m:r>
                            <m:r>
                              <a:rPr lang="en-US" sz="2000" b="1">
                                <a:solidFill>
                                  <a:schemeClr val="tx1"/>
                                </a:solidFill>
                                <a:latin typeface="Cambria Math" panose="02040503050406030204" pitchFamily="18" charset="0"/>
                              </a:rPr>
                              <m:t>+</m:t>
                            </m:r>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𝑪</m:t>
                                </m:r>
                              </m:e>
                              <m:sub>
                                <m:r>
                                  <a:rPr lang="en-US" sz="2000" b="1" i="1">
                                    <a:solidFill>
                                      <a:schemeClr val="tx1"/>
                                    </a:solidFill>
                                    <a:latin typeface="Cambria Math" panose="02040503050406030204" pitchFamily="18" charset="0"/>
                                  </a:rPr>
                                  <m:t>𝒇</m:t>
                                </m:r>
                              </m:sub>
                            </m:sSub>
                          </m:e>
                        </m:d>
                      </m:e>
                      <m:sup>
                        <m:r>
                          <a:rPr lang="en-US" sz="2000" b="1" i="0">
                            <a:solidFill>
                              <a:schemeClr val="tx1"/>
                            </a:solidFill>
                            <a:latin typeface="Cambria Math" panose="02040503050406030204" pitchFamily="18" charset="0"/>
                          </a:rPr>
                          <m:t>𝟐</m:t>
                        </m:r>
                      </m:sup>
                    </m:sSup>
                    <m:d>
                      <m:dPr>
                        <m:begChr m:val="["/>
                        <m:endChr m:val="]"/>
                        <m:ctrlPr>
                          <a:rPr lang="en-US" sz="2000" b="1" i="1">
                            <a:solidFill>
                              <a:schemeClr val="tx1"/>
                            </a:solidFill>
                            <a:latin typeface="Cambria Math" panose="02040503050406030204" pitchFamily="18" charset="0"/>
                          </a:rPr>
                        </m:ctrlPr>
                      </m:dPr>
                      <m:e>
                        <m:f>
                          <m:fPr>
                            <m:ctrlPr>
                              <a:rPr lang="en-US" sz="2000" b="1" i="1">
                                <a:solidFill>
                                  <a:schemeClr val="tx1"/>
                                </a:solidFill>
                                <a:latin typeface="Cambria Math" panose="02040503050406030204" pitchFamily="18" charset="0"/>
                              </a:rPr>
                            </m:ctrlPr>
                          </m:fPr>
                          <m:num>
                            <m:r>
                              <a:rPr lang="en-US" sz="2000" b="1" i="0">
                                <a:solidFill>
                                  <a:schemeClr val="tx1"/>
                                </a:solidFill>
                                <a:latin typeface="Cambria Math" panose="02040503050406030204" pitchFamily="18" charset="0"/>
                              </a:rPr>
                              <m:t>𝟏</m:t>
                            </m:r>
                          </m:num>
                          <m:den>
                            <m:r>
                              <a:rPr lang="en-US" sz="2000" b="1" i="1" smtClean="0">
                                <a:solidFill>
                                  <a:schemeClr val="tx1"/>
                                </a:solidFill>
                                <a:latin typeface="Cambria Math" panose="02040503050406030204" pitchFamily="18" charset="0"/>
                                <a:ea typeface="Cambria Math" panose="02040503050406030204" pitchFamily="18" charset="0"/>
                              </a:rPr>
                              <m:t>𝝉</m:t>
                            </m:r>
                          </m:den>
                        </m:f>
                        <m:f>
                          <m:fPr>
                            <m:ctrlPr>
                              <a:rPr lang="en-US" sz="2000" b="1" i="1">
                                <a:solidFill>
                                  <a:schemeClr val="tx1"/>
                                </a:solidFill>
                                <a:latin typeface="Cambria Math" panose="02040503050406030204" pitchFamily="18" charset="0"/>
                              </a:rPr>
                            </m:ctrlPr>
                          </m:fPr>
                          <m:num>
                            <m:r>
                              <a:rPr lang="en-US" sz="2000" b="1" i="0">
                                <a:solidFill>
                                  <a:schemeClr val="tx1"/>
                                </a:solidFill>
                                <a:latin typeface="Cambria Math" panose="02040503050406030204" pitchFamily="18" charset="0"/>
                              </a:rPr>
                              <m:t>𝟒</m:t>
                            </m:r>
                            <m:r>
                              <a:rPr lang="el-GR" sz="2000" b="1" i="1" smtClean="0">
                                <a:solidFill>
                                  <a:schemeClr val="tx1"/>
                                </a:solidFill>
                                <a:latin typeface="Cambria Math" panose="02040503050406030204" pitchFamily="18" charset="0"/>
                                <a:ea typeface="Cambria Math" panose="02040503050406030204" pitchFamily="18" charset="0"/>
                              </a:rPr>
                              <m:t>𝜸</m:t>
                            </m:r>
                            <m:r>
                              <a:rPr lang="en-US" sz="2000" b="1" i="1">
                                <a:solidFill>
                                  <a:schemeClr val="tx1"/>
                                </a:solidFill>
                                <a:latin typeface="Cambria Math" panose="02040503050406030204" pitchFamily="18" charset="0"/>
                              </a:rPr>
                              <m:t>𝒌𝑻</m:t>
                            </m:r>
                          </m:num>
                          <m:den>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𝒈</m:t>
                                </m:r>
                              </m:e>
                              <m:sub>
                                <m:r>
                                  <a:rPr lang="en-US" sz="2000" b="1" i="1">
                                    <a:solidFill>
                                      <a:schemeClr val="tx1"/>
                                    </a:solidFill>
                                    <a:latin typeface="Cambria Math" panose="02040503050406030204" pitchFamily="18" charset="0"/>
                                  </a:rPr>
                                  <m:t>𝒎</m:t>
                                </m:r>
                              </m:sub>
                            </m:sSub>
                          </m:den>
                        </m:f>
                        <m:sSub>
                          <m:sSubPr>
                            <m:ctrlPr>
                              <a:rPr lang="en-US" sz="2000" b="1" i="1" smtClean="0">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𝒂</m:t>
                            </m:r>
                          </m:e>
                          <m:sub>
                            <m:r>
                              <a:rPr lang="en-US" sz="2000" b="1" i="1">
                                <a:solidFill>
                                  <a:schemeClr val="tx1"/>
                                </a:solidFill>
                                <a:latin typeface="Cambria Math" panose="02040503050406030204" pitchFamily="18" charset="0"/>
                              </a:rPr>
                              <m:t>𝒘</m:t>
                            </m:r>
                          </m:sub>
                        </m:sSub>
                        <m:r>
                          <a:rPr lang="en-US" sz="2000" b="1">
                            <a:solidFill>
                              <a:schemeClr val="tx1"/>
                            </a:solidFill>
                            <a:latin typeface="Cambria Math" panose="02040503050406030204" pitchFamily="18" charset="0"/>
                          </a:rPr>
                          <m:t>+</m:t>
                        </m:r>
                        <m:r>
                          <a:rPr lang="en-US" sz="2000" b="1" i="1" smtClean="0">
                            <a:solidFill>
                              <a:schemeClr val="tx1"/>
                            </a:solidFill>
                            <a:latin typeface="Cambria Math" panose="02040503050406030204" pitchFamily="18" charset="0"/>
                          </a:rPr>
                          <m:t>𝟐</m:t>
                        </m:r>
                        <m:r>
                          <a:rPr lang="en-US" sz="2000" b="1" i="1">
                            <a:solidFill>
                              <a:schemeClr val="tx1"/>
                            </a:solidFill>
                            <a:latin typeface="Cambria Math" panose="02040503050406030204" pitchFamily="18" charset="0"/>
                          </a:rPr>
                          <m:t>𝝅</m:t>
                        </m:r>
                        <m:f>
                          <m:fPr>
                            <m:ctrlPr>
                              <a:rPr lang="en-US" sz="2000" b="1" i="1">
                                <a:solidFill>
                                  <a:schemeClr val="tx1"/>
                                </a:solidFill>
                                <a:latin typeface="Cambria Math" panose="02040503050406030204" pitchFamily="18" charset="0"/>
                              </a:rPr>
                            </m:ctrlPr>
                          </m:fPr>
                          <m:num>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𝑲</m:t>
                                </m:r>
                              </m:e>
                              <m:sub>
                                <m:r>
                                  <a:rPr lang="en-US" sz="2000" b="1" i="0">
                                    <a:solidFill>
                                      <a:schemeClr val="tx1"/>
                                    </a:solidFill>
                                    <a:latin typeface="Cambria Math" panose="02040503050406030204" pitchFamily="18" charset="0"/>
                                  </a:rPr>
                                  <m:t>ƒ</m:t>
                                </m:r>
                              </m:sub>
                            </m:sSub>
                          </m:num>
                          <m:den>
                            <m:sSub>
                              <m:sSubPr>
                                <m:ctrlPr>
                                  <a:rPr lang="en-US" sz="2000" b="1"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𝑪</m:t>
                                </m:r>
                              </m:e>
                              <m:sub>
                                <m:r>
                                  <a:rPr lang="en-US" sz="2000" b="1" i="1">
                                    <a:solidFill>
                                      <a:schemeClr val="tx1"/>
                                    </a:solidFill>
                                    <a:latin typeface="Cambria Math" panose="02040503050406030204" pitchFamily="18" charset="0"/>
                                  </a:rPr>
                                  <m:t>𝒐𝒙</m:t>
                                </m:r>
                              </m:sub>
                            </m:sSub>
                            <m:r>
                              <a:rPr lang="en-US" sz="2000" b="1" i="1">
                                <a:solidFill>
                                  <a:schemeClr val="tx1"/>
                                </a:solidFill>
                                <a:latin typeface="Cambria Math" panose="02040503050406030204" pitchFamily="18" charset="0"/>
                              </a:rPr>
                              <m:t>𝑾𝑳</m:t>
                            </m:r>
                          </m:den>
                        </m:f>
                        <m:sSub>
                          <m:sSubPr>
                            <m:ctrlPr>
                              <a:rPr lang="en-US" sz="2000" b="1" i="1" smtClean="0">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𝒂</m:t>
                            </m:r>
                          </m:e>
                          <m:sub>
                            <m:r>
                              <a:rPr lang="en-US" sz="2000" b="1" i="1" smtClean="0">
                                <a:solidFill>
                                  <a:schemeClr val="tx1"/>
                                </a:solidFill>
                                <a:latin typeface="Cambria Math" panose="02040503050406030204" pitchFamily="18" charset="0"/>
                              </a:rPr>
                              <m:t>𝒇</m:t>
                            </m:r>
                          </m:sub>
                        </m:sSub>
                      </m:e>
                    </m:d>
                  </m:oMath>
                </a14:m>
                <a:r>
                  <a:rPr lang="en-US" sz="2400" b="1" dirty="0">
                    <a:solidFill>
                      <a:schemeClr val="tx1"/>
                    </a:solidFill>
                    <a:latin typeface="+mj-lt"/>
                  </a:rPr>
                  <a:t> </a:t>
                </a:r>
                <a14:m>
                  <m:oMath xmlns:m="http://schemas.openxmlformats.org/officeDocument/2006/math">
                    <m:r>
                      <a:rPr lang="en-US" sz="2000" b="1">
                        <a:solidFill>
                          <a:schemeClr val="tx1"/>
                        </a:solidFill>
                        <a:latin typeface="Cambria Math" panose="02040503050406030204" pitchFamily="18" charset="0"/>
                      </a:rPr>
                      <m:t>+</m:t>
                    </m:r>
                    <m:d>
                      <m:dPr>
                        <m:ctrlPr>
                          <a:rPr lang="en-US" sz="2000" b="1" i="1" smtClean="0">
                            <a:solidFill>
                              <a:schemeClr val="tx1"/>
                            </a:solidFill>
                            <a:latin typeface="Cambria Math" panose="02040503050406030204" pitchFamily="18" charset="0"/>
                          </a:rPr>
                        </m:ctrlPr>
                      </m:dPr>
                      <m:e>
                        <m:f>
                          <m:fPr>
                            <m:ctrlPr>
                              <a:rPr lang="en-US" sz="2000" b="1" i="1">
                                <a:solidFill>
                                  <a:schemeClr val="tx1"/>
                                </a:solidFill>
                                <a:latin typeface="Cambria Math" panose="02040503050406030204" pitchFamily="18" charset="0"/>
                              </a:rPr>
                            </m:ctrlPr>
                          </m:fPr>
                          <m:num>
                            <m:r>
                              <a:rPr lang="en-US" sz="2000" b="1" i="1">
                                <a:solidFill>
                                  <a:schemeClr val="tx1"/>
                                </a:solidFill>
                                <a:latin typeface="Cambria Math" panose="02040503050406030204" pitchFamily="18" charset="0"/>
                              </a:rPr>
                              <m:t>𝟒</m:t>
                            </m:r>
                            <m:r>
                              <a:rPr lang="en-US" sz="2000" b="1" i="1">
                                <a:solidFill>
                                  <a:schemeClr val="tx1"/>
                                </a:solidFill>
                                <a:latin typeface="Cambria Math" panose="02040503050406030204" pitchFamily="18" charset="0"/>
                              </a:rPr>
                              <m:t>𝒌𝑻</m:t>
                            </m:r>
                          </m:num>
                          <m:den>
                            <m:r>
                              <a:rPr lang="en-US" sz="2000" b="1" i="1">
                                <a:solidFill>
                                  <a:schemeClr val="tx1"/>
                                </a:solidFill>
                                <a:latin typeface="Cambria Math" panose="02040503050406030204" pitchFamily="18" charset="0"/>
                              </a:rPr>
                              <m:t>𝑹𝒇</m:t>
                            </m:r>
                          </m:den>
                        </m:f>
                        <m:r>
                          <a:rPr lang="en-US" sz="2000" b="1" i="1">
                            <a:solidFill>
                              <a:schemeClr val="tx1"/>
                            </a:solidFill>
                            <a:latin typeface="Cambria Math" panose="02040503050406030204" pitchFamily="18" charset="0"/>
                          </a:rPr>
                          <m:t>+</m:t>
                        </m:r>
                        <m:r>
                          <a:rPr lang="en-US" sz="2000" b="1" i="1">
                            <a:solidFill>
                              <a:schemeClr val="tx1"/>
                            </a:solidFill>
                            <a:latin typeface="Cambria Math" panose="02040503050406030204" pitchFamily="18" charset="0"/>
                          </a:rPr>
                          <m:t>𝟐</m:t>
                        </m:r>
                        <m:r>
                          <a:rPr lang="en-US" sz="2000" b="1" i="1">
                            <a:solidFill>
                              <a:schemeClr val="tx1"/>
                            </a:solidFill>
                            <a:latin typeface="Cambria Math" panose="02040503050406030204" pitchFamily="18" charset="0"/>
                          </a:rPr>
                          <m:t>𝒒𝑰𝒍𝒆𝒂𝒌</m:t>
                        </m:r>
                      </m:e>
                    </m:d>
                    <m:r>
                      <a:rPr lang="en-US" sz="2000" b="1" i="1" smtClean="0">
                        <a:solidFill>
                          <a:schemeClr val="tx1"/>
                        </a:solidFill>
                        <a:latin typeface="Cambria Math" panose="02040503050406030204" pitchFamily="18" charset="0"/>
                        <a:ea typeface="Cambria Math" panose="02040503050406030204" pitchFamily="18" charset="0"/>
                      </a:rPr>
                      <m:t>𝝉</m:t>
                    </m:r>
                    <m:sSub>
                      <m:sSubPr>
                        <m:ctrlPr>
                          <a:rPr lang="en-US" sz="2000" b="1" i="1" smtClean="0">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𝒂</m:t>
                        </m:r>
                      </m:e>
                      <m:sub>
                        <m:r>
                          <a:rPr lang="en-US" sz="2000" b="1" i="1">
                            <a:solidFill>
                              <a:schemeClr val="tx1"/>
                            </a:solidFill>
                            <a:latin typeface="Cambria Math" panose="02040503050406030204" pitchFamily="18" charset="0"/>
                          </a:rPr>
                          <m:t>𝒑</m:t>
                        </m:r>
                      </m:sub>
                    </m:sSub>
                  </m:oMath>
                </a14:m>
                <a:endParaRPr lang="en-US" sz="2000" b="1" dirty="0">
                  <a:solidFill>
                    <a:schemeClr val="tx1"/>
                  </a:solidFill>
                  <a:latin typeface="+mj-lt"/>
                </a:endParaRPr>
              </a:p>
            </p:txBody>
          </p:sp>
        </mc:Choice>
        <mc:Fallback xmlns="">
          <p:sp>
            <p:nvSpPr>
              <p:cNvPr id="11" name="TextBox 10">
                <a:extLst>
                  <a:ext uri="{FF2B5EF4-FFF2-40B4-BE49-F238E27FC236}">
                    <a16:creationId xmlns:a16="http://schemas.microsoft.com/office/drawing/2014/main" id="{7B4F1E07-F8D2-38F0-D302-25F18BF2C199}"/>
                  </a:ext>
                </a:extLst>
              </p:cNvPr>
              <p:cNvSpPr txBox="1">
                <a:spLocks noRot="1" noChangeAspect="1" noMove="1" noResize="1" noEditPoints="1" noAdjustHandles="1" noChangeArrowheads="1" noChangeShapeType="1" noTextEdit="1"/>
              </p:cNvSpPr>
              <p:nvPr/>
            </p:nvSpPr>
            <p:spPr>
              <a:xfrm>
                <a:off x="1010529" y="2785632"/>
                <a:ext cx="10343271" cy="640112"/>
              </a:xfrm>
              <a:prstGeom prst="rect">
                <a:avLst/>
              </a:prstGeom>
              <a:blipFill>
                <a:blip r:embed="rId3"/>
                <a:stretch>
                  <a:fillRect/>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2D0B827-84AD-68E4-9D3D-5CE9E16B436C}"/>
                  </a:ext>
                </a:extLst>
              </p:cNvPr>
              <p:cNvSpPr txBox="1"/>
              <p:nvPr/>
            </p:nvSpPr>
            <p:spPr>
              <a:xfrm>
                <a:off x="715305" y="3718487"/>
                <a:ext cx="11270369" cy="1538883"/>
              </a:xfrm>
              <a:prstGeom prst="rect">
                <a:avLst/>
              </a:prstGeom>
              <a:noFill/>
            </p:spPr>
            <p:txBody>
              <a:bodyPr wrap="square">
                <a:spAutoFit/>
              </a:bodyPr>
              <a:lstStyle/>
              <a:p>
                <a:r>
                  <a:rPr lang="en-US">
                    <a:latin typeface="+mj-lt"/>
                  </a:rPr>
                  <a:t>In this case, one could note that:</a:t>
                </a:r>
              </a:p>
              <a:p>
                <a:pPr marL="285750" indent="-285750">
                  <a:buClr>
                    <a:srgbClr val="C00000"/>
                  </a:buClr>
                  <a:buFont typeface="Arial" panose="020B0604020202020204" pitchFamily="34" charset="0"/>
                  <a:buChar char="•"/>
                </a:pPr>
                <a:r>
                  <a:rPr lang="en-US">
                    <a:latin typeface="+mj-lt"/>
                  </a:rPr>
                  <a:t>Series and parallel noise are weighted inversely WRT </a:t>
                </a:r>
                <a14:m>
                  <m:oMath xmlns:m="http://schemas.openxmlformats.org/officeDocument/2006/math">
                    <m:r>
                      <a:rPr lang="en-US" sz="2400" b="1" i="1" smtClean="0">
                        <a:latin typeface="Cambria Math" panose="02040503050406030204" pitchFamily="18" charset="0"/>
                        <a:ea typeface="Cambria Math" panose="02040503050406030204" pitchFamily="18" charset="0"/>
                      </a:rPr>
                      <m:t>𝝉</m:t>
                    </m:r>
                  </m:oMath>
                </a14:m>
                <a:endParaRPr lang="en-US" sz="2400" b="1">
                  <a:latin typeface="+mj-lt"/>
                </a:endParaRPr>
              </a:p>
              <a:p>
                <a:pPr marL="285750" indent="-285750">
                  <a:buClr>
                    <a:srgbClr val="C00000"/>
                  </a:buClr>
                  <a:buFont typeface="Arial" panose="020B0604020202020204" pitchFamily="34" charset="0"/>
                  <a:buChar char="•"/>
                </a:pPr>
                <a:r>
                  <a:rPr lang="en-US">
                    <a:latin typeface="+mj-lt"/>
                  </a:rPr>
                  <a:t>MOS thermal noise is reduced by increasing gm</a:t>
                </a:r>
              </a:p>
              <a:p>
                <a:pPr marL="285750" indent="-285750">
                  <a:buClr>
                    <a:srgbClr val="C00000"/>
                  </a:buClr>
                  <a:buFont typeface="Arial" panose="020B0604020202020204" pitchFamily="34" charset="0"/>
                  <a:buChar char="•"/>
                </a:pPr>
                <a:r>
                  <a:rPr lang="en-US">
                    <a:latin typeface="+mj-lt"/>
                  </a:rPr>
                  <a:t>Parallel noise is reduced by increasing R</a:t>
                </a:r>
                <a:r>
                  <a:rPr lang="en-US" baseline="-25000">
                    <a:latin typeface="+mj-lt"/>
                  </a:rPr>
                  <a:t>f</a:t>
                </a:r>
              </a:p>
              <a:p>
                <a:pPr marL="285750" indent="-285750">
                  <a:buClr>
                    <a:srgbClr val="C00000"/>
                  </a:buClr>
                  <a:buFont typeface="Arial" panose="020B0604020202020204" pitchFamily="34" charset="0"/>
                  <a:buChar char="•"/>
                </a:pPr>
                <a:r>
                  <a:rPr lang="en-US">
                    <a:latin typeface="+mj-lt"/>
                  </a:rPr>
                  <a:t>Flicker is reduced by increasing the transistor area WL</a:t>
                </a:r>
              </a:p>
              <a:p>
                <a:pPr marL="285750" indent="-285750">
                  <a:buClr>
                    <a:srgbClr val="C00000"/>
                  </a:buClr>
                  <a:buFont typeface="Arial" panose="020B0604020202020204" pitchFamily="34" charset="0"/>
                  <a:buChar char="•"/>
                </a:pPr>
                <a:r>
                  <a:rPr lang="en-US">
                    <a:latin typeface="+mj-lt"/>
                  </a:rPr>
                  <a:t>Overall noise is reduced by decreasing </a:t>
                </a:r>
                <a:r>
                  <a:rPr lang="en-US" err="1">
                    <a:latin typeface="+mj-lt"/>
                  </a:rPr>
                  <a:t>C</a:t>
                </a:r>
                <a:r>
                  <a:rPr lang="en-US" baseline="-25000" err="1">
                    <a:latin typeface="+mj-lt"/>
                  </a:rPr>
                  <a:t>in</a:t>
                </a:r>
                <a:r>
                  <a:rPr lang="en-US">
                    <a:latin typeface="+mj-lt"/>
                  </a:rPr>
                  <a:t> , C</a:t>
                </a:r>
                <a:r>
                  <a:rPr lang="en-US" baseline="-25000">
                    <a:latin typeface="+mj-lt"/>
                  </a:rPr>
                  <a:t>f</a:t>
                </a:r>
                <a:endParaRPr lang="en-US">
                  <a:latin typeface="+mj-lt"/>
                </a:endParaRPr>
              </a:p>
            </p:txBody>
          </p:sp>
        </mc:Choice>
        <mc:Fallback xmlns="">
          <p:sp>
            <p:nvSpPr>
              <p:cNvPr id="13" name="TextBox 12">
                <a:extLst>
                  <a:ext uri="{FF2B5EF4-FFF2-40B4-BE49-F238E27FC236}">
                    <a16:creationId xmlns:a16="http://schemas.microsoft.com/office/drawing/2014/main" id="{D2D0B827-84AD-68E4-9D3D-5CE9E16B436C}"/>
                  </a:ext>
                </a:extLst>
              </p:cNvPr>
              <p:cNvSpPr txBox="1">
                <a:spLocks noRot="1" noChangeAspect="1" noMove="1" noResize="1" noEditPoints="1" noAdjustHandles="1" noChangeArrowheads="1" noChangeShapeType="1" noTextEdit="1"/>
              </p:cNvSpPr>
              <p:nvPr/>
            </p:nvSpPr>
            <p:spPr>
              <a:xfrm>
                <a:off x="715305" y="3718487"/>
                <a:ext cx="11270369" cy="1538883"/>
              </a:xfrm>
              <a:prstGeom prst="rect">
                <a:avLst/>
              </a:prstGeom>
              <a:blipFill>
                <a:blip r:embed="rId4"/>
                <a:stretch>
                  <a:fillRect l="-162" t="-794" b="-317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819EB938-C359-8309-CE61-80B4A4259B7C}"/>
              </a:ext>
            </a:extLst>
          </p:cNvPr>
          <p:cNvSpPr txBox="1"/>
          <p:nvPr/>
        </p:nvSpPr>
        <p:spPr>
          <a:xfrm>
            <a:off x="3453062" y="5678365"/>
            <a:ext cx="6845970" cy="523220"/>
          </a:xfrm>
          <a:prstGeom prst="rect">
            <a:avLst/>
          </a:prstGeom>
          <a:noFill/>
          <a:ln>
            <a:solidFill>
              <a:srgbClr val="C00000"/>
            </a:solidFill>
          </a:ln>
        </p:spPr>
        <p:txBody>
          <a:bodyPr wrap="square">
            <a:spAutoFit/>
          </a:bodyPr>
          <a:lstStyle/>
          <a:p>
            <a:pPr algn="ctr"/>
            <a:r>
              <a:rPr lang="en-US" b="1">
                <a:latin typeface="+mj-lt"/>
              </a:rPr>
              <a:t>While optimizing for noise, one must keep an eye on other specifications, like gain, speed, count rate, maximum area, power, </a:t>
            </a:r>
            <a:r>
              <a:rPr lang="en-US" b="1" err="1">
                <a:latin typeface="+mj-lt"/>
              </a:rPr>
              <a:t>etc</a:t>
            </a:r>
            <a:endParaRPr lang="en-US" b="1">
              <a:latin typeface="+mj-lt"/>
            </a:endParaRPr>
          </a:p>
        </p:txBody>
      </p:sp>
      <p:pic>
        <p:nvPicPr>
          <p:cNvPr id="4" name="Picture 3">
            <a:extLst>
              <a:ext uri="{FF2B5EF4-FFF2-40B4-BE49-F238E27FC236}">
                <a16:creationId xmlns:a16="http://schemas.microsoft.com/office/drawing/2014/main" id="{505DCD18-16FA-1066-A6A8-61902C7DE89F}"/>
              </a:ext>
            </a:extLst>
          </p:cNvPr>
          <p:cNvPicPr>
            <a:picLocks noChangeAspect="1"/>
          </p:cNvPicPr>
          <p:nvPr/>
        </p:nvPicPr>
        <p:blipFill>
          <a:blip r:embed="rId5"/>
          <a:stretch>
            <a:fillRect/>
          </a:stretch>
        </p:blipFill>
        <p:spPr>
          <a:xfrm>
            <a:off x="6511635" y="3952087"/>
            <a:ext cx="4551189" cy="1329640"/>
          </a:xfrm>
          <a:prstGeom prst="rect">
            <a:avLst/>
          </a:prstGeom>
        </p:spPr>
      </p:pic>
      <p:sp>
        <p:nvSpPr>
          <p:cNvPr id="6" name="Footer Placeholder 3">
            <a:extLst>
              <a:ext uri="{FF2B5EF4-FFF2-40B4-BE49-F238E27FC236}">
                <a16:creationId xmlns:a16="http://schemas.microsoft.com/office/drawing/2014/main" id="{A6EFE757-085A-7832-0025-9A65335A8999}"/>
              </a:ext>
            </a:extLst>
          </p:cNvPr>
          <p:cNvSpPr txBox="1">
            <a:spLocks/>
          </p:cNvSpPr>
          <p:nvPr/>
        </p:nvSpPr>
        <p:spPr>
          <a:xfrm>
            <a:off x="4038600" y="6399896"/>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641596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AC3B5-FF7A-64F2-AA2F-581B8FBECC3A}"/>
              </a:ext>
            </a:extLst>
          </p:cNvPr>
          <p:cNvSpPr>
            <a:spLocks noGrp="1"/>
          </p:cNvSpPr>
          <p:nvPr>
            <p:ph type="title"/>
          </p:nvPr>
        </p:nvSpPr>
        <p:spPr/>
        <p:txBody>
          <a:bodyPr/>
          <a:lstStyle/>
          <a:p>
            <a:r>
              <a:rPr lang="en-US"/>
              <a:t>Signal size</a:t>
            </a:r>
          </a:p>
        </p:txBody>
      </p:sp>
      <p:sp>
        <p:nvSpPr>
          <p:cNvPr id="3" name="Content Placeholder 2">
            <a:extLst>
              <a:ext uri="{FF2B5EF4-FFF2-40B4-BE49-F238E27FC236}">
                <a16:creationId xmlns:a16="http://schemas.microsoft.com/office/drawing/2014/main" id="{573DFDB6-C414-B0BB-971C-725390C764AE}"/>
              </a:ext>
            </a:extLst>
          </p:cNvPr>
          <p:cNvSpPr>
            <a:spLocks noGrp="1"/>
          </p:cNvSpPr>
          <p:nvPr>
            <p:ph idx="1"/>
          </p:nvPr>
        </p:nvSpPr>
        <p:spPr/>
        <p:txBody>
          <a:bodyPr/>
          <a:lstStyle/>
          <a:p>
            <a:pPr marL="285750" indent="-285750" algn="just">
              <a:buClr>
                <a:srgbClr val="C00000"/>
              </a:buClr>
              <a:buFont typeface="Arial" panose="020B0604020202020204" pitchFamily="34" charset="0"/>
              <a:buChar char="•"/>
            </a:pPr>
            <a:r>
              <a:rPr lang="en-US" dirty="0"/>
              <a:t>The basic principle of all tracking devices is to detect the free charges resulting from the interaction of a medium with a passing charged particle. </a:t>
            </a:r>
          </a:p>
          <a:p>
            <a:pPr marL="285750" indent="-285750" algn="just">
              <a:buClr>
                <a:srgbClr val="C00000"/>
              </a:buClr>
              <a:buFont typeface="Arial" panose="020B0604020202020204" pitchFamily="34" charset="0"/>
              <a:buChar char="•"/>
            </a:pPr>
            <a:r>
              <a:rPr lang="en-US" dirty="0"/>
              <a:t>The Bethe-Bloch formula is used to estimate the average energy loss of a charged particle in a medium:</a:t>
            </a:r>
          </a:p>
        </p:txBody>
      </p:sp>
      <p:sp>
        <p:nvSpPr>
          <p:cNvPr id="4" name="Footer Placeholder 3">
            <a:extLst>
              <a:ext uri="{FF2B5EF4-FFF2-40B4-BE49-F238E27FC236}">
                <a16:creationId xmlns:a16="http://schemas.microsoft.com/office/drawing/2014/main" id="{670B53E7-8B11-165C-E5E4-2C65BCC80174}"/>
              </a:ext>
            </a:extLst>
          </p:cNvPr>
          <p:cNvSpPr>
            <a:spLocks noGrp="1"/>
          </p:cNvSpPr>
          <p:nvPr>
            <p:ph type="ftr" sz="quarter" idx="10"/>
          </p:nvPr>
        </p:nvSpPr>
        <p:spPr/>
        <p:txBody>
          <a:bodyPr/>
          <a:lstStyle/>
          <a:p>
            <a:r>
              <a:rPr lang="en-US" dirty="0"/>
              <a:t>HEPIC 2025 – Analog Signal Processing for Radiation Detectors</a:t>
            </a:r>
          </a:p>
        </p:txBody>
      </p:sp>
      <p:sp>
        <p:nvSpPr>
          <p:cNvPr id="5" name="Slide Number Placeholder 4">
            <a:extLst>
              <a:ext uri="{FF2B5EF4-FFF2-40B4-BE49-F238E27FC236}">
                <a16:creationId xmlns:a16="http://schemas.microsoft.com/office/drawing/2014/main" id="{487B38F4-3050-FFFF-E3BC-1F89D970F2F3}"/>
              </a:ext>
            </a:extLst>
          </p:cNvPr>
          <p:cNvSpPr>
            <a:spLocks noGrp="1"/>
          </p:cNvSpPr>
          <p:nvPr>
            <p:ph type="sldNum" sz="quarter" idx="11"/>
          </p:nvPr>
        </p:nvSpPr>
        <p:spPr/>
        <p:txBody>
          <a:bodyPr/>
          <a:lstStyle/>
          <a:p>
            <a:fld id="{E65879EC-8A30-47F6-8160-BB56F603565F}" type="slidenum">
              <a:rPr lang="en-US" smtClean="0"/>
              <a:pPr/>
              <a:t>6</a:t>
            </a:fld>
            <a:endParaRPr lang="en-US"/>
          </a:p>
        </p:txBody>
      </p:sp>
      <p:sp>
        <p:nvSpPr>
          <p:cNvPr id="9" name="TextBox 8">
            <a:extLst>
              <a:ext uri="{FF2B5EF4-FFF2-40B4-BE49-F238E27FC236}">
                <a16:creationId xmlns:a16="http://schemas.microsoft.com/office/drawing/2014/main" id="{F6290FBC-E7F4-5900-A8BD-1C954B46CA01}"/>
              </a:ext>
            </a:extLst>
          </p:cNvPr>
          <p:cNvSpPr txBox="1"/>
          <p:nvPr/>
        </p:nvSpPr>
        <p:spPr>
          <a:xfrm>
            <a:off x="1583996" y="4055609"/>
            <a:ext cx="4267201" cy="2246769"/>
          </a:xfrm>
          <a:prstGeom prst="rect">
            <a:avLst/>
          </a:prstGeom>
          <a:noFill/>
        </p:spPr>
        <p:txBody>
          <a:bodyPr wrap="square">
            <a:spAutoFit/>
          </a:bodyPr>
          <a:lstStyle/>
          <a:p>
            <a:r>
              <a:rPr lang="en-US">
                <a:latin typeface="+mn-lt"/>
              </a:rPr>
              <a:t>Where:</a:t>
            </a:r>
          </a:p>
          <a:p>
            <a:pPr marL="285750" indent="-285750">
              <a:buFont typeface="Arial" panose="020B0604020202020204" pitchFamily="34" charset="0"/>
              <a:buChar char="•"/>
            </a:pPr>
            <a:r>
              <a:rPr lang="en-US">
                <a:latin typeface="+mn-lt"/>
              </a:rPr>
              <a:t>z is the charge of the incident particle, </a:t>
            </a:r>
          </a:p>
          <a:p>
            <a:pPr marL="285750" indent="-285750">
              <a:buFont typeface="Arial" panose="020B0604020202020204" pitchFamily="34" charset="0"/>
              <a:buChar char="•"/>
            </a:pPr>
            <a:r>
              <a:rPr lang="en-US" err="1">
                <a:latin typeface="+mn-lt"/>
              </a:rPr>
              <a:t>Tmax</a:t>
            </a:r>
            <a:r>
              <a:rPr lang="en-US">
                <a:latin typeface="+mn-lt"/>
              </a:rPr>
              <a:t> is the maximum kinetic energy that can be imparted to a free electron in a single collision, </a:t>
            </a:r>
          </a:p>
          <a:p>
            <a:pPr marL="285750" indent="-285750">
              <a:buFont typeface="Arial" panose="020B0604020202020204" pitchFamily="34" charset="0"/>
              <a:buChar char="•"/>
            </a:pPr>
            <a:r>
              <a:rPr lang="en-US">
                <a:latin typeface="+mn-lt"/>
              </a:rPr>
              <a:t>I is the mean excitation energy, </a:t>
            </a:r>
          </a:p>
          <a:p>
            <a:pPr marL="285750" indent="-285750">
              <a:buFont typeface="Arial" panose="020B0604020202020204" pitchFamily="34" charset="0"/>
              <a:buChar char="•"/>
            </a:pPr>
            <a:r>
              <a:rPr lang="en-US">
                <a:latin typeface="+mn-lt"/>
              </a:rPr>
              <a:t>Z is the atomic number </a:t>
            </a:r>
          </a:p>
          <a:p>
            <a:pPr marL="285750" indent="-285750">
              <a:buFont typeface="Arial" panose="020B0604020202020204" pitchFamily="34" charset="0"/>
              <a:buChar char="•"/>
            </a:pPr>
            <a:r>
              <a:rPr lang="en-US">
                <a:latin typeface="+mn-lt"/>
              </a:rPr>
              <a:t>A is the atomic mass of the considered material, </a:t>
            </a:r>
          </a:p>
          <a:p>
            <a:pPr marL="285750" indent="-285750">
              <a:buFont typeface="Arial" panose="020B0604020202020204" pitchFamily="34" charset="0"/>
              <a:buChar char="•"/>
            </a:pPr>
            <a:r>
              <a:rPr lang="en-US">
                <a:latin typeface="+mn-lt"/>
              </a:rPr>
              <a:t>NA Avogadro’s number, </a:t>
            </a:r>
          </a:p>
          <a:p>
            <a:endParaRPr lang="en-US">
              <a:latin typeface="+mn-lt"/>
            </a:endParaRPr>
          </a:p>
        </p:txBody>
      </p:sp>
      <p:sp>
        <p:nvSpPr>
          <p:cNvPr id="10" name="TextBox 9">
            <a:extLst>
              <a:ext uri="{FF2B5EF4-FFF2-40B4-BE49-F238E27FC236}">
                <a16:creationId xmlns:a16="http://schemas.microsoft.com/office/drawing/2014/main" id="{2C772D53-2443-5E4E-8D79-38A6874F004E}"/>
              </a:ext>
            </a:extLst>
          </p:cNvPr>
          <p:cNvSpPr txBox="1"/>
          <p:nvPr/>
        </p:nvSpPr>
        <p:spPr>
          <a:xfrm>
            <a:off x="6908801" y="4272182"/>
            <a:ext cx="4267201" cy="1815882"/>
          </a:xfrm>
          <a:prstGeom prst="rect">
            <a:avLst/>
          </a:prstGeom>
          <a:noFill/>
        </p:spPr>
        <p:txBody>
          <a:bodyPr wrap="square">
            <a:spAutoFit/>
          </a:bodyPr>
          <a:lstStyle/>
          <a:p>
            <a:r>
              <a:rPr lang="en-US">
                <a:latin typeface="+mn-lt"/>
              </a:rPr>
              <a:t>m</a:t>
            </a:r>
            <a:r>
              <a:rPr lang="en-US" baseline="-25000">
                <a:latin typeface="+mn-lt"/>
              </a:rPr>
              <a:t>e</a:t>
            </a:r>
            <a:r>
              <a:rPr lang="en-US">
                <a:latin typeface="+mn-lt"/>
              </a:rPr>
              <a:t> is the electron mass, </a:t>
            </a:r>
          </a:p>
          <a:p>
            <a:r>
              <a:rPr lang="en-US">
                <a:latin typeface="+mn-lt"/>
              </a:rPr>
              <a:t>c  is the speed of light, </a:t>
            </a:r>
          </a:p>
          <a:p>
            <a:r>
              <a:rPr lang="en-US">
                <a:latin typeface="+mn-lt"/>
              </a:rPr>
              <a:t>r</a:t>
            </a:r>
            <a:r>
              <a:rPr lang="en-US" baseline="-25000">
                <a:latin typeface="+mn-lt"/>
              </a:rPr>
              <a:t>e</a:t>
            </a:r>
            <a:r>
              <a:rPr lang="en-US">
                <a:latin typeface="+mn-lt"/>
              </a:rPr>
              <a:t> is the classical electron radius, </a:t>
            </a:r>
          </a:p>
          <a:p>
            <a:r>
              <a:rPr lang="en-US">
                <a:latin typeface="+mn-lt"/>
              </a:rPr>
              <a:t>β is the relative particle velocity ν/c,</a:t>
            </a:r>
          </a:p>
          <a:p>
            <a:r>
              <a:rPr lang="en-US">
                <a:latin typeface="+mn-lt"/>
              </a:rPr>
              <a:t>γ is the relativistic factor 1/sqrt(1- β</a:t>
            </a:r>
            <a:r>
              <a:rPr lang="en-US" baseline="30000">
                <a:latin typeface="+mn-lt"/>
              </a:rPr>
              <a:t>2</a:t>
            </a:r>
            <a:r>
              <a:rPr lang="en-US">
                <a:latin typeface="+mn-lt"/>
              </a:rPr>
              <a:t>)</a:t>
            </a:r>
          </a:p>
          <a:p>
            <a:r>
              <a:rPr lang="en-US">
                <a:latin typeface="+mn-lt"/>
              </a:rPr>
              <a:t>βγ=p/Mc where p is the relativistic momentum, and M is the particle mass</a:t>
            </a:r>
          </a:p>
          <a:p>
            <a:r>
              <a:rPr lang="en-US">
                <a:latin typeface="+mn-lt"/>
              </a:rPr>
              <a:t>δ is the density effect correction</a:t>
            </a:r>
          </a:p>
        </p:txBody>
      </p:sp>
      <p:pic>
        <p:nvPicPr>
          <p:cNvPr id="12" name="Picture 11">
            <a:extLst>
              <a:ext uri="{FF2B5EF4-FFF2-40B4-BE49-F238E27FC236}">
                <a16:creationId xmlns:a16="http://schemas.microsoft.com/office/drawing/2014/main" id="{C50E9BBF-0012-6B19-4163-8C89D3BC2295}"/>
              </a:ext>
            </a:extLst>
          </p:cNvPr>
          <p:cNvPicPr>
            <a:picLocks noChangeAspect="1"/>
          </p:cNvPicPr>
          <p:nvPr/>
        </p:nvPicPr>
        <p:blipFill>
          <a:blip r:embed="rId2"/>
          <a:stretch>
            <a:fillRect/>
          </a:stretch>
        </p:blipFill>
        <p:spPr>
          <a:xfrm>
            <a:off x="2988761" y="2688427"/>
            <a:ext cx="6547987" cy="781849"/>
          </a:xfrm>
          <a:prstGeom prst="rect">
            <a:avLst/>
          </a:prstGeom>
        </p:spPr>
      </p:pic>
      <p:pic>
        <p:nvPicPr>
          <p:cNvPr id="7" name="Graphic 6" descr="Skull outline">
            <a:extLst>
              <a:ext uri="{FF2B5EF4-FFF2-40B4-BE49-F238E27FC236}">
                <a16:creationId xmlns:a16="http://schemas.microsoft.com/office/drawing/2014/main" id="{92FC42C3-B98B-4233-847E-16FC85D55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45717" y="741096"/>
            <a:ext cx="5700565" cy="5700565"/>
          </a:xfrm>
          <a:prstGeom prst="rect">
            <a:avLst/>
          </a:prstGeom>
        </p:spPr>
      </p:pic>
    </p:spTree>
    <p:extLst>
      <p:ext uri="{BB962C8B-B14F-4D97-AF65-F5344CB8AC3E}">
        <p14:creationId xmlns:p14="http://schemas.microsoft.com/office/powerpoint/2010/main" val="339711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AB9C1-0F43-03A5-494D-FD2069E2B328}"/>
              </a:ext>
            </a:extLst>
          </p:cNvPr>
          <p:cNvSpPr>
            <a:spLocks noGrp="1"/>
          </p:cNvSpPr>
          <p:nvPr>
            <p:ph type="body" sz="quarter" idx="13"/>
          </p:nvPr>
        </p:nvSpPr>
        <p:spPr/>
        <p:txBody>
          <a:bodyPr/>
          <a:lstStyle/>
          <a:p>
            <a:r>
              <a:rPr lang="en-US" sz="1600">
                <a:solidFill>
                  <a:schemeClr val="tx1"/>
                </a:solidFill>
              </a:rPr>
              <a:t>By calculations or simulations, we can optimize the peaking time in order to have a minimum ENC for the system</a:t>
            </a:r>
          </a:p>
        </p:txBody>
      </p:sp>
      <p:sp>
        <p:nvSpPr>
          <p:cNvPr id="3" name="Title 2">
            <a:extLst>
              <a:ext uri="{FF2B5EF4-FFF2-40B4-BE49-F238E27FC236}">
                <a16:creationId xmlns:a16="http://schemas.microsoft.com/office/drawing/2014/main" id="{675D5708-3ECC-2708-4FC6-89D4674E4D25}"/>
              </a:ext>
            </a:extLst>
          </p:cNvPr>
          <p:cNvSpPr>
            <a:spLocks noGrp="1"/>
          </p:cNvSpPr>
          <p:nvPr>
            <p:ph type="title"/>
          </p:nvPr>
        </p:nvSpPr>
        <p:spPr/>
        <p:txBody>
          <a:bodyPr/>
          <a:lstStyle/>
          <a:p>
            <a:r>
              <a:rPr lang="fr-FR" err="1"/>
              <a:t>Series</a:t>
            </a:r>
            <a:r>
              <a:rPr lang="fr-FR"/>
              <a:t> Vs </a:t>
            </a:r>
            <a:r>
              <a:rPr lang="fr-FR" err="1"/>
              <a:t>Parallel</a:t>
            </a:r>
            <a:r>
              <a:rPr lang="fr-FR"/>
              <a:t> noise: Example</a:t>
            </a:r>
            <a:endParaRPr lang="en-US"/>
          </a:p>
        </p:txBody>
      </p:sp>
      <p:sp>
        <p:nvSpPr>
          <p:cNvPr id="5" name="Slide Number Placeholder 4">
            <a:extLst>
              <a:ext uri="{FF2B5EF4-FFF2-40B4-BE49-F238E27FC236}">
                <a16:creationId xmlns:a16="http://schemas.microsoft.com/office/drawing/2014/main" id="{BB0ADE48-7926-188A-9088-4AE778C69404}"/>
              </a:ext>
            </a:extLst>
          </p:cNvPr>
          <p:cNvSpPr>
            <a:spLocks noGrp="1"/>
          </p:cNvSpPr>
          <p:nvPr>
            <p:ph type="sldNum" sz="quarter" idx="4"/>
          </p:nvPr>
        </p:nvSpPr>
        <p:spPr/>
        <p:txBody>
          <a:bodyPr/>
          <a:lstStyle/>
          <a:p>
            <a:fld id="{52B60363-7E9F-BF4A-894A-A30319D3939A}" type="slidenum">
              <a:rPr lang="en-US" smtClean="0"/>
              <a:pPr/>
              <a:t>60</a:t>
            </a:fld>
            <a:endParaRPr lang="en-US"/>
          </a:p>
        </p:txBody>
      </p:sp>
      <p:pic>
        <p:nvPicPr>
          <p:cNvPr id="10" name="Picture 9">
            <a:extLst>
              <a:ext uri="{FF2B5EF4-FFF2-40B4-BE49-F238E27FC236}">
                <a16:creationId xmlns:a16="http://schemas.microsoft.com/office/drawing/2014/main" id="{57415BDD-B39D-B28C-4144-A9668715D413}"/>
              </a:ext>
            </a:extLst>
          </p:cNvPr>
          <p:cNvPicPr>
            <a:picLocks noChangeAspect="1"/>
          </p:cNvPicPr>
          <p:nvPr/>
        </p:nvPicPr>
        <p:blipFill>
          <a:blip r:embed="rId2"/>
          <a:stretch>
            <a:fillRect/>
          </a:stretch>
        </p:blipFill>
        <p:spPr>
          <a:xfrm>
            <a:off x="4270766" y="2176690"/>
            <a:ext cx="3782020" cy="2731459"/>
          </a:xfrm>
          <a:prstGeom prst="rect">
            <a:avLst/>
          </a:prstGeom>
        </p:spPr>
      </p:pic>
      <p:pic>
        <p:nvPicPr>
          <p:cNvPr id="12" name="Picture 11">
            <a:extLst>
              <a:ext uri="{FF2B5EF4-FFF2-40B4-BE49-F238E27FC236}">
                <a16:creationId xmlns:a16="http://schemas.microsoft.com/office/drawing/2014/main" id="{F45C300A-867F-BF6A-47C4-BC884194F185}"/>
              </a:ext>
            </a:extLst>
          </p:cNvPr>
          <p:cNvPicPr>
            <a:picLocks noChangeAspect="1"/>
          </p:cNvPicPr>
          <p:nvPr/>
        </p:nvPicPr>
        <p:blipFill>
          <a:blip r:embed="rId3"/>
          <a:stretch>
            <a:fillRect/>
          </a:stretch>
        </p:blipFill>
        <p:spPr>
          <a:xfrm>
            <a:off x="8288733" y="2220788"/>
            <a:ext cx="3683098" cy="2742836"/>
          </a:xfrm>
          <a:prstGeom prst="rect">
            <a:avLst/>
          </a:prstGeom>
        </p:spPr>
      </p:pic>
      <p:sp>
        <p:nvSpPr>
          <p:cNvPr id="14" name="TextBox 13">
            <a:extLst>
              <a:ext uri="{FF2B5EF4-FFF2-40B4-BE49-F238E27FC236}">
                <a16:creationId xmlns:a16="http://schemas.microsoft.com/office/drawing/2014/main" id="{1EBDC582-5D51-A0E1-404F-D52A65B7B0B4}"/>
              </a:ext>
            </a:extLst>
          </p:cNvPr>
          <p:cNvSpPr txBox="1"/>
          <p:nvPr/>
        </p:nvSpPr>
        <p:spPr>
          <a:xfrm>
            <a:off x="5002238" y="5085777"/>
            <a:ext cx="2650587" cy="523220"/>
          </a:xfrm>
          <a:prstGeom prst="rect">
            <a:avLst/>
          </a:prstGeom>
          <a:solidFill>
            <a:srgbClr val="C00000"/>
          </a:solidFill>
        </p:spPr>
        <p:txBody>
          <a:bodyPr wrap="square">
            <a:spAutoFit/>
          </a:bodyPr>
          <a:lstStyle/>
          <a:p>
            <a:pPr algn="ctr"/>
            <a:r>
              <a:rPr lang="en-US">
                <a:solidFill>
                  <a:schemeClr val="bg1"/>
                </a:solidFill>
                <a:latin typeface="+mj-lt"/>
              </a:rPr>
              <a:t>Peaking time = 50 ns</a:t>
            </a:r>
          </a:p>
          <a:p>
            <a:pPr algn="ctr"/>
            <a:r>
              <a:rPr lang="en-US">
                <a:solidFill>
                  <a:schemeClr val="bg1"/>
                </a:solidFill>
                <a:latin typeface="+mj-lt"/>
              </a:rPr>
              <a:t>ENC =275 e-rms</a:t>
            </a:r>
          </a:p>
        </p:txBody>
      </p:sp>
      <p:sp>
        <p:nvSpPr>
          <p:cNvPr id="16" name="TextBox 15">
            <a:extLst>
              <a:ext uri="{FF2B5EF4-FFF2-40B4-BE49-F238E27FC236}">
                <a16:creationId xmlns:a16="http://schemas.microsoft.com/office/drawing/2014/main" id="{7D975762-C5CB-9974-5AD0-709F58BEA2ED}"/>
              </a:ext>
            </a:extLst>
          </p:cNvPr>
          <p:cNvSpPr txBox="1"/>
          <p:nvPr/>
        </p:nvSpPr>
        <p:spPr>
          <a:xfrm>
            <a:off x="9160413" y="5047787"/>
            <a:ext cx="2650587" cy="523220"/>
          </a:xfrm>
          <a:prstGeom prst="rect">
            <a:avLst/>
          </a:prstGeom>
          <a:solidFill>
            <a:schemeClr val="accent6">
              <a:lumMod val="50000"/>
            </a:schemeClr>
          </a:solidFill>
        </p:spPr>
        <p:txBody>
          <a:bodyPr wrap="square">
            <a:spAutoFit/>
          </a:bodyPr>
          <a:lstStyle/>
          <a:p>
            <a:pPr algn="ctr"/>
            <a:r>
              <a:rPr lang="en-US">
                <a:solidFill>
                  <a:schemeClr val="bg1"/>
                </a:solidFill>
                <a:latin typeface="+mj-lt"/>
              </a:rPr>
              <a:t>Peaking time = 1.8 us</a:t>
            </a:r>
          </a:p>
          <a:p>
            <a:pPr algn="ctr"/>
            <a:r>
              <a:rPr lang="en-US">
                <a:solidFill>
                  <a:schemeClr val="bg1"/>
                </a:solidFill>
                <a:latin typeface="+mj-lt"/>
              </a:rPr>
              <a:t>ENC = 67 e-rms</a:t>
            </a:r>
          </a:p>
        </p:txBody>
      </p:sp>
      <p:sp>
        <p:nvSpPr>
          <p:cNvPr id="4" name="TextBox 3">
            <a:extLst>
              <a:ext uri="{FF2B5EF4-FFF2-40B4-BE49-F238E27FC236}">
                <a16:creationId xmlns:a16="http://schemas.microsoft.com/office/drawing/2014/main" id="{24A1ECFC-DC87-0763-666D-7C6515B431B7}"/>
              </a:ext>
            </a:extLst>
          </p:cNvPr>
          <p:cNvSpPr txBox="1"/>
          <p:nvPr/>
        </p:nvSpPr>
        <p:spPr>
          <a:xfrm>
            <a:off x="741745" y="4918172"/>
            <a:ext cx="3007443" cy="1077218"/>
          </a:xfrm>
          <a:prstGeom prst="rect">
            <a:avLst/>
          </a:prstGeom>
          <a:noFill/>
        </p:spPr>
        <p:txBody>
          <a:bodyPr wrap="square" rtlCol="0">
            <a:spAutoFit/>
          </a:bodyPr>
          <a:lstStyle/>
          <a:p>
            <a:r>
              <a:rPr lang="en-US" sz="1600">
                <a:latin typeface="+mj-lt"/>
              </a:rPr>
              <a:t>Considering an amplifier whose ENC changes with peaking time as in the above figure</a:t>
            </a:r>
          </a:p>
        </p:txBody>
      </p:sp>
      <p:pic>
        <p:nvPicPr>
          <p:cNvPr id="7" name="Picture 6">
            <a:extLst>
              <a:ext uri="{FF2B5EF4-FFF2-40B4-BE49-F238E27FC236}">
                <a16:creationId xmlns:a16="http://schemas.microsoft.com/office/drawing/2014/main" id="{950ADE88-0B5B-7FC3-2EE9-FFE1774D7140}"/>
              </a:ext>
            </a:extLst>
          </p:cNvPr>
          <p:cNvPicPr>
            <a:picLocks noChangeAspect="1"/>
          </p:cNvPicPr>
          <p:nvPr/>
        </p:nvPicPr>
        <p:blipFill rotWithShape="1">
          <a:blip r:embed="rId4"/>
          <a:srcRect l="4257" r="13194"/>
          <a:stretch/>
        </p:blipFill>
        <p:spPr>
          <a:xfrm>
            <a:off x="317423" y="2203018"/>
            <a:ext cx="3835369" cy="2678802"/>
          </a:xfrm>
          <a:prstGeom prst="rect">
            <a:avLst/>
          </a:prstGeom>
        </p:spPr>
      </p:pic>
      <p:sp>
        <p:nvSpPr>
          <p:cNvPr id="9" name="TextBox 8">
            <a:extLst>
              <a:ext uri="{FF2B5EF4-FFF2-40B4-BE49-F238E27FC236}">
                <a16:creationId xmlns:a16="http://schemas.microsoft.com/office/drawing/2014/main" id="{C62FED74-EB84-0C54-8011-13E85EF9611A}"/>
              </a:ext>
            </a:extLst>
          </p:cNvPr>
          <p:cNvSpPr txBox="1"/>
          <p:nvPr/>
        </p:nvSpPr>
        <p:spPr>
          <a:xfrm>
            <a:off x="5117984" y="5913492"/>
            <a:ext cx="2743200" cy="307777"/>
          </a:xfrm>
          <a:prstGeom prst="rect">
            <a:avLst/>
          </a:prstGeom>
          <a:noFill/>
        </p:spPr>
        <p:txBody>
          <a:bodyPr wrap="square" rtlCol="0">
            <a:spAutoFit/>
          </a:bodyPr>
          <a:lstStyle/>
          <a:p>
            <a:r>
              <a:rPr lang="en-US">
                <a:latin typeface="+mj-lt"/>
              </a:rPr>
              <a:t>Non-optimized design</a:t>
            </a:r>
          </a:p>
        </p:txBody>
      </p:sp>
      <p:sp>
        <p:nvSpPr>
          <p:cNvPr id="11" name="TextBox 10">
            <a:extLst>
              <a:ext uri="{FF2B5EF4-FFF2-40B4-BE49-F238E27FC236}">
                <a16:creationId xmlns:a16="http://schemas.microsoft.com/office/drawing/2014/main" id="{18B6A713-DA14-8A92-9C95-6057615C5AC3}"/>
              </a:ext>
            </a:extLst>
          </p:cNvPr>
          <p:cNvSpPr txBox="1"/>
          <p:nvPr/>
        </p:nvSpPr>
        <p:spPr>
          <a:xfrm>
            <a:off x="9658124" y="5857075"/>
            <a:ext cx="2055456" cy="307777"/>
          </a:xfrm>
          <a:prstGeom prst="rect">
            <a:avLst/>
          </a:prstGeom>
          <a:noFill/>
        </p:spPr>
        <p:txBody>
          <a:bodyPr wrap="square" rtlCol="0">
            <a:spAutoFit/>
          </a:bodyPr>
          <a:lstStyle/>
          <a:p>
            <a:r>
              <a:rPr lang="en-US">
                <a:latin typeface="+mj-lt"/>
              </a:rPr>
              <a:t>Optimized design</a:t>
            </a:r>
          </a:p>
        </p:txBody>
      </p:sp>
      <p:sp>
        <p:nvSpPr>
          <p:cNvPr id="6" name="Footer Placeholder 3">
            <a:extLst>
              <a:ext uri="{FF2B5EF4-FFF2-40B4-BE49-F238E27FC236}">
                <a16:creationId xmlns:a16="http://schemas.microsoft.com/office/drawing/2014/main" id="{20F386BA-BCE8-807C-8CC4-A67DE989A638}"/>
              </a:ext>
            </a:extLst>
          </p:cNvPr>
          <p:cNvSpPr txBox="1">
            <a:spLocks/>
          </p:cNvSpPr>
          <p:nvPr/>
        </p:nvSpPr>
        <p:spPr>
          <a:xfrm>
            <a:off x="4038600" y="6417314"/>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8751681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A0B2FA-3B99-4C73-B03B-16CB1558BA99}"/>
              </a:ext>
            </a:extLst>
          </p:cNvPr>
          <p:cNvSpPr>
            <a:spLocks noGrp="1"/>
          </p:cNvSpPr>
          <p:nvPr>
            <p:ph type="title"/>
          </p:nvPr>
        </p:nvSpPr>
        <p:spPr/>
        <p:txBody>
          <a:bodyPr>
            <a:normAutofit fontScale="90000"/>
          </a:bodyPr>
          <a:lstStyle/>
          <a:p>
            <a:r>
              <a:rPr lang="en-US" dirty="0"/>
              <a:t>References</a:t>
            </a:r>
          </a:p>
        </p:txBody>
      </p:sp>
      <p:sp>
        <p:nvSpPr>
          <p:cNvPr id="3" name="Espace réservé du contenu 2">
            <a:extLst>
              <a:ext uri="{FF2B5EF4-FFF2-40B4-BE49-F238E27FC236}">
                <a16:creationId xmlns:a16="http://schemas.microsoft.com/office/drawing/2014/main" id="{0A501769-E211-4608-A432-CC2C8670F339}"/>
              </a:ext>
            </a:extLst>
          </p:cNvPr>
          <p:cNvSpPr>
            <a:spLocks noGrp="1"/>
          </p:cNvSpPr>
          <p:nvPr>
            <p:ph idx="1"/>
          </p:nvPr>
        </p:nvSpPr>
        <p:spPr>
          <a:xfrm>
            <a:off x="1359684" y="1808480"/>
            <a:ext cx="9465334" cy="3540502"/>
          </a:xfrm>
        </p:spPr>
        <p:txBody>
          <a:bodyPr>
            <a:normAutofit/>
          </a:bodyPr>
          <a:lstStyle/>
          <a:p>
            <a:r>
              <a:rPr lang="en-US" sz="1400" dirty="0"/>
              <a:t>Angelo </a:t>
            </a:r>
            <a:r>
              <a:rPr lang="en-US" sz="1400" dirty="0" err="1"/>
              <a:t>Rivetti</a:t>
            </a:r>
            <a:r>
              <a:rPr lang="en-US" sz="1400" dirty="0"/>
              <a:t>  </a:t>
            </a:r>
            <a:r>
              <a:rPr lang="en-US" sz="1400" i="1" dirty="0"/>
              <a:t>«CMOS Front-end Electronics for Radiation Sensors .» </a:t>
            </a:r>
            <a:r>
              <a:rPr lang="en-US" sz="1400" dirty="0"/>
              <a:t>CRC Press. 2015</a:t>
            </a:r>
            <a:endParaRPr lang="en-US" sz="1400" u="sng" dirty="0"/>
          </a:p>
          <a:p>
            <a:r>
              <a:rPr lang="en-US" sz="1400" dirty="0"/>
              <a:t>Boris Murmann / Angelo Dragone – Stanford EE214B 2024</a:t>
            </a:r>
          </a:p>
          <a:p>
            <a:r>
              <a:rPr lang="en-US" sz="1400" dirty="0"/>
              <a:t>Francis </a:t>
            </a:r>
            <a:r>
              <a:rPr lang="en-US" sz="1400" dirty="0" err="1"/>
              <a:t>Aghinolfi</a:t>
            </a:r>
            <a:r>
              <a:rPr lang="en-US" sz="1400" dirty="0"/>
              <a:t> - Analog Signal Processing of Particle Detector Signals, CERN 2005</a:t>
            </a:r>
          </a:p>
          <a:p>
            <a:r>
              <a:rPr lang="en-US" sz="1400" dirty="0"/>
              <a:t>Veljko Radeka - Detector Signal Processing, NSS 2009</a:t>
            </a:r>
          </a:p>
          <a:p>
            <a:r>
              <a:rPr lang="en-US" sz="1400" dirty="0"/>
              <a:t>Gianluigi De Geronimo - MOSFET Optimization in Deep Submicron Technology for Charge Amplifiers, TNS 2004</a:t>
            </a:r>
          </a:p>
          <a:p>
            <a:endParaRPr lang="en-US" sz="1600" dirty="0"/>
          </a:p>
        </p:txBody>
      </p:sp>
      <p:sp>
        <p:nvSpPr>
          <p:cNvPr id="4" name="Slide Number Placeholder 3">
            <a:extLst>
              <a:ext uri="{FF2B5EF4-FFF2-40B4-BE49-F238E27FC236}">
                <a16:creationId xmlns:a16="http://schemas.microsoft.com/office/drawing/2014/main" id="{D2D5B83F-8060-02E5-139C-A25B530205AC}"/>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61</a:t>
            </a:fld>
            <a:endParaRPr lang="en-US"/>
          </a:p>
        </p:txBody>
      </p:sp>
      <p:sp>
        <p:nvSpPr>
          <p:cNvPr id="6" name="TextBox 5">
            <a:extLst>
              <a:ext uri="{FF2B5EF4-FFF2-40B4-BE49-F238E27FC236}">
                <a16:creationId xmlns:a16="http://schemas.microsoft.com/office/drawing/2014/main" id="{0A8E6C90-A85A-E119-A717-BDED21E0DDBF}"/>
              </a:ext>
            </a:extLst>
          </p:cNvPr>
          <p:cNvSpPr txBox="1"/>
          <p:nvPr/>
        </p:nvSpPr>
        <p:spPr>
          <a:xfrm>
            <a:off x="3546433" y="5508125"/>
            <a:ext cx="5099133" cy="307777"/>
          </a:xfrm>
          <a:prstGeom prst="rect">
            <a:avLst/>
          </a:prstGeom>
          <a:noFill/>
          <a:ln>
            <a:solidFill>
              <a:schemeClr val="tx1">
                <a:lumMod val="95000"/>
                <a:lumOff val="5000"/>
              </a:schemeClr>
            </a:solidFill>
          </a:ln>
        </p:spPr>
        <p:txBody>
          <a:bodyPr wrap="square" rtlCol="0">
            <a:spAutoFit/>
          </a:bodyPr>
          <a:lstStyle/>
          <a:p>
            <a:pPr algn="ctr"/>
            <a:r>
              <a:rPr lang="en-US" b="1" dirty="0">
                <a:latin typeface="+mn-lt"/>
              </a:rPr>
              <a:t>Acknowledgment: Alexandre Habib</a:t>
            </a:r>
          </a:p>
        </p:txBody>
      </p:sp>
      <p:sp>
        <p:nvSpPr>
          <p:cNvPr id="5" name="Footer Placeholder 3">
            <a:extLst>
              <a:ext uri="{FF2B5EF4-FFF2-40B4-BE49-F238E27FC236}">
                <a16:creationId xmlns:a16="http://schemas.microsoft.com/office/drawing/2014/main" id="{8ACD8A85-23D4-EAAC-A763-508E3F5775EB}"/>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8830679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6F08D-FA63-4C50-AC21-AB28B49C0E8C}"/>
              </a:ext>
            </a:extLst>
          </p:cNvPr>
          <p:cNvSpPr>
            <a:spLocks noGrp="1"/>
          </p:cNvSpPr>
          <p:nvPr>
            <p:ph type="title"/>
          </p:nvPr>
        </p:nvSpPr>
        <p:spPr/>
        <p:txBody>
          <a:bodyPr>
            <a:normAutofit fontScale="90000"/>
          </a:bodyPr>
          <a:lstStyle/>
          <a:p>
            <a:r>
              <a:rPr lang="en-US" b="1"/>
              <a:t>Conclusion</a:t>
            </a:r>
          </a:p>
        </p:txBody>
      </p:sp>
      <p:sp>
        <p:nvSpPr>
          <p:cNvPr id="4" name="Slide Number Placeholder 3">
            <a:extLst>
              <a:ext uri="{FF2B5EF4-FFF2-40B4-BE49-F238E27FC236}">
                <a16:creationId xmlns:a16="http://schemas.microsoft.com/office/drawing/2014/main" id="{3A57BDA4-5FB9-81C4-9942-03A0CC26D860}"/>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62</a:t>
            </a:fld>
            <a:endParaRPr lang="en-US"/>
          </a:p>
        </p:txBody>
      </p:sp>
    </p:spTree>
    <p:extLst>
      <p:ext uri="{BB962C8B-B14F-4D97-AF65-F5344CB8AC3E}">
        <p14:creationId xmlns:p14="http://schemas.microsoft.com/office/powerpoint/2010/main" val="33823119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50157429-F425-3CF2-1292-CB4DEFE9FC49}"/>
              </a:ext>
            </a:extLst>
          </p:cNvPr>
          <p:cNvGrpSpPr/>
          <p:nvPr/>
        </p:nvGrpSpPr>
        <p:grpSpPr>
          <a:xfrm>
            <a:off x="4170709" y="5261638"/>
            <a:ext cx="494797" cy="465250"/>
            <a:chOff x="4170709" y="3571800"/>
            <a:chExt cx="494797" cy="465250"/>
          </a:xfrm>
        </p:grpSpPr>
        <p:cxnSp>
          <p:nvCxnSpPr>
            <p:cNvPr id="49" name="Connector: Elbow 48">
              <a:extLst>
                <a:ext uri="{FF2B5EF4-FFF2-40B4-BE49-F238E27FC236}">
                  <a16:creationId xmlns:a16="http://schemas.microsoft.com/office/drawing/2014/main" id="{5394DF6A-B04B-20C9-2282-7F31B32B1B21}"/>
                </a:ext>
              </a:extLst>
            </p:cNvPr>
            <p:cNvCxnSpPr>
              <a:cxnSpLocks/>
            </p:cNvCxnSpPr>
            <p:nvPr/>
          </p:nvCxnSpPr>
          <p:spPr bwMode="auto">
            <a:xfrm flipV="1">
              <a:off x="4170709" y="3822897"/>
              <a:ext cx="319115" cy="207375"/>
            </a:xfrm>
            <a:prstGeom prst="bentConnector3">
              <a:avLst/>
            </a:prstGeom>
            <a:solidFill>
              <a:schemeClr val="accent1"/>
            </a:solidFill>
            <a:ln w="19050" cap="flat" cmpd="sng" algn="ctr">
              <a:solidFill>
                <a:srgbClr val="C00000"/>
              </a:solidFill>
              <a:prstDash val="solid"/>
              <a:round/>
              <a:headEnd type="none" w="med" len="med"/>
              <a:tailEnd type="none" w="med" len="med"/>
            </a:ln>
            <a:effectLst/>
          </p:spPr>
        </p:cxnSp>
        <p:sp>
          <p:nvSpPr>
            <p:cNvPr id="50" name="Arc 49">
              <a:extLst>
                <a:ext uri="{FF2B5EF4-FFF2-40B4-BE49-F238E27FC236}">
                  <a16:creationId xmlns:a16="http://schemas.microsoft.com/office/drawing/2014/main" id="{D4399D6B-7B7A-1F29-AD8B-7BB3E6A43EA6}"/>
                </a:ext>
              </a:extLst>
            </p:cNvPr>
            <p:cNvSpPr/>
            <p:nvPr/>
          </p:nvSpPr>
          <p:spPr bwMode="auto">
            <a:xfrm rot="10800000">
              <a:off x="4332997" y="3571800"/>
              <a:ext cx="332509" cy="465250"/>
            </a:xfrm>
            <a:prstGeom prst="arc">
              <a:avLst>
                <a:gd name="adj1" fmla="val 15921544"/>
                <a:gd name="adj2" fmla="val 0"/>
              </a:avLst>
            </a:prstGeom>
            <a:solidFill>
              <a:schemeClr val="bg1"/>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grpSp>
      <p:sp>
        <p:nvSpPr>
          <p:cNvPr id="2" name="Title 1">
            <a:extLst>
              <a:ext uri="{FF2B5EF4-FFF2-40B4-BE49-F238E27FC236}">
                <a16:creationId xmlns:a16="http://schemas.microsoft.com/office/drawing/2014/main" id="{908001D3-5868-0C0E-85B7-96E22530BBDD}"/>
              </a:ext>
            </a:extLst>
          </p:cNvPr>
          <p:cNvSpPr>
            <a:spLocks noGrp="1"/>
          </p:cNvSpPr>
          <p:nvPr>
            <p:ph type="title"/>
          </p:nvPr>
        </p:nvSpPr>
        <p:spPr/>
        <p:txBody>
          <a:bodyPr/>
          <a:lstStyle/>
          <a:p>
            <a:r>
              <a:rPr lang="en-US" dirty="0"/>
              <a:t>Pole zero cancellation</a:t>
            </a:r>
          </a:p>
        </p:txBody>
      </p:sp>
      <p:sp>
        <p:nvSpPr>
          <p:cNvPr id="4" name="Footer Placeholder 3">
            <a:extLst>
              <a:ext uri="{FF2B5EF4-FFF2-40B4-BE49-F238E27FC236}">
                <a16:creationId xmlns:a16="http://schemas.microsoft.com/office/drawing/2014/main" id="{C89D2561-3DAC-EE9E-1D1E-0E87879AE5F9}"/>
              </a:ext>
            </a:extLst>
          </p:cNvPr>
          <p:cNvSpPr>
            <a:spLocks noGrp="1"/>
          </p:cNvSpPr>
          <p:nvPr>
            <p:ph type="ftr" sz="quarter" idx="10"/>
          </p:nvPr>
        </p:nvSpPr>
        <p:spPr/>
        <p:txBody>
          <a:bodyPr/>
          <a:lstStyle/>
          <a:p>
            <a:r>
              <a:rPr lang="en-US" dirty="0"/>
              <a:t>HEPIC 2025 – Analog Signal Processing for Radiation Detectors</a:t>
            </a:r>
          </a:p>
        </p:txBody>
      </p:sp>
      <p:sp>
        <p:nvSpPr>
          <p:cNvPr id="5" name="Slide Number Placeholder 4">
            <a:extLst>
              <a:ext uri="{FF2B5EF4-FFF2-40B4-BE49-F238E27FC236}">
                <a16:creationId xmlns:a16="http://schemas.microsoft.com/office/drawing/2014/main" id="{2BC005BE-7F00-6705-895D-E0D568C67528}"/>
              </a:ext>
            </a:extLst>
          </p:cNvPr>
          <p:cNvSpPr>
            <a:spLocks noGrp="1"/>
          </p:cNvSpPr>
          <p:nvPr>
            <p:ph type="sldNum" sz="quarter" idx="11"/>
          </p:nvPr>
        </p:nvSpPr>
        <p:spPr/>
        <p:txBody>
          <a:bodyPr/>
          <a:lstStyle/>
          <a:p>
            <a:fld id="{E65879EC-8A30-47F6-8160-BB56F603565F}" type="slidenum">
              <a:rPr lang="en-US" smtClean="0"/>
              <a:pPr/>
              <a:t>63</a:t>
            </a:fld>
            <a:endParaRPr lang="en-US"/>
          </a:p>
        </p:txBody>
      </p:sp>
      <p:pic>
        <p:nvPicPr>
          <p:cNvPr id="6" name="Content Placeholder 5">
            <a:extLst>
              <a:ext uri="{FF2B5EF4-FFF2-40B4-BE49-F238E27FC236}">
                <a16:creationId xmlns:a16="http://schemas.microsoft.com/office/drawing/2014/main" id="{D270C165-9C3C-E31B-7D5D-44DCEE8B1A67}"/>
              </a:ext>
            </a:extLst>
          </p:cNvPr>
          <p:cNvPicPr>
            <a:picLocks noChangeAspect="1"/>
          </p:cNvPicPr>
          <p:nvPr/>
        </p:nvPicPr>
        <p:blipFill>
          <a:blip r:embed="rId2"/>
          <a:stretch>
            <a:fillRect/>
          </a:stretch>
        </p:blipFill>
        <p:spPr bwMode="auto">
          <a:xfrm>
            <a:off x="2083686" y="2671766"/>
            <a:ext cx="8024627" cy="1369358"/>
          </a:xfrm>
          <a:prstGeom prst="rect">
            <a:avLst/>
          </a:prstGeom>
          <a:noFill/>
          <a:ln w="9525">
            <a:noFill/>
            <a:miter lim="800000"/>
            <a:headEnd/>
            <a:tailEnd/>
          </a:ln>
        </p:spPr>
      </p:pic>
      <p:cxnSp>
        <p:nvCxnSpPr>
          <p:cNvPr id="8" name="Straight Connector 7">
            <a:extLst>
              <a:ext uri="{FF2B5EF4-FFF2-40B4-BE49-F238E27FC236}">
                <a16:creationId xmlns:a16="http://schemas.microsoft.com/office/drawing/2014/main" id="{CF1168AC-380F-D39D-C08E-78C671DEF438}"/>
              </a:ext>
            </a:extLst>
          </p:cNvPr>
          <p:cNvCxnSpPr/>
          <p:nvPr/>
        </p:nvCxnSpPr>
        <p:spPr bwMode="auto">
          <a:xfrm flipV="1">
            <a:off x="3480232" y="2896107"/>
            <a:ext cx="0" cy="360218"/>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262A602E-1AEE-C3CF-10FF-D66B1691EE72}"/>
              </a:ext>
            </a:extLst>
          </p:cNvPr>
          <p:cNvCxnSpPr/>
          <p:nvPr/>
        </p:nvCxnSpPr>
        <p:spPr bwMode="auto">
          <a:xfrm flipV="1">
            <a:off x="4066741" y="2896107"/>
            <a:ext cx="0" cy="360218"/>
          </a:xfrm>
          <a:prstGeom prst="line">
            <a:avLst/>
          </a:prstGeom>
          <a:solidFill>
            <a:schemeClr val="accent1"/>
          </a:solidFill>
          <a:ln w="19050" cap="flat" cmpd="sng" algn="ctr">
            <a:solidFill>
              <a:srgbClr val="C00000"/>
            </a:solidFill>
            <a:prstDash val="solid"/>
            <a:round/>
            <a:headEnd type="none" w="med" len="med"/>
            <a:tailEnd type="none" w="med" len="med"/>
          </a:ln>
          <a:effectLst/>
        </p:spPr>
      </p:cxnSp>
      <p:grpSp>
        <p:nvGrpSpPr>
          <p:cNvPr id="10" name="Group 9">
            <a:extLst>
              <a:ext uri="{FF2B5EF4-FFF2-40B4-BE49-F238E27FC236}">
                <a16:creationId xmlns:a16="http://schemas.microsoft.com/office/drawing/2014/main" id="{4A259B38-B576-1E67-1540-5243ECB5A1D2}"/>
              </a:ext>
            </a:extLst>
          </p:cNvPr>
          <p:cNvGrpSpPr>
            <a:grpSpLocks/>
          </p:cNvGrpSpPr>
          <p:nvPr/>
        </p:nvGrpSpPr>
        <p:grpSpPr bwMode="auto">
          <a:xfrm rot="16200000">
            <a:off x="3592712" y="2480707"/>
            <a:ext cx="352317" cy="595744"/>
            <a:chOff x="691" y="3197"/>
            <a:chExt cx="315" cy="576"/>
          </a:xfrm>
        </p:grpSpPr>
        <p:grpSp>
          <p:nvGrpSpPr>
            <p:cNvPr id="11" name="Group 10">
              <a:extLst>
                <a:ext uri="{FF2B5EF4-FFF2-40B4-BE49-F238E27FC236}">
                  <a16:creationId xmlns:a16="http://schemas.microsoft.com/office/drawing/2014/main" id="{EA46F639-32D1-635C-F85C-662DA56E2F8E}"/>
                </a:ext>
              </a:extLst>
            </p:cNvPr>
            <p:cNvGrpSpPr>
              <a:grpSpLocks/>
            </p:cNvGrpSpPr>
            <p:nvPr/>
          </p:nvGrpSpPr>
          <p:grpSpPr bwMode="auto">
            <a:xfrm>
              <a:off x="691" y="3197"/>
              <a:ext cx="315" cy="576"/>
              <a:chOff x="1958" y="2160"/>
              <a:chExt cx="315" cy="576"/>
            </a:xfrm>
          </p:grpSpPr>
          <p:sp>
            <p:nvSpPr>
              <p:cNvPr id="13" name="Freeform 244">
                <a:extLst>
                  <a:ext uri="{FF2B5EF4-FFF2-40B4-BE49-F238E27FC236}">
                    <a16:creationId xmlns:a16="http://schemas.microsoft.com/office/drawing/2014/main" id="{68C314DE-A082-0FAE-7CD8-C9E8602D6B96}"/>
                  </a:ext>
                </a:extLst>
              </p:cNvPr>
              <p:cNvSpPr>
                <a:spLocks/>
              </p:cNvSpPr>
              <p:nvPr/>
            </p:nvSpPr>
            <p:spPr bwMode="auto">
              <a:xfrm>
                <a:off x="1958" y="2160"/>
                <a:ext cx="116" cy="576"/>
              </a:xfrm>
              <a:custGeom>
                <a:avLst/>
                <a:gdLst>
                  <a:gd name="T0" fmla="*/ 58 w 116"/>
                  <a:gd name="T1" fmla="*/ 0 h 1152"/>
                  <a:gd name="T2" fmla="*/ 58 w 116"/>
                  <a:gd name="T3" fmla="*/ 15 h 1152"/>
                  <a:gd name="T4" fmla="*/ 116 w 116"/>
                  <a:gd name="T5" fmla="*/ 18 h 1152"/>
                  <a:gd name="T6" fmla="*/ 0 w 116"/>
                  <a:gd name="T7" fmla="*/ 26 h 1152"/>
                  <a:gd name="T8" fmla="*/ 116 w 116"/>
                  <a:gd name="T9" fmla="*/ 33 h 1152"/>
                  <a:gd name="T10" fmla="*/ 0 w 116"/>
                  <a:gd name="T11" fmla="*/ 40 h 1152"/>
                  <a:gd name="T12" fmla="*/ 116 w 116"/>
                  <a:gd name="T13" fmla="*/ 47 h 1152"/>
                  <a:gd name="T14" fmla="*/ 0 w 116"/>
                  <a:gd name="T15" fmla="*/ 54 h 1152"/>
                  <a:gd name="T16" fmla="*/ 58 w 116"/>
                  <a:gd name="T17" fmla="*/ 58 h 1152"/>
                  <a:gd name="T18" fmla="*/ 58 w 116"/>
                  <a:gd name="T19" fmla="*/ 72 h 1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152">
                    <a:moveTo>
                      <a:pt x="58" y="0"/>
                    </a:moveTo>
                    <a:lnTo>
                      <a:pt x="58" y="230"/>
                    </a:lnTo>
                    <a:lnTo>
                      <a:pt x="116" y="288"/>
                    </a:lnTo>
                    <a:lnTo>
                      <a:pt x="0" y="403"/>
                    </a:lnTo>
                    <a:lnTo>
                      <a:pt x="116" y="518"/>
                    </a:lnTo>
                    <a:lnTo>
                      <a:pt x="0" y="634"/>
                    </a:lnTo>
                    <a:lnTo>
                      <a:pt x="116" y="749"/>
                    </a:lnTo>
                    <a:lnTo>
                      <a:pt x="0" y="864"/>
                    </a:lnTo>
                    <a:lnTo>
                      <a:pt x="58" y="922"/>
                    </a:lnTo>
                    <a:lnTo>
                      <a:pt x="58" y="1152"/>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4" name="Text Box 245">
                <a:extLst>
                  <a:ext uri="{FF2B5EF4-FFF2-40B4-BE49-F238E27FC236}">
                    <a16:creationId xmlns:a16="http://schemas.microsoft.com/office/drawing/2014/main" id="{F4D5EAA6-EB7B-98AC-8C71-254D9E915343}"/>
                  </a:ext>
                </a:extLst>
              </p:cNvPr>
              <p:cNvSpPr txBox="1">
                <a:spLocks noChangeArrowheads="1"/>
              </p:cNvSpPr>
              <p:nvPr/>
            </p:nvSpPr>
            <p:spPr bwMode="auto">
              <a:xfrm rot="5400000">
                <a:off x="2008" y="2405"/>
                <a:ext cx="31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0"/>
                  </a:spcBef>
                  <a:buFontTx/>
                  <a:buNone/>
                </a:pPr>
                <a:r>
                  <a:rPr lang="en-US" altLang="en-US" sz="1000" b="1" dirty="0"/>
                  <a:t>Rf</a:t>
                </a:r>
              </a:p>
            </p:txBody>
          </p:sp>
        </p:grpSp>
        <p:sp>
          <p:nvSpPr>
            <p:cNvPr id="12" name="Freeform 366">
              <a:extLst>
                <a:ext uri="{FF2B5EF4-FFF2-40B4-BE49-F238E27FC236}">
                  <a16:creationId xmlns:a16="http://schemas.microsoft.com/office/drawing/2014/main" id="{5EDC68A7-2E84-5D87-D14F-5340422E3B4D}"/>
                </a:ext>
              </a:extLst>
            </p:cNvPr>
            <p:cNvSpPr>
              <a:spLocks/>
            </p:cNvSpPr>
            <p:nvPr/>
          </p:nvSpPr>
          <p:spPr bwMode="auto">
            <a:xfrm>
              <a:off x="691" y="3197"/>
              <a:ext cx="115" cy="576"/>
            </a:xfrm>
            <a:custGeom>
              <a:avLst/>
              <a:gdLst>
                <a:gd name="T0" fmla="*/ 58 w 115"/>
                <a:gd name="T1" fmla="*/ 0 h 576"/>
                <a:gd name="T2" fmla="*/ 0 w 115"/>
                <a:gd name="T3" fmla="*/ 115 h 576"/>
                <a:gd name="T4" fmla="*/ 58 w 115"/>
                <a:gd name="T5" fmla="*/ 576 h 576"/>
                <a:gd name="T6" fmla="*/ 115 w 115"/>
                <a:gd name="T7" fmla="*/ 115 h 576"/>
                <a:gd name="T8" fmla="*/ 58 w 115"/>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576">
                  <a:moveTo>
                    <a:pt x="58" y="0"/>
                  </a:moveTo>
                  <a:lnTo>
                    <a:pt x="0" y="115"/>
                  </a:lnTo>
                  <a:lnTo>
                    <a:pt x="58" y="576"/>
                  </a:lnTo>
                  <a:lnTo>
                    <a:pt x="115" y="115"/>
                  </a:lnTo>
                  <a:lnTo>
                    <a:pt x="5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pic>
        <p:nvPicPr>
          <p:cNvPr id="20" name="Content Placeholder 5">
            <a:extLst>
              <a:ext uri="{FF2B5EF4-FFF2-40B4-BE49-F238E27FC236}">
                <a16:creationId xmlns:a16="http://schemas.microsoft.com/office/drawing/2014/main" id="{76E37C21-D5C3-48FE-4E2D-F55B3BC7AB29}"/>
              </a:ext>
            </a:extLst>
          </p:cNvPr>
          <p:cNvPicPr>
            <a:picLocks noChangeAspect="1"/>
          </p:cNvPicPr>
          <p:nvPr/>
        </p:nvPicPr>
        <p:blipFill>
          <a:blip r:embed="rId2"/>
          <a:stretch>
            <a:fillRect/>
          </a:stretch>
        </p:blipFill>
        <p:spPr bwMode="auto">
          <a:xfrm>
            <a:off x="2083686" y="4366638"/>
            <a:ext cx="8024627" cy="1369358"/>
          </a:xfrm>
          <a:prstGeom prst="rect">
            <a:avLst/>
          </a:prstGeom>
          <a:noFill/>
          <a:ln w="9525">
            <a:noFill/>
            <a:miter lim="800000"/>
            <a:headEnd/>
            <a:tailEnd/>
          </a:ln>
        </p:spPr>
      </p:pic>
      <p:cxnSp>
        <p:nvCxnSpPr>
          <p:cNvPr id="21" name="Straight Connector 20">
            <a:extLst>
              <a:ext uri="{FF2B5EF4-FFF2-40B4-BE49-F238E27FC236}">
                <a16:creationId xmlns:a16="http://schemas.microsoft.com/office/drawing/2014/main" id="{252BD964-5C7C-C855-5568-604BDD4B5C04}"/>
              </a:ext>
            </a:extLst>
          </p:cNvPr>
          <p:cNvCxnSpPr/>
          <p:nvPr/>
        </p:nvCxnSpPr>
        <p:spPr bwMode="auto">
          <a:xfrm flipV="1">
            <a:off x="3480232" y="4590979"/>
            <a:ext cx="0" cy="360218"/>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4D7F57EF-1BFA-E2EB-B81E-BA5A98AC108E}"/>
              </a:ext>
            </a:extLst>
          </p:cNvPr>
          <p:cNvCxnSpPr/>
          <p:nvPr/>
        </p:nvCxnSpPr>
        <p:spPr bwMode="auto">
          <a:xfrm flipV="1">
            <a:off x="4066741" y="4590979"/>
            <a:ext cx="0" cy="360218"/>
          </a:xfrm>
          <a:prstGeom prst="line">
            <a:avLst/>
          </a:prstGeom>
          <a:solidFill>
            <a:schemeClr val="accent1"/>
          </a:solidFill>
          <a:ln w="19050" cap="flat" cmpd="sng" algn="ctr">
            <a:solidFill>
              <a:srgbClr val="C00000"/>
            </a:solidFill>
            <a:prstDash val="solid"/>
            <a:round/>
            <a:headEnd type="none" w="med" len="med"/>
            <a:tailEnd type="none" w="med" len="med"/>
          </a:ln>
          <a:effectLst/>
        </p:spPr>
      </p:cxnSp>
      <p:grpSp>
        <p:nvGrpSpPr>
          <p:cNvPr id="23" name="Group 22">
            <a:extLst>
              <a:ext uri="{FF2B5EF4-FFF2-40B4-BE49-F238E27FC236}">
                <a16:creationId xmlns:a16="http://schemas.microsoft.com/office/drawing/2014/main" id="{2B9D77E2-845C-A621-4891-246CB7CE3636}"/>
              </a:ext>
            </a:extLst>
          </p:cNvPr>
          <p:cNvGrpSpPr>
            <a:grpSpLocks/>
          </p:cNvGrpSpPr>
          <p:nvPr/>
        </p:nvGrpSpPr>
        <p:grpSpPr bwMode="auto">
          <a:xfrm rot="16200000">
            <a:off x="3592712" y="4175579"/>
            <a:ext cx="352317" cy="595744"/>
            <a:chOff x="691" y="3197"/>
            <a:chExt cx="315" cy="576"/>
          </a:xfrm>
        </p:grpSpPr>
        <p:grpSp>
          <p:nvGrpSpPr>
            <p:cNvPr id="24" name="Group 23">
              <a:extLst>
                <a:ext uri="{FF2B5EF4-FFF2-40B4-BE49-F238E27FC236}">
                  <a16:creationId xmlns:a16="http://schemas.microsoft.com/office/drawing/2014/main" id="{538A43E5-8A02-03BF-10F2-41DBF0B481DF}"/>
                </a:ext>
              </a:extLst>
            </p:cNvPr>
            <p:cNvGrpSpPr>
              <a:grpSpLocks/>
            </p:cNvGrpSpPr>
            <p:nvPr/>
          </p:nvGrpSpPr>
          <p:grpSpPr bwMode="auto">
            <a:xfrm>
              <a:off x="691" y="3197"/>
              <a:ext cx="315" cy="576"/>
              <a:chOff x="1958" y="2160"/>
              <a:chExt cx="315" cy="576"/>
            </a:xfrm>
          </p:grpSpPr>
          <p:sp>
            <p:nvSpPr>
              <p:cNvPr id="26" name="Freeform 244">
                <a:extLst>
                  <a:ext uri="{FF2B5EF4-FFF2-40B4-BE49-F238E27FC236}">
                    <a16:creationId xmlns:a16="http://schemas.microsoft.com/office/drawing/2014/main" id="{E53820A2-677C-42F2-A17F-83704DB4139B}"/>
                  </a:ext>
                </a:extLst>
              </p:cNvPr>
              <p:cNvSpPr>
                <a:spLocks/>
              </p:cNvSpPr>
              <p:nvPr/>
            </p:nvSpPr>
            <p:spPr bwMode="auto">
              <a:xfrm>
                <a:off x="1958" y="2160"/>
                <a:ext cx="116" cy="576"/>
              </a:xfrm>
              <a:custGeom>
                <a:avLst/>
                <a:gdLst>
                  <a:gd name="T0" fmla="*/ 58 w 116"/>
                  <a:gd name="T1" fmla="*/ 0 h 1152"/>
                  <a:gd name="T2" fmla="*/ 58 w 116"/>
                  <a:gd name="T3" fmla="*/ 15 h 1152"/>
                  <a:gd name="T4" fmla="*/ 116 w 116"/>
                  <a:gd name="T5" fmla="*/ 18 h 1152"/>
                  <a:gd name="T6" fmla="*/ 0 w 116"/>
                  <a:gd name="T7" fmla="*/ 26 h 1152"/>
                  <a:gd name="T8" fmla="*/ 116 w 116"/>
                  <a:gd name="T9" fmla="*/ 33 h 1152"/>
                  <a:gd name="T10" fmla="*/ 0 w 116"/>
                  <a:gd name="T11" fmla="*/ 40 h 1152"/>
                  <a:gd name="T12" fmla="*/ 116 w 116"/>
                  <a:gd name="T13" fmla="*/ 47 h 1152"/>
                  <a:gd name="T14" fmla="*/ 0 w 116"/>
                  <a:gd name="T15" fmla="*/ 54 h 1152"/>
                  <a:gd name="T16" fmla="*/ 58 w 116"/>
                  <a:gd name="T17" fmla="*/ 58 h 1152"/>
                  <a:gd name="T18" fmla="*/ 58 w 116"/>
                  <a:gd name="T19" fmla="*/ 72 h 1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152">
                    <a:moveTo>
                      <a:pt x="58" y="0"/>
                    </a:moveTo>
                    <a:lnTo>
                      <a:pt x="58" y="230"/>
                    </a:lnTo>
                    <a:lnTo>
                      <a:pt x="116" y="288"/>
                    </a:lnTo>
                    <a:lnTo>
                      <a:pt x="0" y="403"/>
                    </a:lnTo>
                    <a:lnTo>
                      <a:pt x="116" y="518"/>
                    </a:lnTo>
                    <a:lnTo>
                      <a:pt x="0" y="634"/>
                    </a:lnTo>
                    <a:lnTo>
                      <a:pt x="116" y="749"/>
                    </a:lnTo>
                    <a:lnTo>
                      <a:pt x="0" y="864"/>
                    </a:lnTo>
                    <a:lnTo>
                      <a:pt x="58" y="922"/>
                    </a:lnTo>
                    <a:lnTo>
                      <a:pt x="58" y="1152"/>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7" name="Text Box 245">
                <a:extLst>
                  <a:ext uri="{FF2B5EF4-FFF2-40B4-BE49-F238E27FC236}">
                    <a16:creationId xmlns:a16="http://schemas.microsoft.com/office/drawing/2014/main" id="{0EE75722-9DC6-6871-9D85-FC40110F715B}"/>
                  </a:ext>
                </a:extLst>
              </p:cNvPr>
              <p:cNvSpPr txBox="1">
                <a:spLocks noChangeArrowheads="1"/>
              </p:cNvSpPr>
              <p:nvPr/>
            </p:nvSpPr>
            <p:spPr bwMode="auto">
              <a:xfrm rot="5400000">
                <a:off x="2008" y="2405"/>
                <a:ext cx="310"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0"/>
                  </a:spcBef>
                  <a:buFontTx/>
                  <a:buNone/>
                </a:pPr>
                <a:r>
                  <a:rPr lang="en-US" altLang="en-US" sz="1000" b="1" dirty="0"/>
                  <a:t>Rf</a:t>
                </a:r>
              </a:p>
            </p:txBody>
          </p:sp>
        </p:grpSp>
        <p:sp>
          <p:nvSpPr>
            <p:cNvPr id="25" name="Freeform 366">
              <a:extLst>
                <a:ext uri="{FF2B5EF4-FFF2-40B4-BE49-F238E27FC236}">
                  <a16:creationId xmlns:a16="http://schemas.microsoft.com/office/drawing/2014/main" id="{C9802A0B-9B34-95AE-33A4-F6DBD37DA6D7}"/>
                </a:ext>
              </a:extLst>
            </p:cNvPr>
            <p:cNvSpPr>
              <a:spLocks/>
            </p:cNvSpPr>
            <p:nvPr/>
          </p:nvSpPr>
          <p:spPr bwMode="auto">
            <a:xfrm>
              <a:off x="691" y="3197"/>
              <a:ext cx="115" cy="576"/>
            </a:xfrm>
            <a:custGeom>
              <a:avLst/>
              <a:gdLst>
                <a:gd name="T0" fmla="*/ 58 w 115"/>
                <a:gd name="T1" fmla="*/ 0 h 576"/>
                <a:gd name="T2" fmla="*/ 0 w 115"/>
                <a:gd name="T3" fmla="*/ 115 h 576"/>
                <a:gd name="T4" fmla="*/ 58 w 115"/>
                <a:gd name="T5" fmla="*/ 576 h 576"/>
                <a:gd name="T6" fmla="*/ 115 w 115"/>
                <a:gd name="T7" fmla="*/ 115 h 576"/>
                <a:gd name="T8" fmla="*/ 58 w 115"/>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576">
                  <a:moveTo>
                    <a:pt x="58" y="0"/>
                  </a:moveTo>
                  <a:lnTo>
                    <a:pt x="0" y="115"/>
                  </a:lnTo>
                  <a:lnTo>
                    <a:pt x="58" y="576"/>
                  </a:lnTo>
                  <a:lnTo>
                    <a:pt x="115" y="115"/>
                  </a:lnTo>
                  <a:lnTo>
                    <a:pt x="5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pic>
        <p:nvPicPr>
          <p:cNvPr id="28" name="Content Placeholder 5">
            <a:extLst>
              <a:ext uri="{FF2B5EF4-FFF2-40B4-BE49-F238E27FC236}">
                <a16:creationId xmlns:a16="http://schemas.microsoft.com/office/drawing/2014/main" id="{F7423C76-07C1-2326-3EA5-CA7700DDD43D}"/>
              </a:ext>
            </a:extLst>
          </p:cNvPr>
          <p:cNvPicPr>
            <a:picLocks noChangeAspect="1"/>
          </p:cNvPicPr>
          <p:nvPr/>
        </p:nvPicPr>
        <p:blipFill>
          <a:blip r:embed="rId2"/>
          <a:stretch>
            <a:fillRect/>
          </a:stretch>
        </p:blipFill>
        <p:spPr bwMode="auto">
          <a:xfrm>
            <a:off x="2083686" y="922886"/>
            <a:ext cx="8024627" cy="1369358"/>
          </a:xfrm>
          <a:prstGeom prst="rect">
            <a:avLst/>
          </a:prstGeom>
          <a:noFill/>
          <a:ln w="9525">
            <a:noFill/>
            <a:miter lim="800000"/>
            <a:headEnd/>
            <a:tailEnd/>
          </a:ln>
        </p:spPr>
      </p:pic>
      <p:sp>
        <p:nvSpPr>
          <p:cNvPr id="36" name="Rectangle 35">
            <a:extLst>
              <a:ext uri="{FF2B5EF4-FFF2-40B4-BE49-F238E27FC236}">
                <a16:creationId xmlns:a16="http://schemas.microsoft.com/office/drawing/2014/main" id="{20DE51BC-479E-4239-A485-374E348E7206}"/>
              </a:ext>
            </a:extLst>
          </p:cNvPr>
          <p:cNvSpPr/>
          <p:nvPr/>
        </p:nvSpPr>
        <p:spPr bwMode="auto">
          <a:xfrm>
            <a:off x="4126022" y="1553370"/>
            <a:ext cx="101600" cy="2032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sp>
        <p:nvSpPr>
          <p:cNvPr id="37" name="Rectangle 36">
            <a:extLst>
              <a:ext uri="{FF2B5EF4-FFF2-40B4-BE49-F238E27FC236}">
                <a16:creationId xmlns:a16="http://schemas.microsoft.com/office/drawing/2014/main" id="{2BC67CA8-95A3-9A7F-2AE9-9687159D1DAE}"/>
              </a:ext>
            </a:extLst>
          </p:cNvPr>
          <p:cNvSpPr/>
          <p:nvPr/>
        </p:nvSpPr>
        <p:spPr bwMode="auto">
          <a:xfrm>
            <a:off x="4132668" y="3311924"/>
            <a:ext cx="101600" cy="2032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sp>
        <p:nvSpPr>
          <p:cNvPr id="38" name="Rectangle 37">
            <a:extLst>
              <a:ext uri="{FF2B5EF4-FFF2-40B4-BE49-F238E27FC236}">
                <a16:creationId xmlns:a16="http://schemas.microsoft.com/office/drawing/2014/main" id="{31549D43-1F67-4062-9817-458BF0BB747A}"/>
              </a:ext>
            </a:extLst>
          </p:cNvPr>
          <p:cNvSpPr/>
          <p:nvPr/>
        </p:nvSpPr>
        <p:spPr bwMode="auto">
          <a:xfrm>
            <a:off x="4141904" y="5002649"/>
            <a:ext cx="101600" cy="203200"/>
          </a:xfrm>
          <a:prstGeom prst="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grpSp>
        <p:nvGrpSpPr>
          <p:cNvPr id="31" name="Group 30">
            <a:extLst>
              <a:ext uri="{FF2B5EF4-FFF2-40B4-BE49-F238E27FC236}">
                <a16:creationId xmlns:a16="http://schemas.microsoft.com/office/drawing/2014/main" id="{7D932695-A2F6-371B-411D-B62586BA6B24}"/>
              </a:ext>
            </a:extLst>
          </p:cNvPr>
          <p:cNvGrpSpPr>
            <a:grpSpLocks/>
          </p:cNvGrpSpPr>
          <p:nvPr/>
        </p:nvGrpSpPr>
        <p:grpSpPr bwMode="auto">
          <a:xfrm rot="16200000">
            <a:off x="4134634" y="4553574"/>
            <a:ext cx="352317" cy="544386"/>
            <a:chOff x="691" y="3197"/>
            <a:chExt cx="315" cy="576"/>
          </a:xfrm>
        </p:grpSpPr>
        <p:grpSp>
          <p:nvGrpSpPr>
            <p:cNvPr id="32" name="Group 31">
              <a:extLst>
                <a:ext uri="{FF2B5EF4-FFF2-40B4-BE49-F238E27FC236}">
                  <a16:creationId xmlns:a16="http://schemas.microsoft.com/office/drawing/2014/main" id="{96D11D23-1625-0D8F-9744-17559324300D}"/>
                </a:ext>
              </a:extLst>
            </p:cNvPr>
            <p:cNvGrpSpPr>
              <a:grpSpLocks/>
            </p:cNvGrpSpPr>
            <p:nvPr/>
          </p:nvGrpSpPr>
          <p:grpSpPr bwMode="auto">
            <a:xfrm>
              <a:off x="691" y="3197"/>
              <a:ext cx="315" cy="576"/>
              <a:chOff x="1958" y="2160"/>
              <a:chExt cx="315" cy="576"/>
            </a:xfrm>
          </p:grpSpPr>
          <p:sp>
            <p:nvSpPr>
              <p:cNvPr id="34" name="Freeform 244">
                <a:extLst>
                  <a:ext uri="{FF2B5EF4-FFF2-40B4-BE49-F238E27FC236}">
                    <a16:creationId xmlns:a16="http://schemas.microsoft.com/office/drawing/2014/main" id="{FF4B3159-C7F9-2BAA-78FA-5C93398B12B4}"/>
                  </a:ext>
                </a:extLst>
              </p:cNvPr>
              <p:cNvSpPr>
                <a:spLocks/>
              </p:cNvSpPr>
              <p:nvPr/>
            </p:nvSpPr>
            <p:spPr bwMode="auto">
              <a:xfrm>
                <a:off x="1958" y="2160"/>
                <a:ext cx="116" cy="576"/>
              </a:xfrm>
              <a:custGeom>
                <a:avLst/>
                <a:gdLst>
                  <a:gd name="T0" fmla="*/ 58 w 116"/>
                  <a:gd name="T1" fmla="*/ 0 h 1152"/>
                  <a:gd name="T2" fmla="*/ 58 w 116"/>
                  <a:gd name="T3" fmla="*/ 15 h 1152"/>
                  <a:gd name="T4" fmla="*/ 116 w 116"/>
                  <a:gd name="T5" fmla="*/ 18 h 1152"/>
                  <a:gd name="T6" fmla="*/ 0 w 116"/>
                  <a:gd name="T7" fmla="*/ 26 h 1152"/>
                  <a:gd name="T8" fmla="*/ 116 w 116"/>
                  <a:gd name="T9" fmla="*/ 33 h 1152"/>
                  <a:gd name="T10" fmla="*/ 0 w 116"/>
                  <a:gd name="T11" fmla="*/ 40 h 1152"/>
                  <a:gd name="T12" fmla="*/ 116 w 116"/>
                  <a:gd name="T13" fmla="*/ 47 h 1152"/>
                  <a:gd name="T14" fmla="*/ 0 w 116"/>
                  <a:gd name="T15" fmla="*/ 54 h 1152"/>
                  <a:gd name="T16" fmla="*/ 58 w 116"/>
                  <a:gd name="T17" fmla="*/ 58 h 1152"/>
                  <a:gd name="T18" fmla="*/ 58 w 116"/>
                  <a:gd name="T19" fmla="*/ 72 h 1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152">
                    <a:moveTo>
                      <a:pt x="58" y="0"/>
                    </a:moveTo>
                    <a:lnTo>
                      <a:pt x="58" y="230"/>
                    </a:lnTo>
                    <a:lnTo>
                      <a:pt x="116" y="288"/>
                    </a:lnTo>
                    <a:lnTo>
                      <a:pt x="0" y="403"/>
                    </a:lnTo>
                    <a:lnTo>
                      <a:pt x="116" y="518"/>
                    </a:lnTo>
                    <a:lnTo>
                      <a:pt x="0" y="634"/>
                    </a:lnTo>
                    <a:lnTo>
                      <a:pt x="116" y="749"/>
                    </a:lnTo>
                    <a:lnTo>
                      <a:pt x="0" y="864"/>
                    </a:lnTo>
                    <a:lnTo>
                      <a:pt x="58" y="922"/>
                    </a:lnTo>
                    <a:lnTo>
                      <a:pt x="58" y="1152"/>
                    </a:lnTo>
                  </a:path>
                </a:pathLst>
              </a:custGeom>
              <a:noFill/>
              <a:ln w="19050" cap="flat" cmpd="sng">
                <a:solidFill>
                  <a:srgbClr val="C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5" name="Text Box 245">
                <a:extLst>
                  <a:ext uri="{FF2B5EF4-FFF2-40B4-BE49-F238E27FC236}">
                    <a16:creationId xmlns:a16="http://schemas.microsoft.com/office/drawing/2014/main" id="{4FFDB5C2-6F37-8C90-1504-C1D2CC043D17}"/>
                  </a:ext>
                </a:extLst>
              </p:cNvPr>
              <p:cNvSpPr txBox="1">
                <a:spLocks noChangeArrowheads="1"/>
              </p:cNvSpPr>
              <p:nvPr/>
            </p:nvSpPr>
            <p:spPr bwMode="auto">
              <a:xfrm rot="5400000">
                <a:off x="1982" y="2431"/>
                <a:ext cx="362"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0"/>
                  </a:spcBef>
                  <a:buFontTx/>
                  <a:buNone/>
                </a:pPr>
                <a:r>
                  <a:rPr lang="en-US" altLang="en-US" sz="1000" b="1" dirty="0"/>
                  <a:t>Rz</a:t>
                </a:r>
              </a:p>
            </p:txBody>
          </p:sp>
        </p:grpSp>
        <p:sp>
          <p:nvSpPr>
            <p:cNvPr id="33" name="Freeform 366">
              <a:extLst>
                <a:ext uri="{FF2B5EF4-FFF2-40B4-BE49-F238E27FC236}">
                  <a16:creationId xmlns:a16="http://schemas.microsoft.com/office/drawing/2014/main" id="{32375B53-F1C6-4C56-7C79-F88E09C1D281}"/>
                </a:ext>
              </a:extLst>
            </p:cNvPr>
            <p:cNvSpPr>
              <a:spLocks/>
            </p:cNvSpPr>
            <p:nvPr/>
          </p:nvSpPr>
          <p:spPr bwMode="auto">
            <a:xfrm>
              <a:off x="691" y="3197"/>
              <a:ext cx="115" cy="576"/>
            </a:xfrm>
            <a:custGeom>
              <a:avLst/>
              <a:gdLst>
                <a:gd name="T0" fmla="*/ 58 w 115"/>
                <a:gd name="T1" fmla="*/ 0 h 576"/>
                <a:gd name="T2" fmla="*/ 0 w 115"/>
                <a:gd name="T3" fmla="*/ 115 h 576"/>
                <a:gd name="T4" fmla="*/ 58 w 115"/>
                <a:gd name="T5" fmla="*/ 576 h 576"/>
                <a:gd name="T6" fmla="*/ 115 w 115"/>
                <a:gd name="T7" fmla="*/ 115 h 576"/>
                <a:gd name="T8" fmla="*/ 58 w 115"/>
                <a:gd name="T9" fmla="*/ 0 h 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576">
                  <a:moveTo>
                    <a:pt x="58" y="0"/>
                  </a:moveTo>
                  <a:lnTo>
                    <a:pt x="0" y="115"/>
                  </a:lnTo>
                  <a:lnTo>
                    <a:pt x="58" y="576"/>
                  </a:lnTo>
                  <a:lnTo>
                    <a:pt x="115" y="115"/>
                  </a:lnTo>
                  <a:lnTo>
                    <a:pt x="58"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cxnSp>
        <p:nvCxnSpPr>
          <p:cNvPr id="39" name="Connector: Elbow 38">
            <a:extLst>
              <a:ext uri="{FF2B5EF4-FFF2-40B4-BE49-F238E27FC236}">
                <a16:creationId xmlns:a16="http://schemas.microsoft.com/office/drawing/2014/main" id="{619D6D63-A86C-E68A-7F31-FAB38EB09395}"/>
              </a:ext>
            </a:extLst>
          </p:cNvPr>
          <p:cNvCxnSpPr/>
          <p:nvPr/>
        </p:nvCxnSpPr>
        <p:spPr bwMode="auto">
          <a:xfrm flipV="1">
            <a:off x="4170709" y="2157933"/>
            <a:ext cx="319115" cy="207375"/>
          </a:xfrm>
          <a:prstGeom prst="bentConnector3">
            <a:avLst/>
          </a:prstGeom>
          <a:solidFill>
            <a:schemeClr val="accent1"/>
          </a:solidFill>
          <a:ln w="19050" cap="flat" cmpd="sng" algn="ctr">
            <a:solidFill>
              <a:srgbClr val="C00000"/>
            </a:solidFill>
            <a:prstDash val="solid"/>
            <a:round/>
            <a:headEnd type="none" w="med" len="med"/>
            <a:tailEnd type="none" w="med" len="med"/>
          </a:ln>
          <a:effectLst/>
        </p:spPr>
      </p:cxnSp>
      <p:sp>
        <p:nvSpPr>
          <p:cNvPr id="40" name="Freeform 36">
            <a:extLst>
              <a:ext uri="{FF2B5EF4-FFF2-40B4-BE49-F238E27FC236}">
                <a16:creationId xmlns:a16="http://schemas.microsoft.com/office/drawing/2014/main" id="{01C6AA79-A9D2-CB50-DE69-635105B9DEB8}"/>
              </a:ext>
            </a:extLst>
          </p:cNvPr>
          <p:cNvSpPr/>
          <p:nvPr/>
        </p:nvSpPr>
        <p:spPr>
          <a:xfrm>
            <a:off x="10011005" y="2157933"/>
            <a:ext cx="583031" cy="230874"/>
          </a:xfrm>
          <a:custGeom>
            <a:avLst/>
            <a:gdLst>
              <a:gd name="connsiteX0" fmla="*/ 0 w 2702257"/>
              <a:gd name="connsiteY0" fmla="*/ 984137 h 1011433"/>
              <a:gd name="connsiteX1" fmla="*/ 368490 w 2702257"/>
              <a:gd name="connsiteY1" fmla="*/ 861308 h 1011433"/>
              <a:gd name="connsiteX2" fmla="*/ 750627 w 2702257"/>
              <a:gd name="connsiteY2" fmla="*/ 233511 h 1011433"/>
              <a:gd name="connsiteX3" fmla="*/ 928048 w 2702257"/>
              <a:gd name="connsiteY3" fmla="*/ 1499 h 1011433"/>
              <a:gd name="connsiteX4" fmla="*/ 1078173 w 2702257"/>
              <a:gd name="connsiteY4" fmla="*/ 151624 h 1011433"/>
              <a:gd name="connsiteX5" fmla="*/ 1241946 w 2702257"/>
              <a:gd name="connsiteY5" fmla="*/ 492818 h 1011433"/>
              <a:gd name="connsiteX6" fmla="*/ 1528549 w 2702257"/>
              <a:gd name="connsiteY6" fmla="*/ 806717 h 1011433"/>
              <a:gd name="connsiteX7" fmla="*/ 1965278 w 2702257"/>
              <a:gd name="connsiteY7" fmla="*/ 956842 h 1011433"/>
              <a:gd name="connsiteX8" fmla="*/ 2702257 w 2702257"/>
              <a:gd name="connsiteY8" fmla="*/ 1011433 h 10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1011433">
                <a:moveTo>
                  <a:pt x="0" y="984137"/>
                </a:moveTo>
                <a:cubicBezTo>
                  <a:pt x="121693" y="985274"/>
                  <a:pt x="243386" y="986412"/>
                  <a:pt x="368490" y="861308"/>
                </a:cubicBezTo>
                <a:cubicBezTo>
                  <a:pt x="493595" y="736204"/>
                  <a:pt x="657367" y="376812"/>
                  <a:pt x="750627" y="233511"/>
                </a:cubicBezTo>
                <a:cubicBezTo>
                  <a:pt x="843887" y="90209"/>
                  <a:pt x="873457" y="15147"/>
                  <a:pt x="928048" y="1499"/>
                </a:cubicBezTo>
                <a:cubicBezTo>
                  <a:pt x="982639" y="-12149"/>
                  <a:pt x="1025857" y="69738"/>
                  <a:pt x="1078173" y="151624"/>
                </a:cubicBezTo>
                <a:cubicBezTo>
                  <a:pt x="1130489" y="233510"/>
                  <a:pt x="1166883" y="383636"/>
                  <a:pt x="1241946" y="492818"/>
                </a:cubicBezTo>
                <a:cubicBezTo>
                  <a:pt x="1317009" y="602000"/>
                  <a:pt x="1407994" y="729380"/>
                  <a:pt x="1528549" y="806717"/>
                </a:cubicBezTo>
                <a:cubicBezTo>
                  <a:pt x="1649104" y="884054"/>
                  <a:pt x="1769660" y="922723"/>
                  <a:pt x="1965278" y="956842"/>
                </a:cubicBezTo>
                <a:cubicBezTo>
                  <a:pt x="2160896" y="990961"/>
                  <a:pt x="2574878" y="1006884"/>
                  <a:pt x="2702257" y="101143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2" name="Freeform 36">
            <a:extLst>
              <a:ext uri="{FF2B5EF4-FFF2-40B4-BE49-F238E27FC236}">
                <a16:creationId xmlns:a16="http://schemas.microsoft.com/office/drawing/2014/main" id="{3C36229E-CA6B-AF12-62B7-B13BFA0FE1D3}"/>
              </a:ext>
            </a:extLst>
          </p:cNvPr>
          <p:cNvSpPr/>
          <p:nvPr/>
        </p:nvSpPr>
        <p:spPr>
          <a:xfrm>
            <a:off x="10011005" y="3822897"/>
            <a:ext cx="583031" cy="230874"/>
          </a:xfrm>
          <a:custGeom>
            <a:avLst/>
            <a:gdLst>
              <a:gd name="connsiteX0" fmla="*/ 0 w 2702257"/>
              <a:gd name="connsiteY0" fmla="*/ 984137 h 1011433"/>
              <a:gd name="connsiteX1" fmla="*/ 368490 w 2702257"/>
              <a:gd name="connsiteY1" fmla="*/ 861308 h 1011433"/>
              <a:gd name="connsiteX2" fmla="*/ 750627 w 2702257"/>
              <a:gd name="connsiteY2" fmla="*/ 233511 h 1011433"/>
              <a:gd name="connsiteX3" fmla="*/ 928048 w 2702257"/>
              <a:gd name="connsiteY3" fmla="*/ 1499 h 1011433"/>
              <a:gd name="connsiteX4" fmla="*/ 1078173 w 2702257"/>
              <a:gd name="connsiteY4" fmla="*/ 151624 h 1011433"/>
              <a:gd name="connsiteX5" fmla="*/ 1241946 w 2702257"/>
              <a:gd name="connsiteY5" fmla="*/ 492818 h 1011433"/>
              <a:gd name="connsiteX6" fmla="*/ 1528549 w 2702257"/>
              <a:gd name="connsiteY6" fmla="*/ 806717 h 1011433"/>
              <a:gd name="connsiteX7" fmla="*/ 1965278 w 2702257"/>
              <a:gd name="connsiteY7" fmla="*/ 956842 h 1011433"/>
              <a:gd name="connsiteX8" fmla="*/ 2702257 w 2702257"/>
              <a:gd name="connsiteY8" fmla="*/ 1011433 h 10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1011433">
                <a:moveTo>
                  <a:pt x="0" y="984137"/>
                </a:moveTo>
                <a:cubicBezTo>
                  <a:pt x="121693" y="985274"/>
                  <a:pt x="243386" y="986412"/>
                  <a:pt x="368490" y="861308"/>
                </a:cubicBezTo>
                <a:cubicBezTo>
                  <a:pt x="493595" y="736204"/>
                  <a:pt x="657367" y="376812"/>
                  <a:pt x="750627" y="233511"/>
                </a:cubicBezTo>
                <a:cubicBezTo>
                  <a:pt x="843887" y="90209"/>
                  <a:pt x="873457" y="15147"/>
                  <a:pt x="928048" y="1499"/>
                </a:cubicBezTo>
                <a:cubicBezTo>
                  <a:pt x="982639" y="-12149"/>
                  <a:pt x="1025857" y="69738"/>
                  <a:pt x="1078173" y="151624"/>
                </a:cubicBezTo>
                <a:cubicBezTo>
                  <a:pt x="1130489" y="233510"/>
                  <a:pt x="1166883" y="383636"/>
                  <a:pt x="1241946" y="492818"/>
                </a:cubicBezTo>
                <a:cubicBezTo>
                  <a:pt x="1317009" y="602000"/>
                  <a:pt x="1407994" y="729380"/>
                  <a:pt x="1528549" y="806717"/>
                </a:cubicBezTo>
                <a:cubicBezTo>
                  <a:pt x="1649104" y="884054"/>
                  <a:pt x="1769660" y="922723"/>
                  <a:pt x="1965278" y="956842"/>
                </a:cubicBezTo>
                <a:cubicBezTo>
                  <a:pt x="2160896" y="990961"/>
                  <a:pt x="2574878" y="1006884"/>
                  <a:pt x="2702257" y="101143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sp>
        <p:nvSpPr>
          <p:cNvPr id="44" name="Freeform 36">
            <a:extLst>
              <a:ext uri="{FF2B5EF4-FFF2-40B4-BE49-F238E27FC236}">
                <a16:creationId xmlns:a16="http://schemas.microsoft.com/office/drawing/2014/main" id="{83C7D36C-6814-F860-D615-482C47683412}"/>
              </a:ext>
            </a:extLst>
          </p:cNvPr>
          <p:cNvSpPr/>
          <p:nvPr/>
        </p:nvSpPr>
        <p:spPr>
          <a:xfrm>
            <a:off x="10022972" y="5497962"/>
            <a:ext cx="583031" cy="230874"/>
          </a:xfrm>
          <a:custGeom>
            <a:avLst/>
            <a:gdLst>
              <a:gd name="connsiteX0" fmla="*/ 0 w 2702257"/>
              <a:gd name="connsiteY0" fmla="*/ 984137 h 1011433"/>
              <a:gd name="connsiteX1" fmla="*/ 368490 w 2702257"/>
              <a:gd name="connsiteY1" fmla="*/ 861308 h 1011433"/>
              <a:gd name="connsiteX2" fmla="*/ 750627 w 2702257"/>
              <a:gd name="connsiteY2" fmla="*/ 233511 h 1011433"/>
              <a:gd name="connsiteX3" fmla="*/ 928048 w 2702257"/>
              <a:gd name="connsiteY3" fmla="*/ 1499 h 1011433"/>
              <a:gd name="connsiteX4" fmla="*/ 1078173 w 2702257"/>
              <a:gd name="connsiteY4" fmla="*/ 151624 h 1011433"/>
              <a:gd name="connsiteX5" fmla="*/ 1241946 w 2702257"/>
              <a:gd name="connsiteY5" fmla="*/ 492818 h 1011433"/>
              <a:gd name="connsiteX6" fmla="*/ 1528549 w 2702257"/>
              <a:gd name="connsiteY6" fmla="*/ 806717 h 1011433"/>
              <a:gd name="connsiteX7" fmla="*/ 1965278 w 2702257"/>
              <a:gd name="connsiteY7" fmla="*/ 956842 h 1011433"/>
              <a:gd name="connsiteX8" fmla="*/ 2702257 w 2702257"/>
              <a:gd name="connsiteY8" fmla="*/ 1011433 h 10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2257" h="1011433">
                <a:moveTo>
                  <a:pt x="0" y="984137"/>
                </a:moveTo>
                <a:cubicBezTo>
                  <a:pt x="121693" y="985274"/>
                  <a:pt x="243386" y="986412"/>
                  <a:pt x="368490" y="861308"/>
                </a:cubicBezTo>
                <a:cubicBezTo>
                  <a:pt x="493595" y="736204"/>
                  <a:pt x="657367" y="376812"/>
                  <a:pt x="750627" y="233511"/>
                </a:cubicBezTo>
                <a:cubicBezTo>
                  <a:pt x="843887" y="90209"/>
                  <a:pt x="873457" y="15147"/>
                  <a:pt x="928048" y="1499"/>
                </a:cubicBezTo>
                <a:cubicBezTo>
                  <a:pt x="982639" y="-12149"/>
                  <a:pt x="1025857" y="69738"/>
                  <a:pt x="1078173" y="151624"/>
                </a:cubicBezTo>
                <a:cubicBezTo>
                  <a:pt x="1130489" y="233510"/>
                  <a:pt x="1166883" y="383636"/>
                  <a:pt x="1241946" y="492818"/>
                </a:cubicBezTo>
                <a:cubicBezTo>
                  <a:pt x="1317009" y="602000"/>
                  <a:pt x="1407994" y="729380"/>
                  <a:pt x="1528549" y="806717"/>
                </a:cubicBezTo>
                <a:cubicBezTo>
                  <a:pt x="1649104" y="884054"/>
                  <a:pt x="1769660" y="922723"/>
                  <a:pt x="1965278" y="956842"/>
                </a:cubicBezTo>
                <a:cubicBezTo>
                  <a:pt x="2160896" y="990961"/>
                  <a:pt x="2574878" y="1006884"/>
                  <a:pt x="2702257" y="101143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1800">
              <a:solidFill>
                <a:prstClr val="white"/>
              </a:solidFill>
              <a:latin typeface="Arial"/>
            </a:endParaRPr>
          </a:p>
        </p:txBody>
      </p:sp>
      <p:grpSp>
        <p:nvGrpSpPr>
          <p:cNvPr id="47" name="Group 46">
            <a:extLst>
              <a:ext uri="{FF2B5EF4-FFF2-40B4-BE49-F238E27FC236}">
                <a16:creationId xmlns:a16="http://schemas.microsoft.com/office/drawing/2014/main" id="{743770BE-745D-A9A2-B78E-A1763954F025}"/>
              </a:ext>
            </a:extLst>
          </p:cNvPr>
          <p:cNvGrpSpPr/>
          <p:nvPr/>
        </p:nvGrpSpPr>
        <p:grpSpPr>
          <a:xfrm>
            <a:off x="4170709" y="3571800"/>
            <a:ext cx="494797" cy="465250"/>
            <a:chOff x="4170709" y="3571800"/>
            <a:chExt cx="494797" cy="465250"/>
          </a:xfrm>
        </p:grpSpPr>
        <p:cxnSp>
          <p:nvCxnSpPr>
            <p:cNvPr id="41" name="Connector: Elbow 40">
              <a:extLst>
                <a:ext uri="{FF2B5EF4-FFF2-40B4-BE49-F238E27FC236}">
                  <a16:creationId xmlns:a16="http://schemas.microsoft.com/office/drawing/2014/main" id="{D689854A-B768-86A7-A59B-486B5A8A3ECD}"/>
                </a:ext>
              </a:extLst>
            </p:cNvPr>
            <p:cNvCxnSpPr>
              <a:cxnSpLocks/>
            </p:cNvCxnSpPr>
            <p:nvPr/>
          </p:nvCxnSpPr>
          <p:spPr bwMode="auto">
            <a:xfrm flipV="1">
              <a:off x="4170709" y="3822897"/>
              <a:ext cx="319115" cy="207375"/>
            </a:xfrm>
            <a:prstGeom prst="bentConnector3">
              <a:avLst/>
            </a:prstGeom>
            <a:solidFill>
              <a:schemeClr val="accent1"/>
            </a:solidFill>
            <a:ln w="19050" cap="flat" cmpd="sng" algn="ctr">
              <a:solidFill>
                <a:srgbClr val="C00000"/>
              </a:solidFill>
              <a:prstDash val="solid"/>
              <a:round/>
              <a:headEnd type="none" w="med" len="med"/>
              <a:tailEnd type="none" w="med" len="med"/>
            </a:ln>
            <a:effectLst/>
          </p:spPr>
        </p:cxnSp>
        <p:sp>
          <p:nvSpPr>
            <p:cNvPr id="46" name="Arc 45">
              <a:extLst>
                <a:ext uri="{FF2B5EF4-FFF2-40B4-BE49-F238E27FC236}">
                  <a16:creationId xmlns:a16="http://schemas.microsoft.com/office/drawing/2014/main" id="{C7A8DCCC-5965-C24B-6933-3AD6EA40560B}"/>
                </a:ext>
              </a:extLst>
            </p:cNvPr>
            <p:cNvSpPr/>
            <p:nvPr/>
          </p:nvSpPr>
          <p:spPr bwMode="auto">
            <a:xfrm rot="10800000">
              <a:off x="4332997" y="3571800"/>
              <a:ext cx="332509" cy="465250"/>
            </a:xfrm>
            <a:prstGeom prst="arc">
              <a:avLst>
                <a:gd name="adj1" fmla="val 15921544"/>
                <a:gd name="adj2" fmla="val 0"/>
              </a:avLst>
            </a:prstGeom>
            <a:solidFill>
              <a:schemeClr val="bg1"/>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grpSp>
      <p:grpSp>
        <p:nvGrpSpPr>
          <p:cNvPr id="51" name="Group 50">
            <a:extLst>
              <a:ext uri="{FF2B5EF4-FFF2-40B4-BE49-F238E27FC236}">
                <a16:creationId xmlns:a16="http://schemas.microsoft.com/office/drawing/2014/main" id="{ACFCEECA-5EA5-AE92-1F7D-209539D3EB5B}"/>
              </a:ext>
            </a:extLst>
          </p:cNvPr>
          <p:cNvGrpSpPr/>
          <p:nvPr/>
        </p:nvGrpSpPr>
        <p:grpSpPr>
          <a:xfrm>
            <a:off x="4184610" y="5285482"/>
            <a:ext cx="494797" cy="465250"/>
            <a:chOff x="4170709" y="3571800"/>
            <a:chExt cx="494797" cy="465250"/>
          </a:xfrm>
        </p:grpSpPr>
        <p:cxnSp>
          <p:nvCxnSpPr>
            <p:cNvPr id="52" name="Connector: Elbow 51">
              <a:extLst>
                <a:ext uri="{FF2B5EF4-FFF2-40B4-BE49-F238E27FC236}">
                  <a16:creationId xmlns:a16="http://schemas.microsoft.com/office/drawing/2014/main" id="{5D4E0D67-D93D-DD4E-6E91-464AB7C1E67F}"/>
                </a:ext>
              </a:extLst>
            </p:cNvPr>
            <p:cNvCxnSpPr>
              <a:cxnSpLocks/>
            </p:cNvCxnSpPr>
            <p:nvPr/>
          </p:nvCxnSpPr>
          <p:spPr bwMode="auto">
            <a:xfrm flipV="1">
              <a:off x="4170709" y="3822897"/>
              <a:ext cx="319115" cy="207375"/>
            </a:xfrm>
            <a:prstGeom prst="bentConnector3">
              <a:avLst/>
            </a:prstGeom>
            <a:solidFill>
              <a:schemeClr val="accent1"/>
            </a:solidFill>
            <a:ln w="19050" cap="flat" cmpd="sng" algn="ctr">
              <a:solidFill>
                <a:srgbClr val="C00000"/>
              </a:solidFill>
              <a:prstDash val="solid"/>
              <a:round/>
              <a:headEnd type="none" w="med" len="med"/>
              <a:tailEnd type="none" w="med" len="med"/>
            </a:ln>
            <a:effectLst/>
          </p:spPr>
        </p:cxnSp>
        <p:sp>
          <p:nvSpPr>
            <p:cNvPr id="53" name="Arc 52">
              <a:extLst>
                <a:ext uri="{FF2B5EF4-FFF2-40B4-BE49-F238E27FC236}">
                  <a16:creationId xmlns:a16="http://schemas.microsoft.com/office/drawing/2014/main" id="{270694D0-933B-6C86-2828-CF017470BF50}"/>
                </a:ext>
              </a:extLst>
            </p:cNvPr>
            <p:cNvSpPr/>
            <p:nvPr/>
          </p:nvSpPr>
          <p:spPr bwMode="auto">
            <a:xfrm rot="10800000">
              <a:off x="4332997" y="3571800"/>
              <a:ext cx="332509" cy="465250"/>
            </a:xfrm>
            <a:prstGeom prst="arc">
              <a:avLst>
                <a:gd name="adj1" fmla="val 15921544"/>
                <a:gd name="adj2" fmla="val 0"/>
              </a:avLst>
            </a:prstGeom>
            <a:solidFill>
              <a:schemeClr val="bg1"/>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grpSp>
      <p:sp>
        <p:nvSpPr>
          <p:cNvPr id="54" name="Freeform: Shape 53">
            <a:extLst>
              <a:ext uri="{FF2B5EF4-FFF2-40B4-BE49-F238E27FC236}">
                <a16:creationId xmlns:a16="http://schemas.microsoft.com/office/drawing/2014/main" id="{862B7FA4-B130-4004-B608-41023AE582A4}"/>
              </a:ext>
            </a:extLst>
          </p:cNvPr>
          <p:cNvSpPr/>
          <p:nvPr/>
        </p:nvSpPr>
        <p:spPr bwMode="auto">
          <a:xfrm>
            <a:off x="10252128" y="3859749"/>
            <a:ext cx="583031" cy="279866"/>
          </a:xfrm>
          <a:custGeom>
            <a:avLst/>
            <a:gdLst>
              <a:gd name="connsiteX0" fmla="*/ 0 w 766618"/>
              <a:gd name="connsiteY0" fmla="*/ 0 h 371272"/>
              <a:gd name="connsiteX1" fmla="*/ 212436 w 766618"/>
              <a:gd name="connsiteY1" fmla="*/ 360218 h 371272"/>
              <a:gd name="connsiteX2" fmla="*/ 563418 w 766618"/>
              <a:gd name="connsiteY2" fmla="*/ 277091 h 371272"/>
              <a:gd name="connsiteX3" fmla="*/ 766618 w 766618"/>
              <a:gd name="connsiteY3" fmla="*/ 258618 h 371272"/>
            </a:gdLst>
            <a:ahLst/>
            <a:cxnLst>
              <a:cxn ang="0">
                <a:pos x="connsiteX0" y="connsiteY0"/>
              </a:cxn>
              <a:cxn ang="0">
                <a:pos x="connsiteX1" y="connsiteY1"/>
              </a:cxn>
              <a:cxn ang="0">
                <a:pos x="connsiteX2" y="connsiteY2"/>
              </a:cxn>
              <a:cxn ang="0">
                <a:pos x="connsiteX3" y="connsiteY3"/>
              </a:cxn>
            </a:cxnLst>
            <a:rect l="l" t="t" r="r" b="b"/>
            <a:pathLst>
              <a:path w="766618" h="371272">
                <a:moveTo>
                  <a:pt x="0" y="0"/>
                </a:moveTo>
                <a:cubicBezTo>
                  <a:pt x="59266" y="157018"/>
                  <a:pt x="118533" y="314036"/>
                  <a:pt x="212436" y="360218"/>
                </a:cubicBezTo>
                <a:cubicBezTo>
                  <a:pt x="306339" y="406400"/>
                  <a:pt x="471055" y="294024"/>
                  <a:pt x="563418" y="277091"/>
                </a:cubicBezTo>
                <a:cubicBezTo>
                  <a:pt x="655781" y="260158"/>
                  <a:pt x="725054" y="261697"/>
                  <a:pt x="766618" y="258618"/>
                </a:cubicBezTo>
              </a:path>
            </a:pathLst>
          </a:custGeom>
          <a:solidFill>
            <a:schemeClr val="bg1"/>
          </a:solidFill>
          <a:ln w="190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Wingdings 3" pitchFamily="18" charset="2"/>
            </a:endParaRPr>
          </a:p>
        </p:txBody>
      </p:sp>
    </p:spTree>
    <p:extLst>
      <p:ext uri="{BB962C8B-B14F-4D97-AF65-F5344CB8AC3E}">
        <p14:creationId xmlns:p14="http://schemas.microsoft.com/office/powerpoint/2010/main" val="2066034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AD0ADE-A9C7-1983-0E2E-270E47D442D8}"/>
              </a:ext>
            </a:extLst>
          </p:cNvPr>
          <p:cNvSpPr>
            <a:spLocks noGrp="1"/>
          </p:cNvSpPr>
          <p:nvPr>
            <p:ph type="title"/>
          </p:nvPr>
        </p:nvSpPr>
        <p:spPr/>
        <p:txBody>
          <a:bodyPr/>
          <a:lstStyle/>
          <a:p>
            <a:r>
              <a:rPr lang="en-US"/>
              <a:t>Equivalent Noise Charge – </a:t>
            </a:r>
            <a:r>
              <a:rPr lang="en-US" err="1"/>
              <a:t>Shaperless</a:t>
            </a:r>
            <a:r>
              <a:rPr lang="en-US"/>
              <a:t> case</a:t>
            </a:r>
          </a:p>
        </p:txBody>
      </p:sp>
      <p:sp>
        <p:nvSpPr>
          <p:cNvPr id="5" name="Slide Number Placeholder 4">
            <a:extLst>
              <a:ext uri="{FF2B5EF4-FFF2-40B4-BE49-F238E27FC236}">
                <a16:creationId xmlns:a16="http://schemas.microsoft.com/office/drawing/2014/main" id="{3E7F7CB2-E7D6-0547-D872-97B6554C7B9C}"/>
              </a:ext>
            </a:extLst>
          </p:cNvPr>
          <p:cNvSpPr>
            <a:spLocks noGrp="1"/>
          </p:cNvSpPr>
          <p:nvPr>
            <p:ph type="sldNum" sz="quarter" idx="4"/>
          </p:nvPr>
        </p:nvSpPr>
        <p:spPr/>
        <p:txBody>
          <a:bodyPr/>
          <a:lstStyle/>
          <a:p>
            <a:fld id="{52B60363-7E9F-BF4A-894A-A30319D3939A}" type="slidenum">
              <a:rPr lang="en-US" smtClean="0"/>
              <a:pPr/>
              <a:t>64</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91D7D77-FD5A-6A21-908E-68217917B9D9}"/>
                  </a:ext>
                </a:extLst>
              </p:cNvPr>
              <p:cNvSpPr txBox="1"/>
              <p:nvPr/>
            </p:nvSpPr>
            <p:spPr>
              <a:xfrm>
                <a:off x="2720206" y="2965760"/>
                <a:ext cx="6098344" cy="7838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𝐸𝑁</m:t>
                      </m:r>
                      <m:sSup>
                        <m:sSupPr>
                          <m:ctrlPr>
                            <a:rPr lang="en-US" sz="2000" i="1">
                              <a:solidFill>
                                <a:srgbClr val="836967"/>
                              </a:solidFill>
                              <a:latin typeface="Cambria Math" panose="02040503050406030204" pitchFamily="18" charset="0"/>
                            </a:rPr>
                          </m:ctrlPr>
                        </m:sSupPr>
                        <m:e>
                          <m:r>
                            <a:rPr lang="en-US" sz="2000" b="0" i="1">
                              <a:latin typeface="Cambria Math" panose="02040503050406030204" pitchFamily="18" charset="0"/>
                            </a:rPr>
                            <m:t>𝐶</m:t>
                          </m:r>
                        </m:e>
                        <m:sup>
                          <m:r>
                            <a:rPr lang="en-US" sz="2000" b="0" i="0">
                              <a:latin typeface="Cambria Math" panose="02040503050406030204" pitchFamily="18" charset="0"/>
                            </a:rPr>
                            <m:t>2</m:t>
                          </m:r>
                        </m:sup>
                      </m:sSup>
                      <m:r>
                        <a:rPr lang="en-US" sz="2000" b="0" i="0">
                          <a:latin typeface="Cambria Math" panose="02040503050406030204" pitchFamily="18" charset="0"/>
                        </a:rPr>
                        <m:t>=</m:t>
                      </m:r>
                      <m:sSup>
                        <m:sSupPr>
                          <m:ctrlPr>
                            <a:rPr lang="en-US" sz="2000" i="1">
                              <a:solidFill>
                                <a:srgbClr val="836967"/>
                              </a:solidFill>
                              <a:latin typeface="Cambria Math" panose="02040503050406030204" pitchFamily="18" charset="0"/>
                            </a:rPr>
                          </m:ctrlPr>
                        </m:sSupPr>
                        <m:e>
                          <m:d>
                            <m:dPr>
                              <m:ctrlPr>
                                <a:rPr lang="en-US" sz="2000" i="1">
                                  <a:solidFill>
                                    <a:srgbClr val="836967"/>
                                  </a:solidFill>
                                  <a:latin typeface="Cambria Math" panose="02040503050406030204" pitchFamily="18" charset="0"/>
                                </a:rPr>
                              </m:ctrlPr>
                            </m:dPr>
                            <m:e>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𝐶</m:t>
                                  </m:r>
                                </m:e>
                                <m:sub>
                                  <m:r>
                                    <a:rPr lang="en-US" sz="2000" b="0" i="1" smtClean="0">
                                      <a:latin typeface="Cambria Math" panose="02040503050406030204" pitchFamily="18" charset="0"/>
                                    </a:rPr>
                                    <m:t>𝑠</m:t>
                                  </m:r>
                                </m:sub>
                              </m:sSub>
                              <m:r>
                                <a:rPr lang="en-US" sz="2000" b="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𝐶</m:t>
                                  </m:r>
                                </m:e>
                                <m:sub>
                                  <m:r>
                                    <a:rPr lang="en-US" sz="2000" b="0" i="1">
                                      <a:latin typeface="Cambria Math" panose="02040503050406030204" pitchFamily="18" charset="0"/>
                                    </a:rPr>
                                    <m:t>𝑔</m:t>
                                  </m:r>
                                </m:sub>
                              </m:sSub>
                              <m:r>
                                <a:rPr lang="en-US" sz="2000" b="0" i="1">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𝐶</m:t>
                                  </m:r>
                                </m:e>
                                <m:sub>
                                  <m:r>
                                    <a:rPr lang="en-US" sz="2000" b="0" i="1">
                                      <a:latin typeface="Cambria Math" panose="02040503050406030204" pitchFamily="18" charset="0"/>
                                    </a:rPr>
                                    <m:t>𝑓</m:t>
                                  </m:r>
                                </m:sub>
                              </m:sSub>
                            </m:e>
                          </m:d>
                        </m:e>
                        <m:sup>
                          <m:r>
                            <a:rPr lang="en-US" sz="2000" b="0" i="0">
                              <a:latin typeface="Cambria Math" panose="02040503050406030204" pitchFamily="18" charset="0"/>
                            </a:rPr>
                            <m:t>2</m:t>
                          </m:r>
                        </m:sup>
                      </m:sSup>
                      <m:d>
                        <m:dPr>
                          <m:begChr m:val="["/>
                          <m:endChr m:val="]"/>
                          <m:ctrlPr>
                            <a:rPr lang="en-US" sz="2000" i="1">
                              <a:solidFill>
                                <a:srgbClr val="836967"/>
                              </a:solidFill>
                              <a:latin typeface="Cambria Math" panose="02040503050406030204" pitchFamily="18" charset="0"/>
                            </a:rPr>
                          </m:ctrlPr>
                        </m:dPr>
                        <m:e>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𝑆</m:t>
                                  </m:r>
                                </m:e>
                                <m:sub>
                                  <m:r>
                                    <a:rPr lang="en-US" sz="2000" b="0" i="1">
                                      <a:latin typeface="Cambria Math" panose="02040503050406030204" pitchFamily="18" charset="0"/>
                                    </a:rPr>
                                    <m:t>𝑤</m:t>
                                  </m:r>
                                </m:sub>
                              </m:sSub>
                            </m:num>
                            <m:den>
                              <m:r>
                                <a:rPr lang="en-US" sz="2000" b="0" i="1" smtClean="0">
                                  <a:latin typeface="Cambria Math" panose="02040503050406030204" pitchFamily="18" charset="0"/>
                                </a:rPr>
                                <m:t>4</m:t>
                              </m:r>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𝜏</m:t>
                                  </m:r>
                                </m:e>
                                <m:sub>
                                  <m:r>
                                    <a:rPr lang="en-US" sz="2000" b="0" i="1" smtClean="0">
                                      <a:latin typeface="Cambria Math" panose="02040503050406030204" pitchFamily="18" charset="0"/>
                                    </a:rPr>
                                    <m:t>𝑟</m:t>
                                  </m:r>
                                </m:sub>
                              </m:sSub>
                            </m:den>
                          </m:f>
                          <m:r>
                            <a:rPr lang="en-US" sz="2000" b="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𝐴</m:t>
                              </m:r>
                            </m:e>
                            <m:sub>
                              <m:r>
                                <a:rPr lang="en-US" sz="2000" b="0" i="0">
                                  <a:latin typeface="Cambria Math" panose="02040503050406030204" pitchFamily="18" charset="0"/>
                                </a:rPr>
                                <m:t>ƒ</m:t>
                              </m:r>
                            </m:sub>
                          </m:sSub>
                          <m:func>
                            <m:funcPr>
                              <m:ctrlPr>
                                <a:rPr lang="en-US" sz="2000" i="1" smtClean="0">
                                  <a:latin typeface="Cambria Math" panose="02040503050406030204" pitchFamily="18" charset="0"/>
                                </a:rPr>
                              </m:ctrlPr>
                            </m:funcPr>
                            <m:fName>
                              <m:r>
                                <m:rPr>
                                  <m:sty m:val="p"/>
                                </m:rPr>
                                <a:rPr lang="en-US" sz="2000" b="0" i="0" smtClean="0">
                                  <a:latin typeface="Cambria Math" panose="02040503050406030204" pitchFamily="18" charset="0"/>
                                </a:rPr>
                                <m:t>ln</m:t>
                              </m:r>
                            </m:fName>
                            <m:e>
                              <m:d>
                                <m:dPr>
                                  <m:ctrlPr>
                                    <a:rPr lang="en-US" sz="200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𝜏</m:t>
                                          </m:r>
                                        </m:e>
                                        <m:sub>
                                          <m:r>
                                            <a:rPr lang="en-US" sz="2000" b="0" i="1">
                                              <a:latin typeface="Cambria Math" panose="02040503050406030204" pitchFamily="18" charset="0"/>
                                            </a:rPr>
                                            <m:t>𝑓</m:t>
                                          </m:r>
                                        </m:sub>
                                      </m:sSub>
                                    </m:num>
                                    <m:den>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𝜏</m:t>
                                          </m:r>
                                        </m:e>
                                        <m:sub>
                                          <m:r>
                                            <a:rPr lang="en-US" sz="2000" b="0" i="1">
                                              <a:latin typeface="Cambria Math" panose="02040503050406030204" pitchFamily="18" charset="0"/>
                                            </a:rPr>
                                            <m:t>𝑟</m:t>
                                          </m:r>
                                        </m:sub>
                                      </m:sSub>
                                    </m:den>
                                  </m:f>
                                </m:e>
                              </m:d>
                            </m:e>
                          </m:func>
                        </m:e>
                      </m:d>
                      <m:r>
                        <a:rPr lang="en-US" sz="2000" b="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f>
                            <m:fPr>
                              <m:ctrlPr>
                                <a:rPr lang="en-US" sz="2000" i="1" smtClean="0">
                                  <a:solidFill>
                                    <a:schemeClr val="tx1"/>
                                  </a:solidFill>
                                  <a:latin typeface="Cambria Math" panose="02040503050406030204" pitchFamily="18" charset="0"/>
                                </a:rPr>
                              </m:ctrlPr>
                            </m:fPr>
                            <m:num>
                              <m:r>
                                <a:rPr lang="en-US" sz="2000" b="0" i="1" smtClean="0">
                                  <a:solidFill>
                                    <a:schemeClr val="tx1"/>
                                  </a:solidFill>
                                  <a:latin typeface="Cambria Math" panose="02040503050406030204" pitchFamily="18" charset="0"/>
                                </a:rPr>
                                <m:t>𝑆</m:t>
                              </m:r>
                              <m:r>
                                <a:rPr lang="en-US" sz="2000" b="0" i="1" baseline="-25000" smtClean="0">
                                  <a:solidFill>
                                    <a:schemeClr val="tx1"/>
                                  </a:solidFill>
                                  <a:latin typeface="Cambria Math" panose="02040503050406030204" pitchFamily="18" charset="0"/>
                                </a:rPr>
                                <m:t>𝑝</m:t>
                              </m:r>
                            </m:num>
                            <m:den>
                              <m:r>
                                <a:rPr lang="en-US" sz="2000" b="0" i="1" smtClean="0">
                                  <a:solidFill>
                                    <a:schemeClr val="tx1"/>
                                  </a:solidFill>
                                  <a:latin typeface="Cambria Math" panose="02040503050406030204" pitchFamily="18" charset="0"/>
                                </a:rPr>
                                <m:t>4</m:t>
                              </m:r>
                            </m:den>
                          </m:f>
                        </m:e>
                        <m:sub>
                          <m:r>
                            <a:rPr lang="en-US" sz="2000" b="0" i="1" smtClean="0">
                              <a:latin typeface="Cambria Math" panose="02040503050406030204" pitchFamily="18" charset="0"/>
                            </a:rPr>
                            <m:t> </m:t>
                          </m:r>
                        </m:sub>
                      </m:sSub>
                      <m:sSub>
                        <m:sSubPr>
                          <m:ctrlPr>
                            <a:rPr lang="en-US" sz="2000" i="1">
                              <a:solidFill>
                                <a:srgbClr val="836967"/>
                              </a:solidFill>
                              <a:latin typeface="Cambria Math" panose="02040503050406030204" pitchFamily="18" charset="0"/>
                            </a:rPr>
                          </m:ctrlPr>
                        </m:sSubPr>
                        <m:e>
                          <m:r>
                            <a:rPr lang="en-US" sz="2000" b="0" i="1">
                              <a:latin typeface="Cambria Math" panose="02040503050406030204" pitchFamily="18" charset="0"/>
                            </a:rPr>
                            <m:t>𝜏</m:t>
                          </m:r>
                        </m:e>
                        <m:sub>
                          <m:r>
                            <a:rPr lang="en-US" sz="2000" b="0" i="1" smtClean="0">
                              <a:latin typeface="Cambria Math" panose="02040503050406030204" pitchFamily="18" charset="0"/>
                            </a:rPr>
                            <m:t>𝑓</m:t>
                          </m:r>
                        </m:sub>
                      </m:sSub>
                    </m:oMath>
                  </m:oMathPara>
                </a14:m>
                <a:endParaRPr lang="en-US" sz="2000" dirty="0">
                  <a:latin typeface="+mj-lt"/>
                </a:endParaRPr>
              </a:p>
            </p:txBody>
          </p:sp>
        </mc:Choice>
        <mc:Fallback xmlns="">
          <p:sp>
            <p:nvSpPr>
              <p:cNvPr id="9" name="TextBox 8">
                <a:extLst>
                  <a:ext uri="{FF2B5EF4-FFF2-40B4-BE49-F238E27FC236}">
                    <a16:creationId xmlns:a16="http://schemas.microsoft.com/office/drawing/2014/main" id="{691D7D77-FD5A-6A21-908E-68217917B9D9}"/>
                  </a:ext>
                </a:extLst>
              </p:cNvPr>
              <p:cNvSpPr txBox="1">
                <a:spLocks noRot="1" noChangeAspect="1" noMove="1" noResize="1" noEditPoints="1" noAdjustHandles="1" noChangeArrowheads="1" noChangeShapeType="1" noTextEdit="1"/>
              </p:cNvSpPr>
              <p:nvPr/>
            </p:nvSpPr>
            <p:spPr>
              <a:xfrm>
                <a:off x="2720206" y="2965760"/>
                <a:ext cx="6098344" cy="78386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53C7B3B-C7F0-D3C9-DC79-59E3C6D2CEC1}"/>
                  </a:ext>
                </a:extLst>
              </p:cNvPr>
              <p:cNvSpPr txBox="1"/>
              <p:nvPr/>
            </p:nvSpPr>
            <p:spPr>
              <a:xfrm>
                <a:off x="2631136" y="4267964"/>
                <a:ext cx="7356264" cy="594330"/>
              </a:xfrm>
              <a:prstGeom prst="rect">
                <a:avLst/>
              </a:prstGeom>
              <a:noFill/>
            </p:spPr>
            <p:txBody>
              <a:bodyPr wrap="square">
                <a:spAutoFit/>
              </a:bodyPr>
              <a:lstStyle/>
              <a:p>
                <a14:m>
                  <m:oMath xmlns:m="http://schemas.openxmlformats.org/officeDocument/2006/math">
                    <m:sSub>
                      <m:sSubPr>
                        <m:ctrlPr>
                          <a:rPr lang="en-US" sz="2000" i="1" smtClean="0">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𝑔</m:t>
                        </m:r>
                      </m:sub>
                    </m:sSub>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𝑜𝑥</m:t>
                        </m:r>
                      </m:sub>
                    </m:sSub>
                    <m:r>
                      <a:rPr lang="en-US" sz="2000" i="1">
                        <a:latin typeface="Cambria Math" panose="02040503050406030204" pitchFamily="18" charset="0"/>
                      </a:rPr>
                      <m:t>𝑊𝐿</m:t>
                    </m:r>
                    <m:r>
                      <a:rPr lang="en-US" sz="2000" i="0">
                        <a:latin typeface="Cambria Math" panose="02040503050406030204" pitchFamily="18" charset="0"/>
                      </a:rPr>
                      <m:t>,</m:t>
                    </m:r>
                    <m:r>
                      <a:rPr lang="en-US" sz="2000" b="0" i="1" smtClean="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𝑆</m:t>
                        </m:r>
                      </m:e>
                      <m:sub>
                        <m:r>
                          <a:rPr lang="en-US" sz="2000" i="1">
                            <a:latin typeface="Cambria Math" panose="02040503050406030204" pitchFamily="18" charset="0"/>
                          </a:rPr>
                          <m:t>𝑤</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r>
                          <a:rPr lang="en-US" sz="2000" i="0">
                            <a:latin typeface="Cambria Math" panose="02040503050406030204" pitchFamily="18" charset="0"/>
                          </a:rPr>
                          <m:t>4</m:t>
                        </m:r>
                        <m:r>
                          <a:rPr lang="en-US" sz="2000" i="1">
                            <a:latin typeface="Cambria Math" panose="02040503050406030204" pitchFamily="18" charset="0"/>
                          </a:rPr>
                          <m:t>𝑘𝑇</m:t>
                        </m:r>
                        <m:r>
                          <m:rPr>
                            <m:sty m:val="p"/>
                          </m:rPr>
                          <a:rPr lang="el-GR" sz="2000" i="1">
                            <a:latin typeface="Cambria Math" panose="02040503050406030204" pitchFamily="18" charset="0"/>
                            <a:ea typeface="Cambria Math" panose="02040503050406030204" pitchFamily="18" charset="0"/>
                          </a:rPr>
                          <m:t>γ</m:t>
                        </m:r>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𝑔</m:t>
                            </m:r>
                          </m:e>
                          <m:sub>
                            <m:r>
                              <a:rPr lang="en-US" sz="2000" i="1">
                                <a:latin typeface="Cambria Math" panose="02040503050406030204" pitchFamily="18" charset="0"/>
                              </a:rPr>
                              <m:t>𝑚</m:t>
                            </m:r>
                          </m:sub>
                        </m:sSub>
                      </m:den>
                    </m:f>
                    <m:r>
                      <a:rPr lang="en-US" sz="2000" i="0">
                        <a:latin typeface="Cambria Math" panose="02040503050406030204" pitchFamily="18" charset="0"/>
                      </a:rPr>
                      <m:t>,</m:t>
                    </m:r>
                    <m:r>
                      <a:rPr lang="en-US" sz="2000" b="0" i="1" smtClean="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𝐴</m:t>
                        </m:r>
                      </m:e>
                      <m:sub>
                        <m:r>
                          <a:rPr lang="en-US" sz="2000" i="0">
                            <a:latin typeface="Cambria Math" panose="02040503050406030204" pitchFamily="18" charset="0"/>
                          </a:rPr>
                          <m:t>ƒ</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𝐾</m:t>
                            </m:r>
                          </m:e>
                          <m:sub>
                            <m:r>
                              <a:rPr lang="en-US" sz="2000" i="0">
                                <a:latin typeface="Cambria Math" panose="02040503050406030204" pitchFamily="18" charset="0"/>
                              </a:rPr>
                              <m:t>ƒ</m:t>
                            </m:r>
                          </m:sub>
                        </m:sSub>
                      </m:num>
                      <m:den>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𝑜𝑥</m:t>
                            </m:r>
                          </m:sub>
                        </m:sSub>
                        <m:r>
                          <a:rPr lang="en-US" sz="2000" i="1">
                            <a:latin typeface="Cambria Math" panose="02040503050406030204" pitchFamily="18" charset="0"/>
                          </a:rPr>
                          <m:t>𝑊𝐿</m:t>
                        </m:r>
                      </m:den>
                    </m:f>
                  </m:oMath>
                </a14:m>
                <a:r>
                  <a:rPr lang="en-US" sz="2000">
                    <a:latin typeface="+mj-lt"/>
                  </a:rPr>
                  <a:t> </a:t>
                </a:r>
                <a14:m>
                  <m:oMath xmlns:m="http://schemas.openxmlformats.org/officeDocument/2006/math">
                    <m:r>
                      <a:rPr lang="en-US" sz="2000">
                        <a:latin typeface="Cambria Math" panose="02040503050406030204" pitchFamily="18" charset="0"/>
                      </a:rPr>
                      <m:t>,</m:t>
                    </m:r>
                    <m:r>
                      <a:rPr lang="en-US" sz="2000" i="1">
                        <a:latin typeface="Cambria Math" panose="02040503050406030204" pitchFamily="18" charset="0"/>
                      </a:rPr>
                      <m:t> </m:t>
                    </m:r>
                    <m:r>
                      <a:rPr lang="en-US" sz="2000" b="0" i="1" smtClean="0">
                        <a:latin typeface="Cambria Math" panose="02040503050406030204" pitchFamily="18" charset="0"/>
                      </a:rPr>
                      <m:t> </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𝑆</m:t>
                        </m:r>
                      </m:e>
                      <m:sub>
                        <m:r>
                          <a:rPr lang="en-US" sz="2000" b="0" i="1" smtClean="0">
                            <a:latin typeface="Cambria Math" panose="02040503050406030204" pitchFamily="18" charset="0"/>
                          </a:rPr>
                          <m:t>𝑝</m:t>
                        </m:r>
                      </m:sub>
                    </m:sSub>
                    <m:r>
                      <a:rPr lang="en-US" sz="2000">
                        <a:latin typeface="Cambria Math" panose="02040503050406030204" pitchFamily="18" charset="0"/>
                      </a:rPr>
                      <m:t>=</m:t>
                    </m:r>
                    <m:f>
                      <m:fPr>
                        <m:ctrlPr>
                          <a:rPr lang="en-US" sz="2000" i="1" smtClean="0">
                            <a:solidFill>
                              <a:schemeClr val="tx1"/>
                            </a:solidFill>
                            <a:latin typeface="Cambria Math" panose="02040503050406030204" pitchFamily="18" charset="0"/>
                          </a:rPr>
                        </m:ctrlPr>
                      </m:fPr>
                      <m:num>
                        <m:r>
                          <a:rPr lang="en-US" sz="2000">
                            <a:solidFill>
                              <a:schemeClr val="tx1"/>
                            </a:solidFill>
                            <a:latin typeface="Cambria Math" panose="02040503050406030204" pitchFamily="18" charset="0"/>
                          </a:rPr>
                          <m:t>4</m:t>
                        </m:r>
                        <m:r>
                          <a:rPr lang="en-US" sz="2000" i="1">
                            <a:solidFill>
                              <a:schemeClr val="tx1"/>
                            </a:solidFill>
                            <a:latin typeface="Cambria Math" panose="02040503050406030204" pitchFamily="18" charset="0"/>
                          </a:rPr>
                          <m:t>𝑘𝑇</m:t>
                        </m:r>
                      </m:num>
                      <m:den>
                        <m:r>
                          <a:rPr lang="en-US" sz="2000" b="0" i="1" smtClean="0">
                            <a:solidFill>
                              <a:schemeClr val="tx1"/>
                            </a:solidFill>
                            <a:latin typeface="Cambria Math" panose="02040503050406030204" pitchFamily="18" charset="0"/>
                          </a:rPr>
                          <m:t>𝑅𝑓</m:t>
                        </m:r>
                      </m:den>
                    </m:f>
                    <m:r>
                      <a:rPr lang="en-US" sz="2000" b="0" i="1" smtClean="0">
                        <a:latin typeface="Cambria Math" panose="02040503050406030204" pitchFamily="18" charset="0"/>
                      </a:rPr>
                      <m:t>+2</m:t>
                    </m:r>
                    <m:r>
                      <a:rPr lang="en-US" sz="2000" b="0" i="1" smtClean="0">
                        <a:latin typeface="Cambria Math" panose="02040503050406030204" pitchFamily="18" charset="0"/>
                      </a:rPr>
                      <m:t>𝑞𝐼𝑙𝑒𝑎𝑘</m:t>
                    </m:r>
                  </m:oMath>
                </a14:m>
                <a:endParaRPr lang="en-US" sz="2000" baseline="-25000">
                  <a:latin typeface="+mj-lt"/>
                </a:endParaRPr>
              </a:p>
            </p:txBody>
          </p:sp>
        </mc:Choice>
        <mc:Fallback xmlns="">
          <p:sp>
            <p:nvSpPr>
              <p:cNvPr id="10" name="TextBox 9">
                <a:extLst>
                  <a:ext uri="{FF2B5EF4-FFF2-40B4-BE49-F238E27FC236}">
                    <a16:creationId xmlns:a16="http://schemas.microsoft.com/office/drawing/2014/main" id="{553C7B3B-C7F0-D3C9-DC79-59E3C6D2CEC1}"/>
                  </a:ext>
                </a:extLst>
              </p:cNvPr>
              <p:cNvSpPr txBox="1">
                <a:spLocks noRot="1" noChangeAspect="1" noMove="1" noResize="1" noEditPoints="1" noAdjustHandles="1" noChangeArrowheads="1" noChangeShapeType="1" noTextEdit="1"/>
              </p:cNvSpPr>
              <p:nvPr/>
            </p:nvSpPr>
            <p:spPr>
              <a:xfrm>
                <a:off x="2631136" y="4267964"/>
                <a:ext cx="7356264" cy="594330"/>
              </a:xfrm>
              <a:prstGeom prst="rect">
                <a:avLst/>
              </a:prstGeom>
              <a:blipFill>
                <a:blip r:embed="rId3"/>
                <a:stretch>
                  <a:fillRect/>
                </a:stretch>
              </a:blipFill>
            </p:spPr>
            <p:txBody>
              <a:bodyPr/>
              <a:lstStyle/>
              <a:p>
                <a:r>
                  <a:rPr lang="en-US">
                    <a:noFill/>
                  </a:rPr>
                  <a:t> </a:t>
                </a:r>
              </a:p>
            </p:txBody>
          </p:sp>
        </mc:Fallback>
      </mc:AlternateContent>
      <p:sp>
        <p:nvSpPr>
          <p:cNvPr id="12" name="Text Placeholder 1">
            <a:extLst>
              <a:ext uri="{FF2B5EF4-FFF2-40B4-BE49-F238E27FC236}">
                <a16:creationId xmlns:a16="http://schemas.microsoft.com/office/drawing/2014/main" id="{4FC07AD8-A18F-E4D4-FD79-539BB69BE195}"/>
              </a:ext>
            </a:extLst>
          </p:cNvPr>
          <p:cNvSpPr txBox="1">
            <a:spLocks/>
          </p:cNvSpPr>
          <p:nvPr/>
        </p:nvSpPr>
        <p:spPr>
          <a:xfrm>
            <a:off x="492528" y="3847988"/>
            <a:ext cx="10553700" cy="398482"/>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j-lt"/>
              </a:rPr>
              <a:t>Using a classical model (only approximation in deep technologies)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F17071C-EE25-5809-A318-FF2331DF6271}"/>
                  </a:ext>
                </a:extLst>
              </p:cNvPr>
              <p:cNvSpPr txBox="1"/>
              <p:nvPr/>
            </p:nvSpPr>
            <p:spPr>
              <a:xfrm>
                <a:off x="3260096" y="5421445"/>
                <a:ext cx="3049172" cy="8303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836967"/>
                              </a:solidFill>
                              <a:latin typeface="Cambria Math" panose="02040503050406030204" pitchFamily="18" charset="0"/>
                            </a:rPr>
                          </m:ctrlPr>
                        </m:sSubPr>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𝜏</m:t>
                              </m:r>
                            </m:e>
                            <m:sub>
                              <m:r>
                                <a:rPr lang="en-US" sz="2000" i="1">
                                  <a:latin typeface="Cambria Math" panose="02040503050406030204" pitchFamily="18" charset="0"/>
                                </a:rPr>
                                <m:t>𝑟</m:t>
                              </m:r>
                            </m:sub>
                          </m:sSub>
                        </m:e>
                        <m:sub>
                          <m:r>
                            <a:rPr lang="en-US" sz="2000" b="0" i="0" smtClean="0">
                              <a:latin typeface="Cambria Math" panose="02040503050406030204" pitchFamily="18" charset="0"/>
                            </a:rPr>
                            <m:t> </m:t>
                          </m:r>
                        </m:sub>
                      </m:sSub>
                      <m:r>
                        <a:rPr lang="en-US" sz="2000" i="0">
                          <a:latin typeface="Cambria Math" panose="02040503050406030204" pitchFamily="18" charset="0"/>
                        </a:rPr>
                        <m:t>=</m:t>
                      </m:r>
                      <m:f>
                        <m:fPr>
                          <m:ctrlPr>
                            <a:rPr lang="en-US" sz="2000" i="1">
                              <a:solidFill>
                                <a:srgbClr val="836967"/>
                              </a:solidFill>
                              <a:latin typeface="Cambria Math" panose="02040503050406030204" pitchFamily="18" charset="0"/>
                            </a:rPr>
                          </m:ctrlPr>
                        </m:fPr>
                        <m:num>
                          <m:d>
                            <m:dPr>
                              <m:ctrlPr>
                                <a:rPr lang="en-US" sz="2000" i="1" smtClean="0">
                                  <a:solidFill>
                                    <a:srgbClr val="836967"/>
                                  </a:solidFill>
                                  <a:latin typeface="Cambria Math" panose="02040503050406030204" pitchFamily="18" charset="0"/>
                                </a:rPr>
                              </m:ctrlPr>
                            </m:dPr>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𝑖𝑛</m:t>
                                  </m:r>
                                </m:sub>
                              </m:sSub>
                              <m:r>
                                <a:rPr lang="en-US" sz="200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𝑔</m:t>
                                  </m:r>
                                </m:sub>
                              </m:sSub>
                              <m:r>
                                <a:rPr lang="en-US" sz="2000" b="0" i="1" smtClean="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b="0" i="1" smtClean="0">
                                      <a:latin typeface="Cambria Math" panose="02040503050406030204" pitchFamily="18" charset="0"/>
                                    </a:rPr>
                                    <m:t>𝑓</m:t>
                                  </m:r>
                                </m:sub>
                              </m:sSub>
                            </m:e>
                          </m:d>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b="0" i="1" smtClean="0">
                                  <a:latin typeface="Cambria Math" panose="02040503050406030204" pitchFamily="18" charset="0"/>
                                </a:rPr>
                                <m:t>𝐿</m:t>
                              </m:r>
                            </m:sub>
                          </m:sSub>
                        </m:num>
                        <m:den>
                          <m:sSub>
                            <m:sSubPr>
                              <m:ctrlPr>
                                <a:rPr lang="en-US" sz="2000" i="1">
                                  <a:solidFill>
                                    <a:srgbClr val="836967"/>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𝑔𝑚</m:t>
                              </m:r>
                              <m:r>
                                <a:rPr lang="en-US" sz="2000" i="1">
                                  <a:latin typeface="Cambria Math" panose="02040503050406030204" pitchFamily="18" charset="0"/>
                                </a:rPr>
                                <m:t>𝐶</m:t>
                              </m:r>
                            </m:e>
                            <m:sub>
                              <m:r>
                                <a:rPr lang="en-US" sz="2000" b="0" i="1" smtClean="0">
                                  <a:latin typeface="Cambria Math" panose="02040503050406030204" pitchFamily="18" charset="0"/>
                                </a:rPr>
                                <m:t>𝑓</m:t>
                              </m:r>
                            </m:sub>
                          </m:sSub>
                        </m:den>
                      </m:f>
                    </m:oMath>
                  </m:oMathPara>
                </a14:m>
                <a:endParaRPr lang="en-US" sz="2000">
                  <a:latin typeface="+mj-lt"/>
                </a:endParaRPr>
              </a:p>
            </p:txBody>
          </p:sp>
        </mc:Choice>
        <mc:Fallback xmlns="">
          <p:sp>
            <p:nvSpPr>
              <p:cNvPr id="14" name="TextBox 13">
                <a:extLst>
                  <a:ext uri="{FF2B5EF4-FFF2-40B4-BE49-F238E27FC236}">
                    <a16:creationId xmlns:a16="http://schemas.microsoft.com/office/drawing/2014/main" id="{0F17071C-EE25-5809-A318-FF2331DF6271}"/>
                  </a:ext>
                </a:extLst>
              </p:cNvPr>
              <p:cNvSpPr txBox="1">
                <a:spLocks noRot="1" noChangeAspect="1" noMove="1" noResize="1" noEditPoints="1" noAdjustHandles="1" noChangeArrowheads="1" noChangeShapeType="1" noTextEdit="1"/>
              </p:cNvSpPr>
              <p:nvPr/>
            </p:nvSpPr>
            <p:spPr>
              <a:xfrm>
                <a:off x="3260096" y="5421445"/>
                <a:ext cx="3049172" cy="83035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9EE330B-D9E3-7431-07C3-E18A3C5BB578}"/>
                  </a:ext>
                </a:extLst>
              </p:cNvPr>
              <p:cNvSpPr txBox="1"/>
              <p:nvPr/>
            </p:nvSpPr>
            <p:spPr>
              <a:xfrm>
                <a:off x="7439372" y="5560665"/>
                <a:ext cx="3049172" cy="469359"/>
              </a:xfrm>
              <a:prstGeom prst="rect">
                <a:avLst/>
              </a:prstGeom>
              <a:noFill/>
            </p:spPr>
            <p:txBody>
              <a:bodyPr wrap="square">
                <a:spAutoFit/>
              </a:bodyPr>
              <a:lstStyle/>
              <a:p>
                <a14:m>
                  <m:oMath xmlns:m="http://schemas.openxmlformats.org/officeDocument/2006/math">
                    <m:sSub>
                      <m:sSubPr>
                        <m:ctrlPr>
                          <a:rPr lang="en-US" sz="2000" i="1" smtClean="0">
                            <a:solidFill>
                              <a:srgbClr val="836967"/>
                            </a:solidFill>
                            <a:latin typeface="Cambria Math" panose="02040503050406030204" pitchFamily="18" charset="0"/>
                          </a:rPr>
                        </m:ctrlPr>
                      </m:sSubPr>
                      <m:e>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𝜏</m:t>
                            </m:r>
                          </m:e>
                          <m:sub>
                            <m:r>
                              <a:rPr lang="en-US" sz="2000" b="0" i="1" smtClean="0">
                                <a:latin typeface="Cambria Math" panose="02040503050406030204" pitchFamily="18" charset="0"/>
                              </a:rPr>
                              <m:t>𝑓</m:t>
                            </m:r>
                          </m:sub>
                        </m:sSub>
                      </m:e>
                      <m:sub>
                        <m:r>
                          <a:rPr lang="en-US" sz="2000" b="0" i="0" smtClean="0">
                            <a:latin typeface="Cambria Math" panose="02040503050406030204" pitchFamily="18" charset="0"/>
                          </a:rPr>
                          <m:t> </m:t>
                        </m:r>
                      </m:sub>
                    </m:sSub>
                    <m:r>
                      <a:rPr lang="en-US" sz="2000" i="0">
                        <a:latin typeface="Cambria Math" panose="02040503050406030204" pitchFamily="18" charset="0"/>
                      </a:rPr>
                      <m:t>=</m:t>
                    </m:r>
                    <m:sSub>
                      <m:sSubPr>
                        <m:ctrlPr>
                          <a:rPr lang="en-US" sz="2000" i="1">
                            <a:solidFill>
                              <a:srgbClr val="836967"/>
                            </a:solidFill>
                            <a:latin typeface="Cambria Math" panose="02040503050406030204" pitchFamily="18" charset="0"/>
                          </a:rPr>
                        </m:ctrlPr>
                      </m:sSubPr>
                      <m:e>
                        <m:r>
                          <a:rPr lang="en-US" sz="2000" b="0" i="1" smtClean="0">
                            <a:latin typeface="Cambria Math" panose="02040503050406030204" pitchFamily="18" charset="0"/>
                          </a:rPr>
                          <m:t>𝑅</m:t>
                        </m:r>
                      </m:e>
                      <m:sub>
                        <m:r>
                          <a:rPr lang="en-US" sz="2000" i="1">
                            <a:latin typeface="Cambria Math" panose="02040503050406030204" pitchFamily="18" charset="0"/>
                          </a:rPr>
                          <m:t>𝑓</m:t>
                        </m:r>
                      </m:sub>
                    </m:sSub>
                  </m:oMath>
                </a14:m>
                <a:r>
                  <a:rPr lang="en-US" sz="2000">
                    <a:solidFill>
                      <a:srgbClr val="836967"/>
                    </a:solidFill>
                    <a:latin typeface="+mj-lt"/>
                  </a:rPr>
                  <a:t> </a:t>
                </a:r>
                <a14:m>
                  <m:oMath xmlns:m="http://schemas.openxmlformats.org/officeDocument/2006/math">
                    <m:sSub>
                      <m:sSubPr>
                        <m:ctrlPr>
                          <a:rPr lang="en-US" sz="2000" i="1">
                            <a:solidFill>
                              <a:srgbClr val="836967"/>
                            </a:solidFill>
                            <a:latin typeface="Cambria Math" panose="02040503050406030204" pitchFamily="18" charset="0"/>
                          </a:rPr>
                        </m:ctrlPr>
                      </m:sSubPr>
                      <m:e>
                        <m:r>
                          <a:rPr lang="en-US" sz="2000" i="1">
                            <a:latin typeface="Cambria Math" panose="02040503050406030204" pitchFamily="18" charset="0"/>
                          </a:rPr>
                          <m:t>𝐶</m:t>
                        </m:r>
                      </m:e>
                      <m:sub>
                        <m:r>
                          <a:rPr lang="en-US" sz="2000" i="1">
                            <a:latin typeface="Cambria Math" panose="02040503050406030204" pitchFamily="18" charset="0"/>
                          </a:rPr>
                          <m:t>𝑓</m:t>
                        </m:r>
                      </m:sub>
                    </m:sSub>
                  </m:oMath>
                </a14:m>
                <a:endParaRPr lang="en-US" sz="2000">
                  <a:latin typeface="+mj-lt"/>
                </a:endParaRPr>
              </a:p>
            </p:txBody>
          </p:sp>
        </mc:Choice>
        <mc:Fallback xmlns="">
          <p:sp>
            <p:nvSpPr>
              <p:cNvPr id="15" name="TextBox 14">
                <a:extLst>
                  <a:ext uri="{FF2B5EF4-FFF2-40B4-BE49-F238E27FC236}">
                    <a16:creationId xmlns:a16="http://schemas.microsoft.com/office/drawing/2014/main" id="{49EE330B-D9E3-7431-07C3-E18A3C5BB578}"/>
                  </a:ext>
                </a:extLst>
              </p:cNvPr>
              <p:cNvSpPr txBox="1">
                <a:spLocks noRot="1" noChangeAspect="1" noMove="1" noResize="1" noEditPoints="1" noAdjustHandles="1" noChangeArrowheads="1" noChangeShapeType="1" noTextEdit="1"/>
              </p:cNvSpPr>
              <p:nvPr/>
            </p:nvSpPr>
            <p:spPr>
              <a:xfrm>
                <a:off x="7439372" y="5560665"/>
                <a:ext cx="3049172" cy="469359"/>
              </a:xfrm>
              <a:prstGeom prst="rect">
                <a:avLst/>
              </a:prstGeom>
              <a:blipFill>
                <a:blip r:embed="rId5"/>
                <a:stretch>
                  <a:fillRect/>
                </a:stretch>
              </a:blipFill>
            </p:spPr>
            <p:txBody>
              <a:bodyPr/>
              <a:lstStyle/>
              <a:p>
                <a:r>
                  <a:rPr lang="en-US">
                    <a:noFill/>
                  </a:rPr>
                  <a:t> </a:t>
                </a:r>
              </a:p>
            </p:txBody>
          </p:sp>
        </mc:Fallback>
      </mc:AlternateContent>
      <p:sp>
        <p:nvSpPr>
          <p:cNvPr id="16" name="Text Placeholder 1">
            <a:extLst>
              <a:ext uri="{FF2B5EF4-FFF2-40B4-BE49-F238E27FC236}">
                <a16:creationId xmlns:a16="http://schemas.microsoft.com/office/drawing/2014/main" id="{394A5D36-A5E7-588B-9CE8-2B370665BECA}"/>
              </a:ext>
            </a:extLst>
          </p:cNvPr>
          <p:cNvSpPr txBox="1">
            <a:spLocks/>
          </p:cNvSpPr>
          <p:nvPr/>
        </p:nvSpPr>
        <p:spPr>
          <a:xfrm>
            <a:off x="492528" y="4992322"/>
            <a:ext cx="10553700" cy="398482"/>
          </a:xfrm>
          <a:prstGeom prst="rect">
            <a:avLst/>
          </a:prstGeom>
        </p:spPr>
        <p:txBody>
          <a:bodyPr vert="horz" lIns="0" tIns="45720" rIns="91440" bIns="45720" rtlCol="0">
            <a:noAutofit/>
          </a:bodyPr>
          <a:lstStyle>
            <a:lvl1pPr marL="0" indent="0" algn="l" defTabSz="914400" rtl="0" eaLnBrk="1" latinLnBrk="0" hangingPunct="1">
              <a:lnSpc>
                <a:spcPct val="120000"/>
              </a:lnSpc>
              <a:spcBef>
                <a:spcPts val="1000"/>
              </a:spcBef>
              <a:buClr>
                <a:srgbClr val="B83A4B"/>
              </a:buClr>
              <a:buFontTx/>
              <a:buNone/>
              <a:defRPr sz="2000" kern="1200">
                <a:solidFill>
                  <a:srgbClr val="B83A4B"/>
                </a:solidFill>
                <a:latin typeface="Lato" panose="020F0502020204030203" pitchFamily="34" charset="77"/>
                <a:ea typeface="+mn-ea"/>
                <a:cs typeface="+mn-cs"/>
              </a:defRPr>
            </a:lvl1pPr>
            <a:lvl2pPr marL="466725"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2000" kern="1200">
                <a:solidFill>
                  <a:schemeClr val="tx1"/>
                </a:solidFill>
                <a:latin typeface="Lato" panose="020F0502020204030203" pitchFamily="34" charset="77"/>
                <a:ea typeface="+mn-ea"/>
                <a:cs typeface="+mn-cs"/>
              </a:defRPr>
            </a:lvl2pPr>
            <a:lvl3pPr marL="863600" indent="-173038" algn="l" defTabSz="914400" rtl="0" eaLnBrk="1" latinLnBrk="0" hangingPunct="1">
              <a:lnSpc>
                <a:spcPct val="120000"/>
              </a:lnSpc>
              <a:spcBef>
                <a:spcPts val="500"/>
              </a:spcBef>
              <a:buClr>
                <a:srgbClr val="B83A4B"/>
              </a:buClr>
              <a:buSzPct val="110000"/>
              <a:buFont typeface="Arial" panose="020B0604020202020204" pitchFamily="34" charset="0"/>
              <a:buChar char="•"/>
              <a:tabLst/>
              <a:defRPr sz="1600" kern="1200">
                <a:solidFill>
                  <a:schemeClr val="tx1"/>
                </a:solidFill>
                <a:latin typeface="Lato" panose="020F0502020204030203" pitchFamily="34" charset="77"/>
                <a:ea typeface="+mn-ea"/>
                <a:cs typeface="+mn-cs"/>
              </a:defRPr>
            </a:lvl3pPr>
            <a:lvl4pPr marL="1320800"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kern="1200">
                <a:solidFill>
                  <a:schemeClr val="tx1"/>
                </a:solidFill>
                <a:latin typeface="Lato" panose="020F0502020204030203" pitchFamily="34" charset="77"/>
                <a:ea typeface="+mn-ea"/>
                <a:cs typeface="+mn-cs"/>
              </a:defRPr>
            </a:lvl4pPr>
            <a:lvl5pPr marL="1665288" indent="-173038" algn="l" defTabSz="914400" rtl="0" eaLnBrk="1" latinLnBrk="0" hangingPunct="1">
              <a:lnSpc>
                <a:spcPct val="120000"/>
              </a:lnSpc>
              <a:spcBef>
                <a:spcPts val="500"/>
              </a:spcBef>
              <a:buClr>
                <a:srgbClr val="B83A4B"/>
              </a:buClr>
              <a:buSzPct val="112000"/>
              <a:buFont typeface="Arial" panose="020B0604020202020204" pitchFamily="34" charset="0"/>
              <a:buChar char="•"/>
              <a:tabLst/>
              <a:defRPr sz="1400" b="0" i="1"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1"/>
                </a:solidFill>
                <a:latin typeface="+mj-lt"/>
              </a:rPr>
              <a:t>And knowing that</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D86AE25-EE4F-0210-86CC-65E033C7F3B9}"/>
                  </a:ext>
                </a:extLst>
              </p:cNvPr>
              <p:cNvSpPr txBox="1"/>
              <p:nvPr/>
            </p:nvSpPr>
            <p:spPr>
              <a:xfrm>
                <a:off x="492528" y="1363883"/>
                <a:ext cx="10332119" cy="784125"/>
              </a:xfrm>
              <a:prstGeom prst="rect">
                <a:avLst/>
              </a:prstGeom>
              <a:noFill/>
            </p:spPr>
            <p:txBody>
              <a:bodyPr wrap="square">
                <a:spAutoFit/>
              </a:bodyPr>
              <a:lstStyle/>
              <a:p>
                <a:r>
                  <a:rPr lang="en-US">
                    <a:latin typeface="+mj-lt"/>
                  </a:rPr>
                  <a:t>We’ve already seen that the transfer function of a CSA with RC feedback can be modeled as:</a:t>
                </a:r>
              </a:p>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𝐻</m:t>
                      </m:r>
                      <m:r>
                        <a:rPr lang="fr-FR" b="0" i="1" smtClean="0">
                          <a:latin typeface="Cambria Math" panose="02040503050406030204" pitchFamily="18" charset="0"/>
                        </a:rPr>
                        <m:t>(</m:t>
                      </m:r>
                      <m:r>
                        <a:rPr lang="fr-FR" b="0" i="1" smtClean="0">
                          <a:latin typeface="Cambria Math" panose="02040503050406030204" pitchFamily="18" charset="0"/>
                        </a:rPr>
                        <m:t>𝑠</m:t>
                      </m:r>
                      <m:r>
                        <a:rPr lang="fr-FR" b="0" i="1" smtClean="0">
                          <a:latin typeface="Cambria Math" panose="02040503050406030204" pitchFamily="18" charset="0"/>
                        </a:rPr>
                        <m:t>)=−</m:t>
                      </m:r>
                      <m:f>
                        <m:fPr>
                          <m:ctrlPr>
                            <a:rPr lang="fr-FR" i="1">
                              <a:latin typeface="Cambria Math" panose="02040503050406030204" pitchFamily="18" charset="0"/>
                            </a:rPr>
                          </m:ctrlPr>
                        </m:fPr>
                        <m:num>
                          <m:sSub>
                            <m:sSubPr>
                              <m:ctrlPr>
                                <a:rPr lang="fr-FR" i="1">
                                  <a:latin typeface="Cambria Math" panose="02040503050406030204" pitchFamily="18" charset="0"/>
                                </a:rPr>
                              </m:ctrlPr>
                            </m:sSubPr>
                            <m:e>
                              <m:r>
                                <a:rPr lang="fr-FR" i="1">
                                  <a:latin typeface="Cambria Math" panose="02040503050406030204" pitchFamily="18" charset="0"/>
                                </a:rPr>
                                <m:t>𝑅</m:t>
                              </m:r>
                            </m:e>
                            <m:sub>
                              <m:r>
                                <a:rPr lang="fr-FR" i="1">
                                  <a:latin typeface="Cambria Math" panose="02040503050406030204" pitchFamily="18" charset="0"/>
                                </a:rPr>
                                <m:t>𝑓</m:t>
                              </m:r>
                            </m:sub>
                          </m:sSub>
                        </m:num>
                        <m:den>
                          <m:r>
                            <a:rPr lang="fr-FR" b="0" i="1" smtClean="0">
                              <a:latin typeface="Cambria Math" panose="02040503050406030204" pitchFamily="18" charset="0"/>
                            </a:rPr>
                            <m:t>(</m:t>
                          </m:r>
                          <m:r>
                            <a:rPr lang="fr-FR" i="1">
                              <a:latin typeface="Cambria Math" panose="02040503050406030204" pitchFamily="18" charset="0"/>
                            </a:rPr>
                            <m:t>1+</m:t>
                          </m:r>
                          <m:r>
                            <a:rPr lang="fr-FR" i="1">
                              <a:latin typeface="Cambria Math" panose="02040503050406030204" pitchFamily="18" charset="0"/>
                            </a:rPr>
                            <m:t>𝑠</m:t>
                          </m:r>
                          <m:sSub>
                            <m:sSubPr>
                              <m:ctrlPr>
                                <a:rPr lang="fr-FR" i="1" smtClean="0">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)(1</m:t>
                          </m:r>
                          <m:r>
                            <a:rPr lang="fr-FR" b="0" i="1" smtClean="0">
                              <a:latin typeface="Cambria Math" panose="02040503050406030204" pitchFamily="18" charset="0"/>
                            </a:rPr>
                            <m:t>+</m:t>
                          </m:r>
                          <m:r>
                            <a:rPr lang="fr-FR" b="0" i="1" smtClean="0">
                              <a:latin typeface="Cambria Math" panose="02040503050406030204" pitchFamily="18" charset="0"/>
                            </a:rPr>
                            <m:t>𝑠</m:t>
                          </m:r>
                          <m:sSub>
                            <m:sSubPr>
                              <m:ctrlPr>
                                <a:rPr lang="fr-FR" b="0" i="1" smtClean="0">
                                  <a:latin typeface="Cambria Math" panose="02040503050406030204" pitchFamily="18" charset="0"/>
                                  <a:ea typeface="Cambria Math" panose="02040503050406030204" pitchFamily="18" charset="0"/>
                                </a:rPr>
                              </m:ctrlPr>
                            </m:sSubPr>
                            <m:e>
                              <m:r>
                                <a:rPr lang="fr-FR"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𝑟</m:t>
                              </m:r>
                            </m:sub>
                          </m:sSub>
                          <m:r>
                            <a:rPr lang="fr-FR" b="0" i="1" smtClean="0">
                              <a:latin typeface="Cambria Math" panose="02040503050406030204" pitchFamily="18" charset="0"/>
                            </a:rPr>
                            <m:t>)</m:t>
                          </m:r>
                        </m:den>
                      </m:f>
                    </m:oMath>
                  </m:oMathPara>
                </a14:m>
                <a:endParaRPr lang="en-US">
                  <a:latin typeface="+mj-lt"/>
                </a:endParaRPr>
              </a:p>
            </p:txBody>
          </p:sp>
        </mc:Choice>
        <mc:Fallback xmlns="">
          <p:sp>
            <p:nvSpPr>
              <p:cNvPr id="13" name="TextBox 12">
                <a:extLst>
                  <a:ext uri="{FF2B5EF4-FFF2-40B4-BE49-F238E27FC236}">
                    <a16:creationId xmlns:a16="http://schemas.microsoft.com/office/drawing/2014/main" id="{3D86AE25-EE4F-0210-86CC-65E033C7F3B9}"/>
                  </a:ext>
                </a:extLst>
              </p:cNvPr>
              <p:cNvSpPr txBox="1">
                <a:spLocks noRot="1" noChangeAspect="1" noMove="1" noResize="1" noEditPoints="1" noAdjustHandles="1" noChangeArrowheads="1" noChangeShapeType="1" noTextEdit="1"/>
              </p:cNvSpPr>
              <p:nvPr/>
            </p:nvSpPr>
            <p:spPr>
              <a:xfrm>
                <a:off x="492528" y="1363883"/>
                <a:ext cx="10332119" cy="784125"/>
              </a:xfrm>
              <a:prstGeom prst="rect">
                <a:avLst/>
              </a:prstGeom>
              <a:blipFill>
                <a:blip r:embed="rId6"/>
                <a:stretch>
                  <a:fillRect l="-177" t="-1563"/>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4F1FE1CD-1FDD-2421-8EB5-4459E0056BC9}"/>
              </a:ext>
            </a:extLst>
          </p:cNvPr>
          <p:cNvSpPr txBox="1"/>
          <p:nvPr/>
        </p:nvSpPr>
        <p:spPr>
          <a:xfrm>
            <a:off x="492528" y="2639146"/>
            <a:ext cx="8975563" cy="307777"/>
          </a:xfrm>
          <a:prstGeom prst="rect">
            <a:avLst/>
          </a:prstGeom>
          <a:noFill/>
        </p:spPr>
        <p:txBody>
          <a:bodyPr wrap="square">
            <a:spAutoFit/>
          </a:bodyPr>
          <a:lstStyle/>
          <a:p>
            <a:r>
              <a:rPr lang="en-US">
                <a:latin typeface="+mj-lt"/>
              </a:rPr>
              <a:t>By integrating the different noise sources’ spectral densities over all frequencies, we can demonstrate that:</a:t>
            </a:r>
          </a:p>
        </p:txBody>
      </p:sp>
      <p:pic>
        <p:nvPicPr>
          <p:cNvPr id="2" name="Picture 1">
            <a:extLst>
              <a:ext uri="{FF2B5EF4-FFF2-40B4-BE49-F238E27FC236}">
                <a16:creationId xmlns:a16="http://schemas.microsoft.com/office/drawing/2014/main" id="{C0692BFB-DC75-6A23-0F8E-05C3B89571FC}"/>
              </a:ext>
            </a:extLst>
          </p:cNvPr>
          <p:cNvPicPr>
            <a:picLocks noChangeAspect="1"/>
          </p:cNvPicPr>
          <p:nvPr/>
        </p:nvPicPr>
        <p:blipFill>
          <a:blip r:embed="rId7"/>
          <a:stretch>
            <a:fillRect/>
          </a:stretch>
        </p:blipFill>
        <p:spPr>
          <a:xfrm>
            <a:off x="9164222" y="1272964"/>
            <a:ext cx="2758130" cy="2600523"/>
          </a:xfrm>
          <a:prstGeom prst="rect">
            <a:avLst/>
          </a:prstGeom>
        </p:spPr>
      </p:pic>
      <p:sp>
        <p:nvSpPr>
          <p:cNvPr id="4" name="Footer Placeholder 3">
            <a:extLst>
              <a:ext uri="{FF2B5EF4-FFF2-40B4-BE49-F238E27FC236}">
                <a16:creationId xmlns:a16="http://schemas.microsoft.com/office/drawing/2014/main" id="{35BC5482-8C66-244C-B841-4B6D1AF2A76C}"/>
              </a:ext>
            </a:extLst>
          </p:cNvPr>
          <p:cNvSpPr txBox="1">
            <a:spLocks/>
          </p:cNvSpPr>
          <p:nvPr/>
        </p:nvSpPr>
        <p:spPr>
          <a:xfrm>
            <a:off x="4038600" y="6417314"/>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1290811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367C2C-E527-2680-7CB3-94F364ACD16F}"/>
              </a:ext>
            </a:extLst>
          </p:cNvPr>
          <p:cNvSpPr>
            <a:spLocks noGrp="1"/>
          </p:cNvSpPr>
          <p:nvPr>
            <p:ph type="body" sz="quarter" idx="13"/>
          </p:nvPr>
        </p:nvSpPr>
        <p:spPr>
          <a:xfrm>
            <a:off x="819150" y="1309457"/>
            <a:ext cx="10553700" cy="398482"/>
          </a:xfrm>
        </p:spPr>
        <p:txBody>
          <a:bodyPr/>
          <a:lstStyle/>
          <a:p>
            <a:r>
              <a:rPr lang="en-US" sz="1800">
                <a:solidFill>
                  <a:schemeClr val="tx1"/>
                </a:solidFill>
                <a:latin typeface="+mj-lt"/>
              </a:rPr>
              <a:t>The ENC is thus expressed as:</a:t>
            </a:r>
          </a:p>
        </p:txBody>
      </p:sp>
      <p:sp>
        <p:nvSpPr>
          <p:cNvPr id="3" name="Title 2">
            <a:extLst>
              <a:ext uri="{FF2B5EF4-FFF2-40B4-BE49-F238E27FC236}">
                <a16:creationId xmlns:a16="http://schemas.microsoft.com/office/drawing/2014/main" id="{43AD0ADE-A9C7-1983-0E2E-270E47D442D8}"/>
              </a:ext>
            </a:extLst>
          </p:cNvPr>
          <p:cNvSpPr>
            <a:spLocks noGrp="1"/>
          </p:cNvSpPr>
          <p:nvPr>
            <p:ph type="title"/>
          </p:nvPr>
        </p:nvSpPr>
        <p:spPr/>
        <p:txBody>
          <a:bodyPr/>
          <a:lstStyle/>
          <a:p>
            <a:r>
              <a:rPr lang="en-US"/>
              <a:t>Equivalent Noise Charge – </a:t>
            </a:r>
            <a:r>
              <a:rPr lang="en-US" err="1"/>
              <a:t>Shaperless</a:t>
            </a:r>
            <a:r>
              <a:rPr lang="en-US"/>
              <a:t> case</a:t>
            </a:r>
          </a:p>
        </p:txBody>
      </p:sp>
      <p:sp>
        <p:nvSpPr>
          <p:cNvPr id="5" name="Slide Number Placeholder 4">
            <a:extLst>
              <a:ext uri="{FF2B5EF4-FFF2-40B4-BE49-F238E27FC236}">
                <a16:creationId xmlns:a16="http://schemas.microsoft.com/office/drawing/2014/main" id="{3E7F7CB2-E7D6-0547-D872-97B6554C7B9C}"/>
              </a:ext>
            </a:extLst>
          </p:cNvPr>
          <p:cNvSpPr>
            <a:spLocks noGrp="1"/>
          </p:cNvSpPr>
          <p:nvPr>
            <p:ph type="sldNum" sz="quarter" idx="4"/>
          </p:nvPr>
        </p:nvSpPr>
        <p:spPr/>
        <p:txBody>
          <a:bodyPr/>
          <a:lstStyle/>
          <a:p>
            <a:fld id="{52B60363-7E9F-BF4A-894A-A30319D3939A}" type="slidenum">
              <a:rPr lang="en-US" smtClean="0"/>
              <a:pPr/>
              <a:t>65</a:t>
            </a:fld>
            <a:endParaRPr lang="en-US"/>
          </a:p>
        </p:txBody>
      </p:sp>
      <p:sp>
        <p:nvSpPr>
          <p:cNvPr id="13" name="TextBox 12">
            <a:extLst>
              <a:ext uri="{FF2B5EF4-FFF2-40B4-BE49-F238E27FC236}">
                <a16:creationId xmlns:a16="http://schemas.microsoft.com/office/drawing/2014/main" id="{D2D0B827-84AD-68E4-9D3D-5CE9E16B436C}"/>
              </a:ext>
            </a:extLst>
          </p:cNvPr>
          <p:cNvSpPr txBox="1"/>
          <p:nvPr/>
        </p:nvSpPr>
        <p:spPr>
          <a:xfrm>
            <a:off x="819150" y="4274380"/>
            <a:ext cx="11270369" cy="1384995"/>
          </a:xfrm>
          <a:prstGeom prst="rect">
            <a:avLst/>
          </a:prstGeom>
          <a:noFill/>
        </p:spPr>
        <p:txBody>
          <a:bodyPr wrap="square">
            <a:spAutoFit/>
          </a:bodyPr>
          <a:lstStyle/>
          <a:p>
            <a:r>
              <a:rPr lang="en-US">
                <a:latin typeface="+mj-lt"/>
              </a:rPr>
              <a:t>In this case, one could note that:</a:t>
            </a:r>
          </a:p>
          <a:p>
            <a:pPr marL="285750" indent="-285750">
              <a:buClr>
                <a:srgbClr val="C00000"/>
              </a:buClr>
              <a:buFont typeface="Arial" panose="020B0604020202020204" pitchFamily="34" charset="0"/>
              <a:buChar char="•"/>
            </a:pPr>
            <a:r>
              <a:rPr lang="en-US">
                <a:latin typeface="+mj-lt"/>
              </a:rPr>
              <a:t>MOS thermal noise is not reduced by increasing gm</a:t>
            </a:r>
          </a:p>
          <a:p>
            <a:pPr marL="285750" indent="-285750">
              <a:buClr>
                <a:srgbClr val="C00000"/>
              </a:buClr>
              <a:buFont typeface="Arial" panose="020B0604020202020204" pitchFamily="34" charset="0"/>
              <a:buChar char="•"/>
            </a:pPr>
            <a:r>
              <a:rPr lang="en-US">
                <a:latin typeface="+mj-lt"/>
              </a:rPr>
              <a:t>Parallel noise is not reduced by increasing Rf</a:t>
            </a:r>
          </a:p>
          <a:p>
            <a:pPr marL="285750" indent="-285750">
              <a:buClr>
                <a:srgbClr val="C00000"/>
              </a:buClr>
              <a:buFont typeface="Arial" panose="020B0604020202020204" pitchFamily="34" charset="0"/>
              <a:buChar char="•"/>
            </a:pPr>
            <a:r>
              <a:rPr lang="en-US">
                <a:latin typeface="+mj-lt"/>
              </a:rPr>
              <a:t>Flicker is reduced by increasing the transistor area WL</a:t>
            </a:r>
          </a:p>
          <a:p>
            <a:pPr marL="285750" indent="-285750">
              <a:buClr>
                <a:srgbClr val="C00000"/>
              </a:buClr>
              <a:buFont typeface="Arial" panose="020B0604020202020204" pitchFamily="34" charset="0"/>
              <a:buChar char="•"/>
            </a:pPr>
            <a:r>
              <a:rPr lang="en-US">
                <a:latin typeface="+mj-lt"/>
              </a:rPr>
              <a:t>Overall noise is reduced by decreasing </a:t>
            </a:r>
            <a:r>
              <a:rPr lang="en-US" err="1">
                <a:latin typeface="+mj-lt"/>
              </a:rPr>
              <a:t>C</a:t>
            </a:r>
            <a:r>
              <a:rPr lang="en-US" baseline="-25000" err="1">
                <a:latin typeface="+mj-lt"/>
              </a:rPr>
              <a:t>in</a:t>
            </a:r>
            <a:r>
              <a:rPr lang="en-US">
                <a:latin typeface="+mj-lt"/>
              </a:rPr>
              <a:t> , C</a:t>
            </a:r>
            <a:r>
              <a:rPr lang="en-US" baseline="-25000">
                <a:latin typeface="+mj-lt"/>
              </a:rPr>
              <a:t>f</a:t>
            </a:r>
          </a:p>
          <a:p>
            <a:endParaRPr lang="en-US">
              <a:latin typeface="+mj-lt"/>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641535-65C7-8304-93A0-C502A3339487}"/>
                  </a:ext>
                </a:extLst>
              </p:cNvPr>
              <p:cNvSpPr txBox="1"/>
              <p:nvPr/>
            </p:nvSpPr>
            <p:spPr>
              <a:xfrm>
                <a:off x="819150" y="2188458"/>
                <a:ext cx="10553700" cy="7700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𝐸𝑁</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𝐶</m:t>
                          </m:r>
                        </m:e>
                        <m:sup>
                          <m:r>
                            <a:rPr lang="en-US" i="0">
                              <a:solidFill>
                                <a:schemeClr val="tx1"/>
                              </a:solidFill>
                              <a:latin typeface="Cambria Math" panose="02040503050406030204" pitchFamily="18" charset="0"/>
                            </a:rPr>
                            <m:t>2</m:t>
                          </m:r>
                        </m:sup>
                      </m:sSup>
                      <m:r>
                        <a:rPr lang="en-US" i="0">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𝑠</m:t>
                                  </m:r>
                                </m:sub>
                              </m:sSub>
                              <m:r>
                                <a:rPr lang="en-US" i="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𝑔</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𝑓</m:t>
                                  </m:r>
                                </m:sub>
                              </m:sSub>
                            </m:e>
                          </m:d>
                        </m:e>
                        <m:sup>
                          <m:r>
                            <a:rPr lang="en-US" i="0">
                              <a:solidFill>
                                <a:schemeClr val="tx1"/>
                              </a:solidFill>
                              <a:latin typeface="Cambria Math" panose="02040503050406030204" pitchFamily="18" charset="0"/>
                            </a:rPr>
                            <m:t>2</m:t>
                          </m:r>
                        </m:sup>
                      </m:sSup>
                      <m:d>
                        <m:dPr>
                          <m:begChr m:val="["/>
                          <m:endChr m:val="]"/>
                          <m:ctrlPr>
                            <a:rPr lang="en-US" i="1">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m:rPr>
                                  <m:sty m:val="p"/>
                                </m:rPr>
                                <a:rPr lang="el-GR" i="1" smtClean="0">
                                  <a:solidFill>
                                    <a:schemeClr val="tx1"/>
                                  </a:solidFill>
                                  <a:latin typeface="Cambria Math" panose="02040503050406030204" pitchFamily="18" charset="0"/>
                                  <a:ea typeface="Cambria Math" panose="02040503050406030204" pitchFamily="18" charset="0"/>
                                </a:rPr>
                                <m:t>γ</m:t>
                              </m:r>
                              <m:r>
                                <a:rPr lang="en-US" i="1">
                                  <a:solidFill>
                                    <a:schemeClr val="tx1"/>
                                  </a:solidFill>
                                  <a:latin typeface="Cambria Math" panose="02040503050406030204" pitchFamily="18" charset="0"/>
                                </a:rPr>
                                <m:t>𝑘𝑇</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𝑓</m:t>
                                  </m:r>
                                </m:sub>
                              </m:sSub>
                            </m:num>
                            <m:den>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𝑠</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𝑔</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𝑓</m:t>
                                      </m:r>
                                    </m:sub>
                                  </m:sSub>
                                </m:e>
                              </m:d>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𝐿</m:t>
                                  </m:r>
                                </m:sub>
                              </m:sSub>
                            </m:den>
                          </m:f>
                          <m:r>
                            <a:rPr lang="en-US" i="0">
                              <a:solidFill>
                                <a:schemeClr val="tx1"/>
                              </a:solidFill>
                              <a:latin typeface="Cambria Math" panose="02040503050406030204" pitchFamily="18" charset="0"/>
                            </a:rPr>
                            <m:t>+</m:t>
                          </m:r>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𝐾</m:t>
                                  </m:r>
                                </m:e>
                                <m:sub>
                                  <m:r>
                                    <a:rPr lang="en-US">
                                      <a:solidFill>
                                        <a:schemeClr val="tx1"/>
                                      </a:solidFill>
                                      <a:latin typeface="Cambria Math" panose="02040503050406030204" pitchFamily="18" charset="0"/>
                                    </a:rPr>
                                    <m:t>ƒ</m:t>
                                  </m:r>
                                </m:sub>
                              </m:sSub>
                            </m:num>
                            <m:den>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𝑜𝑥</m:t>
                                  </m:r>
                                </m:sub>
                              </m:sSub>
                              <m:r>
                                <a:rPr lang="en-US" i="1">
                                  <a:solidFill>
                                    <a:schemeClr val="tx1"/>
                                  </a:solidFill>
                                  <a:latin typeface="Cambria Math" panose="02040503050406030204" pitchFamily="18" charset="0"/>
                                </a:rPr>
                                <m:t>𝑊𝐿</m:t>
                              </m:r>
                            </m:den>
                          </m:f>
                          <m:func>
                            <m:funcPr>
                              <m:ctrlPr>
                                <a:rPr lang="en-US" i="1" smtClean="0">
                                  <a:solidFill>
                                    <a:schemeClr val="tx1"/>
                                  </a:solidFill>
                                  <a:latin typeface="Cambria Math" panose="02040503050406030204" pitchFamily="18" charset="0"/>
                                </a:rPr>
                              </m:ctrlPr>
                            </m:funcPr>
                            <m:fName>
                              <m:r>
                                <m:rPr>
                                  <m:sty m:val="p"/>
                                </m:rPr>
                                <a:rPr lang="en-US" i="0" smtClean="0">
                                  <a:solidFill>
                                    <a:schemeClr val="tx1"/>
                                  </a:solidFill>
                                  <a:latin typeface="Cambria Math" panose="02040503050406030204" pitchFamily="18" charset="0"/>
                                </a:rPr>
                                <m:t>ln</m:t>
                              </m:r>
                            </m:fName>
                            <m:e>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𝑓</m:t>
                                          </m:r>
                                        </m:sub>
                                      </m:sSub>
                                      <m:r>
                                        <m:rPr>
                                          <m:nor/>
                                        </m:rPr>
                                        <a:rPr lang="en-US" dirty="0">
                                          <a:solidFill>
                                            <a:schemeClr val="tx1"/>
                                          </a:solidFill>
                                          <a:latin typeface="+mj-lt"/>
                                        </a:rPr>
                                        <m:t> </m:t>
                                      </m:r>
                                      <m:sSup>
                                        <m:sSupPr>
                                          <m:ctrlPr>
                                            <a:rPr lang="en-US" i="1" dirty="0" smtClean="0">
                                              <a:solidFill>
                                                <a:schemeClr val="tx1"/>
                                              </a:solidFill>
                                              <a:latin typeface="Cambria Math" panose="02040503050406030204" pitchFamily="18" charset="0"/>
                                            </a:rPr>
                                          </m:ctrlPr>
                                        </m:sSup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𝑓</m:t>
                                              </m:r>
                                            </m:sub>
                                          </m:sSub>
                                        </m:e>
                                        <m:sup>
                                          <m:r>
                                            <a:rPr lang="en-US" b="0" i="1" dirty="0" smtClean="0">
                                              <a:solidFill>
                                                <a:schemeClr val="tx1"/>
                                              </a:solidFill>
                                              <a:latin typeface="Cambria Math" panose="02040503050406030204" pitchFamily="18" charset="0"/>
                                            </a:rPr>
                                            <m:t>2</m:t>
                                          </m:r>
                                        </m:sup>
                                      </m:sSup>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𝑔𝑚</m:t>
                                          </m:r>
                                        </m:e>
                                        <m:sub>
                                          <m:r>
                                            <a:rPr lang="en-US" b="0" i="1" smtClean="0">
                                              <a:solidFill>
                                                <a:schemeClr val="tx1"/>
                                              </a:solidFill>
                                              <a:latin typeface="Cambria Math" panose="02040503050406030204" pitchFamily="18" charset="0"/>
                                            </a:rPr>
                                            <m:t> </m:t>
                                          </m:r>
                                        </m:sub>
                                      </m:sSub>
                                    </m:num>
                                    <m:den>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b="0" i="1" smtClean="0">
                                                  <a:solidFill>
                                                    <a:schemeClr val="tx1"/>
                                                  </a:solidFill>
                                                  <a:latin typeface="Cambria Math" panose="02040503050406030204" pitchFamily="18" charset="0"/>
                                                </a:rPr>
                                                <m:t>𝑠</m:t>
                                              </m:r>
                                            </m:sub>
                                          </m:sSub>
                                          <m:r>
                                            <a:rPr lang="en-US">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𝑔</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𝑓</m:t>
                                              </m:r>
                                            </m:sub>
                                          </m:sSub>
                                        </m:e>
                                      </m:d>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𝐿</m:t>
                                          </m:r>
                                        </m:sub>
                                      </m:sSub>
                                    </m:den>
                                  </m:f>
                                </m:e>
                              </m:d>
                            </m:e>
                          </m:func>
                        </m:e>
                      </m:d>
                      <m:r>
                        <a:rPr lang="en-US" i="0">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f>
                            <m:fPr>
                              <m:ctrlPr>
                                <a:rPr lang="en-US" i="1" smtClean="0">
                                  <a:solidFill>
                                    <a:schemeClr val="tx1"/>
                                  </a:solidFill>
                                  <a:latin typeface="Cambria Math" panose="02040503050406030204" pitchFamily="18" charset="0"/>
                                </a:rPr>
                              </m:ctrlPr>
                            </m:fPr>
                            <m:num>
                              <m:d>
                                <m:dPr>
                                  <m:ctrlPr>
                                    <a:rPr lang="en-US" i="1" smtClean="0">
                                      <a:solidFill>
                                        <a:schemeClr val="tx1"/>
                                      </a:solidFill>
                                      <a:latin typeface="Cambria Math" panose="02040503050406030204" pitchFamily="18" charset="0"/>
                                    </a:rPr>
                                  </m:ctrlPr>
                                </m:dPr>
                                <m:e>
                                  <m:f>
                                    <m:fPr>
                                      <m:ctrlPr>
                                        <a:rPr lang="en-US" i="1">
                                          <a:solidFill>
                                            <a:schemeClr val="tx1"/>
                                          </a:solidFill>
                                          <a:latin typeface="Cambria Math" panose="02040503050406030204" pitchFamily="18" charset="0"/>
                                        </a:rPr>
                                      </m:ctrlPr>
                                    </m:fPr>
                                    <m:num>
                                      <m:r>
                                        <a:rPr lang="en-US">
                                          <a:solidFill>
                                            <a:schemeClr val="tx1"/>
                                          </a:solidFill>
                                          <a:latin typeface="Cambria Math" panose="02040503050406030204" pitchFamily="18" charset="0"/>
                                        </a:rPr>
                                        <m:t>4</m:t>
                                      </m:r>
                                      <m:r>
                                        <a:rPr lang="en-US" i="1">
                                          <a:solidFill>
                                            <a:schemeClr val="tx1"/>
                                          </a:solidFill>
                                          <a:latin typeface="Cambria Math" panose="02040503050406030204" pitchFamily="18" charset="0"/>
                                        </a:rPr>
                                        <m:t>𝑘𝑇</m:t>
                                      </m:r>
                                    </m:num>
                                    <m:den>
                                      <m:r>
                                        <a:rPr lang="en-US" i="1">
                                          <a:solidFill>
                                            <a:schemeClr val="tx1"/>
                                          </a:solidFill>
                                          <a:latin typeface="Cambria Math" panose="02040503050406030204" pitchFamily="18" charset="0"/>
                                        </a:rPr>
                                        <m:t>𝑅</m:t>
                                      </m:r>
                                      <m:r>
                                        <a:rPr lang="en-US" i="1" baseline="-25000">
                                          <a:solidFill>
                                            <a:schemeClr val="tx1"/>
                                          </a:solidFill>
                                          <a:latin typeface="Cambria Math" panose="02040503050406030204" pitchFamily="18" charset="0"/>
                                        </a:rPr>
                                        <m:t>𝑓</m:t>
                                      </m:r>
                                    </m:den>
                                  </m:f>
                                  <m:r>
                                    <a:rPr lang="en-US" i="1">
                                      <a:solidFill>
                                        <a:schemeClr val="tx1"/>
                                      </a:solidFill>
                                      <a:latin typeface="Cambria Math" panose="02040503050406030204" pitchFamily="18" charset="0"/>
                                    </a:rPr>
                                    <m:t>+2</m:t>
                                  </m:r>
                                  <m:r>
                                    <a:rPr lang="en-US" i="1">
                                      <a:solidFill>
                                        <a:schemeClr val="tx1"/>
                                      </a:solidFill>
                                      <a:latin typeface="Cambria Math" panose="02040503050406030204" pitchFamily="18" charset="0"/>
                                    </a:rPr>
                                    <m:t>𝑞𝐼𝑙𝑒𝑎𝑘</m:t>
                                  </m:r>
                                </m:e>
                              </m:d>
                            </m:num>
                            <m:den>
                              <m:r>
                                <a:rPr lang="en-US" b="0" i="1" smtClean="0">
                                  <a:solidFill>
                                    <a:schemeClr val="tx1"/>
                                  </a:solidFill>
                                  <a:latin typeface="Cambria Math" panose="02040503050406030204" pitchFamily="18" charset="0"/>
                                </a:rPr>
                                <m:t>4</m:t>
                              </m:r>
                            </m:den>
                          </m:f>
                        </m:e>
                        <m:sub>
                          <m:r>
                            <a:rPr lang="en-US" b="0" i="1" smtClean="0">
                              <a:solidFill>
                                <a:schemeClr val="tx1"/>
                              </a:solidFill>
                              <a:latin typeface="Cambria Math" panose="02040503050406030204" pitchFamily="18" charset="0"/>
                            </a:rPr>
                            <m:t> </m:t>
                          </m:r>
                        </m:sub>
                      </m:sSub>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𝑅</m:t>
                          </m:r>
                        </m:e>
                        <m:sub>
                          <m:r>
                            <a:rPr lang="en-US" i="1">
                              <a:solidFill>
                                <a:schemeClr val="tx1"/>
                              </a:solidFill>
                              <a:latin typeface="Cambria Math" panose="02040503050406030204" pitchFamily="18" charset="0"/>
                            </a:rPr>
                            <m:t>𝑓</m:t>
                          </m:r>
                        </m:sub>
                      </m:sSub>
                      <m:r>
                        <m:rPr>
                          <m:nor/>
                        </m:rPr>
                        <a:rPr lang="en-US" dirty="0">
                          <a:solidFill>
                            <a:schemeClr val="tx1"/>
                          </a:solidFill>
                          <a:latin typeface="+mj-lt"/>
                        </a:rPr>
                        <m:t>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𝐶</m:t>
                          </m:r>
                        </m:e>
                        <m:sub>
                          <m:r>
                            <a:rPr lang="en-US" i="1">
                              <a:solidFill>
                                <a:schemeClr val="tx1"/>
                              </a:solidFill>
                              <a:latin typeface="Cambria Math" panose="02040503050406030204" pitchFamily="18" charset="0"/>
                            </a:rPr>
                            <m:t>𝑓</m:t>
                          </m:r>
                        </m:sub>
                      </m:sSub>
                    </m:oMath>
                  </m:oMathPara>
                </a14:m>
                <a:endParaRPr lang="en-US" dirty="0">
                  <a:solidFill>
                    <a:schemeClr val="tx1"/>
                  </a:solidFill>
                  <a:latin typeface="+mj-lt"/>
                </a:endParaRPr>
              </a:p>
            </p:txBody>
          </p:sp>
        </mc:Choice>
        <mc:Fallback xmlns="">
          <p:sp>
            <p:nvSpPr>
              <p:cNvPr id="12" name="TextBox 11">
                <a:extLst>
                  <a:ext uri="{FF2B5EF4-FFF2-40B4-BE49-F238E27FC236}">
                    <a16:creationId xmlns:a16="http://schemas.microsoft.com/office/drawing/2014/main" id="{F2641535-65C7-8304-93A0-C502A3339487}"/>
                  </a:ext>
                </a:extLst>
              </p:cNvPr>
              <p:cNvSpPr txBox="1">
                <a:spLocks noRot="1" noChangeAspect="1" noMove="1" noResize="1" noEditPoints="1" noAdjustHandles="1" noChangeArrowheads="1" noChangeShapeType="1" noTextEdit="1"/>
              </p:cNvSpPr>
              <p:nvPr/>
            </p:nvSpPr>
            <p:spPr>
              <a:xfrm>
                <a:off x="819150" y="2188458"/>
                <a:ext cx="10553700" cy="770083"/>
              </a:xfrm>
              <a:prstGeom prst="rect">
                <a:avLst/>
              </a:prstGeom>
              <a:blipFill>
                <a:blip r:embed="rId2"/>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3F2BC227-44F4-F72A-2661-D11CCBC260BC}"/>
              </a:ext>
            </a:extLst>
          </p:cNvPr>
          <p:cNvSpPr/>
          <p:nvPr/>
        </p:nvSpPr>
        <p:spPr>
          <a:xfrm>
            <a:off x="601884" y="1840375"/>
            <a:ext cx="10949650" cy="158862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cxnSp>
        <p:nvCxnSpPr>
          <p:cNvPr id="7" name="Straight Arrow Connector 6">
            <a:extLst>
              <a:ext uri="{FF2B5EF4-FFF2-40B4-BE49-F238E27FC236}">
                <a16:creationId xmlns:a16="http://schemas.microsoft.com/office/drawing/2014/main" id="{32ECD245-D4B3-7D93-E4C6-D4BC6BE8F972}"/>
              </a:ext>
            </a:extLst>
          </p:cNvPr>
          <p:cNvCxnSpPr/>
          <p:nvPr/>
        </p:nvCxnSpPr>
        <p:spPr>
          <a:xfrm>
            <a:off x="4328932" y="3158980"/>
            <a:ext cx="0" cy="61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00BBAF4-114A-18EF-17CB-C60AC9EB7F08}"/>
              </a:ext>
            </a:extLst>
          </p:cNvPr>
          <p:cNvCxnSpPr/>
          <p:nvPr/>
        </p:nvCxnSpPr>
        <p:spPr>
          <a:xfrm>
            <a:off x="7502324" y="3253507"/>
            <a:ext cx="0" cy="61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D5E4A86-9BFD-9D49-A1EA-679E6F835A8A}"/>
              </a:ext>
            </a:extLst>
          </p:cNvPr>
          <p:cNvCxnSpPr/>
          <p:nvPr/>
        </p:nvCxnSpPr>
        <p:spPr>
          <a:xfrm>
            <a:off x="9738167" y="3253507"/>
            <a:ext cx="0" cy="6181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F8B43C-6D6A-32F7-5C84-246E353EEC92}"/>
              </a:ext>
            </a:extLst>
          </p:cNvPr>
          <p:cNvSpPr txBox="1"/>
          <p:nvPr/>
        </p:nvSpPr>
        <p:spPr>
          <a:xfrm>
            <a:off x="3526422" y="3796796"/>
            <a:ext cx="1740058" cy="307777"/>
          </a:xfrm>
          <a:prstGeom prst="rect">
            <a:avLst/>
          </a:prstGeom>
          <a:noFill/>
        </p:spPr>
        <p:txBody>
          <a:bodyPr wrap="square" rtlCol="0">
            <a:spAutoFit/>
          </a:bodyPr>
          <a:lstStyle/>
          <a:p>
            <a:r>
              <a:rPr lang="en-US">
                <a:latin typeface="+mj-lt"/>
              </a:rPr>
              <a:t>Thermal noise</a:t>
            </a:r>
          </a:p>
        </p:txBody>
      </p:sp>
      <p:sp>
        <p:nvSpPr>
          <p:cNvPr id="14" name="TextBox 13">
            <a:extLst>
              <a:ext uri="{FF2B5EF4-FFF2-40B4-BE49-F238E27FC236}">
                <a16:creationId xmlns:a16="http://schemas.microsoft.com/office/drawing/2014/main" id="{0DC7A708-8E9D-CB1C-211C-8B286FC6082E}"/>
              </a:ext>
            </a:extLst>
          </p:cNvPr>
          <p:cNvSpPr txBox="1"/>
          <p:nvPr/>
        </p:nvSpPr>
        <p:spPr>
          <a:xfrm>
            <a:off x="6632295" y="3888329"/>
            <a:ext cx="1740058" cy="307777"/>
          </a:xfrm>
          <a:prstGeom prst="rect">
            <a:avLst/>
          </a:prstGeom>
          <a:noFill/>
        </p:spPr>
        <p:txBody>
          <a:bodyPr wrap="square" rtlCol="0">
            <a:spAutoFit/>
          </a:bodyPr>
          <a:lstStyle/>
          <a:p>
            <a:r>
              <a:rPr lang="en-US">
                <a:latin typeface="+mj-lt"/>
              </a:rPr>
              <a:t>Flicker noise</a:t>
            </a:r>
          </a:p>
        </p:txBody>
      </p:sp>
      <p:sp>
        <p:nvSpPr>
          <p:cNvPr id="15" name="TextBox 14">
            <a:extLst>
              <a:ext uri="{FF2B5EF4-FFF2-40B4-BE49-F238E27FC236}">
                <a16:creationId xmlns:a16="http://schemas.microsoft.com/office/drawing/2014/main" id="{F4F602D0-2C6C-9958-F3C2-AC33903520AA}"/>
              </a:ext>
            </a:extLst>
          </p:cNvPr>
          <p:cNvSpPr txBox="1"/>
          <p:nvPr/>
        </p:nvSpPr>
        <p:spPr>
          <a:xfrm>
            <a:off x="9031148" y="3912646"/>
            <a:ext cx="1740058" cy="307777"/>
          </a:xfrm>
          <a:prstGeom prst="rect">
            <a:avLst/>
          </a:prstGeom>
          <a:noFill/>
        </p:spPr>
        <p:txBody>
          <a:bodyPr wrap="square" rtlCol="0">
            <a:spAutoFit/>
          </a:bodyPr>
          <a:lstStyle/>
          <a:p>
            <a:r>
              <a:rPr lang="en-US">
                <a:latin typeface="+mj-lt"/>
              </a:rPr>
              <a:t>Parallel noise</a:t>
            </a:r>
          </a:p>
        </p:txBody>
      </p:sp>
      <p:sp>
        <p:nvSpPr>
          <p:cNvPr id="6" name="Footer Placeholder 3">
            <a:extLst>
              <a:ext uri="{FF2B5EF4-FFF2-40B4-BE49-F238E27FC236}">
                <a16:creationId xmlns:a16="http://schemas.microsoft.com/office/drawing/2014/main" id="{3F6A941E-D2C7-E0CF-C4A8-01BF8ECD7847}"/>
              </a:ext>
            </a:extLst>
          </p:cNvPr>
          <p:cNvSpPr txBox="1">
            <a:spLocks/>
          </p:cNvSpPr>
          <p:nvPr/>
        </p:nvSpPr>
        <p:spPr>
          <a:xfrm>
            <a:off x="4038600" y="6426023"/>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39030650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D4A935-A622-3779-FF2C-57189DF71008}"/>
              </a:ext>
            </a:extLst>
          </p:cNvPr>
          <p:cNvSpPr>
            <a:spLocks noGrp="1"/>
          </p:cNvSpPr>
          <p:nvPr>
            <p:ph type="title"/>
          </p:nvPr>
        </p:nvSpPr>
        <p:spPr/>
        <p:txBody>
          <a:bodyPr/>
          <a:lstStyle/>
          <a:p>
            <a:r>
              <a:rPr lang="en-US" dirty="0"/>
              <a:t>ENC dependencies</a:t>
            </a:r>
          </a:p>
        </p:txBody>
      </p:sp>
      <p:sp>
        <p:nvSpPr>
          <p:cNvPr id="5" name="Slide Number Placeholder 4">
            <a:extLst>
              <a:ext uri="{FF2B5EF4-FFF2-40B4-BE49-F238E27FC236}">
                <a16:creationId xmlns:a16="http://schemas.microsoft.com/office/drawing/2014/main" id="{69F6A48B-1175-36B8-52DE-241D3AB22399}"/>
              </a:ext>
            </a:extLst>
          </p:cNvPr>
          <p:cNvSpPr>
            <a:spLocks noGrp="1"/>
          </p:cNvSpPr>
          <p:nvPr>
            <p:ph type="sldNum" sz="quarter" idx="4"/>
          </p:nvPr>
        </p:nvSpPr>
        <p:spPr/>
        <p:txBody>
          <a:bodyPr/>
          <a:lstStyle/>
          <a:p>
            <a:fld id="{52B60363-7E9F-BF4A-894A-A30319D3939A}" type="slidenum">
              <a:rPr lang="en-US" smtClean="0"/>
              <a:pPr/>
              <a:t>66</a:t>
            </a:fld>
            <a:endParaRPr lang="en-US"/>
          </a:p>
        </p:txBody>
      </p:sp>
      <p:pic>
        <p:nvPicPr>
          <p:cNvPr id="8" name="Picture 7">
            <a:extLst>
              <a:ext uri="{FF2B5EF4-FFF2-40B4-BE49-F238E27FC236}">
                <a16:creationId xmlns:a16="http://schemas.microsoft.com/office/drawing/2014/main" id="{61653EB7-EAD5-1132-2442-10D1B314C3E4}"/>
              </a:ext>
            </a:extLst>
          </p:cNvPr>
          <p:cNvPicPr>
            <a:picLocks noChangeAspect="1"/>
          </p:cNvPicPr>
          <p:nvPr/>
        </p:nvPicPr>
        <p:blipFill>
          <a:blip r:embed="rId2">
            <a:clrChange>
              <a:clrFrom>
                <a:srgbClr val="ECECEC"/>
              </a:clrFrom>
              <a:clrTo>
                <a:srgbClr val="ECECEC">
                  <a:alpha val="0"/>
                </a:srgbClr>
              </a:clrTo>
            </a:clrChange>
          </a:blip>
          <a:stretch>
            <a:fillRect/>
          </a:stretch>
        </p:blipFill>
        <p:spPr>
          <a:xfrm>
            <a:off x="307544" y="2013722"/>
            <a:ext cx="5470774" cy="3568989"/>
          </a:xfrm>
          <a:prstGeom prst="rect">
            <a:avLst/>
          </a:prstGeom>
        </p:spPr>
      </p:pic>
      <p:pic>
        <p:nvPicPr>
          <p:cNvPr id="10" name="Picture 9">
            <a:extLst>
              <a:ext uri="{FF2B5EF4-FFF2-40B4-BE49-F238E27FC236}">
                <a16:creationId xmlns:a16="http://schemas.microsoft.com/office/drawing/2014/main" id="{E747FD91-BE4C-D9C2-F9D7-07BF7564AB4A}"/>
              </a:ext>
            </a:extLst>
          </p:cNvPr>
          <p:cNvPicPr>
            <a:picLocks noChangeAspect="1"/>
          </p:cNvPicPr>
          <p:nvPr/>
        </p:nvPicPr>
        <p:blipFill>
          <a:blip r:embed="rId3">
            <a:clrChange>
              <a:clrFrom>
                <a:srgbClr val="ECECEC"/>
              </a:clrFrom>
              <a:clrTo>
                <a:srgbClr val="ECECEC">
                  <a:alpha val="0"/>
                </a:srgbClr>
              </a:clrTo>
            </a:clrChange>
          </a:blip>
          <a:stretch>
            <a:fillRect/>
          </a:stretch>
        </p:blipFill>
        <p:spPr>
          <a:xfrm>
            <a:off x="6049600" y="2041430"/>
            <a:ext cx="5834856" cy="3898076"/>
          </a:xfrm>
          <a:prstGeom prst="rect">
            <a:avLst/>
          </a:prstGeom>
        </p:spPr>
      </p:pic>
      <p:sp>
        <p:nvSpPr>
          <p:cNvPr id="4" name="Footer Placeholder 3">
            <a:extLst>
              <a:ext uri="{FF2B5EF4-FFF2-40B4-BE49-F238E27FC236}">
                <a16:creationId xmlns:a16="http://schemas.microsoft.com/office/drawing/2014/main" id="{D0721935-D93C-4F4D-1A56-28F8CC306358}"/>
              </a:ext>
            </a:extLst>
          </p:cNvPr>
          <p:cNvSpPr txBox="1">
            <a:spLocks/>
          </p:cNvSpPr>
          <p:nvPr/>
        </p:nvSpPr>
        <p:spPr>
          <a:xfrm>
            <a:off x="4038600" y="6443441"/>
            <a:ext cx="4114800" cy="365125"/>
          </a:xfrm>
          <a:prstGeom prst="rect">
            <a:avLst/>
          </a:prstGeom>
        </p:spPr>
        <p:txBody>
          <a:bodyPr/>
          <a:lstStyle>
            <a:defPPr>
              <a:defRPr lang="en-US"/>
            </a:defPPr>
            <a:lvl1pPr algn="l" rtl="0" fontAlgn="base">
              <a:spcBef>
                <a:spcPct val="0"/>
              </a:spcBef>
              <a:spcAft>
                <a:spcPct val="0"/>
              </a:spcAft>
              <a:defRPr sz="1400" kern="1200">
                <a:solidFill>
                  <a:schemeClr val="tx1"/>
                </a:solidFill>
                <a:latin typeface="Wingdings 3" pitchFamily="18" charset="2"/>
                <a:ea typeface="+mn-ea"/>
                <a:cs typeface="+mn-cs"/>
              </a:defRPr>
            </a:lvl1pPr>
            <a:lvl2pPr marL="457200" algn="l" rtl="0" fontAlgn="base">
              <a:spcBef>
                <a:spcPct val="0"/>
              </a:spcBef>
              <a:spcAft>
                <a:spcPct val="0"/>
              </a:spcAft>
              <a:defRPr sz="1400" kern="1200">
                <a:solidFill>
                  <a:schemeClr val="tx1"/>
                </a:solidFill>
                <a:latin typeface="Wingdings 3" pitchFamily="18" charset="2"/>
                <a:ea typeface="+mn-ea"/>
                <a:cs typeface="+mn-cs"/>
              </a:defRPr>
            </a:lvl2pPr>
            <a:lvl3pPr marL="914400" algn="l" rtl="0" fontAlgn="base">
              <a:spcBef>
                <a:spcPct val="0"/>
              </a:spcBef>
              <a:spcAft>
                <a:spcPct val="0"/>
              </a:spcAft>
              <a:defRPr sz="1400" kern="1200">
                <a:solidFill>
                  <a:schemeClr val="tx1"/>
                </a:solidFill>
                <a:latin typeface="Wingdings 3" pitchFamily="18" charset="2"/>
                <a:ea typeface="+mn-ea"/>
                <a:cs typeface="+mn-cs"/>
              </a:defRPr>
            </a:lvl3pPr>
            <a:lvl4pPr marL="1371600" algn="l" rtl="0" fontAlgn="base">
              <a:spcBef>
                <a:spcPct val="0"/>
              </a:spcBef>
              <a:spcAft>
                <a:spcPct val="0"/>
              </a:spcAft>
              <a:defRPr sz="1400" kern="1200">
                <a:solidFill>
                  <a:schemeClr val="tx1"/>
                </a:solidFill>
                <a:latin typeface="Wingdings 3" pitchFamily="18" charset="2"/>
                <a:ea typeface="+mn-ea"/>
                <a:cs typeface="+mn-cs"/>
              </a:defRPr>
            </a:lvl4pPr>
            <a:lvl5pPr marL="1828800" algn="l" rtl="0" fontAlgn="base">
              <a:spcBef>
                <a:spcPct val="0"/>
              </a:spcBef>
              <a:spcAft>
                <a:spcPct val="0"/>
              </a:spcAft>
              <a:defRPr sz="1400" kern="1200">
                <a:solidFill>
                  <a:schemeClr val="tx1"/>
                </a:solidFill>
                <a:latin typeface="Wingdings 3" pitchFamily="18" charset="2"/>
                <a:ea typeface="+mn-ea"/>
                <a:cs typeface="+mn-cs"/>
              </a:defRPr>
            </a:lvl5pPr>
            <a:lvl6pPr marL="2286000" algn="l" defTabSz="914400" rtl="0" eaLnBrk="1" latinLnBrk="0" hangingPunct="1">
              <a:defRPr sz="1400" kern="1200">
                <a:solidFill>
                  <a:schemeClr val="tx1"/>
                </a:solidFill>
                <a:latin typeface="Wingdings 3" pitchFamily="18" charset="2"/>
                <a:ea typeface="+mn-ea"/>
                <a:cs typeface="+mn-cs"/>
              </a:defRPr>
            </a:lvl6pPr>
            <a:lvl7pPr marL="2743200" algn="l" defTabSz="914400" rtl="0" eaLnBrk="1" latinLnBrk="0" hangingPunct="1">
              <a:defRPr sz="1400" kern="1200">
                <a:solidFill>
                  <a:schemeClr val="tx1"/>
                </a:solidFill>
                <a:latin typeface="Wingdings 3" pitchFamily="18" charset="2"/>
                <a:ea typeface="+mn-ea"/>
                <a:cs typeface="+mn-cs"/>
              </a:defRPr>
            </a:lvl7pPr>
            <a:lvl8pPr marL="3200400" algn="l" defTabSz="914400" rtl="0" eaLnBrk="1" latinLnBrk="0" hangingPunct="1">
              <a:defRPr sz="1400" kern="1200">
                <a:solidFill>
                  <a:schemeClr val="tx1"/>
                </a:solidFill>
                <a:latin typeface="Wingdings 3" pitchFamily="18" charset="2"/>
                <a:ea typeface="+mn-ea"/>
                <a:cs typeface="+mn-cs"/>
              </a:defRPr>
            </a:lvl8pPr>
            <a:lvl9pPr marL="3657600" algn="l" defTabSz="914400" rtl="0" eaLnBrk="1" latinLnBrk="0" hangingPunct="1">
              <a:defRPr sz="1400" kern="1200">
                <a:solidFill>
                  <a:schemeClr val="tx1"/>
                </a:solidFill>
                <a:latin typeface="Wingdings 3" pitchFamily="18" charset="2"/>
                <a:ea typeface="+mn-ea"/>
                <a:cs typeface="+mn-cs"/>
              </a:defRPr>
            </a:lvl9pPr>
          </a:lstStyle>
          <a:p>
            <a:r>
              <a:rPr lang="en-US" sz="1000">
                <a:latin typeface="+mn-lt"/>
              </a:rPr>
              <a:t>HEPIC 2025 – Analog Signal Processing for Radiation Detectors</a:t>
            </a:r>
            <a:endParaRPr lang="en-US" sz="1000" dirty="0">
              <a:latin typeface="+mn-lt"/>
            </a:endParaRPr>
          </a:p>
        </p:txBody>
      </p:sp>
    </p:spTree>
    <p:extLst>
      <p:ext uri="{BB962C8B-B14F-4D97-AF65-F5344CB8AC3E}">
        <p14:creationId xmlns:p14="http://schemas.microsoft.com/office/powerpoint/2010/main" val="24387656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394A4E-39E1-40A3-BD12-F50992D3746B}"/>
              </a:ext>
            </a:extLst>
          </p:cNvPr>
          <p:cNvSpPr>
            <a:spLocks noGrp="1"/>
          </p:cNvSpPr>
          <p:nvPr>
            <p:ph type="title"/>
          </p:nvPr>
        </p:nvSpPr>
        <p:spPr/>
        <p:txBody>
          <a:bodyPr>
            <a:normAutofit fontScale="90000"/>
          </a:bodyPr>
          <a:lstStyle/>
          <a:p>
            <a:r>
              <a:rPr lang="en-US"/>
              <a:t>Stability of a closed loop system</a:t>
            </a:r>
          </a:p>
        </p:txBody>
      </p:sp>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B93B3F5F-0E8B-4BC3-AFCF-DBCAC7E84481}"/>
                  </a:ext>
                </a:extLst>
              </p:cNvPr>
              <p:cNvSpPr txBox="1"/>
              <p:nvPr/>
            </p:nvSpPr>
            <p:spPr>
              <a:xfrm>
                <a:off x="1807414" y="1254800"/>
                <a:ext cx="5299788" cy="4480586"/>
              </a:xfrm>
              <a:prstGeom prst="rect">
                <a:avLst/>
              </a:prstGeom>
              <a:noFill/>
            </p:spPr>
            <p:txBody>
              <a:bodyPr wrap="square" rtlCol="0">
                <a:spAutoFit/>
              </a:bodyPr>
              <a:lstStyle/>
              <a:p>
                <a:r>
                  <a:rPr lang="en-US">
                    <a:latin typeface="+mj-lt"/>
                  </a:rPr>
                  <a:t>The transfer function can be written under this form:</a:t>
                </a:r>
              </a:p>
              <a:p>
                <a:endParaRPr lang="en-US" dirty="0">
                  <a:latin typeface="+mj-lt"/>
                </a:endParaRPr>
              </a:p>
              <a:p>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i="1">
                              <a:latin typeface="Cambria Math"/>
                            </a:rPr>
                            <m:t>𝐴</m:t>
                          </m:r>
                        </m:e>
                        <m:sub>
                          <m:r>
                            <a:rPr lang="en-US" sz="1800" i="1">
                              <a:latin typeface="Cambria Math" panose="02040503050406030204" pitchFamily="18" charset="0"/>
                            </a:rPr>
                            <m:t>𝐶𝐿</m:t>
                          </m:r>
                        </m:sub>
                      </m:sSub>
                      <m:d>
                        <m:dPr>
                          <m:ctrlPr>
                            <a:rPr lang="en-US" sz="1800" i="1">
                              <a:latin typeface="Cambria Math" panose="02040503050406030204" pitchFamily="18" charset="0"/>
                            </a:rPr>
                          </m:ctrlPr>
                        </m:dPr>
                        <m:e>
                          <m:r>
                            <a:rPr lang="en-US" sz="1800" i="1">
                              <a:latin typeface="Cambria Math"/>
                            </a:rPr>
                            <m:t>𝑠</m:t>
                          </m:r>
                        </m:e>
                      </m:d>
                      <m:r>
                        <a:rPr lang="en-US" sz="1800" i="1">
                          <a:latin typeface="Cambria Math"/>
                        </a:rPr>
                        <m:t>=</m:t>
                      </m:r>
                      <m:f>
                        <m:fPr>
                          <m:ctrlPr>
                            <a:rPr lang="en-US" sz="1800" i="1">
                              <a:latin typeface="Cambria Math" panose="02040503050406030204" pitchFamily="18" charset="0"/>
                              <a:ea typeface="Cambria Math"/>
                            </a:rPr>
                          </m:ctrlPr>
                        </m:fPr>
                        <m:num>
                          <m:sSub>
                            <m:sSubPr>
                              <m:ctrlPr>
                                <a:rPr lang="en-US" sz="1800" i="1">
                                  <a:latin typeface="Cambria Math" panose="02040503050406030204" pitchFamily="18" charset="0"/>
                                  <a:ea typeface="Cambria Math"/>
                                </a:rPr>
                              </m:ctrlPr>
                            </m:sSubPr>
                            <m:e>
                              <m:r>
                                <a:rPr lang="en-US" sz="1800" i="1">
                                  <a:latin typeface="Cambria Math"/>
                                  <a:ea typeface="Cambria Math"/>
                                </a:rPr>
                                <m:t>𝐴</m:t>
                              </m:r>
                            </m:e>
                            <m:sub>
                              <m:r>
                                <a:rPr lang="en-US" sz="1800" i="1">
                                  <a:latin typeface="Cambria Math" panose="02040503050406030204" pitchFamily="18" charset="0"/>
                                  <a:ea typeface="Cambria Math"/>
                                </a:rPr>
                                <m:t>𝐶𝐿</m:t>
                              </m:r>
                              <m:r>
                                <a:rPr lang="en-US" sz="1800" i="1">
                                  <a:latin typeface="Cambria Math"/>
                                  <a:ea typeface="Cambria Math"/>
                                </a:rPr>
                                <m:t>0</m:t>
                              </m:r>
                            </m:sub>
                          </m:sSub>
                        </m:num>
                        <m:den>
                          <m:r>
                            <a:rPr lang="en-US" sz="1800" i="1">
                              <a:latin typeface="Cambria Math"/>
                              <a:ea typeface="Cambria Math"/>
                            </a:rPr>
                            <m:t>1+</m:t>
                          </m:r>
                          <m:f>
                            <m:fPr>
                              <m:ctrlPr>
                                <a:rPr lang="en-US" sz="1800" i="1">
                                  <a:latin typeface="Cambria Math" panose="02040503050406030204" pitchFamily="18" charset="0"/>
                                  <a:ea typeface="Cambria Math"/>
                                </a:rPr>
                              </m:ctrlPr>
                            </m:fPr>
                            <m:num>
                              <m:r>
                                <a:rPr lang="en-US" sz="1800" i="1">
                                  <a:latin typeface="Cambria Math"/>
                                  <a:ea typeface="Cambria Math"/>
                                </a:rPr>
                                <m:t>𝑠</m:t>
                              </m:r>
                            </m:num>
                            <m:den>
                              <m:sSub>
                                <m:sSubPr>
                                  <m:ctrlPr>
                                    <a:rPr lang="en-US" sz="1800" i="1">
                                      <a:latin typeface="Cambria Math" panose="02040503050406030204" pitchFamily="18" charset="0"/>
                                      <a:ea typeface="Cambria Math"/>
                                    </a:rPr>
                                  </m:ctrlPr>
                                </m:sSubPr>
                                <m:e>
                                  <m:r>
                                    <a:rPr lang="en-US" sz="1800" i="1">
                                      <a:latin typeface="Cambria Math"/>
                                      <a:ea typeface="Cambria Math"/>
                                    </a:rPr>
                                    <m:t>𝜔</m:t>
                                  </m:r>
                                </m:e>
                                <m:sub>
                                  <m:r>
                                    <a:rPr lang="en-US" sz="1800" i="1">
                                      <a:latin typeface="Cambria Math"/>
                                      <a:ea typeface="Cambria Math"/>
                                    </a:rPr>
                                    <m:t>0</m:t>
                                  </m:r>
                                </m:sub>
                              </m:sSub>
                              <m:r>
                                <a:rPr lang="en-US" sz="1800" i="1">
                                  <a:latin typeface="Cambria Math"/>
                                  <a:ea typeface="Cambria Math"/>
                                </a:rPr>
                                <m:t>𝑄</m:t>
                              </m:r>
                            </m:den>
                          </m:f>
                          <m:r>
                            <a:rPr lang="en-US" sz="1800" i="1">
                              <a:latin typeface="Cambria Math"/>
                              <a:ea typeface="Cambria Math"/>
                            </a:rPr>
                            <m:t>+</m:t>
                          </m:r>
                          <m:f>
                            <m:fPr>
                              <m:ctrlPr>
                                <a:rPr lang="en-US" sz="1800" i="1">
                                  <a:latin typeface="Cambria Math" panose="02040503050406030204" pitchFamily="18" charset="0"/>
                                  <a:ea typeface="Cambria Math"/>
                                </a:rPr>
                              </m:ctrlPr>
                            </m:fPr>
                            <m:num>
                              <m:sSup>
                                <m:sSupPr>
                                  <m:ctrlPr>
                                    <a:rPr lang="en-US" sz="1800" i="1">
                                      <a:latin typeface="Cambria Math" panose="02040503050406030204" pitchFamily="18" charset="0"/>
                                      <a:ea typeface="Cambria Math"/>
                                    </a:rPr>
                                  </m:ctrlPr>
                                </m:sSupPr>
                                <m:e>
                                  <m:r>
                                    <a:rPr lang="en-US" sz="1800" i="1">
                                      <a:latin typeface="Cambria Math"/>
                                      <a:ea typeface="Cambria Math"/>
                                    </a:rPr>
                                    <m:t>𝑠</m:t>
                                  </m:r>
                                </m:e>
                                <m:sup>
                                  <m:r>
                                    <a:rPr lang="en-US" sz="1800" i="1">
                                      <a:latin typeface="Cambria Math"/>
                                      <a:ea typeface="Cambria Math"/>
                                    </a:rPr>
                                    <m:t>2</m:t>
                                  </m:r>
                                </m:sup>
                              </m:sSup>
                            </m:num>
                            <m:den>
                              <m:sSubSup>
                                <m:sSubSupPr>
                                  <m:ctrlPr>
                                    <a:rPr lang="en-US" sz="1800" i="1">
                                      <a:latin typeface="Cambria Math" panose="02040503050406030204" pitchFamily="18" charset="0"/>
                                      <a:ea typeface="Cambria Math"/>
                                    </a:rPr>
                                  </m:ctrlPr>
                                </m:sSubSupPr>
                                <m:e>
                                  <m:r>
                                    <a:rPr lang="en-US" sz="1800" i="1">
                                      <a:latin typeface="Cambria Math"/>
                                      <a:ea typeface="Cambria Math"/>
                                    </a:rPr>
                                    <m:t>𝜔</m:t>
                                  </m:r>
                                </m:e>
                                <m:sub>
                                  <m:r>
                                    <a:rPr lang="en-US" sz="1800" i="1">
                                      <a:latin typeface="Cambria Math"/>
                                      <a:ea typeface="Cambria Math"/>
                                    </a:rPr>
                                    <m:t>0</m:t>
                                  </m:r>
                                </m:sub>
                                <m:sup>
                                  <m:r>
                                    <a:rPr lang="en-US" sz="1800" i="1">
                                      <a:latin typeface="Cambria Math"/>
                                      <a:ea typeface="Cambria Math"/>
                                    </a:rPr>
                                    <m:t>2</m:t>
                                  </m:r>
                                </m:sup>
                              </m:sSubSup>
                            </m:den>
                          </m:f>
                        </m:den>
                      </m:f>
                    </m:oMath>
                  </m:oMathPara>
                </a14:m>
                <a:endParaRPr lang="fr-FR" b="0" dirty="0">
                  <a:latin typeface="+mj-lt"/>
                </a:endParaRPr>
              </a:p>
              <a:p>
                <a:endParaRPr lang="fr-FR" b="0">
                  <a:latin typeface="+mj-lt"/>
                </a:endParaRPr>
              </a:p>
              <a:p>
                <a14:m>
                  <m:oMath xmlns:m="http://schemas.openxmlformats.org/officeDocument/2006/math">
                    <m:sSub>
                      <m:sSubPr>
                        <m:ctrlPr>
                          <a:rPr lang="fr-FR" i="1">
                            <a:latin typeface="Cambria Math" panose="02040503050406030204" pitchFamily="18" charset="0"/>
                            <a:ea typeface="Cambria Math" panose="02040503050406030204" pitchFamily="18" charset="0"/>
                          </a:rPr>
                        </m:ctrlPr>
                      </m:sSubPr>
                      <m:e>
                        <m:r>
                          <a:rPr lang="fr-FR" i="1">
                            <a:latin typeface="Cambria Math" panose="02040503050406030204" pitchFamily="18" charset="0"/>
                            <a:ea typeface="Cambria Math" panose="02040503050406030204" pitchFamily="18" charset="0"/>
                          </a:rPr>
                          <m:t>𝜔</m:t>
                        </m:r>
                      </m:e>
                      <m:sub>
                        <m:r>
                          <a:rPr lang="fr-FR" i="1">
                            <a:latin typeface="Cambria Math" panose="02040503050406030204" pitchFamily="18" charset="0"/>
                            <a:ea typeface="Cambria Math" panose="02040503050406030204" pitchFamily="18" charset="0"/>
                          </a:rPr>
                          <m:t>0</m:t>
                        </m:r>
                      </m:sub>
                    </m:sSub>
                  </m:oMath>
                </a14:m>
                <a:r>
                  <a:rPr lang="en-US">
                    <a:latin typeface="+mj-lt"/>
                  </a:rPr>
                  <a:t> is called the natural frequency, and </a:t>
                </a:r>
                <a14:m>
                  <m:oMath xmlns:m="http://schemas.openxmlformats.org/officeDocument/2006/math">
                    <m:r>
                      <a:rPr lang="en-US" b="0" i="1" smtClean="0">
                        <a:latin typeface="Cambria Math" panose="02040503050406030204" pitchFamily="18" charset="0"/>
                        <a:ea typeface="Cambria Math" panose="02040503050406030204" pitchFamily="18" charset="0"/>
                      </a:rPr>
                      <m:t>𝑄</m:t>
                    </m:r>
                  </m:oMath>
                </a14:m>
                <a:r>
                  <a:rPr lang="en-US" dirty="0">
                    <a:latin typeface="+mj-lt"/>
                  </a:rPr>
                  <a:t> </a:t>
                </a:r>
                <a:r>
                  <a:rPr lang="en-US">
                    <a:latin typeface="+mj-lt"/>
                  </a:rPr>
                  <a:t>the </a:t>
                </a:r>
                <a:r>
                  <a:rPr lang="en-US" dirty="0">
                    <a:latin typeface="+mj-lt"/>
                  </a:rPr>
                  <a:t>quality </a:t>
                </a:r>
                <a:r>
                  <a:rPr lang="en-US">
                    <a:latin typeface="+mj-lt"/>
                  </a:rPr>
                  <a:t>factor. The denominator admits the following roots:</a:t>
                </a:r>
              </a:p>
              <a:p>
                <a:endParaRPr lang="en-US">
                  <a:latin typeface="+mj-lt"/>
                </a:endParaRPr>
              </a:p>
              <a:p>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fr-FR" sz="1800" b="0" i="1" smtClean="0">
                              <a:latin typeface="Cambria Math" panose="02040503050406030204" pitchFamily="18" charset="0"/>
                            </a:rPr>
                            <m:t>𝑃</m:t>
                          </m:r>
                        </m:e>
                        <m:sub>
                          <m:r>
                            <a:rPr lang="fr-FR" sz="1800" b="0" i="1" smtClean="0">
                              <a:latin typeface="Cambria Math" panose="02040503050406030204" pitchFamily="18" charset="0"/>
                            </a:rPr>
                            <m:t>1,2</m:t>
                          </m:r>
                        </m:sub>
                      </m:sSub>
                      <m:r>
                        <a:rPr lang="fr-FR" sz="1800" b="0" i="1" smtClean="0">
                          <a:latin typeface="Cambria Math" panose="02040503050406030204" pitchFamily="18" charset="0"/>
                        </a:rPr>
                        <m:t>=−</m:t>
                      </m:r>
                      <m:f>
                        <m:fPr>
                          <m:ctrlPr>
                            <a:rPr lang="en-US" sz="1800" i="1">
                              <a:latin typeface="Cambria Math" panose="02040503050406030204" pitchFamily="18" charset="0"/>
                              <a:ea typeface="Cambria Math"/>
                            </a:rPr>
                          </m:ctrlPr>
                        </m:fPr>
                        <m:num>
                          <m:sSub>
                            <m:sSubPr>
                              <m:ctrlPr>
                                <a:rPr lang="en-US" sz="1800" i="1">
                                  <a:latin typeface="Cambria Math" panose="02040503050406030204" pitchFamily="18" charset="0"/>
                                  <a:ea typeface="Cambria Math"/>
                                </a:rPr>
                              </m:ctrlPr>
                            </m:sSubPr>
                            <m:e>
                              <m:r>
                                <a:rPr lang="en-US" sz="1800" i="1">
                                  <a:latin typeface="Cambria Math"/>
                                  <a:ea typeface="Cambria Math"/>
                                </a:rPr>
                                <m:t>𝜔</m:t>
                              </m:r>
                            </m:e>
                            <m:sub>
                              <m:r>
                                <a:rPr lang="en-US" sz="1800" i="1">
                                  <a:latin typeface="Cambria Math"/>
                                  <a:ea typeface="Cambria Math"/>
                                </a:rPr>
                                <m:t>0</m:t>
                              </m:r>
                            </m:sub>
                          </m:sSub>
                        </m:num>
                        <m:den>
                          <m:r>
                            <a:rPr lang="en-US" sz="1800" i="1">
                              <a:latin typeface="Cambria Math"/>
                              <a:ea typeface="Cambria Math"/>
                            </a:rPr>
                            <m:t>2</m:t>
                          </m:r>
                          <m:r>
                            <a:rPr lang="en-US" sz="1800" i="1">
                              <a:latin typeface="Cambria Math"/>
                              <a:ea typeface="Cambria Math"/>
                            </a:rPr>
                            <m:t>𝑄</m:t>
                          </m:r>
                        </m:den>
                      </m:f>
                      <m:r>
                        <a:rPr lang="en-US" sz="1800" b="0" i="1" smtClean="0">
                          <a:latin typeface="Cambria Math" panose="02040503050406030204" pitchFamily="18" charset="0"/>
                          <a:ea typeface="Cambria Math"/>
                        </a:rPr>
                        <m:t>(1</m:t>
                      </m:r>
                      <m:r>
                        <a:rPr lang="fr-FR" sz="1800" b="0" i="1" smtClean="0">
                          <a:latin typeface="Cambria Math" panose="02040503050406030204" pitchFamily="18" charset="0"/>
                          <a:ea typeface="Cambria Math" panose="02040503050406030204" pitchFamily="18" charset="0"/>
                        </a:rPr>
                        <m:t>±</m:t>
                      </m:r>
                      <m:rad>
                        <m:radPr>
                          <m:degHide m:val="on"/>
                          <m:ctrlPr>
                            <a:rPr lang="fr-FR" sz="1800" b="0" i="1" smtClean="0">
                              <a:latin typeface="Cambria Math" panose="02040503050406030204" pitchFamily="18" charset="0"/>
                              <a:ea typeface="Cambria Math" panose="02040503050406030204" pitchFamily="18" charset="0"/>
                            </a:rPr>
                          </m:ctrlPr>
                        </m:radPr>
                        <m:deg/>
                        <m:e>
                          <m:sSup>
                            <m:sSupPr>
                              <m:ctrlPr>
                                <a:rPr lang="fr-FR"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a:rPr>
                                <m:t>4</m:t>
                              </m:r>
                              <m:r>
                                <a:rPr lang="en-US" sz="1800" i="1">
                                  <a:latin typeface="Cambria Math" panose="02040503050406030204" pitchFamily="18" charset="0"/>
                                  <a:ea typeface="Cambria Math"/>
                                </a:rPr>
                                <m:t>𝑄</m:t>
                              </m:r>
                            </m:e>
                            <m:sup>
                              <m:r>
                                <a:rPr lang="fr-FR" sz="1800" b="0" i="1" smtClean="0">
                                  <a:latin typeface="Cambria Math" panose="02040503050406030204" pitchFamily="18" charset="0"/>
                                  <a:ea typeface="Cambria Math" panose="02040503050406030204" pitchFamily="18" charset="0"/>
                                </a:rPr>
                                <m:t>2</m:t>
                              </m:r>
                            </m:sup>
                          </m:sSup>
                        </m:e>
                      </m:rad>
                      <m:r>
                        <a:rPr lang="en-US" sz="1800" b="0" i="1" smtClean="0">
                          <a:latin typeface="Cambria Math" panose="02040503050406030204" pitchFamily="18" charset="0"/>
                          <a:ea typeface="Cambria Math" panose="02040503050406030204" pitchFamily="18" charset="0"/>
                        </a:rPr>
                        <m:t>)</m:t>
                      </m:r>
                    </m:oMath>
                  </m:oMathPara>
                </a14:m>
                <a:endParaRPr lang="en-US" dirty="0">
                  <a:latin typeface="+mj-lt"/>
                </a:endParaRPr>
              </a:p>
              <a:p>
                <a:endParaRPr lang="en-US">
                  <a:latin typeface="+mj-lt"/>
                </a:endParaRPr>
              </a:p>
              <a:p>
                <a:pPr marL="285750" indent="-285750">
                  <a:buFont typeface="Arial" panose="020B0604020202020204" pitchFamily="34" charset="0"/>
                  <a:buChar char="•"/>
                </a:pPr>
                <a:r>
                  <a:rPr lang="en-US">
                    <a:latin typeface="+mj-lt"/>
                  </a:rPr>
                  <a:t>If </a:t>
                </a:r>
                <a14:m>
                  <m:oMath xmlns:m="http://schemas.openxmlformats.org/officeDocument/2006/math">
                    <m:r>
                      <m:rPr>
                        <m:sty m:val="p"/>
                      </m:rPr>
                      <a:rPr lang="en-US" dirty="0">
                        <a:latin typeface="Cambria Math" panose="02040503050406030204" pitchFamily="18" charset="0"/>
                        <a:ea typeface="Cambria Math" panose="02040503050406030204" pitchFamily="18" charset="0"/>
                      </a:rPr>
                      <m:t>Q</m:t>
                    </m:r>
                    <m:r>
                      <a:rPr lang="fr-FR" dirty="0">
                        <a:latin typeface="Cambria Math" panose="02040503050406030204" pitchFamily="18" charset="0"/>
                        <a:ea typeface="Cambria Math" panose="02040503050406030204" pitchFamily="18" charset="0"/>
                      </a:rPr>
                      <m:t>&lt;</m:t>
                    </m:r>
                    <m:r>
                      <a:rPr lang="en-US" i="1">
                        <a:latin typeface="Cambria Math" panose="02040503050406030204" pitchFamily="18" charset="0"/>
                        <a:ea typeface="Cambria Math" panose="02040503050406030204" pitchFamily="18" charset="0"/>
                      </a:rPr>
                      <m:t>0.5 </m:t>
                    </m:r>
                  </m:oMath>
                </a14:m>
                <a:r>
                  <a:rPr lang="en-US">
                    <a:latin typeface="+mj-lt"/>
                  </a:rPr>
                  <a:t>then the </a:t>
                </a:r>
                <a:r>
                  <a:rPr lang="en-US" dirty="0">
                    <a:latin typeface="+mj-lt"/>
                  </a:rPr>
                  <a:t>poles </a:t>
                </a:r>
                <a:r>
                  <a:rPr lang="en-US">
                    <a:latin typeface="+mj-lt"/>
                  </a:rPr>
                  <a:t>are real</a:t>
                </a:r>
                <a:r>
                  <a:rPr lang="en-US" dirty="0">
                    <a:latin typeface="+mj-lt"/>
                  </a:rPr>
                  <a:t>,</a:t>
                </a:r>
                <a:r>
                  <a:rPr lang="en-US">
                    <a:latin typeface="+mj-lt"/>
                  </a:rPr>
                  <a:t> and the system is over-damped (stable)</a:t>
                </a:r>
              </a:p>
              <a:p>
                <a:pPr marL="285750" indent="-285750">
                  <a:buFont typeface="Arial" panose="020B0604020202020204" pitchFamily="34" charset="0"/>
                  <a:buChar char="•"/>
                </a:pPr>
                <a:r>
                  <a:rPr lang="en-US">
                    <a:latin typeface="+mj-lt"/>
                  </a:rPr>
                  <a:t>If </a:t>
                </a:r>
                <a14:m>
                  <m:oMath xmlns:m="http://schemas.openxmlformats.org/officeDocument/2006/math">
                    <m:r>
                      <a:rPr lang="en-US" b="0" i="1" smtClean="0">
                        <a:latin typeface="Cambria Math" panose="02040503050406030204" pitchFamily="18" charset="0"/>
                        <a:ea typeface="Cambria Math" panose="02040503050406030204" pitchFamily="18" charset="0"/>
                      </a:rPr>
                      <m:t>𝑄</m:t>
                    </m:r>
                  </m:oMath>
                </a14:m>
                <a:r>
                  <a:rPr lang="en-US" dirty="0">
                    <a:latin typeface="+mj-lt"/>
                  </a:rPr>
                  <a:t>=0.5 then the poles are real and coincident, and the system is critically-damped (stable)</a:t>
                </a:r>
              </a:p>
              <a:p>
                <a:pPr marL="285750" indent="-285750">
                  <a:buFont typeface="Arial" panose="020B0604020202020204" pitchFamily="34" charset="0"/>
                  <a:buChar char="•"/>
                </a:pPr>
                <a:r>
                  <a:rPr lang="en-US" dirty="0">
                    <a:latin typeface="+mj-lt"/>
                  </a:rPr>
                  <a:t>If </a:t>
                </a:r>
                <a14:m>
                  <m:oMath xmlns:m="http://schemas.openxmlformats.org/officeDocument/2006/math">
                    <m:r>
                      <m:rPr>
                        <m:sty m:val="p"/>
                      </m:rPr>
                      <a:rPr lang="en-US" b="0" i="0" dirty="0" smtClean="0">
                        <a:latin typeface="Cambria Math" panose="02040503050406030204" pitchFamily="18" charset="0"/>
                        <a:ea typeface="Cambria Math" panose="02040503050406030204" pitchFamily="18" charset="0"/>
                      </a:rPr>
                      <m:t>Q</m:t>
                    </m:r>
                    <m:r>
                      <a:rPr lang="en-US" b="0" i="0" dirty="0" smtClean="0">
                        <a:latin typeface="Cambria Math" panose="02040503050406030204" pitchFamily="18" charset="0"/>
                        <a:ea typeface="Cambria Math" panose="02040503050406030204" pitchFamily="18" charset="0"/>
                      </a:rPr>
                      <m:t>&gt;</m:t>
                    </m:r>
                    <m:r>
                      <a:rPr lang="en-US" b="0" i="1" smtClean="0">
                        <a:latin typeface="Cambria Math" panose="02040503050406030204" pitchFamily="18" charset="0"/>
                        <a:ea typeface="Cambria Math" panose="02040503050406030204" pitchFamily="18" charset="0"/>
                      </a:rPr>
                      <m:t>0.5</m:t>
                    </m:r>
                  </m:oMath>
                </a14:m>
                <a:r>
                  <a:rPr lang="en-US" dirty="0">
                    <a:latin typeface="+mj-lt"/>
                  </a:rPr>
                  <a:t> </a:t>
                </a:r>
                <a:r>
                  <a:rPr lang="en-US">
                    <a:latin typeface="+mj-lt"/>
                  </a:rPr>
                  <a:t>then the </a:t>
                </a:r>
                <a:r>
                  <a:rPr lang="en-US" dirty="0">
                    <a:latin typeface="+mj-lt"/>
                  </a:rPr>
                  <a:t>poles </a:t>
                </a:r>
                <a:r>
                  <a:rPr lang="en-US">
                    <a:latin typeface="+mj-lt"/>
                  </a:rPr>
                  <a:t>are complex conjugate</a:t>
                </a:r>
                <a:r>
                  <a:rPr lang="en-US" dirty="0">
                    <a:latin typeface="+mj-lt"/>
                  </a:rPr>
                  <a:t>,</a:t>
                </a:r>
                <a:r>
                  <a:rPr lang="en-US">
                    <a:latin typeface="+mj-lt"/>
                  </a:rPr>
                  <a:t> and the system  exhibits damped oscillations </a:t>
                </a:r>
              </a:p>
              <a:p>
                <a:endParaRPr lang="en-US" dirty="0">
                  <a:latin typeface="+mj-lt"/>
                </a:endParaRPr>
              </a:p>
            </p:txBody>
          </p:sp>
        </mc:Choice>
        <mc:Fallback xmlns="">
          <p:sp>
            <p:nvSpPr>
              <p:cNvPr id="43" name="ZoneTexte 42">
                <a:extLst>
                  <a:ext uri="{FF2B5EF4-FFF2-40B4-BE49-F238E27FC236}">
                    <a16:creationId xmlns:a16="http://schemas.microsoft.com/office/drawing/2014/main" id="{B93B3F5F-0E8B-4BC3-AFCF-DBCAC7E84481}"/>
                  </a:ext>
                </a:extLst>
              </p:cNvPr>
              <p:cNvSpPr txBox="1">
                <a:spLocks noRot="1" noChangeAspect="1" noMove="1" noResize="1" noEditPoints="1" noAdjustHandles="1" noChangeArrowheads="1" noChangeShapeType="1" noTextEdit="1"/>
              </p:cNvSpPr>
              <p:nvPr/>
            </p:nvSpPr>
            <p:spPr>
              <a:xfrm>
                <a:off x="1807414" y="1254800"/>
                <a:ext cx="5299788" cy="4480586"/>
              </a:xfrm>
              <a:prstGeom prst="rect">
                <a:avLst/>
              </a:prstGeom>
              <a:blipFill>
                <a:blip r:embed="rId2"/>
                <a:stretch>
                  <a:fillRect l="-345" t="-272"/>
                </a:stretch>
              </a:blipFill>
            </p:spPr>
            <p:txBody>
              <a:bodyPr/>
              <a:lstStyle/>
              <a:p>
                <a:r>
                  <a:rPr lang="en-US">
                    <a:noFill/>
                  </a:rPr>
                  <a:t> </a:t>
                </a:r>
              </a:p>
            </p:txBody>
          </p:sp>
        </mc:Fallback>
      </mc:AlternateContent>
      <p:sp>
        <p:nvSpPr>
          <p:cNvPr id="44" name="Slide Number Placeholder 43">
            <a:extLst>
              <a:ext uri="{FF2B5EF4-FFF2-40B4-BE49-F238E27FC236}">
                <a16:creationId xmlns:a16="http://schemas.microsoft.com/office/drawing/2014/main" id="{3268ED7E-5883-9298-0EE0-E10D08D41E75}"/>
              </a:ext>
            </a:extLst>
          </p:cNvPr>
          <p:cNvSpPr>
            <a:spLocks noGrp="1"/>
          </p:cNvSpPr>
          <p:nvPr>
            <p:ph type="sldNum" sz="quarter" idx="12"/>
          </p:nvPr>
        </p:nvSpPr>
        <p:spPr>
          <a:xfrm>
            <a:off x="8610600" y="6282824"/>
            <a:ext cx="2743200"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a:solidFill>
                  <a:schemeClr val="tx1">
                    <a:lumMod val="75000"/>
                    <a:lumOff val="25000"/>
                  </a:schemeClr>
                </a:solidFill>
                <a:latin typeface="Lato" panose="020F050202020403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38798A6-482B-4DC2-A169-ECB39682E8F3}" type="slidenum">
              <a:rPr lang="en-US" smtClean="0"/>
              <a:pPr/>
              <a:t>67</a:t>
            </a:fld>
            <a:endParaRPr lang="en-US"/>
          </a:p>
        </p:txBody>
      </p:sp>
      <p:cxnSp>
        <p:nvCxnSpPr>
          <p:cNvPr id="45" name="Straight Arrow Connector 44">
            <a:extLst>
              <a:ext uri="{FF2B5EF4-FFF2-40B4-BE49-F238E27FC236}">
                <a16:creationId xmlns:a16="http://schemas.microsoft.com/office/drawing/2014/main" id="{16CF75F1-F006-37CC-ED2A-23DD65FC6437}"/>
              </a:ext>
            </a:extLst>
          </p:cNvPr>
          <p:cNvCxnSpPr/>
          <p:nvPr/>
        </p:nvCxnSpPr>
        <p:spPr bwMode="auto">
          <a:xfrm flipV="1">
            <a:off x="9426060" y="993324"/>
            <a:ext cx="0" cy="137501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46" name="Straight Arrow Connector 45">
            <a:extLst>
              <a:ext uri="{FF2B5EF4-FFF2-40B4-BE49-F238E27FC236}">
                <a16:creationId xmlns:a16="http://schemas.microsoft.com/office/drawing/2014/main" id="{7444341C-650C-70B3-23EA-1C1F730244F5}"/>
              </a:ext>
            </a:extLst>
          </p:cNvPr>
          <p:cNvCxnSpPr/>
          <p:nvPr/>
        </p:nvCxnSpPr>
        <p:spPr bwMode="auto">
          <a:xfrm>
            <a:off x="8181381" y="1693700"/>
            <a:ext cx="1792103"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17EE88AB-F49B-90DD-8C33-8BD0D056BF17}"/>
                  </a:ext>
                </a:extLst>
              </p:cNvPr>
              <p:cNvSpPr txBox="1"/>
              <p:nvPr/>
            </p:nvSpPr>
            <p:spPr>
              <a:xfrm>
                <a:off x="9914480" y="1469924"/>
                <a:ext cx="3890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𝜎</m:t>
                      </m:r>
                    </m:oMath>
                  </m:oMathPara>
                </a14:m>
                <a:endParaRPr lang="en-US" sz="1800">
                  <a:latin typeface="+mj-lt"/>
                </a:endParaRPr>
              </a:p>
            </p:txBody>
          </p:sp>
        </mc:Choice>
        <mc:Fallback xmlns="">
          <p:sp>
            <p:nvSpPr>
              <p:cNvPr id="47" name="TextBox 46">
                <a:extLst>
                  <a:ext uri="{FF2B5EF4-FFF2-40B4-BE49-F238E27FC236}">
                    <a16:creationId xmlns:a16="http://schemas.microsoft.com/office/drawing/2014/main" id="{17EE88AB-F49B-90DD-8C33-8BD0D056BF17}"/>
                  </a:ext>
                </a:extLst>
              </p:cNvPr>
              <p:cNvSpPr txBox="1">
                <a:spLocks noRot="1" noChangeAspect="1" noMove="1" noResize="1" noEditPoints="1" noAdjustHandles="1" noChangeArrowheads="1" noChangeShapeType="1" noTextEdit="1"/>
              </p:cNvSpPr>
              <p:nvPr/>
            </p:nvSpPr>
            <p:spPr>
              <a:xfrm>
                <a:off x="9914480" y="1469924"/>
                <a:ext cx="389081"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94D1815-FC4A-099E-0A50-401122C7D271}"/>
                  </a:ext>
                </a:extLst>
              </p:cNvPr>
              <p:cNvSpPr txBox="1"/>
              <p:nvPr/>
            </p:nvSpPr>
            <p:spPr>
              <a:xfrm>
                <a:off x="9469563" y="885468"/>
                <a:ext cx="5039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𝑗</m:t>
                      </m:r>
                      <m:r>
                        <a:rPr lang="en-US" sz="1800" i="1">
                          <a:latin typeface="Cambria Math"/>
                        </a:rPr>
                        <m:t>𝜔</m:t>
                      </m:r>
                    </m:oMath>
                  </m:oMathPara>
                </a14:m>
                <a:endParaRPr lang="en-US" sz="1800">
                  <a:latin typeface="+mj-lt"/>
                </a:endParaRPr>
              </a:p>
            </p:txBody>
          </p:sp>
        </mc:Choice>
        <mc:Fallback xmlns="">
          <p:sp>
            <p:nvSpPr>
              <p:cNvPr id="48" name="TextBox 47">
                <a:extLst>
                  <a:ext uri="{FF2B5EF4-FFF2-40B4-BE49-F238E27FC236}">
                    <a16:creationId xmlns:a16="http://schemas.microsoft.com/office/drawing/2014/main" id="{494D1815-FC4A-099E-0A50-401122C7D271}"/>
                  </a:ext>
                </a:extLst>
              </p:cNvPr>
              <p:cNvSpPr txBox="1">
                <a:spLocks noRot="1" noChangeAspect="1" noMove="1" noResize="1" noEditPoints="1" noAdjustHandles="1" noChangeArrowheads="1" noChangeShapeType="1" noTextEdit="1"/>
              </p:cNvSpPr>
              <p:nvPr/>
            </p:nvSpPr>
            <p:spPr>
              <a:xfrm>
                <a:off x="9469563" y="885468"/>
                <a:ext cx="503921" cy="369332"/>
              </a:xfrm>
              <a:prstGeom prst="rect">
                <a:avLst/>
              </a:prstGeom>
              <a:blipFill>
                <a:blip r:embed="rId4"/>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74A198E7-41B0-D3AD-57C3-F6E2ED5C917B}"/>
                  </a:ext>
                </a:extLst>
              </p:cNvPr>
              <p:cNvSpPr txBox="1"/>
              <p:nvPr/>
            </p:nvSpPr>
            <p:spPr>
              <a:xfrm>
                <a:off x="8412117" y="1874997"/>
                <a:ext cx="625428" cy="4933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𝜔</m:t>
                              </m:r>
                            </m:e>
                            <m:sub>
                              <m:r>
                                <a:rPr lang="en-US" i="1">
                                  <a:latin typeface="Cambria Math"/>
                                </a:rPr>
                                <m:t>0</m:t>
                              </m:r>
                            </m:sub>
                          </m:sSub>
                        </m:num>
                        <m:den>
                          <m:r>
                            <a:rPr lang="en-US" i="1">
                              <a:latin typeface="Cambria Math"/>
                            </a:rPr>
                            <m:t>2</m:t>
                          </m:r>
                          <m:r>
                            <a:rPr lang="en-US" i="1">
                              <a:latin typeface="Cambria Math"/>
                            </a:rPr>
                            <m:t>𝑄</m:t>
                          </m:r>
                        </m:den>
                      </m:f>
                    </m:oMath>
                  </m:oMathPara>
                </a14:m>
                <a:endParaRPr lang="en-US">
                  <a:latin typeface="+mj-lt"/>
                </a:endParaRPr>
              </a:p>
            </p:txBody>
          </p:sp>
        </mc:Choice>
        <mc:Fallback xmlns="">
          <p:sp>
            <p:nvSpPr>
              <p:cNvPr id="49" name="TextBox 48">
                <a:extLst>
                  <a:ext uri="{FF2B5EF4-FFF2-40B4-BE49-F238E27FC236}">
                    <a16:creationId xmlns:a16="http://schemas.microsoft.com/office/drawing/2014/main" id="{74A198E7-41B0-D3AD-57C3-F6E2ED5C917B}"/>
                  </a:ext>
                </a:extLst>
              </p:cNvPr>
              <p:cNvSpPr txBox="1">
                <a:spLocks noRot="1" noChangeAspect="1" noMove="1" noResize="1" noEditPoints="1" noAdjustHandles="1" noChangeArrowheads="1" noChangeShapeType="1" noTextEdit="1"/>
              </p:cNvSpPr>
              <p:nvPr/>
            </p:nvSpPr>
            <p:spPr>
              <a:xfrm>
                <a:off x="8412117" y="1874997"/>
                <a:ext cx="625428" cy="493340"/>
              </a:xfrm>
              <a:prstGeom prst="rect">
                <a:avLst/>
              </a:prstGeom>
              <a:blipFill>
                <a:blip r:embed="rId5"/>
                <a:stretch>
                  <a:fillRect b="-4938"/>
                </a:stretch>
              </a:blipFill>
            </p:spPr>
            <p:txBody>
              <a:bodyPr/>
              <a:lstStyle/>
              <a:p>
                <a:r>
                  <a:rPr lang="en-US">
                    <a:noFill/>
                  </a:rPr>
                  <a:t> </a:t>
                </a:r>
              </a:p>
            </p:txBody>
          </p:sp>
        </mc:Fallback>
      </mc:AlternateContent>
      <p:sp>
        <p:nvSpPr>
          <p:cNvPr id="50" name="TextBox 49">
            <a:extLst>
              <a:ext uri="{FF2B5EF4-FFF2-40B4-BE49-F238E27FC236}">
                <a16:creationId xmlns:a16="http://schemas.microsoft.com/office/drawing/2014/main" id="{A64A6072-5A01-B3CD-D79C-D954317B595B}"/>
              </a:ext>
            </a:extLst>
          </p:cNvPr>
          <p:cNvSpPr txBox="1"/>
          <p:nvPr/>
        </p:nvSpPr>
        <p:spPr>
          <a:xfrm>
            <a:off x="8360665" y="1524794"/>
            <a:ext cx="320922" cy="338554"/>
          </a:xfrm>
          <a:prstGeom prst="rect">
            <a:avLst/>
          </a:prstGeom>
          <a:noFill/>
        </p:spPr>
        <p:txBody>
          <a:bodyPr wrap="none" rtlCol="0">
            <a:spAutoFit/>
          </a:bodyPr>
          <a:lstStyle/>
          <a:p>
            <a:r>
              <a:rPr lang="en-US" sz="1600" b="1">
                <a:latin typeface="+mj-lt"/>
              </a:rPr>
              <a:t>X</a:t>
            </a:r>
          </a:p>
        </p:txBody>
      </p:sp>
      <p:sp>
        <p:nvSpPr>
          <p:cNvPr id="51" name="TextBox 50">
            <a:extLst>
              <a:ext uri="{FF2B5EF4-FFF2-40B4-BE49-F238E27FC236}">
                <a16:creationId xmlns:a16="http://schemas.microsoft.com/office/drawing/2014/main" id="{5ECA8948-FC22-E248-C8AB-FFA76D7E0BE6}"/>
              </a:ext>
            </a:extLst>
          </p:cNvPr>
          <p:cNvSpPr txBox="1"/>
          <p:nvPr/>
        </p:nvSpPr>
        <p:spPr>
          <a:xfrm>
            <a:off x="8857171" y="1524794"/>
            <a:ext cx="320922" cy="338554"/>
          </a:xfrm>
          <a:prstGeom prst="rect">
            <a:avLst/>
          </a:prstGeom>
          <a:noFill/>
        </p:spPr>
        <p:txBody>
          <a:bodyPr wrap="none" rtlCol="0">
            <a:spAutoFit/>
          </a:bodyPr>
          <a:lstStyle/>
          <a:p>
            <a:r>
              <a:rPr lang="en-US" sz="1600" b="1">
                <a:latin typeface="+mj-lt"/>
              </a:rPr>
              <a:t>X</a:t>
            </a:r>
          </a:p>
        </p:txBody>
      </p:sp>
      <p:cxnSp>
        <p:nvCxnSpPr>
          <p:cNvPr id="52" name="Straight Arrow Connector 51">
            <a:extLst>
              <a:ext uri="{FF2B5EF4-FFF2-40B4-BE49-F238E27FC236}">
                <a16:creationId xmlns:a16="http://schemas.microsoft.com/office/drawing/2014/main" id="{40D2BECB-5D3C-1F01-7561-C14E9D7660F0}"/>
              </a:ext>
            </a:extLst>
          </p:cNvPr>
          <p:cNvCxnSpPr/>
          <p:nvPr/>
        </p:nvCxnSpPr>
        <p:spPr bwMode="auto">
          <a:xfrm flipV="1">
            <a:off x="8784944" y="1524794"/>
            <a:ext cx="0" cy="338554"/>
          </a:xfrm>
          <a:prstGeom prst="straightConnector1">
            <a:avLst/>
          </a:prstGeom>
          <a:solidFill>
            <a:schemeClr val="accent1"/>
          </a:solidFill>
          <a:ln w="19050" cap="flat" cmpd="sng" algn="ctr">
            <a:solidFill>
              <a:schemeClr val="tx1"/>
            </a:solidFill>
            <a:prstDash val="sysDash"/>
            <a:round/>
            <a:headEnd type="none" w="med" len="med"/>
            <a:tailEnd type="none" w="med" len="med"/>
          </a:ln>
          <a:effectLst/>
        </p:spPr>
      </p:cxnSp>
      <p:cxnSp>
        <p:nvCxnSpPr>
          <p:cNvPr id="53" name="Straight Arrow Connector 52">
            <a:extLst>
              <a:ext uri="{FF2B5EF4-FFF2-40B4-BE49-F238E27FC236}">
                <a16:creationId xmlns:a16="http://schemas.microsoft.com/office/drawing/2014/main" id="{7AC4E0F4-3995-4315-B434-25C088AA8B5B}"/>
              </a:ext>
            </a:extLst>
          </p:cNvPr>
          <p:cNvCxnSpPr/>
          <p:nvPr/>
        </p:nvCxnSpPr>
        <p:spPr bwMode="auto">
          <a:xfrm flipV="1">
            <a:off x="9426060" y="2573292"/>
            <a:ext cx="0" cy="137501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54" name="Straight Arrow Connector 53">
            <a:extLst>
              <a:ext uri="{FF2B5EF4-FFF2-40B4-BE49-F238E27FC236}">
                <a16:creationId xmlns:a16="http://schemas.microsoft.com/office/drawing/2014/main" id="{C9304553-5F53-5F48-F74A-4C712EF29681}"/>
              </a:ext>
            </a:extLst>
          </p:cNvPr>
          <p:cNvCxnSpPr/>
          <p:nvPr/>
        </p:nvCxnSpPr>
        <p:spPr bwMode="auto">
          <a:xfrm>
            <a:off x="8181381" y="3273668"/>
            <a:ext cx="1792103"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96777A5-3C5C-FA6E-87BE-6F3A4C3932BB}"/>
                  </a:ext>
                </a:extLst>
              </p:cNvPr>
              <p:cNvSpPr txBox="1"/>
              <p:nvPr/>
            </p:nvSpPr>
            <p:spPr>
              <a:xfrm>
                <a:off x="9914480" y="3049892"/>
                <a:ext cx="3890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𝜎</m:t>
                      </m:r>
                    </m:oMath>
                  </m:oMathPara>
                </a14:m>
                <a:endParaRPr lang="en-US" sz="1800">
                  <a:latin typeface="+mj-lt"/>
                </a:endParaRPr>
              </a:p>
            </p:txBody>
          </p:sp>
        </mc:Choice>
        <mc:Fallback xmlns="">
          <p:sp>
            <p:nvSpPr>
              <p:cNvPr id="55" name="TextBox 54">
                <a:extLst>
                  <a:ext uri="{FF2B5EF4-FFF2-40B4-BE49-F238E27FC236}">
                    <a16:creationId xmlns:a16="http://schemas.microsoft.com/office/drawing/2014/main" id="{696777A5-3C5C-FA6E-87BE-6F3A4C3932BB}"/>
                  </a:ext>
                </a:extLst>
              </p:cNvPr>
              <p:cNvSpPr txBox="1">
                <a:spLocks noRot="1" noChangeAspect="1" noMove="1" noResize="1" noEditPoints="1" noAdjustHandles="1" noChangeArrowheads="1" noChangeShapeType="1" noTextEdit="1"/>
              </p:cNvSpPr>
              <p:nvPr/>
            </p:nvSpPr>
            <p:spPr>
              <a:xfrm>
                <a:off x="9914480" y="3049892"/>
                <a:ext cx="38908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7027E35-03B2-605B-86BE-6AA7F80BFEDC}"/>
                  </a:ext>
                </a:extLst>
              </p:cNvPr>
              <p:cNvSpPr txBox="1"/>
              <p:nvPr/>
            </p:nvSpPr>
            <p:spPr>
              <a:xfrm>
                <a:off x="9469563" y="2465436"/>
                <a:ext cx="5039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𝑗</m:t>
                      </m:r>
                      <m:r>
                        <a:rPr lang="en-US" sz="1800" i="1">
                          <a:latin typeface="Cambria Math"/>
                        </a:rPr>
                        <m:t>𝜔</m:t>
                      </m:r>
                    </m:oMath>
                  </m:oMathPara>
                </a14:m>
                <a:endParaRPr lang="en-US" sz="1800">
                  <a:latin typeface="+mj-lt"/>
                </a:endParaRPr>
              </a:p>
            </p:txBody>
          </p:sp>
        </mc:Choice>
        <mc:Fallback xmlns="">
          <p:sp>
            <p:nvSpPr>
              <p:cNvPr id="56" name="TextBox 55">
                <a:extLst>
                  <a:ext uri="{FF2B5EF4-FFF2-40B4-BE49-F238E27FC236}">
                    <a16:creationId xmlns:a16="http://schemas.microsoft.com/office/drawing/2014/main" id="{27027E35-03B2-605B-86BE-6AA7F80BFEDC}"/>
                  </a:ext>
                </a:extLst>
              </p:cNvPr>
              <p:cNvSpPr txBox="1">
                <a:spLocks noRot="1" noChangeAspect="1" noMove="1" noResize="1" noEditPoints="1" noAdjustHandles="1" noChangeArrowheads="1" noChangeShapeType="1" noTextEdit="1"/>
              </p:cNvSpPr>
              <p:nvPr/>
            </p:nvSpPr>
            <p:spPr>
              <a:xfrm>
                <a:off x="9469563" y="2465436"/>
                <a:ext cx="503921" cy="369332"/>
              </a:xfrm>
              <a:prstGeom prst="rect">
                <a:avLst/>
              </a:prstGeom>
              <a:blipFill>
                <a:blip r:embed="rId7"/>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FE1A1E6F-9F01-4EF7-A265-8E751C92E4CA}"/>
                  </a:ext>
                </a:extLst>
              </p:cNvPr>
              <p:cNvSpPr txBox="1"/>
              <p:nvPr/>
            </p:nvSpPr>
            <p:spPr>
              <a:xfrm>
                <a:off x="8425951" y="3419225"/>
                <a:ext cx="581633"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m:t>
                      </m:r>
                      <m:sSub>
                        <m:sSubPr>
                          <m:ctrlPr>
                            <a:rPr lang="en-US" i="1">
                              <a:latin typeface="Cambria Math" panose="02040503050406030204" pitchFamily="18" charset="0"/>
                            </a:rPr>
                          </m:ctrlPr>
                        </m:sSubPr>
                        <m:e>
                          <m:r>
                            <a:rPr lang="en-US" i="1">
                              <a:latin typeface="Cambria Math"/>
                            </a:rPr>
                            <m:t>𝜔</m:t>
                          </m:r>
                        </m:e>
                        <m:sub>
                          <m:r>
                            <a:rPr lang="en-US" i="1">
                              <a:latin typeface="Cambria Math"/>
                            </a:rPr>
                            <m:t>0</m:t>
                          </m:r>
                        </m:sub>
                      </m:sSub>
                    </m:oMath>
                  </m:oMathPara>
                </a14:m>
                <a:endParaRPr lang="en-US">
                  <a:latin typeface="+mj-lt"/>
                </a:endParaRPr>
              </a:p>
            </p:txBody>
          </p:sp>
        </mc:Choice>
        <mc:Fallback xmlns="">
          <p:sp>
            <p:nvSpPr>
              <p:cNvPr id="57" name="TextBox 56">
                <a:extLst>
                  <a:ext uri="{FF2B5EF4-FFF2-40B4-BE49-F238E27FC236}">
                    <a16:creationId xmlns:a16="http://schemas.microsoft.com/office/drawing/2014/main" id="{FE1A1E6F-9F01-4EF7-A265-8E751C92E4CA}"/>
                  </a:ext>
                </a:extLst>
              </p:cNvPr>
              <p:cNvSpPr txBox="1">
                <a:spLocks noRot="1" noChangeAspect="1" noMove="1" noResize="1" noEditPoints="1" noAdjustHandles="1" noChangeArrowheads="1" noChangeShapeType="1" noTextEdit="1"/>
              </p:cNvSpPr>
              <p:nvPr/>
            </p:nvSpPr>
            <p:spPr>
              <a:xfrm>
                <a:off x="8425951" y="3419225"/>
                <a:ext cx="581633" cy="307777"/>
              </a:xfrm>
              <a:prstGeom prst="rect">
                <a:avLst/>
              </a:prstGeom>
              <a:blipFill>
                <a:blip r:embed="rId8"/>
                <a:stretch>
                  <a:fillRect/>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785449F2-F43B-2C5A-D83C-D15F47D894A3}"/>
              </a:ext>
            </a:extLst>
          </p:cNvPr>
          <p:cNvSpPr txBox="1"/>
          <p:nvPr/>
        </p:nvSpPr>
        <p:spPr>
          <a:xfrm>
            <a:off x="8613749" y="3104762"/>
            <a:ext cx="320922" cy="338554"/>
          </a:xfrm>
          <a:prstGeom prst="rect">
            <a:avLst/>
          </a:prstGeom>
          <a:noFill/>
        </p:spPr>
        <p:txBody>
          <a:bodyPr wrap="none" rtlCol="0">
            <a:spAutoFit/>
          </a:bodyPr>
          <a:lstStyle/>
          <a:p>
            <a:r>
              <a:rPr lang="en-US" sz="1600" b="1">
                <a:latin typeface="+mj-lt"/>
              </a:rPr>
              <a:t>X</a:t>
            </a:r>
          </a:p>
        </p:txBody>
      </p:sp>
      <p:sp>
        <p:nvSpPr>
          <p:cNvPr id="59" name="TextBox 58">
            <a:extLst>
              <a:ext uri="{FF2B5EF4-FFF2-40B4-BE49-F238E27FC236}">
                <a16:creationId xmlns:a16="http://schemas.microsoft.com/office/drawing/2014/main" id="{61B9A30A-6621-EBF8-3716-718A9BE179E6}"/>
              </a:ext>
            </a:extLst>
          </p:cNvPr>
          <p:cNvSpPr txBox="1"/>
          <p:nvPr/>
        </p:nvSpPr>
        <p:spPr>
          <a:xfrm>
            <a:off x="8669399" y="3104762"/>
            <a:ext cx="320922" cy="338554"/>
          </a:xfrm>
          <a:prstGeom prst="rect">
            <a:avLst/>
          </a:prstGeom>
          <a:noFill/>
        </p:spPr>
        <p:txBody>
          <a:bodyPr wrap="none" rtlCol="0">
            <a:spAutoFit/>
          </a:bodyPr>
          <a:lstStyle/>
          <a:p>
            <a:r>
              <a:rPr lang="en-US" sz="1600" b="1">
                <a:latin typeface="+mj-lt"/>
              </a:rPr>
              <a:t>X</a:t>
            </a:r>
          </a:p>
        </p:txBody>
      </p:sp>
      <p:cxnSp>
        <p:nvCxnSpPr>
          <p:cNvPr id="60" name="Straight Arrow Connector 59">
            <a:extLst>
              <a:ext uri="{FF2B5EF4-FFF2-40B4-BE49-F238E27FC236}">
                <a16:creationId xmlns:a16="http://schemas.microsoft.com/office/drawing/2014/main" id="{C115A1F3-E83B-0374-F496-B588FE039C59}"/>
              </a:ext>
            </a:extLst>
          </p:cNvPr>
          <p:cNvCxnSpPr/>
          <p:nvPr/>
        </p:nvCxnSpPr>
        <p:spPr bwMode="auto">
          <a:xfrm flipV="1">
            <a:off x="8784944" y="3104762"/>
            <a:ext cx="0" cy="338554"/>
          </a:xfrm>
          <a:prstGeom prst="straightConnector1">
            <a:avLst/>
          </a:prstGeom>
          <a:solidFill>
            <a:schemeClr val="accent1"/>
          </a:solidFill>
          <a:ln w="19050" cap="flat" cmpd="sng" algn="ctr">
            <a:solidFill>
              <a:schemeClr val="tx1"/>
            </a:solidFill>
            <a:prstDash val="sysDash"/>
            <a:round/>
            <a:headEnd type="none" w="med" len="med"/>
            <a:tailEnd type="none" w="med" len="med"/>
          </a:ln>
          <a:effectLst/>
        </p:spPr>
      </p:cxnSp>
      <p:cxnSp>
        <p:nvCxnSpPr>
          <p:cNvPr id="61" name="Straight Arrow Connector 60">
            <a:extLst>
              <a:ext uri="{FF2B5EF4-FFF2-40B4-BE49-F238E27FC236}">
                <a16:creationId xmlns:a16="http://schemas.microsoft.com/office/drawing/2014/main" id="{ADD18AED-A020-257C-F382-55FA9DA086D0}"/>
              </a:ext>
            </a:extLst>
          </p:cNvPr>
          <p:cNvCxnSpPr/>
          <p:nvPr/>
        </p:nvCxnSpPr>
        <p:spPr bwMode="auto">
          <a:xfrm flipV="1">
            <a:off x="9426060" y="4181170"/>
            <a:ext cx="0" cy="1375016"/>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62" name="Straight Arrow Connector 61">
            <a:extLst>
              <a:ext uri="{FF2B5EF4-FFF2-40B4-BE49-F238E27FC236}">
                <a16:creationId xmlns:a16="http://schemas.microsoft.com/office/drawing/2014/main" id="{1014CA4C-8D49-D55A-4648-038EB93D32C0}"/>
              </a:ext>
            </a:extLst>
          </p:cNvPr>
          <p:cNvCxnSpPr/>
          <p:nvPr/>
        </p:nvCxnSpPr>
        <p:spPr bwMode="auto">
          <a:xfrm>
            <a:off x="8181381" y="4881546"/>
            <a:ext cx="1792103"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6E76ADF-6A68-81B0-84AC-19F135E9C9E9}"/>
                  </a:ext>
                </a:extLst>
              </p:cNvPr>
              <p:cNvSpPr txBox="1"/>
              <p:nvPr/>
            </p:nvSpPr>
            <p:spPr>
              <a:xfrm>
                <a:off x="9914480" y="4657770"/>
                <a:ext cx="38908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𝜎</m:t>
                      </m:r>
                    </m:oMath>
                  </m:oMathPara>
                </a14:m>
                <a:endParaRPr lang="en-US" sz="1800">
                  <a:latin typeface="+mj-lt"/>
                </a:endParaRPr>
              </a:p>
            </p:txBody>
          </p:sp>
        </mc:Choice>
        <mc:Fallback xmlns="">
          <p:sp>
            <p:nvSpPr>
              <p:cNvPr id="63" name="TextBox 62">
                <a:extLst>
                  <a:ext uri="{FF2B5EF4-FFF2-40B4-BE49-F238E27FC236}">
                    <a16:creationId xmlns:a16="http://schemas.microsoft.com/office/drawing/2014/main" id="{B6E76ADF-6A68-81B0-84AC-19F135E9C9E9}"/>
                  </a:ext>
                </a:extLst>
              </p:cNvPr>
              <p:cNvSpPr txBox="1">
                <a:spLocks noRot="1" noChangeAspect="1" noMove="1" noResize="1" noEditPoints="1" noAdjustHandles="1" noChangeArrowheads="1" noChangeShapeType="1" noTextEdit="1"/>
              </p:cNvSpPr>
              <p:nvPr/>
            </p:nvSpPr>
            <p:spPr>
              <a:xfrm>
                <a:off x="9914480" y="4657770"/>
                <a:ext cx="389081"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3ECFFC77-6FF4-BBD3-2DBE-E965C5B2179D}"/>
                  </a:ext>
                </a:extLst>
              </p:cNvPr>
              <p:cNvSpPr txBox="1"/>
              <p:nvPr/>
            </p:nvSpPr>
            <p:spPr>
              <a:xfrm>
                <a:off x="9469563" y="4073314"/>
                <a:ext cx="50392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a:rPr>
                        <m:t>𝑗</m:t>
                      </m:r>
                      <m:r>
                        <a:rPr lang="en-US" sz="1800" i="1">
                          <a:latin typeface="Cambria Math"/>
                        </a:rPr>
                        <m:t>𝜔</m:t>
                      </m:r>
                    </m:oMath>
                  </m:oMathPara>
                </a14:m>
                <a:endParaRPr lang="en-US" sz="1800">
                  <a:latin typeface="+mj-lt"/>
                </a:endParaRPr>
              </a:p>
            </p:txBody>
          </p:sp>
        </mc:Choice>
        <mc:Fallback xmlns="">
          <p:sp>
            <p:nvSpPr>
              <p:cNvPr id="64" name="TextBox 63">
                <a:extLst>
                  <a:ext uri="{FF2B5EF4-FFF2-40B4-BE49-F238E27FC236}">
                    <a16:creationId xmlns:a16="http://schemas.microsoft.com/office/drawing/2014/main" id="{3ECFFC77-6FF4-BBD3-2DBE-E965C5B2179D}"/>
                  </a:ext>
                </a:extLst>
              </p:cNvPr>
              <p:cNvSpPr txBox="1">
                <a:spLocks noRot="1" noChangeAspect="1" noMove="1" noResize="1" noEditPoints="1" noAdjustHandles="1" noChangeArrowheads="1" noChangeShapeType="1" noTextEdit="1"/>
              </p:cNvSpPr>
              <p:nvPr/>
            </p:nvSpPr>
            <p:spPr>
              <a:xfrm>
                <a:off x="9469563" y="4073314"/>
                <a:ext cx="503921" cy="369332"/>
              </a:xfrm>
              <a:prstGeom prst="rect">
                <a:avLst/>
              </a:prstGeom>
              <a:blipFill>
                <a:blip r:embed="rId10"/>
                <a:stretch>
                  <a:fillRect b="-14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CB96EC9-B910-8BE3-B457-5B9550115D1E}"/>
                  </a:ext>
                </a:extLst>
              </p:cNvPr>
              <p:cNvSpPr txBox="1"/>
              <p:nvPr/>
            </p:nvSpPr>
            <p:spPr>
              <a:xfrm>
                <a:off x="8412117" y="5542190"/>
                <a:ext cx="625428" cy="4933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𝜔</m:t>
                              </m:r>
                            </m:e>
                            <m:sub>
                              <m:r>
                                <a:rPr lang="en-US" i="1">
                                  <a:latin typeface="Cambria Math"/>
                                </a:rPr>
                                <m:t>0</m:t>
                              </m:r>
                            </m:sub>
                          </m:sSub>
                        </m:num>
                        <m:den>
                          <m:r>
                            <a:rPr lang="en-US" i="1">
                              <a:latin typeface="Cambria Math"/>
                            </a:rPr>
                            <m:t>2</m:t>
                          </m:r>
                          <m:r>
                            <a:rPr lang="en-US" i="1">
                              <a:latin typeface="Cambria Math"/>
                            </a:rPr>
                            <m:t>𝑄</m:t>
                          </m:r>
                        </m:den>
                      </m:f>
                    </m:oMath>
                  </m:oMathPara>
                </a14:m>
                <a:endParaRPr lang="en-US">
                  <a:latin typeface="+mj-lt"/>
                </a:endParaRPr>
              </a:p>
            </p:txBody>
          </p:sp>
        </mc:Choice>
        <mc:Fallback xmlns="">
          <p:sp>
            <p:nvSpPr>
              <p:cNvPr id="65" name="TextBox 64">
                <a:extLst>
                  <a:ext uri="{FF2B5EF4-FFF2-40B4-BE49-F238E27FC236}">
                    <a16:creationId xmlns:a16="http://schemas.microsoft.com/office/drawing/2014/main" id="{8CB96EC9-B910-8BE3-B457-5B9550115D1E}"/>
                  </a:ext>
                </a:extLst>
              </p:cNvPr>
              <p:cNvSpPr txBox="1">
                <a:spLocks noRot="1" noChangeAspect="1" noMove="1" noResize="1" noEditPoints="1" noAdjustHandles="1" noChangeArrowheads="1" noChangeShapeType="1" noTextEdit="1"/>
              </p:cNvSpPr>
              <p:nvPr/>
            </p:nvSpPr>
            <p:spPr>
              <a:xfrm>
                <a:off x="8412117" y="5542190"/>
                <a:ext cx="625428" cy="493340"/>
              </a:xfrm>
              <a:prstGeom prst="rect">
                <a:avLst/>
              </a:prstGeom>
              <a:blipFill>
                <a:blip r:embed="rId11"/>
                <a:stretch>
                  <a:fillRect b="-6173"/>
                </a:stretch>
              </a:blipFill>
            </p:spPr>
            <p:txBody>
              <a:bodyPr/>
              <a:lstStyle/>
              <a:p>
                <a:r>
                  <a:rPr lang="en-US">
                    <a:noFill/>
                  </a:rPr>
                  <a:t> </a:t>
                </a:r>
              </a:p>
            </p:txBody>
          </p:sp>
        </mc:Fallback>
      </mc:AlternateContent>
      <p:sp>
        <p:nvSpPr>
          <p:cNvPr id="66" name="TextBox 65">
            <a:extLst>
              <a:ext uri="{FF2B5EF4-FFF2-40B4-BE49-F238E27FC236}">
                <a16:creationId xmlns:a16="http://schemas.microsoft.com/office/drawing/2014/main" id="{01DA5043-235C-44B5-9F54-D8E1801533B4}"/>
              </a:ext>
            </a:extLst>
          </p:cNvPr>
          <p:cNvSpPr txBox="1"/>
          <p:nvPr/>
        </p:nvSpPr>
        <p:spPr>
          <a:xfrm>
            <a:off x="8624483" y="4273369"/>
            <a:ext cx="320922" cy="338554"/>
          </a:xfrm>
          <a:prstGeom prst="rect">
            <a:avLst/>
          </a:prstGeom>
          <a:noFill/>
        </p:spPr>
        <p:txBody>
          <a:bodyPr wrap="none" rtlCol="0">
            <a:spAutoFit/>
          </a:bodyPr>
          <a:lstStyle/>
          <a:p>
            <a:r>
              <a:rPr lang="en-US" sz="1600" b="1">
                <a:latin typeface="+mj-lt"/>
              </a:rPr>
              <a:t>X</a:t>
            </a:r>
          </a:p>
        </p:txBody>
      </p:sp>
      <p:cxnSp>
        <p:nvCxnSpPr>
          <p:cNvPr id="67" name="Straight Arrow Connector 66">
            <a:extLst>
              <a:ext uri="{FF2B5EF4-FFF2-40B4-BE49-F238E27FC236}">
                <a16:creationId xmlns:a16="http://schemas.microsoft.com/office/drawing/2014/main" id="{F6198D54-3382-1EB7-7B9B-E0D4027CFF36}"/>
              </a:ext>
            </a:extLst>
          </p:cNvPr>
          <p:cNvCxnSpPr/>
          <p:nvPr/>
        </p:nvCxnSpPr>
        <p:spPr bwMode="auto">
          <a:xfrm flipV="1">
            <a:off x="8784944" y="4257980"/>
            <a:ext cx="0" cy="1204250"/>
          </a:xfrm>
          <a:prstGeom prst="straightConnector1">
            <a:avLst/>
          </a:prstGeom>
          <a:solidFill>
            <a:schemeClr val="accent1"/>
          </a:solidFill>
          <a:ln w="19050" cap="flat" cmpd="sng" algn="ctr">
            <a:solidFill>
              <a:schemeClr val="tx1"/>
            </a:solidFill>
            <a:prstDash val="sysDash"/>
            <a:round/>
            <a:headEnd type="none" w="med" len="med"/>
            <a:tailEnd type="none" w="med" len="med"/>
          </a:ln>
          <a:effectLst/>
        </p:spPr>
      </p:cxnSp>
      <p:sp>
        <p:nvSpPr>
          <p:cNvPr id="68" name="TextBox 67">
            <a:extLst>
              <a:ext uri="{FF2B5EF4-FFF2-40B4-BE49-F238E27FC236}">
                <a16:creationId xmlns:a16="http://schemas.microsoft.com/office/drawing/2014/main" id="{49297A20-3BB8-9400-CDB6-23400780F153}"/>
              </a:ext>
            </a:extLst>
          </p:cNvPr>
          <p:cNvSpPr txBox="1"/>
          <p:nvPr/>
        </p:nvSpPr>
        <p:spPr>
          <a:xfrm>
            <a:off x="8624483" y="5136218"/>
            <a:ext cx="320922" cy="338554"/>
          </a:xfrm>
          <a:prstGeom prst="rect">
            <a:avLst/>
          </a:prstGeom>
          <a:noFill/>
        </p:spPr>
        <p:txBody>
          <a:bodyPr wrap="none" rtlCol="0">
            <a:spAutoFit/>
          </a:bodyPr>
          <a:lstStyle/>
          <a:p>
            <a:r>
              <a:rPr lang="en-US" sz="1600" b="1">
                <a:latin typeface="+mj-lt"/>
              </a:rPr>
              <a:t>X</a:t>
            </a:r>
          </a:p>
        </p:txBody>
      </p:sp>
      <p:sp>
        <p:nvSpPr>
          <p:cNvPr id="3" name="Footer Placeholder 3">
            <a:extLst>
              <a:ext uri="{FF2B5EF4-FFF2-40B4-BE49-F238E27FC236}">
                <a16:creationId xmlns:a16="http://schemas.microsoft.com/office/drawing/2014/main" id="{51B46122-4923-D30C-37D4-174A815D65B6}"/>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429311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AB68-22A0-A887-625B-DD725A0DCC18}"/>
              </a:ext>
            </a:extLst>
          </p:cNvPr>
          <p:cNvSpPr>
            <a:spLocks noGrp="1"/>
          </p:cNvSpPr>
          <p:nvPr>
            <p:ph type="title"/>
          </p:nvPr>
        </p:nvSpPr>
        <p:spPr/>
        <p:txBody>
          <a:bodyPr/>
          <a:lstStyle/>
          <a:p>
            <a:r>
              <a:rPr lang="en-US"/>
              <a:t>Signal size</a:t>
            </a:r>
          </a:p>
        </p:txBody>
      </p:sp>
      <p:sp>
        <p:nvSpPr>
          <p:cNvPr id="4" name="Footer Placeholder 3">
            <a:extLst>
              <a:ext uri="{FF2B5EF4-FFF2-40B4-BE49-F238E27FC236}">
                <a16:creationId xmlns:a16="http://schemas.microsoft.com/office/drawing/2014/main" id="{DAAA31FA-FEA0-41B8-4694-49C143549D7D}"/>
              </a:ext>
            </a:extLst>
          </p:cNvPr>
          <p:cNvSpPr>
            <a:spLocks noGrp="1"/>
          </p:cNvSpPr>
          <p:nvPr>
            <p:ph type="ftr" sz="quarter" idx="10"/>
          </p:nvPr>
        </p:nvSpPr>
        <p:spPr/>
        <p:txBody>
          <a:bodyPr/>
          <a:lstStyle/>
          <a:p>
            <a:r>
              <a:rPr lang="en-US" dirty="0"/>
              <a:t>HEPIC 2025 – Analog Signal Processing for Radiation Detectors</a:t>
            </a:r>
          </a:p>
        </p:txBody>
      </p:sp>
      <p:sp>
        <p:nvSpPr>
          <p:cNvPr id="5" name="Slide Number Placeholder 4">
            <a:extLst>
              <a:ext uri="{FF2B5EF4-FFF2-40B4-BE49-F238E27FC236}">
                <a16:creationId xmlns:a16="http://schemas.microsoft.com/office/drawing/2014/main" id="{A484C313-F2ED-E3CB-2EE5-DD39E8E54DAB}"/>
              </a:ext>
            </a:extLst>
          </p:cNvPr>
          <p:cNvSpPr>
            <a:spLocks noGrp="1"/>
          </p:cNvSpPr>
          <p:nvPr>
            <p:ph type="sldNum" sz="quarter" idx="11"/>
          </p:nvPr>
        </p:nvSpPr>
        <p:spPr/>
        <p:txBody>
          <a:bodyPr/>
          <a:lstStyle/>
          <a:p>
            <a:fld id="{E65879EC-8A30-47F6-8160-BB56F603565F}" type="slidenum">
              <a:rPr lang="en-US" smtClean="0"/>
              <a:pPr/>
              <a:t>7</a:t>
            </a:fld>
            <a:endParaRPr lang="en-US"/>
          </a:p>
        </p:txBody>
      </p:sp>
      <p:pic>
        <p:nvPicPr>
          <p:cNvPr id="7" name="Picture 6">
            <a:extLst>
              <a:ext uri="{FF2B5EF4-FFF2-40B4-BE49-F238E27FC236}">
                <a16:creationId xmlns:a16="http://schemas.microsoft.com/office/drawing/2014/main" id="{25DDB55A-1E29-1749-AE2E-DC5EE9F9A7E3}"/>
              </a:ext>
            </a:extLst>
          </p:cNvPr>
          <p:cNvPicPr>
            <a:picLocks noChangeAspect="1"/>
          </p:cNvPicPr>
          <p:nvPr/>
        </p:nvPicPr>
        <p:blipFill>
          <a:blip r:embed="rId2"/>
          <a:stretch>
            <a:fillRect/>
          </a:stretch>
        </p:blipFill>
        <p:spPr>
          <a:xfrm>
            <a:off x="914400" y="828936"/>
            <a:ext cx="5448961" cy="5527415"/>
          </a:xfrm>
          <a:prstGeom prst="rect">
            <a:avLst/>
          </a:prstGeom>
        </p:spPr>
      </p:pic>
      <p:sp>
        <p:nvSpPr>
          <p:cNvPr id="8" name="Content Placeholder 2">
            <a:extLst>
              <a:ext uri="{FF2B5EF4-FFF2-40B4-BE49-F238E27FC236}">
                <a16:creationId xmlns:a16="http://schemas.microsoft.com/office/drawing/2014/main" id="{C27186AA-F846-A1AF-F43B-FB79DE54F478}"/>
              </a:ext>
            </a:extLst>
          </p:cNvPr>
          <p:cNvSpPr>
            <a:spLocks noGrp="1"/>
          </p:cNvSpPr>
          <p:nvPr>
            <p:ph idx="1"/>
          </p:nvPr>
        </p:nvSpPr>
        <p:spPr>
          <a:xfrm>
            <a:off x="6737926" y="1120776"/>
            <a:ext cx="4354947" cy="5235575"/>
          </a:xfrm>
        </p:spPr>
        <p:txBody>
          <a:bodyPr/>
          <a:lstStyle/>
          <a:p>
            <a:pPr marL="285750" indent="-285750" algn="just">
              <a:buClr>
                <a:srgbClr val="C00000"/>
              </a:buClr>
              <a:buFont typeface="Arial" panose="020B0604020202020204" pitchFamily="34" charset="0"/>
              <a:buChar char="•"/>
            </a:pPr>
            <a:r>
              <a:rPr lang="en-US" dirty="0"/>
              <a:t>The most important region of the Bethe-Bloch plot is the minimum present at </a:t>
            </a:r>
            <a:r>
              <a:rPr lang="el-GR" dirty="0"/>
              <a:t>βγ</a:t>
            </a:r>
            <a:r>
              <a:rPr lang="en-US" dirty="0"/>
              <a:t>~3, which expresses the minimum energy deposited in the medium. </a:t>
            </a:r>
          </a:p>
          <a:p>
            <a:pPr marL="285750" indent="-285750" algn="just">
              <a:buClr>
                <a:srgbClr val="C00000"/>
              </a:buClr>
              <a:buFont typeface="Arial" panose="020B0604020202020204" pitchFamily="34" charset="0"/>
              <a:buChar char="•"/>
            </a:pPr>
            <a:r>
              <a:rPr lang="en-US" dirty="0"/>
              <a:t>Particles providing such energy loss are called </a:t>
            </a:r>
            <a:r>
              <a:rPr lang="en-US" dirty="0">
                <a:solidFill>
                  <a:srgbClr val="C00000"/>
                </a:solidFill>
              </a:rPr>
              <a:t>Minimum Ionizing Particles (MIPs) </a:t>
            </a:r>
            <a:endParaRPr lang="en-US" dirty="0"/>
          </a:p>
          <a:p>
            <a:pPr marL="285750" indent="-285750" algn="just">
              <a:buClr>
                <a:srgbClr val="C00000"/>
              </a:buClr>
              <a:buFont typeface="Arial" panose="020B0604020202020204" pitchFamily="34" charset="0"/>
              <a:buChar char="•"/>
            </a:pPr>
            <a:r>
              <a:rPr lang="en-US" dirty="0"/>
              <a:t>Each detector system must have an intrinsic </a:t>
            </a:r>
            <a:r>
              <a:rPr lang="en-US" dirty="0">
                <a:solidFill>
                  <a:srgbClr val="C00000"/>
                </a:solidFill>
              </a:rPr>
              <a:t>noise</a:t>
            </a:r>
            <a:r>
              <a:rPr lang="en-US" dirty="0"/>
              <a:t> lower enough to detect these "worst-case" particles.</a:t>
            </a:r>
          </a:p>
          <a:p>
            <a:pPr marL="285750" indent="-285750" algn="just">
              <a:buClr>
                <a:srgbClr val="C00000"/>
              </a:buClr>
              <a:buFont typeface="Arial" panose="020B0604020202020204" pitchFamily="34" charset="0"/>
              <a:buChar char="•"/>
            </a:pPr>
            <a:endParaRPr lang="en-US" dirty="0"/>
          </a:p>
          <a:p>
            <a:pPr marL="0" indent="0" algn="ctr">
              <a:buClr>
                <a:srgbClr val="C00000"/>
              </a:buClr>
            </a:pPr>
            <a:r>
              <a:rPr lang="en-US" dirty="0">
                <a:solidFill>
                  <a:srgbClr val="C00000"/>
                </a:solidFill>
              </a:rPr>
              <a:t>In silicon, a MIP loses an average energy of about 288eV/um</a:t>
            </a:r>
          </a:p>
        </p:txBody>
      </p:sp>
    </p:spTree>
    <p:extLst>
      <p:ext uri="{BB962C8B-B14F-4D97-AF65-F5344CB8AC3E}">
        <p14:creationId xmlns:p14="http://schemas.microsoft.com/office/powerpoint/2010/main" val="1598446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Signal generation depends on the band gap</a:t>
            </a:r>
          </a:p>
        </p:txBody>
      </p:sp>
      <p:sp>
        <p:nvSpPr>
          <p:cNvPr id="2" name="Slide Number Placeholder 1"/>
          <p:cNvSpPr>
            <a:spLocks noGrp="1"/>
          </p:cNvSpPr>
          <p:nvPr>
            <p:ph type="sldNum" sz="quarter" idx="11"/>
          </p:nvPr>
        </p:nvSpPr>
        <p:spPr/>
        <p:txBody>
          <a:bodyPr/>
          <a:lstStyle/>
          <a:p>
            <a:pPr defTabSz="1219170" fontAlgn="auto">
              <a:spcBef>
                <a:spcPts val="0"/>
              </a:spcBef>
              <a:spcAft>
                <a:spcPts val="0"/>
              </a:spcAft>
            </a:pPr>
            <a:fld id="{5BD36294-2849-48A8-8531-5354CF3095D2}" type="slidenum">
              <a:rPr lang="en-US">
                <a:solidFill>
                  <a:srgbClr val="000000"/>
                </a:solidFill>
              </a:rPr>
              <a:pPr defTabSz="1219170" fontAlgn="auto">
                <a:spcBef>
                  <a:spcPts val="0"/>
                </a:spcBef>
                <a:spcAft>
                  <a:spcPts val="0"/>
                </a:spcAft>
              </a:pPr>
              <a:t>8</a:t>
            </a:fld>
            <a:endParaRPr lang="en-US">
              <a:solidFill>
                <a:srgbClr val="000000"/>
              </a:solidFill>
            </a:endParaRPr>
          </a:p>
        </p:txBody>
      </p:sp>
      <p:sp>
        <p:nvSpPr>
          <p:cNvPr id="8" name="Rectangle 7"/>
          <p:cNvSpPr/>
          <p:nvPr/>
        </p:nvSpPr>
        <p:spPr>
          <a:xfrm>
            <a:off x="556569" y="982912"/>
            <a:ext cx="11244347" cy="646331"/>
          </a:xfrm>
          <a:prstGeom prst="rect">
            <a:avLst/>
          </a:prstGeom>
        </p:spPr>
        <p:txBody>
          <a:bodyPr wrap="square">
            <a:spAutoFit/>
          </a:bodyPr>
          <a:lstStyle/>
          <a:p>
            <a:pPr defTabSz="1219170" fontAlgn="auto">
              <a:spcBef>
                <a:spcPts val="0"/>
              </a:spcBef>
              <a:spcAft>
                <a:spcPts val="0"/>
              </a:spcAft>
            </a:pPr>
            <a:r>
              <a:rPr lang="en-US" sz="1800">
                <a:solidFill>
                  <a:srgbClr val="000000"/>
                </a:solidFill>
                <a:latin typeface="Arial"/>
              </a:rPr>
              <a:t>Klein’s empirical formula relates energy, E, to create electron-hole pair to the band gap: E = 2.67 </a:t>
            </a:r>
            <a:r>
              <a:rPr lang="en-US" sz="1800" err="1">
                <a:solidFill>
                  <a:srgbClr val="000000"/>
                </a:solidFill>
                <a:latin typeface="Arial"/>
              </a:rPr>
              <a:t>E</a:t>
            </a:r>
            <a:r>
              <a:rPr lang="en-US" sz="1800" baseline="-25000" err="1">
                <a:solidFill>
                  <a:srgbClr val="000000"/>
                </a:solidFill>
                <a:latin typeface="Arial"/>
              </a:rPr>
              <a:t>Gap</a:t>
            </a:r>
            <a:r>
              <a:rPr lang="en-US" sz="1800">
                <a:solidFill>
                  <a:srgbClr val="000000"/>
                </a:solidFill>
                <a:latin typeface="Arial"/>
              </a:rPr>
              <a:t> +0.87</a:t>
            </a:r>
          </a:p>
          <a:p>
            <a:pPr defTabSz="1219170" fontAlgn="auto">
              <a:spcBef>
                <a:spcPts val="0"/>
              </a:spcBef>
              <a:spcAft>
                <a:spcPts val="0"/>
              </a:spcAft>
            </a:pPr>
            <a:endParaRPr lang="en-US" sz="1800">
              <a:solidFill>
                <a:srgbClr val="000000"/>
              </a:solidFill>
              <a:latin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3771919383"/>
              </p:ext>
            </p:extLst>
          </p:nvPr>
        </p:nvGraphicFramePr>
        <p:xfrm>
          <a:off x="2433398" y="1710269"/>
          <a:ext cx="7490691" cy="2575560"/>
        </p:xfrm>
        <a:graphic>
          <a:graphicData uri="http://schemas.openxmlformats.org/drawingml/2006/table">
            <a:tbl>
              <a:tblPr firstRow="1" bandRow="1">
                <a:tableStyleId>{5C22544A-7EE6-4342-B048-85BDC9FD1C3A}</a:tableStyleId>
              </a:tblPr>
              <a:tblGrid>
                <a:gridCol w="1862125">
                  <a:extLst>
                    <a:ext uri="{9D8B030D-6E8A-4147-A177-3AD203B41FA5}">
                      <a16:colId xmlns:a16="http://schemas.microsoft.com/office/drawing/2014/main" val="2834915505"/>
                    </a:ext>
                  </a:extLst>
                </a:gridCol>
                <a:gridCol w="1462940">
                  <a:extLst>
                    <a:ext uri="{9D8B030D-6E8A-4147-A177-3AD203B41FA5}">
                      <a16:colId xmlns:a16="http://schemas.microsoft.com/office/drawing/2014/main" val="3416193883"/>
                    </a:ext>
                  </a:extLst>
                </a:gridCol>
                <a:gridCol w="1368556">
                  <a:extLst>
                    <a:ext uri="{9D8B030D-6E8A-4147-A177-3AD203B41FA5}">
                      <a16:colId xmlns:a16="http://schemas.microsoft.com/office/drawing/2014/main" val="2169794297"/>
                    </a:ext>
                  </a:extLst>
                </a:gridCol>
                <a:gridCol w="1651706">
                  <a:extLst>
                    <a:ext uri="{9D8B030D-6E8A-4147-A177-3AD203B41FA5}">
                      <a16:colId xmlns:a16="http://schemas.microsoft.com/office/drawing/2014/main" val="1919435725"/>
                    </a:ext>
                  </a:extLst>
                </a:gridCol>
                <a:gridCol w="1145364">
                  <a:extLst>
                    <a:ext uri="{9D8B030D-6E8A-4147-A177-3AD203B41FA5}">
                      <a16:colId xmlns:a16="http://schemas.microsoft.com/office/drawing/2014/main" val="2823025055"/>
                    </a:ext>
                  </a:extLst>
                </a:gridCol>
              </a:tblGrid>
              <a:tr h="660400">
                <a:tc>
                  <a:txBody>
                    <a:bodyPr/>
                    <a:lstStyle/>
                    <a:p>
                      <a:endParaRPr lang="en-US" sz="1900"/>
                    </a:p>
                  </a:txBody>
                  <a:tcPr/>
                </a:tc>
                <a:tc>
                  <a:txBody>
                    <a:bodyPr/>
                    <a:lstStyle/>
                    <a:p>
                      <a:pPr algn="ctr"/>
                      <a:r>
                        <a:rPr lang="en-US" sz="1900" err="1"/>
                        <a:t>E</a:t>
                      </a:r>
                      <a:r>
                        <a:rPr lang="en-US" sz="1900" baseline="-25000" err="1"/>
                        <a:t>gap</a:t>
                      </a:r>
                      <a:r>
                        <a:rPr lang="en-US" sz="1900" baseline="-25000"/>
                        <a:t> </a:t>
                      </a:r>
                      <a:r>
                        <a:rPr lang="en-US" sz="1900" baseline="0"/>
                        <a:t>[eV]</a:t>
                      </a:r>
                      <a:endParaRPr lang="en-US" sz="1900" baseline="-25000"/>
                    </a:p>
                  </a:txBody>
                  <a:tcPr/>
                </a:tc>
                <a:tc>
                  <a:txBody>
                    <a:bodyPr/>
                    <a:lstStyle/>
                    <a:p>
                      <a:pPr algn="ctr"/>
                      <a:r>
                        <a:rPr lang="en-US" sz="1900"/>
                        <a:t>E [eV]</a:t>
                      </a:r>
                    </a:p>
                  </a:txBody>
                  <a:tcPr/>
                </a:tc>
                <a:tc>
                  <a:txBody>
                    <a:bodyPr/>
                    <a:lstStyle/>
                    <a:p>
                      <a:pPr algn="ctr"/>
                      <a:r>
                        <a:rPr lang="en-US" sz="1900" err="1"/>
                        <a:t>n</a:t>
                      </a:r>
                      <a:r>
                        <a:rPr lang="en-US" sz="1900" baseline="-25000" err="1"/>
                        <a:t>i</a:t>
                      </a:r>
                      <a:r>
                        <a:rPr lang="en-US" sz="1900"/>
                        <a:t> [300K, cm</a:t>
                      </a:r>
                      <a:r>
                        <a:rPr lang="en-US" sz="1900" baseline="30000"/>
                        <a:t>3</a:t>
                      </a:r>
                      <a:r>
                        <a:rPr lang="en-US" sz="1900"/>
                        <a:t>]</a:t>
                      </a:r>
                    </a:p>
                  </a:txBody>
                  <a:tcPr/>
                </a:tc>
                <a:tc>
                  <a:txBody>
                    <a:bodyPr/>
                    <a:lstStyle/>
                    <a:p>
                      <a:pPr algn="ctr"/>
                      <a:r>
                        <a:rPr lang="en-US" sz="1900"/>
                        <a:t>Z</a:t>
                      </a:r>
                    </a:p>
                  </a:txBody>
                  <a:tcPr/>
                </a:tc>
                <a:extLst>
                  <a:ext uri="{0D108BD9-81ED-4DB2-BD59-A6C34878D82A}">
                    <a16:rowId xmlns:a16="http://schemas.microsoft.com/office/drawing/2014/main" val="493172813"/>
                  </a:ext>
                </a:extLst>
              </a:tr>
              <a:tr h="375920">
                <a:tc>
                  <a:txBody>
                    <a:bodyPr/>
                    <a:lstStyle/>
                    <a:p>
                      <a:r>
                        <a:rPr lang="en-US" sz="1900"/>
                        <a:t>Si</a:t>
                      </a:r>
                    </a:p>
                  </a:txBody>
                  <a:tcPr/>
                </a:tc>
                <a:tc>
                  <a:txBody>
                    <a:bodyPr/>
                    <a:lstStyle/>
                    <a:p>
                      <a:pPr algn="ctr"/>
                      <a:r>
                        <a:rPr lang="en-US" sz="1900"/>
                        <a:t>1.12</a:t>
                      </a:r>
                    </a:p>
                  </a:txBody>
                  <a:tcPr/>
                </a:tc>
                <a:tc>
                  <a:txBody>
                    <a:bodyPr/>
                    <a:lstStyle/>
                    <a:p>
                      <a:pPr algn="ctr"/>
                      <a:r>
                        <a:rPr lang="en-US" sz="1900"/>
                        <a:t>3.6</a:t>
                      </a:r>
                    </a:p>
                  </a:txBody>
                  <a:tcPr/>
                </a:tc>
                <a:tc>
                  <a:txBody>
                    <a:bodyPr/>
                    <a:lstStyle/>
                    <a:p>
                      <a:pPr algn="ctr"/>
                      <a:r>
                        <a:rPr lang="en-US" sz="1900"/>
                        <a:t>1.45x10</a:t>
                      </a:r>
                      <a:r>
                        <a:rPr lang="en-US" sz="1900" baseline="30000"/>
                        <a:t>10</a:t>
                      </a:r>
                    </a:p>
                  </a:txBody>
                  <a:tcPr/>
                </a:tc>
                <a:tc>
                  <a:txBody>
                    <a:bodyPr/>
                    <a:lstStyle/>
                    <a:p>
                      <a:pPr algn="ctr"/>
                      <a:r>
                        <a:rPr lang="en-US" sz="1900"/>
                        <a:t>14</a:t>
                      </a:r>
                    </a:p>
                  </a:txBody>
                  <a:tcPr/>
                </a:tc>
                <a:extLst>
                  <a:ext uri="{0D108BD9-81ED-4DB2-BD59-A6C34878D82A}">
                    <a16:rowId xmlns:a16="http://schemas.microsoft.com/office/drawing/2014/main" val="3300168537"/>
                  </a:ext>
                </a:extLst>
              </a:tr>
              <a:tr h="375920">
                <a:tc>
                  <a:txBody>
                    <a:bodyPr/>
                    <a:lstStyle/>
                    <a:p>
                      <a:r>
                        <a:rPr lang="en-US" sz="1900"/>
                        <a:t>Ge</a:t>
                      </a:r>
                    </a:p>
                  </a:txBody>
                  <a:tcPr/>
                </a:tc>
                <a:tc>
                  <a:txBody>
                    <a:bodyPr/>
                    <a:lstStyle/>
                    <a:p>
                      <a:pPr algn="ctr"/>
                      <a:r>
                        <a:rPr lang="en-US" sz="1900"/>
                        <a:t>0.67</a:t>
                      </a:r>
                    </a:p>
                  </a:txBody>
                  <a:tcPr/>
                </a:tc>
                <a:tc>
                  <a:txBody>
                    <a:bodyPr/>
                    <a:lstStyle/>
                    <a:p>
                      <a:pPr algn="ctr"/>
                      <a:r>
                        <a:rPr lang="en-US" sz="1900"/>
                        <a:t>2.9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t>2.4x10</a:t>
                      </a:r>
                      <a:r>
                        <a:rPr lang="en-US" sz="1900" baseline="30000"/>
                        <a:t>13</a:t>
                      </a:r>
                    </a:p>
                  </a:txBody>
                  <a:tcPr/>
                </a:tc>
                <a:tc>
                  <a:txBody>
                    <a:bodyPr/>
                    <a:lstStyle/>
                    <a:p>
                      <a:pPr algn="ctr"/>
                      <a:r>
                        <a:rPr lang="en-US" sz="1900"/>
                        <a:t>32</a:t>
                      </a:r>
                    </a:p>
                  </a:txBody>
                  <a:tcPr/>
                </a:tc>
                <a:extLst>
                  <a:ext uri="{0D108BD9-81ED-4DB2-BD59-A6C34878D82A}">
                    <a16:rowId xmlns:a16="http://schemas.microsoft.com/office/drawing/2014/main" val="1874849543"/>
                  </a:ext>
                </a:extLst>
              </a:tr>
              <a:tr h="375920">
                <a:tc>
                  <a:txBody>
                    <a:bodyPr/>
                    <a:lstStyle/>
                    <a:p>
                      <a:r>
                        <a:rPr lang="en-US" sz="1900"/>
                        <a:t>GaAs</a:t>
                      </a:r>
                    </a:p>
                  </a:txBody>
                  <a:tcPr/>
                </a:tc>
                <a:tc>
                  <a:txBody>
                    <a:bodyPr/>
                    <a:lstStyle/>
                    <a:p>
                      <a:pPr algn="ctr"/>
                      <a:r>
                        <a:rPr lang="en-US" sz="1900"/>
                        <a:t>1.42</a:t>
                      </a:r>
                    </a:p>
                  </a:txBody>
                  <a:tcPr/>
                </a:tc>
                <a:tc>
                  <a:txBody>
                    <a:bodyPr/>
                    <a:lstStyle/>
                    <a:p>
                      <a:pPr algn="ctr"/>
                      <a:r>
                        <a:rPr lang="en-US" sz="1900"/>
                        <a:t>4.3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t>1.8x10</a:t>
                      </a:r>
                      <a:r>
                        <a:rPr lang="en-US" sz="1900" baseline="30000"/>
                        <a:t>6</a:t>
                      </a:r>
                    </a:p>
                  </a:txBody>
                  <a:tcPr/>
                </a:tc>
                <a:tc>
                  <a:txBody>
                    <a:bodyPr/>
                    <a:lstStyle/>
                    <a:p>
                      <a:pPr algn="ctr"/>
                      <a:r>
                        <a:rPr lang="en-US" sz="1900"/>
                        <a:t>31-33</a:t>
                      </a:r>
                    </a:p>
                  </a:txBody>
                  <a:tcPr/>
                </a:tc>
                <a:extLst>
                  <a:ext uri="{0D108BD9-81ED-4DB2-BD59-A6C34878D82A}">
                    <a16:rowId xmlns:a16="http://schemas.microsoft.com/office/drawing/2014/main" val="1262760654"/>
                  </a:ext>
                </a:extLst>
              </a:tr>
              <a:tr h="375920">
                <a:tc>
                  <a:txBody>
                    <a:bodyPr/>
                    <a:lstStyle/>
                    <a:p>
                      <a:r>
                        <a:rPr lang="en-US" sz="1900" err="1"/>
                        <a:t>CdTe</a:t>
                      </a:r>
                      <a:r>
                        <a:rPr lang="en-US" sz="1900"/>
                        <a:t> / CZT</a:t>
                      </a:r>
                    </a:p>
                  </a:txBody>
                  <a:tcPr/>
                </a:tc>
                <a:tc>
                  <a:txBody>
                    <a:bodyPr/>
                    <a:lstStyle/>
                    <a:p>
                      <a:pPr algn="ctr"/>
                      <a:r>
                        <a:rPr lang="en-US" sz="1900"/>
                        <a:t>1.4</a:t>
                      </a:r>
                    </a:p>
                  </a:txBody>
                  <a:tcPr/>
                </a:tc>
                <a:tc>
                  <a:txBody>
                    <a:bodyPr/>
                    <a:lstStyle/>
                    <a:p>
                      <a:pPr algn="ctr"/>
                      <a:r>
                        <a:rPr lang="en-US" sz="1900"/>
                        <a:t>4.6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t>2.6x10</a:t>
                      </a:r>
                      <a:r>
                        <a:rPr lang="en-US" sz="1900" baseline="30000"/>
                        <a:t>5</a:t>
                      </a:r>
                    </a:p>
                  </a:txBody>
                  <a:tcPr/>
                </a:tc>
                <a:tc>
                  <a:txBody>
                    <a:bodyPr/>
                    <a:lstStyle/>
                    <a:p>
                      <a:pPr algn="ctr"/>
                      <a:r>
                        <a:rPr lang="en-US" sz="1900"/>
                        <a:t>48-52</a:t>
                      </a:r>
                    </a:p>
                  </a:txBody>
                  <a:tcPr/>
                </a:tc>
                <a:extLst>
                  <a:ext uri="{0D108BD9-81ED-4DB2-BD59-A6C34878D82A}">
                    <a16:rowId xmlns:a16="http://schemas.microsoft.com/office/drawing/2014/main" val="3343848448"/>
                  </a:ext>
                </a:extLst>
              </a:tr>
              <a:tr h="375920">
                <a:tc>
                  <a:txBody>
                    <a:bodyPr/>
                    <a:lstStyle/>
                    <a:p>
                      <a:r>
                        <a:rPr lang="en-US" sz="1900"/>
                        <a:t>Diamond</a:t>
                      </a:r>
                    </a:p>
                  </a:txBody>
                  <a:tcPr/>
                </a:tc>
                <a:tc>
                  <a:txBody>
                    <a:bodyPr/>
                    <a:lstStyle/>
                    <a:p>
                      <a:pPr algn="ctr"/>
                      <a:r>
                        <a:rPr lang="en-US" sz="1900"/>
                        <a:t>5.45</a:t>
                      </a:r>
                    </a:p>
                  </a:txBody>
                  <a:tcPr/>
                </a:tc>
                <a:tc>
                  <a:txBody>
                    <a:bodyPr/>
                    <a:lstStyle/>
                    <a:p>
                      <a:pPr algn="ctr"/>
                      <a:r>
                        <a:rPr lang="en-US" sz="1900"/>
                        <a:t>13.2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a:t>&lt;10</a:t>
                      </a:r>
                      <a:r>
                        <a:rPr lang="en-US" sz="1900" baseline="30000"/>
                        <a:t>3</a:t>
                      </a:r>
                    </a:p>
                  </a:txBody>
                  <a:tcPr/>
                </a:tc>
                <a:tc>
                  <a:txBody>
                    <a:bodyPr/>
                    <a:lstStyle/>
                    <a:p>
                      <a:pPr algn="ctr"/>
                      <a:r>
                        <a:rPr lang="en-US" sz="1900"/>
                        <a:t>6</a:t>
                      </a:r>
                    </a:p>
                  </a:txBody>
                  <a:tcPr/>
                </a:tc>
                <a:extLst>
                  <a:ext uri="{0D108BD9-81ED-4DB2-BD59-A6C34878D82A}">
                    <a16:rowId xmlns:a16="http://schemas.microsoft.com/office/drawing/2014/main" val="1485478408"/>
                  </a:ext>
                </a:extLst>
              </a:tr>
            </a:tbl>
          </a:graphicData>
        </a:graphic>
      </p:graphicFrame>
      <p:sp>
        <p:nvSpPr>
          <p:cNvPr id="11" name="Rectangle 10"/>
          <p:cNvSpPr/>
          <p:nvPr/>
        </p:nvSpPr>
        <p:spPr>
          <a:xfrm>
            <a:off x="639698" y="4767092"/>
            <a:ext cx="11635429" cy="1354217"/>
          </a:xfrm>
          <a:prstGeom prst="rect">
            <a:avLst/>
          </a:prstGeom>
        </p:spPr>
        <p:txBody>
          <a:bodyPr wrap="square">
            <a:spAutoFit/>
          </a:bodyPr>
          <a:lstStyle/>
          <a:p>
            <a:pPr marL="285744" indent="-285744" defTabSz="1219170" fontAlgn="auto">
              <a:spcBef>
                <a:spcPts val="0"/>
              </a:spcBef>
              <a:spcAft>
                <a:spcPts val="0"/>
              </a:spcAft>
              <a:buClr>
                <a:srgbClr val="A4001D"/>
              </a:buClr>
              <a:buFont typeface="Arial" panose="020B0604020202020204" pitchFamily="34" charset="0"/>
              <a:buChar char="•"/>
            </a:pPr>
            <a:r>
              <a:rPr lang="en-US" sz="1600" dirty="0">
                <a:solidFill>
                  <a:srgbClr val="000000"/>
                </a:solidFill>
                <a:latin typeface="Arial"/>
              </a:rPr>
              <a:t>E for </a:t>
            </a:r>
            <a:r>
              <a:rPr lang="en-US" sz="1800" dirty="0">
                <a:solidFill>
                  <a:srgbClr val="000000"/>
                </a:solidFill>
                <a:latin typeface="Arial"/>
              </a:rPr>
              <a:t>semiconductors</a:t>
            </a:r>
            <a:r>
              <a:rPr lang="en-US" sz="1600" dirty="0">
                <a:solidFill>
                  <a:srgbClr val="000000"/>
                </a:solidFill>
                <a:latin typeface="Arial"/>
              </a:rPr>
              <a:t> is relatively low compared to other media (Gas ~30eV, Scintillators ~20eV) → Large signals </a:t>
            </a:r>
          </a:p>
          <a:p>
            <a:pPr marL="285744" indent="-285744" defTabSz="1219170" fontAlgn="auto">
              <a:spcBef>
                <a:spcPts val="0"/>
              </a:spcBef>
              <a:spcAft>
                <a:spcPts val="0"/>
              </a:spcAft>
              <a:buClr>
                <a:srgbClr val="A4001D"/>
              </a:buClr>
              <a:buFont typeface="Arial" panose="020B0604020202020204" pitchFamily="34" charset="0"/>
              <a:buChar char="•"/>
            </a:pPr>
            <a:r>
              <a:rPr lang="en-US" sz="1600" dirty="0">
                <a:solidFill>
                  <a:srgbClr val="000000"/>
                </a:solidFill>
                <a:latin typeface="Arial"/>
              </a:rPr>
              <a:t>In Si a MIP produces ~80 e/h pairs per um. For a </a:t>
            </a:r>
            <a:r>
              <a:rPr lang="el-GR" sz="1600" dirty="0">
                <a:solidFill>
                  <a:srgbClr val="000000"/>
                </a:solidFill>
                <a:latin typeface="Arial"/>
              </a:rPr>
              <a:t>300μ</a:t>
            </a:r>
            <a:r>
              <a:rPr lang="en-US" sz="1600" dirty="0">
                <a:solidFill>
                  <a:srgbClr val="000000"/>
                </a:solidFill>
                <a:latin typeface="Arial"/>
              </a:rPr>
              <a:t>m thick sensor, the signal is thus ~24000 e/h pairs or 4fC/MIP</a:t>
            </a:r>
          </a:p>
          <a:p>
            <a:pPr marL="285744" indent="-285744" defTabSz="1219170" fontAlgn="auto">
              <a:spcBef>
                <a:spcPts val="0"/>
              </a:spcBef>
              <a:spcAft>
                <a:spcPts val="0"/>
              </a:spcAft>
              <a:buClr>
                <a:srgbClr val="A4001D"/>
              </a:buClr>
              <a:buFont typeface="Arial" panose="020B0604020202020204" pitchFamily="34" charset="0"/>
              <a:buChar char="•"/>
            </a:pPr>
            <a:endParaRPr lang="en-US" sz="1600" dirty="0">
              <a:solidFill>
                <a:srgbClr val="000000"/>
              </a:solidFill>
              <a:latin typeface="Arial"/>
            </a:endParaRPr>
          </a:p>
          <a:p>
            <a:pPr marL="285744" indent="-285744" defTabSz="1219170" fontAlgn="auto">
              <a:spcBef>
                <a:spcPts val="0"/>
              </a:spcBef>
              <a:spcAft>
                <a:spcPts val="0"/>
              </a:spcAft>
              <a:buClr>
                <a:srgbClr val="A4001D"/>
              </a:buClr>
              <a:buFont typeface="Arial" panose="020B0604020202020204" pitchFamily="34" charset="0"/>
              <a:buChar char="•"/>
            </a:pPr>
            <a:endParaRPr lang="en-US" sz="1600" dirty="0">
              <a:solidFill>
                <a:srgbClr val="000000"/>
              </a:solidFill>
              <a:latin typeface="Arial"/>
            </a:endParaRPr>
          </a:p>
          <a:p>
            <a:pPr defTabSz="1219170" fontAlgn="auto">
              <a:spcBef>
                <a:spcPts val="0"/>
              </a:spcBef>
              <a:spcAft>
                <a:spcPts val="0"/>
              </a:spcAft>
            </a:pPr>
            <a:r>
              <a:rPr lang="en-US" sz="1600" dirty="0">
                <a:solidFill>
                  <a:srgbClr val="E17000"/>
                </a:solidFill>
                <a:latin typeface="Arial"/>
              </a:rPr>
              <a:t>Issue: at room temperature, intrinsic semiconductors have too many free electrons</a:t>
            </a:r>
          </a:p>
        </p:txBody>
      </p:sp>
      <p:sp>
        <p:nvSpPr>
          <p:cNvPr id="4" name="Footer Placeholder 3">
            <a:extLst>
              <a:ext uri="{FF2B5EF4-FFF2-40B4-BE49-F238E27FC236}">
                <a16:creationId xmlns:a16="http://schemas.microsoft.com/office/drawing/2014/main" id="{9A6EBC05-B13E-4444-8376-19A15F393C21}"/>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2320978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Fully depleted diodes</a:t>
            </a:r>
          </a:p>
        </p:txBody>
      </p:sp>
      <p:sp>
        <p:nvSpPr>
          <p:cNvPr id="2" name="Slide Number Placeholder 1"/>
          <p:cNvSpPr>
            <a:spLocks noGrp="1"/>
          </p:cNvSpPr>
          <p:nvPr>
            <p:ph type="sldNum" sz="quarter" idx="11"/>
          </p:nvPr>
        </p:nvSpPr>
        <p:spPr/>
        <p:txBody>
          <a:bodyPr/>
          <a:lstStyle/>
          <a:p>
            <a:pPr defTabSz="1219170" fontAlgn="auto">
              <a:spcBef>
                <a:spcPts val="0"/>
              </a:spcBef>
              <a:spcAft>
                <a:spcPts val="0"/>
              </a:spcAft>
            </a:pPr>
            <a:fld id="{5BD36294-2849-48A8-8531-5354CF3095D2}" type="slidenum">
              <a:rPr lang="en-US">
                <a:solidFill>
                  <a:srgbClr val="000000"/>
                </a:solidFill>
              </a:rPr>
              <a:pPr defTabSz="1219170" fontAlgn="auto">
                <a:spcBef>
                  <a:spcPts val="0"/>
                </a:spcBef>
                <a:spcAft>
                  <a:spcPts val="0"/>
                </a:spcAft>
              </a:pPr>
              <a:t>9</a:t>
            </a:fld>
            <a:endParaRPr lang="en-US">
              <a:solidFill>
                <a:srgbClr val="000000"/>
              </a:solidFill>
            </a:endParaRPr>
          </a:p>
        </p:txBody>
      </p:sp>
      <p:sp>
        <p:nvSpPr>
          <p:cNvPr id="50" name="Rectangle 49"/>
          <p:cNvSpPr/>
          <p:nvPr/>
        </p:nvSpPr>
        <p:spPr>
          <a:xfrm>
            <a:off x="613800" y="1082901"/>
            <a:ext cx="10964400" cy="830997"/>
          </a:xfrm>
          <a:prstGeom prst="rect">
            <a:avLst/>
          </a:prstGeom>
        </p:spPr>
        <p:txBody>
          <a:bodyPr wrap="square">
            <a:spAutoFit/>
          </a:bodyPr>
          <a:lstStyle/>
          <a:p>
            <a:pPr defTabSz="1219170" fontAlgn="auto">
              <a:spcBef>
                <a:spcPts val="0"/>
              </a:spcBef>
              <a:spcAft>
                <a:spcPts val="0"/>
              </a:spcAft>
            </a:pPr>
            <a:r>
              <a:rPr lang="en-US" sz="2400">
                <a:solidFill>
                  <a:srgbClr val="E17000"/>
                </a:solidFill>
                <a:latin typeface="Arial"/>
              </a:rPr>
              <a:t>Solution: create a reverse biased p-n junction to fully deplete the sensor made on a high resistivity substrate</a:t>
            </a:r>
          </a:p>
        </p:txBody>
      </p:sp>
      <p:sp>
        <p:nvSpPr>
          <p:cNvPr id="51" name="Rectangle 50"/>
          <p:cNvSpPr/>
          <p:nvPr/>
        </p:nvSpPr>
        <p:spPr>
          <a:xfrm>
            <a:off x="6694736" y="2002207"/>
            <a:ext cx="4659064" cy="3170099"/>
          </a:xfrm>
          <a:prstGeom prst="rect">
            <a:avLst/>
          </a:prstGeom>
        </p:spPr>
        <p:txBody>
          <a:bodyPr wrap="square">
            <a:spAutoFit/>
          </a:bodyPr>
          <a:lstStyle/>
          <a:p>
            <a:pPr marL="285744" indent="-285744" defTabSz="1219170" fontAlgn="auto">
              <a:spcBef>
                <a:spcPts val="0"/>
              </a:spcBef>
              <a:spcAft>
                <a:spcPts val="0"/>
              </a:spcAft>
              <a:buClr>
                <a:srgbClr val="A4001D"/>
              </a:buClr>
              <a:buFont typeface="Arial" panose="020B0604020202020204" pitchFamily="34" charset="0"/>
              <a:buChar char="•"/>
            </a:pPr>
            <a:r>
              <a:rPr lang="en-US" sz="2000">
                <a:solidFill>
                  <a:srgbClr val="000000"/>
                </a:solidFill>
                <a:latin typeface="Arial"/>
              </a:rPr>
              <a:t>Fast collection time</a:t>
            </a:r>
          </a:p>
          <a:p>
            <a:pPr marL="285744" indent="-285744" defTabSz="1219170" fontAlgn="auto">
              <a:spcBef>
                <a:spcPts val="0"/>
              </a:spcBef>
              <a:spcAft>
                <a:spcPts val="0"/>
              </a:spcAft>
              <a:buClr>
                <a:srgbClr val="A4001D"/>
              </a:buClr>
              <a:buFont typeface="Arial" panose="020B0604020202020204" pitchFamily="34" charset="0"/>
              <a:buChar char="•"/>
            </a:pPr>
            <a:endParaRPr lang="en-US" sz="2000">
              <a:solidFill>
                <a:srgbClr val="000000"/>
              </a:solidFill>
              <a:latin typeface="Arial"/>
            </a:endParaRPr>
          </a:p>
          <a:p>
            <a:pPr defTabSz="1219170" fontAlgn="auto">
              <a:spcBef>
                <a:spcPts val="0"/>
              </a:spcBef>
              <a:spcAft>
                <a:spcPts val="0"/>
              </a:spcAft>
              <a:buClr>
                <a:srgbClr val="A4001D"/>
              </a:buClr>
            </a:pPr>
            <a:r>
              <a:rPr lang="en-US" sz="2000">
                <a:solidFill>
                  <a:srgbClr val="000000"/>
                </a:solidFill>
                <a:latin typeface="Arial"/>
              </a:rPr>
              <a:t>For Si  350um thick fully depleted with 100V </a:t>
            </a:r>
            <a:r>
              <a:rPr lang="el-GR" sz="2000">
                <a:solidFill>
                  <a:srgbClr val="000000"/>
                </a:solidFill>
                <a:latin typeface="Arial"/>
              </a:rPr>
              <a:t>μ = 1350 cm2/Vs</a:t>
            </a:r>
            <a:r>
              <a:rPr lang="en-US" sz="2000">
                <a:solidFill>
                  <a:srgbClr val="000000"/>
                </a:solidFill>
                <a:latin typeface="Arial"/>
              </a:rPr>
              <a:t>:</a:t>
            </a:r>
          </a:p>
          <a:p>
            <a:pPr defTabSz="1219170" fontAlgn="auto">
              <a:spcBef>
                <a:spcPts val="0"/>
              </a:spcBef>
              <a:spcAft>
                <a:spcPts val="0"/>
              </a:spcAft>
              <a:buClr>
                <a:srgbClr val="A4001D"/>
              </a:buClr>
            </a:pPr>
            <a:endParaRPr lang="en-US" sz="2000">
              <a:solidFill>
                <a:srgbClr val="000000"/>
              </a:solidFill>
              <a:latin typeface="Arial"/>
            </a:endParaRPr>
          </a:p>
          <a:p>
            <a:pPr algn="ctr" defTabSz="1219170" fontAlgn="auto">
              <a:spcBef>
                <a:spcPts val="0"/>
              </a:spcBef>
              <a:spcAft>
                <a:spcPts val="0"/>
              </a:spcAft>
              <a:buClr>
                <a:srgbClr val="A4001D"/>
              </a:buClr>
            </a:pPr>
            <a:r>
              <a:rPr lang="en-US" sz="2000">
                <a:solidFill>
                  <a:srgbClr val="E17000"/>
                </a:solidFill>
                <a:latin typeface="Arial"/>
              </a:rPr>
              <a:t>The electron’s collection time is</a:t>
            </a:r>
          </a:p>
          <a:p>
            <a:pPr algn="ctr" defTabSz="1219170" fontAlgn="auto">
              <a:spcBef>
                <a:spcPts val="0"/>
              </a:spcBef>
              <a:spcAft>
                <a:spcPts val="0"/>
              </a:spcAft>
              <a:buClr>
                <a:srgbClr val="A4001D"/>
              </a:buClr>
            </a:pPr>
            <a:endParaRPr lang="en-US" sz="2000">
              <a:solidFill>
                <a:srgbClr val="E17000"/>
              </a:solidFill>
              <a:latin typeface="Arial"/>
            </a:endParaRPr>
          </a:p>
          <a:p>
            <a:pPr algn="ctr" defTabSz="1219170" fontAlgn="auto">
              <a:spcBef>
                <a:spcPts val="0"/>
              </a:spcBef>
              <a:spcAft>
                <a:spcPts val="0"/>
              </a:spcAft>
              <a:buClr>
                <a:srgbClr val="A4001D"/>
              </a:buClr>
            </a:pPr>
            <a:r>
              <a:rPr lang="en-US" sz="2000">
                <a:solidFill>
                  <a:srgbClr val="E17000"/>
                </a:solidFill>
                <a:latin typeface="Arial"/>
              </a:rPr>
              <a:t> </a:t>
            </a:r>
          </a:p>
          <a:p>
            <a:pPr algn="ctr" defTabSz="1219170" fontAlgn="auto">
              <a:spcBef>
                <a:spcPts val="0"/>
              </a:spcBef>
              <a:spcAft>
                <a:spcPts val="0"/>
              </a:spcAft>
              <a:buClr>
                <a:srgbClr val="A4001D"/>
              </a:buClr>
            </a:pPr>
            <a:r>
              <a:rPr lang="en-US" sz="2000">
                <a:solidFill>
                  <a:srgbClr val="E17000"/>
                </a:solidFill>
                <a:latin typeface="Arial"/>
              </a:rPr>
              <a:t>              ~10ns</a:t>
            </a:r>
          </a:p>
          <a:p>
            <a:pPr algn="ctr" defTabSz="1219170" fontAlgn="auto">
              <a:spcBef>
                <a:spcPts val="0"/>
              </a:spcBef>
              <a:spcAft>
                <a:spcPts val="0"/>
              </a:spcAft>
              <a:buClr>
                <a:srgbClr val="A4001D"/>
              </a:buClr>
            </a:pPr>
            <a:endParaRPr lang="en-US" sz="2000">
              <a:solidFill>
                <a:srgbClr val="E17000"/>
              </a:solidFill>
              <a:latin typeface="Arial"/>
            </a:endParaRPr>
          </a:p>
        </p:txBody>
      </p:sp>
      <p:pic>
        <p:nvPicPr>
          <p:cNvPr id="9" name="Picture 8">
            <a:extLst>
              <a:ext uri="{FF2B5EF4-FFF2-40B4-BE49-F238E27FC236}">
                <a16:creationId xmlns:a16="http://schemas.microsoft.com/office/drawing/2014/main" id="{CB094BFE-0662-1956-665A-2A7FF4A072FA}"/>
              </a:ext>
            </a:extLst>
          </p:cNvPr>
          <p:cNvPicPr>
            <a:picLocks noChangeAspect="1"/>
          </p:cNvPicPr>
          <p:nvPr/>
        </p:nvPicPr>
        <p:blipFill>
          <a:blip r:embed="rId3"/>
          <a:stretch>
            <a:fillRect/>
          </a:stretch>
        </p:blipFill>
        <p:spPr>
          <a:xfrm>
            <a:off x="1707064" y="2431357"/>
            <a:ext cx="3143689" cy="3343742"/>
          </a:xfrm>
          <a:prstGeom prst="rect">
            <a:avLst/>
          </a:prstGeom>
        </p:spPr>
      </p:pic>
      <p:pic>
        <p:nvPicPr>
          <p:cNvPr id="11" name="Picture 10">
            <a:extLst>
              <a:ext uri="{FF2B5EF4-FFF2-40B4-BE49-F238E27FC236}">
                <a16:creationId xmlns:a16="http://schemas.microsoft.com/office/drawing/2014/main" id="{9DADB8D2-D001-0FB0-A047-3F26B5E03FD3}"/>
              </a:ext>
            </a:extLst>
          </p:cNvPr>
          <p:cNvPicPr>
            <a:picLocks noChangeAspect="1"/>
          </p:cNvPicPr>
          <p:nvPr/>
        </p:nvPicPr>
        <p:blipFill>
          <a:blip r:embed="rId4"/>
          <a:stretch>
            <a:fillRect/>
          </a:stretch>
        </p:blipFill>
        <p:spPr>
          <a:xfrm>
            <a:off x="7662003" y="4372094"/>
            <a:ext cx="1362265" cy="800212"/>
          </a:xfrm>
          <a:prstGeom prst="rect">
            <a:avLst/>
          </a:prstGeom>
        </p:spPr>
      </p:pic>
      <p:sp>
        <p:nvSpPr>
          <p:cNvPr id="13" name="TextBox 12">
            <a:extLst>
              <a:ext uri="{FF2B5EF4-FFF2-40B4-BE49-F238E27FC236}">
                <a16:creationId xmlns:a16="http://schemas.microsoft.com/office/drawing/2014/main" id="{09BE8DCA-BA1E-92D3-D1C9-B33CA2373B22}"/>
              </a:ext>
            </a:extLst>
          </p:cNvPr>
          <p:cNvSpPr txBox="1"/>
          <p:nvPr/>
        </p:nvSpPr>
        <p:spPr>
          <a:xfrm>
            <a:off x="5791199" y="5485098"/>
            <a:ext cx="6096000" cy="369332"/>
          </a:xfrm>
          <a:prstGeom prst="rect">
            <a:avLst/>
          </a:prstGeom>
          <a:noFill/>
        </p:spPr>
        <p:txBody>
          <a:bodyPr wrap="square">
            <a:spAutoFit/>
          </a:bodyPr>
          <a:lstStyle/>
          <a:p>
            <a:pPr algn="ctr" defTabSz="1219170" fontAlgn="auto">
              <a:spcBef>
                <a:spcPts val="0"/>
              </a:spcBef>
              <a:spcAft>
                <a:spcPts val="0"/>
              </a:spcAft>
              <a:buClr>
                <a:srgbClr val="A4001D"/>
              </a:buClr>
            </a:pPr>
            <a:r>
              <a:rPr lang="en-US" sz="1800">
                <a:solidFill>
                  <a:srgbClr val="E17000"/>
                </a:solidFill>
                <a:latin typeface="Arial"/>
              </a:rPr>
              <a:t>Segmentation in pixels enables position resolution</a:t>
            </a:r>
          </a:p>
        </p:txBody>
      </p:sp>
      <p:sp>
        <p:nvSpPr>
          <p:cNvPr id="14" name="Footer Placeholder 3">
            <a:extLst>
              <a:ext uri="{FF2B5EF4-FFF2-40B4-BE49-F238E27FC236}">
                <a16:creationId xmlns:a16="http://schemas.microsoft.com/office/drawing/2014/main" id="{E5BB330E-5D6F-39B9-7DB7-FF8E103EF344}"/>
              </a:ext>
            </a:extLst>
          </p:cNvPr>
          <p:cNvSpPr>
            <a:spLocks noGrp="1"/>
          </p:cNvSpPr>
          <p:nvPr>
            <p:ph type="ftr" sz="quarter" idx="10"/>
          </p:nvPr>
        </p:nvSpPr>
        <p:spPr>
          <a:xfrm>
            <a:off x="4038600" y="6356351"/>
            <a:ext cx="4114800" cy="365125"/>
          </a:xfrm>
        </p:spPr>
        <p:txBody>
          <a:bodyPr/>
          <a:lstStyle/>
          <a:p>
            <a:r>
              <a:rPr lang="en-US" dirty="0"/>
              <a:t>HEPIC 2025 – Analog Signal Processing for Radiation Detectors</a:t>
            </a:r>
          </a:p>
        </p:txBody>
      </p:sp>
    </p:spTree>
    <p:extLst>
      <p:ext uri="{BB962C8B-B14F-4D97-AF65-F5344CB8AC3E}">
        <p14:creationId xmlns:p14="http://schemas.microsoft.com/office/powerpoint/2010/main" val="3549233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10.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2.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3.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4.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5.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6.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7.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8.xml><?xml version="1.0" encoding="utf-8"?>
<p:tagLst xmlns:a="http://schemas.openxmlformats.org/drawingml/2006/main" xmlns:r="http://schemas.openxmlformats.org/officeDocument/2006/relationships" xmlns:p="http://schemas.openxmlformats.org/presentationml/2006/main">
  <p:tag name="ISFROMANOTHEROWNER" val="false"/>
</p:tagLst>
</file>

<file path=ppt/tags/tag9.xml><?xml version="1.0" encoding="utf-8"?>
<p:tagLst xmlns:a="http://schemas.openxmlformats.org/drawingml/2006/main" xmlns:r="http://schemas.openxmlformats.org/officeDocument/2006/relationships" xmlns:p="http://schemas.openxmlformats.org/presentationml/2006/main">
  <p:tag name="ISFROMANOTHEROWNER" val="false"/>
</p:tagLst>
</file>

<file path=ppt/theme/theme1.xml><?xml version="1.0" encoding="utf-8"?>
<a:theme xmlns:a="http://schemas.openxmlformats.org/drawingml/2006/main" name="Default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Wingdings 3" pitchFamily="18" charset="2"/>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Wingdings 3" pitchFamily="18" charset="2"/>
          </a:defRPr>
        </a:defPPr>
      </a:lstStyle>
    </a:lnDef>
    <a:txDef>
      <a:spPr>
        <a:noFill/>
      </a:spPr>
      <a:bodyPr wrap="none" rtlCol="0">
        <a:spAutoFit/>
      </a:bodyPr>
      <a:lstStyle>
        <a:defPPr>
          <a:defRPr dirty="0" smtClean="0">
            <a:latin typeface="+mj-lt"/>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AC Interi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7FBC852C-56B0-CE44-BF70-AA1CE13EFFE6}"/>
    </a:ext>
  </a:extLst>
</a:theme>
</file>

<file path=ppt/theme/theme3.xml><?xml version="1.0" encoding="utf-8"?>
<a:theme xmlns:a="http://schemas.openxmlformats.org/drawingml/2006/main" name="1_SLAC Interio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7FBC852C-56B0-CE44-BF70-AA1CE13EFFE6}"/>
    </a:ext>
  </a:extLst>
</a:theme>
</file>

<file path=ppt/theme/theme4.xml><?xml version="1.0" encoding="utf-8"?>
<a:theme xmlns:a="http://schemas.openxmlformats.org/drawingml/2006/main" name="SLAC Covers/Title Slides">
  <a:themeElements>
    <a:clrScheme name="Custom 3">
      <a:dk1>
        <a:srgbClr val="000000"/>
      </a:dk1>
      <a:lt1>
        <a:srgbClr val="FFFFFF"/>
      </a:lt1>
      <a:dk2>
        <a:srgbClr val="44546A"/>
      </a:dk2>
      <a:lt2>
        <a:srgbClr val="E7E6E6"/>
      </a:lt2>
      <a:accent1>
        <a:srgbClr val="8C1515"/>
      </a:accent1>
      <a:accent2>
        <a:srgbClr val="4198B5"/>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AC_PPT_Presentation_031622" id="{4765C110-CC2B-6E45-B2B3-75F5A1911DB3}" vid="{9DA077EA-6666-B14D-81C9-2FD28442B6D0}"/>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1477</TotalTime>
  <Words>4800</Words>
  <Application>Microsoft Office PowerPoint</Application>
  <PresentationFormat>Widescreen</PresentationFormat>
  <Paragraphs>856</Paragraphs>
  <Slides>67</Slides>
  <Notes>10</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2</vt:i4>
      </vt:variant>
      <vt:variant>
        <vt:lpstr>Slide Titles</vt:lpstr>
      </vt:variant>
      <vt:variant>
        <vt:i4>67</vt:i4>
      </vt:variant>
    </vt:vector>
  </HeadingPairs>
  <TitlesOfParts>
    <vt:vector size="83" baseType="lpstr">
      <vt:lpstr>Arial</vt:lpstr>
      <vt:lpstr>Calibri</vt:lpstr>
      <vt:lpstr>Cambria Math</vt:lpstr>
      <vt:lpstr>Lato</vt:lpstr>
      <vt:lpstr>Montserrat</vt:lpstr>
      <vt:lpstr>NimbusRomNo9L-Regu</vt:lpstr>
      <vt:lpstr>Symbol</vt:lpstr>
      <vt:lpstr>Times New Roman</vt:lpstr>
      <vt:lpstr>Wingdings</vt:lpstr>
      <vt:lpstr>Wingdings 3</vt:lpstr>
      <vt:lpstr>Default Design</vt:lpstr>
      <vt:lpstr>SLAC Interior Slides</vt:lpstr>
      <vt:lpstr>1_SLAC Interior Slides</vt:lpstr>
      <vt:lpstr>SLAC Covers/Title Slides</vt:lpstr>
      <vt:lpstr>Visio</vt:lpstr>
      <vt:lpstr>Equation</vt:lpstr>
      <vt:lpstr>PowerPoint Presentation</vt:lpstr>
      <vt:lpstr>Outline</vt:lpstr>
      <vt:lpstr>The aims of particle detectors</vt:lpstr>
      <vt:lpstr>Sensors</vt:lpstr>
      <vt:lpstr>Operation principle</vt:lpstr>
      <vt:lpstr>Signal size</vt:lpstr>
      <vt:lpstr>Signal size</vt:lpstr>
      <vt:lpstr>Signal generation depends on the band gap</vt:lpstr>
      <vt:lpstr>Fully depleted diodes</vt:lpstr>
      <vt:lpstr>Source model</vt:lpstr>
      <vt:lpstr>Outline</vt:lpstr>
      <vt:lpstr>Typical Front-End Channel</vt:lpstr>
      <vt:lpstr>Charge Sensitive Amplifier (CSA)</vt:lpstr>
      <vt:lpstr>Charge Sensitive Amplifier (CSA)</vt:lpstr>
      <vt:lpstr>During this week we will examine 3 CSA configurations</vt:lpstr>
      <vt:lpstr>How to model a simple CSA?</vt:lpstr>
      <vt:lpstr>Understanding CSAs from the Ground Up</vt:lpstr>
      <vt:lpstr>Intrinsic Gain Stage (IGS)</vt:lpstr>
      <vt:lpstr>IGS Frequency Response</vt:lpstr>
      <vt:lpstr>Basic gm/Id Design Flow</vt:lpstr>
      <vt:lpstr>Closing the Feedback Loop</vt:lpstr>
      <vt:lpstr>Feedback Loop Analysis</vt:lpstr>
      <vt:lpstr>Loop Unity Gain Frequency and Phase Margin</vt:lpstr>
      <vt:lpstr>Impulse Response of the Closed-Loop Circuit</vt:lpstr>
      <vt:lpstr>Finding A(s) using Return Ratio Framework</vt:lpstr>
      <vt:lpstr>First-Order Analysis (Neglecting Feedforward)</vt:lpstr>
      <vt:lpstr>PowerPoint Presentation</vt:lpstr>
      <vt:lpstr>Graphical Illustration</vt:lpstr>
      <vt:lpstr>Design Considerations</vt:lpstr>
      <vt:lpstr>Required Number of Time Constants</vt:lpstr>
      <vt:lpstr>CSA: example ideal case</vt:lpstr>
      <vt:lpstr>What’s a high open loop gain?</vt:lpstr>
      <vt:lpstr>CSA: Returning to baseline – Continuous Reset (ideal amp)</vt:lpstr>
      <vt:lpstr>CSA: Returning to baseline – Continuous Reset (ideal amp)</vt:lpstr>
      <vt:lpstr>The effect of Rf : sweep 10 kΩ - 5 MΩ</vt:lpstr>
      <vt:lpstr>CSA: Returning to baseline – Continuous Reset (real amp)</vt:lpstr>
      <vt:lpstr>CSA: Returning to baseline – Continuous Reset (real amp)</vt:lpstr>
      <vt:lpstr>CSA: Returning to baseline – Continuous Reset (real amp)</vt:lpstr>
      <vt:lpstr>Case of complex conjugate poles</vt:lpstr>
      <vt:lpstr>Stability Study by Simulation</vt:lpstr>
      <vt:lpstr>What have learned so far?</vt:lpstr>
      <vt:lpstr>Outline</vt:lpstr>
      <vt:lpstr>Typical Front-End Channel: 2- Shaper</vt:lpstr>
      <vt:lpstr>Shaper: CR-RC filter</vt:lpstr>
      <vt:lpstr>Qualitative Approach</vt:lpstr>
      <vt:lpstr>CR-RC Shaper Modeling</vt:lpstr>
      <vt:lpstr>CR-RCN shaper</vt:lpstr>
      <vt:lpstr>Optimum Filter for Amplitude Measurement</vt:lpstr>
      <vt:lpstr>Complex Conjugate Shapers</vt:lpstr>
      <vt:lpstr>Outline</vt:lpstr>
      <vt:lpstr>PowerPoint Presentation</vt:lpstr>
      <vt:lpstr>Types of Electronic Noise</vt:lpstr>
      <vt:lpstr>Types of Electronic Noise</vt:lpstr>
      <vt:lpstr>Types of Electronic Noise</vt:lpstr>
      <vt:lpstr>Noise calculation</vt:lpstr>
      <vt:lpstr>Series Vs Parallel noise</vt:lpstr>
      <vt:lpstr>Series vs Parallel noise: calculation</vt:lpstr>
      <vt:lpstr>Equivalent Noise Charge</vt:lpstr>
      <vt:lpstr>Equivalent Noise Charge – with Shapers</vt:lpstr>
      <vt:lpstr>Series Vs Parallel noise: Example</vt:lpstr>
      <vt:lpstr>References</vt:lpstr>
      <vt:lpstr>Conclusion</vt:lpstr>
      <vt:lpstr>Pole zero cancellation</vt:lpstr>
      <vt:lpstr>Equivalent Noise Charge – Shaperless case</vt:lpstr>
      <vt:lpstr>Equivalent Noise Charge – Shaperless case</vt:lpstr>
      <vt:lpstr>ENC dependencies</vt:lpstr>
      <vt:lpstr>Stability of a closed loop system</vt:lpstr>
    </vt:vector>
  </TitlesOfParts>
  <Company>SCPD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Lecture 2 Image Sensor Basics</dc:title>
  <dc:creator>murmann@stanford.edu</dc:creator>
  <cp:lastModifiedBy>Dragone, Angelo</cp:lastModifiedBy>
  <cp:revision>4</cp:revision>
  <cp:lastPrinted>2018-01-01T21:33:50Z</cp:lastPrinted>
  <dcterms:created xsi:type="dcterms:W3CDTF">2003-07-16T18:21:34Z</dcterms:created>
  <dcterms:modified xsi:type="dcterms:W3CDTF">2025-06-23T21:02:36Z</dcterms:modified>
</cp:coreProperties>
</file>