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30"/>
  </p:notesMasterIdLst>
  <p:sldIdLst>
    <p:sldId id="256" r:id="rId2"/>
    <p:sldId id="257" r:id="rId3"/>
    <p:sldId id="1523" r:id="rId4"/>
    <p:sldId id="263" r:id="rId5"/>
    <p:sldId id="258" r:id="rId6"/>
    <p:sldId id="1524" r:id="rId7"/>
    <p:sldId id="260" r:id="rId8"/>
    <p:sldId id="265" r:id="rId9"/>
    <p:sldId id="1494" r:id="rId10"/>
    <p:sldId id="1531" r:id="rId11"/>
    <p:sldId id="1487" r:id="rId12"/>
    <p:sldId id="1532" r:id="rId13"/>
    <p:sldId id="1529" r:id="rId14"/>
    <p:sldId id="1480" r:id="rId15"/>
    <p:sldId id="1510" r:id="rId16"/>
    <p:sldId id="1533" r:id="rId17"/>
    <p:sldId id="1534" r:id="rId18"/>
    <p:sldId id="314" r:id="rId19"/>
    <p:sldId id="1477" r:id="rId20"/>
    <p:sldId id="1490" r:id="rId21"/>
    <p:sldId id="1491" r:id="rId22"/>
    <p:sldId id="1520" r:id="rId23"/>
    <p:sldId id="1516" r:id="rId24"/>
    <p:sldId id="1517" r:id="rId25"/>
    <p:sldId id="295" r:id="rId26"/>
    <p:sldId id="1521" r:id="rId27"/>
    <p:sldId id="287" r:id="rId28"/>
    <p:sldId id="1528"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2F30660-D09D-41E2-805F-6DBB76BDE0EE}">
          <p14:sldIdLst>
            <p14:sldId id="256"/>
            <p14:sldId id="257"/>
            <p14:sldId id="1523"/>
          </p14:sldIdLst>
        </p14:section>
        <p14:section name="cryo-rf guns &amp; applications" id="{1470116E-1EEA-45A3-A39D-9FF06707FB15}">
          <p14:sldIdLst>
            <p14:sldId id="263"/>
            <p14:sldId id="258"/>
            <p14:sldId id="1524"/>
            <p14:sldId id="260"/>
          </p14:sldIdLst>
        </p14:section>
        <p14:section name="CYBORG" id="{5A1FC620-D2D9-4733-A562-02CC86A8C6A0}">
          <p14:sldIdLst>
            <p14:sldId id="265"/>
            <p14:sldId id="1494"/>
            <p14:sldId id="1531"/>
            <p14:sldId id="1487"/>
            <p14:sldId id="1532"/>
            <p14:sldId id="1529"/>
            <p14:sldId id="1480"/>
          </p14:sldIdLst>
        </p14:section>
        <p14:section name="Additional material" id="{5B8BD9C9-B798-4F26-A47E-4625C2D76DEC}">
          <p14:sldIdLst>
            <p14:sldId id="1510"/>
            <p14:sldId id="1533"/>
            <p14:sldId id="1534"/>
            <p14:sldId id="314"/>
            <p14:sldId id="1477"/>
            <p14:sldId id="1490"/>
            <p14:sldId id="1491"/>
            <p14:sldId id="1520"/>
            <p14:sldId id="1516"/>
            <p14:sldId id="1517"/>
            <p14:sldId id="295"/>
            <p14:sldId id="1521"/>
            <p14:sldId id="287"/>
            <p14:sldId id="1528"/>
          </p14:sldIdLst>
        </p14:section>
        <p14:section name="TRASH" id="{7ADF03EB-8B61-4B2F-9E97-980C97F3449C}">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1515FF"/>
    <a:srgbClr val="F5DB4B"/>
    <a:srgbClr val="F5B60F"/>
    <a:srgbClr val="CD990F"/>
    <a:srgbClr val="C18B3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4179" autoAdjust="0"/>
    <p:restoredTop sz="94674"/>
  </p:normalViewPr>
  <p:slideViewPr>
    <p:cSldViewPr snapToGrid="0" snapToObjects="1">
      <p:cViewPr varScale="1">
        <p:scale>
          <a:sx n="107" d="100"/>
          <a:sy n="107" d="100"/>
        </p:scale>
        <p:origin x="180" y="78"/>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abio Bosco" userId="05f99f3348aa608a" providerId="LiveId" clId="{D1D08442-31A9-4773-B1BB-22B335C08022}"/>
    <pc:docChg chg="delSld modSection">
      <pc:chgData name="Fabio Bosco" userId="05f99f3348aa608a" providerId="LiveId" clId="{D1D08442-31A9-4773-B1BB-22B335C08022}" dt="2025-03-04T20:07:35.415" v="2" actId="47"/>
      <pc:docMkLst>
        <pc:docMk/>
      </pc:docMkLst>
      <pc:sldChg chg="del">
        <pc:chgData name="Fabio Bosco" userId="05f99f3348aa608a" providerId="LiveId" clId="{D1D08442-31A9-4773-B1BB-22B335C08022}" dt="2025-03-04T20:07:21.472" v="0" actId="47"/>
        <pc:sldMkLst>
          <pc:docMk/>
          <pc:sldMk cId="720819764" sldId="259"/>
        </pc:sldMkLst>
      </pc:sldChg>
      <pc:sldChg chg="del">
        <pc:chgData name="Fabio Bosco" userId="05f99f3348aa608a" providerId="LiveId" clId="{D1D08442-31A9-4773-B1BB-22B335C08022}" dt="2025-03-04T20:07:21.472" v="0" actId="47"/>
        <pc:sldMkLst>
          <pc:docMk/>
          <pc:sldMk cId="2275542794" sldId="261"/>
        </pc:sldMkLst>
      </pc:sldChg>
      <pc:sldChg chg="del">
        <pc:chgData name="Fabio Bosco" userId="05f99f3348aa608a" providerId="LiveId" clId="{D1D08442-31A9-4773-B1BB-22B335C08022}" dt="2025-03-04T20:07:35.415" v="2" actId="47"/>
        <pc:sldMkLst>
          <pc:docMk/>
          <pc:sldMk cId="3382717811" sldId="262"/>
        </pc:sldMkLst>
      </pc:sldChg>
      <pc:sldChg chg="del">
        <pc:chgData name="Fabio Bosco" userId="05f99f3348aa608a" providerId="LiveId" clId="{D1D08442-31A9-4773-B1BB-22B335C08022}" dt="2025-03-04T20:07:21.472" v="0" actId="47"/>
        <pc:sldMkLst>
          <pc:docMk/>
          <pc:sldMk cId="2638476597" sldId="266"/>
        </pc:sldMkLst>
      </pc:sldChg>
      <pc:sldChg chg="del">
        <pc:chgData name="Fabio Bosco" userId="05f99f3348aa608a" providerId="LiveId" clId="{D1D08442-31A9-4773-B1BB-22B335C08022}" dt="2025-03-04T20:07:27.392" v="1" actId="47"/>
        <pc:sldMkLst>
          <pc:docMk/>
          <pc:sldMk cId="1810331414" sldId="299"/>
        </pc:sldMkLst>
      </pc:sldChg>
      <pc:sldChg chg="del">
        <pc:chgData name="Fabio Bosco" userId="05f99f3348aa608a" providerId="LiveId" clId="{D1D08442-31A9-4773-B1BB-22B335C08022}" dt="2025-03-04T20:07:21.472" v="0" actId="47"/>
        <pc:sldMkLst>
          <pc:docMk/>
          <pc:sldMk cId="1390169055" sldId="1486"/>
        </pc:sldMkLst>
      </pc:sldChg>
      <pc:sldChg chg="del">
        <pc:chgData name="Fabio Bosco" userId="05f99f3348aa608a" providerId="LiveId" clId="{D1D08442-31A9-4773-B1BB-22B335C08022}" dt="2025-03-04T20:07:27.392" v="1" actId="47"/>
        <pc:sldMkLst>
          <pc:docMk/>
          <pc:sldMk cId="1457649779" sldId="1497"/>
        </pc:sldMkLst>
      </pc:sldChg>
      <pc:sldChg chg="del">
        <pc:chgData name="Fabio Bosco" userId="05f99f3348aa608a" providerId="LiveId" clId="{D1D08442-31A9-4773-B1BB-22B335C08022}" dt="2025-03-04T20:07:21.472" v="0" actId="47"/>
        <pc:sldMkLst>
          <pc:docMk/>
          <pc:sldMk cId="1269397334" sldId="1508"/>
        </pc:sldMkLst>
      </pc:sldChg>
      <pc:sldChg chg="del">
        <pc:chgData name="Fabio Bosco" userId="05f99f3348aa608a" providerId="LiveId" clId="{D1D08442-31A9-4773-B1BB-22B335C08022}" dt="2025-03-04T20:07:21.472" v="0" actId="47"/>
        <pc:sldMkLst>
          <pc:docMk/>
          <pc:sldMk cId="4195515498" sldId="1522"/>
        </pc:sldMkLst>
      </pc:sldChg>
      <pc:sldChg chg="del">
        <pc:chgData name="Fabio Bosco" userId="05f99f3348aa608a" providerId="LiveId" clId="{D1D08442-31A9-4773-B1BB-22B335C08022}" dt="2025-03-04T20:07:21.472" v="0" actId="47"/>
        <pc:sldMkLst>
          <pc:docMk/>
          <pc:sldMk cId="3177191551" sldId="1525"/>
        </pc:sldMkLst>
      </pc:sldChg>
      <pc:sldChg chg="del">
        <pc:chgData name="Fabio Bosco" userId="05f99f3348aa608a" providerId="LiveId" clId="{D1D08442-31A9-4773-B1BB-22B335C08022}" dt="2025-03-04T20:07:21.472" v="0" actId="47"/>
        <pc:sldMkLst>
          <pc:docMk/>
          <pc:sldMk cId="722094337" sldId="1526"/>
        </pc:sldMkLst>
      </pc:sldChg>
      <pc:sldChg chg="del">
        <pc:chgData name="Fabio Bosco" userId="05f99f3348aa608a" providerId="LiveId" clId="{D1D08442-31A9-4773-B1BB-22B335C08022}" dt="2025-03-04T20:07:21.472" v="0" actId="47"/>
        <pc:sldMkLst>
          <pc:docMk/>
          <pc:sldMk cId="3840420348" sldId="1527"/>
        </pc:sldMkLst>
      </pc:sldChg>
      <pc:sldChg chg="del">
        <pc:chgData name="Fabio Bosco" userId="05f99f3348aa608a" providerId="LiveId" clId="{D1D08442-31A9-4773-B1BB-22B335C08022}" dt="2025-03-04T20:07:21.472" v="0" actId="47"/>
        <pc:sldMkLst>
          <pc:docMk/>
          <pc:sldMk cId="2724848604" sldId="1530"/>
        </pc:sldMkLst>
      </pc:sldChg>
    </pc:docChg>
  </pc:docChgLst>
  <pc:docChgLst>
    <pc:chgData name="Fabio Bosco" userId="05f99f3348aa608a" providerId="LiveId" clId="{3F5B67C0-040A-44B5-A94B-F8311FE7C3A8}"/>
    <pc:docChg chg="undo redo custSel addSld delSld modSld sldOrd addSection modSection">
      <pc:chgData name="Fabio Bosco" userId="05f99f3348aa608a" providerId="LiveId" clId="{3F5B67C0-040A-44B5-A94B-F8311FE7C3A8}" dt="2025-03-04T20:06:16.374" v="6906" actId="20577"/>
      <pc:docMkLst>
        <pc:docMk/>
      </pc:docMkLst>
      <pc:sldChg chg="addSp delSp modSp mod">
        <pc:chgData name="Fabio Bosco" userId="05f99f3348aa608a" providerId="LiveId" clId="{3F5B67C0-040A-44B5-A94B-F8311FE7C3A8}" dt="2025-03-01T19:11:31.672" v="5961" actId="1076"/>
        <pc:sldMkLst>
          <pc:docMk/>
          <pc:sldMk cId="1544353638" sldId="256"/>
        </pc:sldMkLst>
        <pc:spChg chg="mod">
          <ac:chgData name="Fabio Bosco" userId="05f99f3348aa608a" providerId="LiveId" clId="{3F5B67C0-040A-44B5-A94B-F8311FE7C3A8}" dt="2025-03-01T19:10:51.035" v="5944" actId="1035"/>
          <ac:spMkLst>
            <pc:docMk/>
            <pc:sldMk cId="1544353638" sldId="256"/>
            <ac:spMk id="2" creationId="{00000000-0000-0000-0000-000000000000}"/>
          </ac:spMkLst>
        </pc:spChg>
        <pc:spChg chg="mod">
          <ac:chgData name="Fabio Bosco" userId="05f99f3348aa608a" providerId="LiveId" clId="{3F5B67C0-040A-44B5-A94B-F8311FE7C3A8}" dt="2025-03-01T19:10:51.035" v="5944" actId="1035"/>
          <ac:spMkLst>
            <pc:docMk/>
            <pc:sldMk cId="1544353638" sldId="256"/>
            <ac:spMk id="3" creationId="{69962E19-E6BC-EECD-B5BC-40E40FF2B559}"/>
          </ac:spMkLst>
        </pc:spChg>
        <pc:spChg chg="add mod">
          <ac:chgData name="Fabio Bosco" userId="05f99f3348aa608a" providerId="LiveId" clId="{3F5B67C0-040A-44B5-A94B-F8311FE7C3A8}" dt="2025-03-01T19:11:31.672" v="5961" actId="1076"/>
          <ac:spMkLst>
            <pc:docMk/>
            <pc:sldMk cId="1544353638" sldId="256"/>
            <ac:spMk id="7" creationId="{D4ECBC5C-76FD-7B2E-522A-5C5250CFE0E5}"/>
          </ac:spMkLst>
        </pc:spChg>
        <pc:picChg chg="add mod ord modCrop">
          <ac:chgData name="Fabio Bosco" userId="05f99f3348aa608a" providerId="LiveId" clId="{3F5B67C0-040A-44B5-A94B-F8311FE7C3A8}" dt="2025-03-01T19:11:21.808" v="5948" actId="1076"/>
          <ac:picMkLst>
            <pc:docMk/>
            <pc:sldMk cId="1544353638" sldId="256"/>
            <ac:picMk id="5" creationId="{BEFBFCC6-D83E-F9D7-1F5C-488EDAADF703}"/>
          </ac:picMkLst>
        </pc:picChg>
        <pc:picChg chg="add mod">
          <ac:chgData name="Fabio Bosco" userId="05f99f3348aa608a" providerId="LiveId" clId="{3F5B67C0-040A-44B5-A94B-F8311FE7C3A8}" dt="2025-03-01T19:11:13.021" v="5947" actId="1076"/>
          <ac:picMkLst>
            <pc:docMk/>
            <pc:sldMk cId="1544353638" sldId="256"/>
            <ac:picMk id="9" creationId="{8DDB908A-E2D7-E327-1540-DABE71CC288C}"/>
          </ac:picMkLst>
        </pc:picChg>
      </pc:sldChg>
      <pc:sldChg chg="modSp mod">
        <pc:chgData name="Fabio Bosco" userId="05f99f3348aa608a" providerId="LiveId" clId="{3F5B67C0-040A-44B5-A94B-F8311FE7C3A8}" dt="2025-03-01T18:42:11.646" v="5068" actId="20577"/>
        <pc:sldMkLst>
          <pc:docMk/>
          <pc:sldMk cId="2511010653" sldId="257"/>
        </pc:sldMkLst>
        <pc:spChg chg="mod">
          <ac:chgData name="Fabio Bosco" userId="05f99f3348aa608a" providerId="LiveId" clId="{3F5B67C0-040A-44B5-A94B-F8311FE7C3A8}" dt="2025-03-01T18:12:19.764" v="4611" actId="20577"/>
          <ac:spMkLst>
            <pc:docMk/>
            <pc:sldMk cId="2511010653" sldId="257"/>
            <ac:spMk id="6" creationId="{650097B7-BEE3-8ED6-1666-472864BFA03F}"/>
          </ac:spMkLst>
        </pc:spChg>
        <pc:spChg chg="mod">
          <ac:chgData name="Fabio Bosco" userId="05f99f3348aa608a" providerId="LiveId" clId="{3F5B67C0-040A-44B5-A94B-F8311FE7C3A8}" dt="2025-03-01T18:42:11.646" v="5068" actId="20577"/>
          <ac:spMkLst>
            <pc:docMk/>
            <pc:sldMk cId="2511010653" sldId="257"/>
            <ac:spMk id="14" creationId="{9FC703F9-64F6-D23C-E949-18DAFC81BD99}"/>
          </ac:spMkLst>
        </pc:spChg>
      </pc:sldChg>
      <pc:sldChg chg="addSp delSp modSp mod modAnim">
        <pc:chgData name="Fabio Bosco" userId="05f99f3348aa608a" providerId="LiveId" clId="{3F5B67C0-040A-44B5-A94B-F8311FE7C3A8}" dt="2025-02-28T22:51:44.439" v="3675"/>
        <pc:sldMkLst>
          <pc:docMk/>
          <pc:sldMk cId="2595325400" sldId="258"/>
        </pc:sldMkLst>
        <pc:spChg chg="mod">
          <ac:chgData name="Fabio Bosco" userId="05f99f3348aa608a" providerId="LiveId" clId="{3F5B67C0-040A-44B5-A94B-F8311FE7C3A8}" dt="2025-02-28T20:20:48.239" v="2197" actId="20577"/>
          <ac:spMkLst>
            <pc:docMk/>
            <pc:sldMk cId="2595325400" sldId="258"/>
            <ac:spMk id="20" creationId="{FB5A1120-CFE5-42B4-767C-2EA7008BD8E9}"/>
          </ac:spMkLst>
        </pc:spChg>
        <pc:picChg chg="add mod">
          <ac:chgData name="Fabio Bosco" userId="05f99f3348aa608a" providerId="LiveId" clId="{3F5B67C0-040A-44B5-A94B-F8311FE7C3A8}" dt="2025-02-28T22:51:37.865" v="3674" actId="1076"/>
          <ac:picMkLst>
            <pc:docMk/>
            <pc:sldMk cId="2595325400" sldId="258"/>
            <ac:picMk id="39" creationId="{F0B1105B-E397-AF56-B742-0F48B47C4ADC}"/>
          </ac:picMkLst>
        </pc:picChg>
      </pc:sldChg>
      <pc:sldChg chg="modSp mod">
        <pc:chgData name="Fabio Bosco" userId="05f99f3348aa608a" providerId="LiveId" clId="{3F5B67C0-040A-44B5-A94B-F8311FE7C3A8}" dt="2025-03-04T00:54:50.782" v="6389" actId="1038"/>
        <pc:sldMkLst>
          <pc:docMk/>
          <pc:sldMk cId="720819764" sldId="259"/>
        </pc:sldMkLst>
        <pc:spChg chg="mod">
          <ac:chgData name="Fabio Bosco" userId="05f99f3348aa608a" providerId="LiveId" clId="{3F5B67C0-040A-44B5-A94B-F8311FE7C3A8}" dt="2025-03-04T00:54:50.782" v="6389" actId="1038"/>
          <ac:spMkLst>
            <pc:docMk/>
            <pc:sldMk cId="720819764" sldId="259"/>
            <ac:spMk id="8" creationId="{3DFB4A9E-F42F-6B34-49A7-08C4E010F42A}"/>
          </ac:spMkLst>
        </pc:spChg>
      </pc:sldChg>
      <pc:sldChg chg="addSp delSp modSp mod">
        <pc:chgData name="Fabio Bosco" userId="05f99f3348aa608a" providerId="LiveId" clId="{3F5B67C0-040A-44B5-A94B-F8311FE7C3A8}" dt="2025-03-04T01:00:15.624" v="6407" actId="1036"/>
        <pc:sldMkLst>
          <pc:docMk/>
          <pc:sldMk cId="1900419666" sldId="260"/>
        </pc:sldMkLst>
        <pc:spChg chg="mod">
          <ac:chgData name="Fabio Bosco" userId="05f99f3348aa608a" providerId="LiveId" clId="{3F5B67C0-040A-44B5-A94B-F8311FE7C3A8}" dt="2025-03-01T18:49:42.366" v="5212" actId="20577"/>
          <ac:spMkLst>
            <pc:docMk/>
            <pc:sldMk cId="1900419666" sldId="260"/>
            <ac:spMk id="2" creationId="{EB8E4096-C2BE-9F00-8732-FB873CDD8B8A}"/>
          </ac:spMkLst>
        </pc:spChg>
        <pc:spChg chg="mod">
          <ac:chgData name="Fabio Bosco" userId="05f99f3348aa608a" providerId="LiveId" clId="{3F5B67C0-040A-44B5-A94B-F8311FE7C3A8}" dt="2025-03-01T18:16:42.321" v="4617" actId="207"/>
          <ac:spMkLst>
            <pc:docMk/>
            <pc:sldMk cId="1900419666" sldId="260"/>
            <ac:spMk id="8" creationId="{FA947461-9CBD-168C-2B48-59A5E7194827}"/>
          </ac:spMkLst>
        </pc:spChg>
        <pc:spChg chg="mod ord">
          <ac:chgData name="Fabio Bosco" userId="05f99f3348aa608a" providerId="LiveId" clId="{3F5B67C0-040A-44B5-A94B-F8311FE7C3A8}" dt="2025-03-04T00:57:01.496" v="6400" actId="166"/>
          <ac:spMkLst>
            <pc:docMk/>
            <pc:sldMk cId="1900419666" sldId="260"/>
            <ac:spMk id="12" creationId="{F6F0C89E-7C91-7547-1D14-1DB129E673D7}"/>
          </ac:spMkLst>
        </pc:spChg>
        <pc:spChg chg="add mod">
          <ac:chgData name="Fabio Bosco" userId="05f99f3348aa608a" providerId="LiveId" clId="{3F5B67C0-040A-44B5-A94B-F8311FE7C3A8}" dt="2025-03-01T18:17:28.250" v="4635" actId="164"/>
          <ac:spMkLst>
            <pc:docMk/>
            <pc:sldMk cId="1900419666" sldId="260"/>
            <ac:spMk id="13" creationId="{DE6F2125-4CAB-9ECC-A456-4D5197924FA8}"/>
          </ac:spMkLst>
        </pc:spChg>
        <pc:grpChg chg="add mod">
          <ac:chgData name="Fabio Bosco" userId="05f99f3348aa608a" providerId="LiveId" clId="{3F5B67C0-040A-44B5-A94B-F8311FE7C3A8}" dt="2025-03-01T18:19:59.516" v="4679" actId="1035"/>
          <ac:grpSpMkLst>
            <pc:docMk/>
            <pc:sldMk cId="1900419666" sldId="260"/>
            <ac:grpSpMk id="14" creationId="{2E42361A-8B9A-8B46-73EE-6A9E24BEF35E}"/>
          </ac:grpSpMkLst>
        </pc:grpChg>
        <pc:picChg chg="add mod ord">
          <ac:chgData name="Fabio Bosco" userId="05f99f3348aa608a" providerId="LiveId" clId="{3F5B67C0-040A-44B5-A94B-F8311FE7C3A8}" dt="2025-03-01T18:17:28.250" v="4635" actId="164"/>
          <ac:picMkLst>
            <pc:docMk/>
            <pc:sldMk cId="1900419666" sldId="260"/>
            <ac:picMk id="6" creationId="{22FA0A35-B7D4-0355-8E8D-B21347F7D70A}"/>
          </ac:picMkLst>
        </pc:picChg>
        <pc:picChg chg="add mod">
          <ac:chgData name="Fabio Bosco" userId="05f99f3348aa608a" providerId="LiveId" clId="{3F5B67C0-040A-44B5-A94B-F8311FE7C3A8}" dt="2025-03-01T18:17:28.250" v="4635" actId="164"/>
          <ac:picMkLst>
            <pc:docMk/>
            <pc:sldMk cId="1900419666" sldId="260"/>
            <ac:picMk id="9" creationId="{1EAD1A2B-CCDF-7A77-70F7-DD444FBF1DC0}"/>
          </ac:picMkLst>
        </pc:picChg>
        <pc:picChg chg="del">
          <ac:chgData name="Fabio Bosco" userId="05f99f3348aa608a" providerId="LiveId" clId="{3F5B67C0-040A-44B5-A94B-F8311FE7C3A8}" dt="2025-03-04T00:55:29.373" v="6390" actId="478"/>
          <ac:picMkLst>
            <pc:docMk/>
            <pc:sldMk cId="1900419666" sldId="260"/>
            <ac:picMk id="10" creationId="{059A86ED-E10C-B2E7-CCD1-0DF096277E7A}"/>
          </ac:picMkLst>
        </pc:picChg>
        <pc:picChg chg="add mod">
          <ac:chgData name="Fabio Bosco" userId="05f99f3348aa608a" providerId="LiveId" clId="{3F5B67C0-040A-44B5-A94B-F8311FE7C3A8}" dt="2025-03-04T01:00:15.624" v="6407" actId="1036"/>
          <ac:picMkLst>
            <pc:docMk/>
            <pc:sldMk cId="1900419666" sldId="260"/>
            <ac:picMk id="16" creationId="{C0F11FB0-AA64-4942-79C3-2ECEF49FA97D}"/>
          </ac:picMkLst>
        </pc:picChg>
      </pc:sldChg>
      <pc:sldChg chg="del">
        <pc:chgData name="Fabio Bosco" userId="05f99f3348aa608a" providerId="LiveId" clId="{3F5B67C0-040A-44B5-A94B-F8311FE7C3A8}" dt="2025-03-01T18:28:00.347" v="4880" actId="2696"/>
        <pc:sldMkLst>
          <pc:docMk/>
          <pc:sldMk cId="949714164" sldId="262"/>
        </pc:sldMkLst>
      </pc:sldChg>
      <pc:sldChg chg="add">
        <pc:chgData name="Fabio Bosco" userId="05f99f3348aa608a" providerId="LiveId" clId="{3F5B67C0-040A-44B5-A94B-F8311FE7C3A8}" dt="2025-03-01T18:28:09.474" v="4881"/>
        <pc:sldMkLst>
          <pc:docMk/>
          <pc:sldMk cId="3382717811" sldId="262"/>
        </pc:sldMkLst>
      </pc:sldChg>
      <pc:sldChg chg="addSp delSp modSp mod ord delAnim modAnim">
        <pc:chgData name="Fabio Bosco" userId="05f99f3348aa608a" providerId="LiveId" clId="{3F5B67C0-040A-44B5-A94B-F8311FE7C3A8}" dt="2025-03-04T01:16:30.860" v="6701"/>
        <pc:sldMkLst>
          <pc:docMk/>
          <pc:sldMk cId="2541811697" sldId="263"/>
        </pc:sldMkLst>
        <pc:spChg chg="mod">
          <ac:chgData name="Fabio Bosco" userId="05f99f3348aa608a" providerId="LiveId" clId="{3F5B67C0-040A-44B5-A94B-F8311FE7C3A8}" dt="2025-03-01T23:22:24.067" v="6090" actId="20577"/>
          <ac:spMkLst>
            <pc:docMk/>
            <pc:sldMk cId="2541811697" sldId="263"/>
            <ac:spMk id="2" creationId="{88B897E1-DC1E-3292-2A9F-1A589F6FFA3E}"/>
          </ac:spMkLst>
        </pc:spChg>
        <pc:spChg chg="add mod">
          <ac:chgData name="Fabio Bosco" userId="05f99f3348aa608a" providerId="LiveId" clId="{3F5B67C0-040A-44B5-A94B-F8311FE7C3A8}" dt="2025-03-04T01:04:35.554" v="6448" actId="165"/>
          <ac:spMkLst>
            <pc:docMk/>
            <pc:sldMk cId="2541811697" sldId="263"/>
            <ac:spMk id="14" creationId="{29958FE5-12E7-7477-6954-045BB5BF6D8A}"/>
          </ac:spMkLst>
        </pc:spChg>
        <pc:spChg chg="add del mod topLvl">
          <ac:chgData name="Fabio Bosco" userId="05f99f3348aa608a" providerId="LiveId" clId="{3F5B67C0-040A-44B5-A94B-F8311FE7C3A8}" dt="2025-03-04T01:05:38.228" v="6465" actId="478"/>
          <ac:spMkLst>
            <pc:docMk/>
            <pc:sldMk cId="2541811697" sldId="263"/>
            <ac:spMk id="17" creationId="{107EAD87-27A6-E88E-BB48-477371E0647D}"/>
          </ac:spMkLst>
        </pc:spChg>
        <pc:spChg chg="mod">
          <ac:chgData name="Fabio Bosco" userId="05f99f3348aa608a" providerId="LiveId" clId="{3F5B67C0-040A-44B5-A94B-F8311FE7C3A8}" dt="2025-03-01T00:52:38.758" v="4261" actId="207"/>
          <ac:spMkLst>
            <pc:docMk/>
            <pc:sldMk cId="2541811697" sldId="263"/>
            <ac:spMk id="23" creationId="{347AA61A-FEE8-2709-98E1-F23FDF06C51D}"/>
          </ac:spMkLst>
        </pc:spChg>
        <pc:spChg chg="mod">
          <ac:chgData name="Fabio Bosco" userId="05f99f3348aa608a" providerId="LiveId" clId="{3F5B67C0-040A-44B5-A94B-F8311FE7C3A8}" dt="2025-03-04T01:15:36.905" v="6695" actId="14100"/>
          <ac:spMkLst>
            <pc:docMk/>
            <pc:sldMk cId="2541811697" sldId="263"/>
            <ac:spMk id="24" creationId="{03E37A4B-338D-5986-E4F9-0D8E2D9D7580}"/>
          </ac:spMkLst>
        </pc:spChg>
        <pc:spChg chg="add mod">
          <ac:chgData name="Fabio Bosco" userId="05f99f3348aa608a" providerId="LiveId" clId="{3F5B67C0-040A-44B5-A94B-F8311FE7C3A8}" dt="2025-03-04T01:10:14.171" v="6560" actId="20577"/>
          <ac:spMkLst>
            <pc:docMk/>
            <pc:sldMk cId="2541811697" sldId="263"/>
            <ac:spMk id="33" creationId="{F7FFB9B3-1CEA-600F-1981-A1A724424D47}"/>
          </ac:spMkLst>
        </pc:spChg>
        <pc:spChg chg="add mod">
          <ac:chgData name="Fabio Bosco" userId="05f99f3348aa608a" providerId="LiveId" clId="{3F5B67C0-040A-44B5-A94B-F8311FE7C3A8}" dt="2025-03-04T01:15:49.722" v="6696" actId="1076"/>
          <ac:spMkLst>
            <pc:docMk/>
            <pc:sldMk cId="2541811697" sldId="263"/>
            <ac:spMk id="35" creationId="{01F33F5B-7427-E7C7-6D2B-4D19A0A78134}"/>
          </ac:spMkLst>
        </pc:spChg>
        <pc:grpChg chg="add del mod topLvl">
          <ac:chgData name="Fabio Bosco" userId="05f99f3348aa608a" providerId="LiveId" clId="{3F5B67C0-040A-44B5-A94B-F8311FE7C3A8}" dt="2025-03-04T01:04:55.816" v="6451" actId="478"/>
          <ac:grpSpMkLst>
            <pc:docMk/>
            <pc:sldMk cId="2541811697" sldId="263"/>
            <ac:grpSpMk id="15" creationId="{C04F15BB-0FD1-71F7-7A5F-81DB77C82CC2}"/>
          </ac:grpSpMkLst>
        </pc:grpChg>
        <pc:grpChg chg="add del mod">
          <ac:chgData name="Fabio Bosco" userId="05f99f3348aa608a" providerId="LiveId" clId="{3F5B67C0-040A-44B5-A94B-F8311FE7C3A8}" dt="2025-03-04T01:04:35.554" v="6448" actId="165"/>
          <ac:grpSpMkLst>
            <pc:docMk/>
            <pc:sldMk cId="2541811697" sldId="263"/>
            <ac:grpSpMk id="22" creationId="{9AE8D283-8B70-0260-51B0-20B67EF58BD7}"/>
          </ac:grpSpMkLst>
        </pc:grpChg>
        <pc:grpChg chg="add mod">
          <ac:chgData name="Fabio Bosco" userId="05f99f3348aa608a" providerId="LiveId" clId="{3F5B67C0-040A-44B5-A94B-F8311FE7C3A8}" dt="2025-03-04T01:16:10.321" v="6698" actId="1076"/>
          <ac:grpSpMkLst>
            <pc:docMk/>
            <pc:sldMk cId="2541811697" sldId="263"/>
            <ac:grpSpMk id="34" creationId="{E12A71F5-89A6-15BC-6F66-81CE67336B1A}"/>
          </ac:grpSpMkLst>
        </pc:grpChg>
        <pc:picChg chg="add del mod topLvl">
          <ac:chgData name="Fabio Bosco" userId="05f99f3348aa608a" providerId="LiveId" clId="{3F5B67C0-040A-44B5-A94B-F8311FE7C3A8}" dt="2025-03-04T01:04:57.925" v="6452" actId="478"/>
          <ac:picMkLst>
            <pc:docMk/>
            <pc:sldMk cId="2541811697" sldId="263"/>
            <ac:picMk id="7" creationId="{0E43A7FA-9954-BE04-3BE7-01EE26D5CF8F}"/>
          </ac:picMkLst>
        </pc:picChg>
        <pc:picChg chg="mod">
          <ac:chgData name="Fabio Bosco" userId="05f99f3348aa608a" providerId="LiveId" clId="{3F5B67C0-040A-44B5-A94B-F8311FE7C3A8}" dt="2025-03-04T01:11:05.323" v="6604" actId="1038"/>
          <ac:picMkLst>
            <pc:docMk/>
            <pc:sldMk cId="2541811697" sldId="263"/>
            <ac:picMk id="11" creationId="{508F5F6A-DBFA-8EF1-C93E-CA73C17E95DF}"/>
          </ac:picMkLst>
        </pc:picChg>
        <pc:picChg chg="add del mod">
          <ac:chgData name="Fabio Bosco" userId="05f99f3348aa608a" providerId="LiveId" clId="{3F5B67C0-040A-44B5-A94B-F8311FE7C3A8}" dt="2025-03-04T01:04:35.554" v="6448" actId="165"/>
          <ac:picMkLst>
            <pc:docMk/>
            <pc:sldMk cId="2541811697" sldId="263"/>
            <ac:picMk id="12" creationId="{88F05110-15C6-41B2-8309-87CBE99E490C}"/>
          </ac:picMkLst>
        </pc:picChg>
        <pc:picChg chg="mod">
          <ac:chgData name="Fabio Bosco" userId="05f99f3348aa608a" providerId="LiveId" clId="{3F5B67C0-040A-44B5-A94B-F8311FE7C3A8}" dt="2025-02-28T19:52:49.761" v="2062" actId="1035"/>
          <ac:picMkLst>
            <pc:docMk/>
            <pc:sldMk cId="2541811697" sldId="263"/>
            <ac:picMk id="13" creationId="{3D66CF9B-534A-346E-580C-1714C5F22988}"/>
          </ac:picMkLst>
        </pc:picChg>
        <pc:picChg chg="mod">
          <ac:chgData name="Fabio Bosco" userId="05f99f3348aa608a" providerId="LiveId" clId="{3F5B67C0-040A-44B5-A94B-F8311FE7C3A8}" dt="2025-02-28T19:52:49.761" v="2062" actId="1035"/>
          <ac:picMkLst>
            <pc:docMk/>
            <pc:sldMk cId="2541811697" sldId="263"/>
            <ac:picMk id="28" creationId="{54291B19-C5B9-7753-E245-C4E7F0A28776}"/>
          </ac:picMkLst>
        </pc:picChg>
        <pc:picChg chg="add del mod ord">
          <ac:chgData name="Fabio Bosco" userId="05f99f3348aa608a" providerId="LiveId" clId="{3F5B67C0-040A-44B5-A94B-F8311FE7C3A8}" dt="2025-03-04T01:03:43.456" v="6443" actId="22"/>
          <ac:picMkLst>
            <pc:docMk/>
            <pc:sldMk cId="2541811697" sldId="263"/>
            <ac:picMk id="30" creationId="{4351BE46-3F61-2BFE-B81F-CABBAD94B880}"/>
          </ac:picMkLst>
        </pc:picChg>
        <pc:picChg chg="add mod">
          <ac:chgData name="Fabio Bosco" userId="05f99f3348aa608a" providerId="LiveId" clId="{3F5B67C0-040A-44B5-A94B-F8311FE7C3A8}" dt="2025-03-04T01:09:14.835" v="6513" actId="164"/>
          <ac:picMkLst>
            <pc:docMk/>
            <pc:sldMk cId="2541811697" sldId="263"/>
            <ac:picMk id="32" creationId="{3B497236-8178-FA84-56CE-E0C4F0CAE903}"/>
          </ac:picMkLst>
        </pc:picChg>
        <pc:cxnChg chg="add del mod topLvl">
          <ac:chgData name="Fabio Bosco" userId="05f99f3348aa608a" providerId="LiveId" clId="{3F5B67C0-040A-44B5-A94B-F8311FE7C3A8}" dt="2025-03-04T01:05:35.197" v="6464" actId="478"/>
          <ac:cxnSpMkLst>
            <pc:docMk/>
            <pc:sldMk cId="2541811697" sldId="263"/>
            <ac:cxnSpMk id="21" creationId="{1CB1772F-B8F1-6C8C-9C47-710F7DEF0A26}"/>
          </ac:cxnSpMkLst>
        </pc:cxnChg>
      </pc:sldChg>
      <pc:sldChg chg="del">
        <pc:chgData name="Fabio Bosco" userId="05f99f3348aa608a" providerId="LiveId" clId="{3F5B67C0-040A-44B5-A94B-F8311FE7C3A8}" dt="2025-03-01T18:28:34.337" v="4883" actId="47"/>
        <pc:sldMkLst>
          <pc:docMk/>
          <pc:sldMk cId="2555832376" sldId="264"/>
        </pc:sldMkLst>
      </pc:sldChg>
      <pc:sldChg chg="modSp mod">
        <pc:chgData name="Fabio Bosco" userId="05f99f3348aa608a" providerId="LiveId" clId="{3F5B67C0-040A-44B5-A94B-F8311FE7C3A8}" dt="2025-02-28T20:44:13.768" v="2893" actId="20577"/>
        <pc:sldMkLst>
          <pc:docMk/>
          <pc:sldMk cId="158628238" sldId="265"/>
        </pc:sldMkLst>
        <pc:spChg chg="mod">
          <ac:chgData name="Fabio Bosco" userId="05f99f3348aa608a" providerId="LiveId" clId="{3F5B67C0-040A-44B5-A94B-F8311FE7C3A8}" dt="2025-02-28T20:44:06.653" v="2886" actId="20577"/>
          <ac:spMkLst>
            <pc:docMk/>
            <pc:sldMk cId="158628238" sldId="265"/>
            <ac:spMk id="2" creationId="{B01D8497-2A66-69DE-7370-98E3BE14B441}"/>
          </ac:spMkLst>
        </pc:spChg>
        <pc:spChg chg="mod">
          <ac:chgData name="Fabio Bosco" userId="05f99f3348aa608a" providerId="LiveId" clId="{3F5B67C0-040A-44B5-A94B-F8311FE7C3A8}" dt="2025-02-28T20:44:13.768" v="2893" actId="20577"/>
          <ac:spMkLst>
            <pc:docMk/>
            <pc:sldMk cId="158628238" sldId="265"/>
            <ac:spMk id="6" creationId="{EDE69587-D070-841C-58D5-24788971FFE9}"/>
          </ac:spMkLst>
        </pc:spChg>
      </pc:sldChg>
      <pc:sldChg chg="add">
        <pc:chgData name="Fabio Bosco" userId="05f99f3348aa608a" providerId="LiveId" clId="{3F5B67C0-040A-44B5-A94B-F8311FE7C3A8}" dt="2025-03-01T18:29:06.677" v="4885"/>
        <pc:sldMkLst>
          <pc:docMk/>
          <pc:sldMk cId="1883565245" sldId="287"/>
        </pc:sldMkLst>
      </pc:sldChg>
      <pc:sldChg chg="del">
        <pc:chgData name="Fabio Bosco" userId="05f99f3348aa608a" providerId="LiveId" clId="{3F5B67C0-040A-44B5-A94B-F8311FE7C3A8}" dt="2025-03-01T18:28:47.926" v="4884" actId="2696"/>
        <pc:sldMkLst>
          <pc:docMk/>
          <pc:sldMk cId="2402032609" sldId="287"/>
        </pc:sldMkLst>
      </pc:sldChg>
      <pc:sldChg chg="add ord">
        <pc:chgData name="Fabio Bosco" userId="05f99f3348aa608a" providerId="LiveId" clId="{3F5B67C0-040A-44B5-A94B-F8311FE7C3A8}" dt="2025-03-01T18:27:10.154" v="4871"/>
        <pc:sldMkLst>
          <pc:docMk/>
          <pc:sldMk cId="3181235830" sldId="295"/>
        </pc:sldMkLst>
      </pc:sldChg>
      <pc:sldChg chg="add ord">
        <pc:chgData name="Fabio Bosco" userId="05f99f3348aa608a" providerId="LiveId" clId="{3F5B67C0-040A-44B5-A94B-F8311FE7C3A8}" dt="2025-03-03T22:19:32.678" v="6097"/>
        <pc:sldMkLst>
          <pc:docMk/>
          <pc:sldMk cId="1810331414" sldId="299"/>
        </pc:sldMkLst>
      </pc:sldChg>
      <pc:sldChg chg="addSp modSp add mod">
        <pc:chgData name="Fabio Bosco" userId="05f99f3348aa608a" providerId="LiveId" clId="{3F5B67C0-040A-44B5-A94B-F8311FE7C3A8}" dt="2025-03-04T01:35:07.223" v="6898" actId="114"/>
        <pc:sldMkLst>
          <pc:docMk/>
          <pc:sldMk cId="16603932" sldId="314"/>
        </pc:sldMkLst>
        <pc:spChg chg="mod">
          <ac:chgData name="Fabio Bosco" userId="05f99f3348aa608a" providerId="LiveId" clId="{3F5B67C0-040A-44B5-A94B-F8311FE7C3A8}" dt="2025-03-04T01:32:43.890" v="6821" actId="20577"/>
          <ac:spMkLst>
            <pc:docMk/>
            <pc:sldMk cId="16603932" sldId="314"/>
            <ac:spMk id="3" creationId="{232FB673-1ABF-782A-A0D8-653FEF41C942}"/>
          </ac:spMkLst>
        </pc:spChg>
        <pc:spChg chg="mod">
          <ac:chgData name="Fabio Bosco" userId="05f99f3348aa608a" providerId="LiveId" clId="{3F5B67C0-040A-44B5-A94B-F8311FE7C3A8}" dt="2025-03-04T01:19:21.492" v="6787" actId="113"/>
          <ac:spMkLst>
            <pc:docMk/>
            <pc:sldMk cId="16603932" sldId="314"/>
            <ac:spMk id="4" creationId="{EEE79BBE-E97D-F5BE-316B-AA8B39384489}"/>
          </ac:spMkLst>
        </pc:spChg>
        <pc:spChg chg="mod">
          <ac:chgData name="Fabio Bosco" userId="05f99f3348aa608a" providerId="LiveId" clId="{3F5B67C0-040A-44B5-A94B-F8311FE7C3A8}" dt="2025-03-04T01:32:51.937" v="6824" actId="1076"/>
          <ac:spMkLst>
            <pc:docMk/>
            <pc:sldMk cId="16603932" sldId="314"/>
            <ac:spMk id="5" creationId="{53535680-5978-E2ED-8751-AC7937412243}"/>
          </ac:spMkLst>
        </pc:spChg>
        <pc:spChg chg="mod">
          <ac:chgData name="Fabio Bosco" userId="05f99f3348aa608a" providerId="LiveId" clId="{3F5B67C0-040A-44B5-A94B-F8311FE7C3A8}" dt="2025-03-04T01:19:38.127" v="6790" actId="1076"/>
          <ac:spMkLst>
            <pc:docMk/>
            <pc:sldMk cId="16603932" sldId="314"/>
            <ac:spMk id="6" creationId="{8B7D2BD0-63BA-74ED-F26A-6D40B9957BEB}"/>
          </ac:spMkLst>
        </pc:spChg>
        <pc:spChg chg="mod">
          <ac:chgData name="Fabio Bosco" userId="05f99f3348aa608a" providerId="LiveId" clId="{3F5B67C0-040A-44B5-A94B-F8311FE7C3A8}" dt="2025-03-04T01:19:38.127" v="6790" actId="1076"/>
          <ac:spMkLst>
            <pc:docMk/>
            <pc:sldMk cId="16603932" sldId="314"/>
            <ac:spMk id="7" creationId="{E67106DA-A3F8-73B7-EA13-1B70291FA056}"/>
          </ac:spMkLst>
        </pc:spChg>
        <pc:spChg chg="add mod">
          <ac:chgData name="Fabio Bosco" userId="05f99f3348aa608a" providerId="LiveId" clId="{3F5B67C0-040A-44B5-A94B-F8311FE7C3A8}" dt="2025-03-04T01:35:07.223" v="6898" actId="114"/>
          <ac:spMkLst>
            <pc:docMk/>
            <pc:sldMk cId="16603932" sldId="314"/>
            <ac:spMk id="12" creationId="{0DD25C29-E0E3-A37C-BC7D-E37C9264C490}"/>
          </ac:spMkLst>
        </pc:spChg>
        <pc:picChg chg="add mod ord">
          <ac:chgData name="Fabio Bosco" userId="05f99f3348aa608a" providerId="LiveId" clId="{3F5B67C0-040A-44B5-A94B-F8311FE7C3A8}" dt="2025-03-04T01:32:50.359" v="6822" actId="1076"/>
          <ac:picMkLst>
            <pc:docMk/>
            <pc:sldMk cId="16603932" sldId="314"/>
            <ac:picMk id="9" creationId="{7EA233A6-9162-3D20-5CBA-379DD6F69B3D}"/>
          </ac:picMkLst>
        </pc:picChg>
        <pc:picChg chg="add mod">
          <ac:chgData name="Fabio Bosco" userId="05f99f3348aa608a" providerId="LiveId" clId="{3F5B67C0-040A-44B5-A94B-F8311FE7C3A8}" dt="2025-03-04T01:32:50.359" v="6822" actId="1076"/>
          <ac:picMkLst>
            <pc:docMk/>
            <pc:sldMk cId="16603932" sldId="314"/>
            <ac:picMk id="11" creationId="{17CE836F-B6F7-B8D0-0698-355256D7B492}"/>
          </ac:picMkLst>
        </pc:picChg>
      </pc:sldChg>
      <pc:sldChg chg="addSp delSp modSp add mod ord">
        <pc:chgData name="Fabio Bosco" userId="05f99f3348aa608a" providerId="LiveId" clId="{3F5B67C0-040A-44B5-A94B-F8311FE7C3A8}" dt="2025-02-28T20:42:57.161" v="2871"/>
        <pc:sldMkLst>
          <pc:docMk/>
          <pc:sldMk cId="2117610847" sldId="1477"/>
        </pc:sldMkLst>
        <pc:spChg chg="mod">
          <ac:chgData name="Fabio Bosco" userId="05f99f3348aa608a" providerId="LiveId" clId="{3F5B67C0-040A-44B5-A94B-F8311FE7C3A8}" dt="2025-02-28T01:18:27.914" v="35" actId="20577"/>
          <ac:spMkLst>
            <pc:docMk/>
            <pc:sldMk cId="2117610847" sldId="1477"/>
            <ac:spMk id="2" creationId="{C3D27480-ED90-B8AF-8E68-F3AAE53CFD11}"/>
          </ac:spMkLst>
        </pc:spChg>
        <pc:spChg chg="mod">
          <ac:chgData name="Fabio Bosco" userId="05f99f3348aa608a" providerId="LiveId" clId="{3F5B67C0-040A-44B5-A94B-F8311FE7C3A8}" dt="2025-02-28T01:28:34.565" v="147" actId="1076"/>
          <ac:spMkLst>
            <pc:docMk/>
            <pc:sldMk cId="2117610847" sldId="1477"/>
            <ac:spMk id="8" creationId="{C5C292C8-ADA5-4483-6355-77DFFFC48356}"/>
          </ac:spMkLst>
        </pc:spChg>
        <pc:spChg chg="mod">
          <ac:chgData name="Fabio Bosco" userId="05f99f3348aa608a" providerId="LiveId" clId="{3F5B67C0-040A-44B5-A94B-F8311FE7C3A8}" dt="2025-02-28T01:28:55.835" v="156" actId="1076"/>
          <ac:spMkLst>
            <pc:docMk/>
            <pc:sldMk cId="2117610847" sldId="1477"/>
            <ac:spMk id="10" creationId="{B5F64742-46DE-B7C6-B608-0DCBCAAFDAE5}"/>
          </ac:spMkLst>
        </pc:spChg>
        <pc:spChg chg="mod">
          <ac:chgData name="Fabio Bosco" userId="05f99f3348aa608a" providerId="LiveId" clId="{3F5B67C0-040A-44B5-A94B-F8311FE7C3A8}" dt="2025-02-28T01:30:54.104" v="176" actId="20577"/>
          <ac:spMkLst>
            <pc:docMk/>
            <pc:sldMk cId="2117610847" sldId="1477"/>
            <ac:spMk id="15" creationId="{D898A61A-FF62-ECB9-6310-F1274F766B7A}"/>
          </ac:spMkLst>
        </pc:spChg>
        <pc:spChg chg="mod">
          <ac:chgData name="Fabio Bosco" userId="05f99f3348aa608a" providerId="LiveId" clId="{3F5B67C0-040A-44B5-A94B-F8311FE7C3A8}" dt="2025-02-28T01:36:49.354" v="317" actId="14100"/>
          <ac:spMkLst>
            <pc:docMk/>
            <pc:sldMk cId="2117610847" sldId="1477"/>
            <ac:spMk id="20" creationId="{56AE0A97-070D-8CE4-2903-89A27CBBF3B9}"/>
          </ac:spMkLst>
        </pc:spChg>
        <pc:spChg chg="mod">
          <ac:chgData name="Fabio Bosco" userId="05f99f3348aa608a" providerId="LiveId" clId="{3F5B67C0-040A-44B5-A94B-F8311FE7C3A8}" dt="2025-02-28T01:36:28.008" v="311" actId="1038"/>
          <ac:spMkLst>
            <pc:docMk/>
            <pc:sldMk cId="2117610847" sldId="1477"/>
            <ac:spMk id="21" creationId="{3BABDFE8-9216-54A3-589C-4AC2452A1F2B}"/>
          </ac:spMkLst>
        </pc:spChg>
        <pc:grpChg chg="mod">
          <ac:chgData name="Fabio Bosco" userId="05f99f3348aa608a" providerId="LiveId" clId="{3F5B67C0-040A-44B5-A94B-F8311FE7C3A8}" dt="2025-02-28T01:36:28.008" v="311" actId="1038"/>
          <ac:grpSpMkLst>
            <pc:docMk/>
            <pc:sldMk cId="2117610847" sldId="1477"/>
            <ac:grpSpMk id="12" creationId="{749A6B7A-A727-0DED-7817-394C15D7E60E}"/>
          </ac:grpSpMkLst>
        </pc:grpChg>
        <pc:grpChg chg="mod">
          <ac:chgData name="Fabio Bosco" userId="05f99f3348aa608a" providerId="LiveId" clId="{3F5B67C0-040A-44B5-A94B-F8311FE7C3A8}" dt="2025-02-28T01:36:28.008" v="311" actId="1038"/>
          <ac:grpSpMkLst>
            <pc:docMk/>
            <pc:sldMk cId="2117610847" sldId="1477"/>
            <ac:grpSpMk id="13" creationId="{F77D9024-456B-90A1-59AE-D4949B850BAD}"/>
          </ac:grpSpMkLst>
        </pc:grpChg>
        <pc:grpChg chg="mod">
          <ac:chgData name="Fabio Bosco" userId="05f99f3348aa608a" providerId="LiveId" clId="{3F5B67C0-040A-44B5-A94B-F8311FE7C3A8}" dt="2025-02-28T01:36:28.008" v="311" actId="1038"/>
          <ac:grpSpMkLst>
            <pc:docMk/>
            <pc:sldMk cId="2117610847" sldId="1477"/>
            <ac:grpSpMk id="14" creationId="{63DC9780-6DE4-4AAC-317A-2F5EF575C81F}"/>
          </ac:grpSpMkLst>
        </pc:grpChg>
        <pc:picChg chg="mod">
          <ac:chgData name="Fabio Bosco" userId="05f99f3348aa608a" providerId="LiveId" clId="{3F5B67C0-040A-44B5-A94B-F8311FE7C3A8}" dt="2025-02-28T01:28:30.604" v="146" actId="1076"/>
          <ac:picMkLst>
            <pc:docMk/>
            <pc:sldMk cId="2117610847" sldId="1477"/>
            <ac:picMk id="9" creationId="{85984302-724C-1B61-50F3-C6184635E981}"/>
          </ac:picMkLst>
        </pc:picChg>
        <pc:picChg chg="mod">
          <ac:chgData name="Fabio Bosco" userId="05f99f3348aa608a" providerId="LiveId" clId="{3F5B67C0-040A-44B5-A94B-F8311FE7C3A8}" dt="2025-02-28T01:28:38.132" v="149" actId="14100"/>
          <ac:picMkLst>
            <pc:docMk/>
            <pc:sldMk cId="2117610847" sldId="1477"/>
            <ac:picMk id="11" creationId="{8192B19A-357A-1E33-F1A0-7951E16E9BB8}"/>
          </ac:picMkLst>
        </pc:picChg>
        <pc:picChg chg="add mod ord modCrop">
          <ac:chgData name="Fabio Bosco" userId="05f99f3348aa608a" providerId="LiveId" clId="{3F5B67C0-040A-44B5-A94B-F8311FE7C3A8}" dt="2025-02-28T02:02:36.407" v="585" actId="1076"/>
          <ac:picMkLst>
            <pc:docMk/>
            <pc:sldMk cId="2117610847" sldId="1477"/>
            <ac:picMk id="16" creationId="{A42D97A4-DE33-E164-46D2-2B2E685DF1F7}"/>
          </ac:picMkLst>
        </pc:picChg>
        <pc:picChg chg="mod">
          <ac:chgData name="Fabio Bosco" userId="05f99f3348aa608a" providerId="LiveId" clId="{3F5B67C0-040A-44B5-A94B-F8311FE7C3A8}" dt="2025-02-28T01:37:00.200" v="322" actId="1076"/>
          <ac:picMkLst>
            <pc:docMk/>
            <pc:sldMk cId="2117610847" sldId="1477"/>
            <ac:picMk id="19" creationId="{FD3E6975-DFFF-DC63-0792-E207ECFA2ED7}"/>
          </ac:picMkLst>
        </pc:picChg>
        <pc:picChg chg="mod ord">
          <ac:chgData name="Fabio Bosco" userId="05f99f3348aa608a" providerId="LiveId" clId="{3F5B67C0-040A-44B5-A94B-F8311FE7C3A8}" dt="2025-02-28T01:37:39.718" v="346" actId="1076"/>
          <ac:picMkLst>
            <pc:docMk/>
            <pc:sldMk cId="2117610847" sldId="1477"/>
            <ac:picMk id="22" creationId="{A605C174-740D-F070-695C-77B573BEAF88}"/>
          </ac:picMkLst>
        </pc:picChg>
      </pc:sldChg>
      <pc:sldChg chg="add del">
        <pc:chgData name="Fabio Bosco" userId="05f99f3348aa608a" providerId="LiveId" clId="{3F5B67C0-040A-44B5-A94B-F8311FE7C3A8}" dt="2025-03-01T18:30:30.213" v="4892" actId="2696"/>
        <pc:sldMkLst>
          <pc:docMk/>
          <pc:sldMk cId="582434883" sldId="1480"/>
        </pc:sldMkLst>
      </pc:sldChg>
      <pc:sldChg chg="addSp delSp modSp add mod">
        <pc:chgData name="Fabio Bosco" userId="05f99f3348aa608a" providerId="LiveId" clId="{3F5B67C0-040A-44B5-A94B-F8311FE7C3A8}" dt="2025-03-04T20:06:16.374" v="6906" actId="20577"/>
        <pc:sldMkLst>
          <pc:docMk/>
          <pc:sldMk cId="2329515554" sldId="1480"/>
        </pc:sldMkLst>
        <pc:spChg chg="mod">
          <ac:chgData name="Fabio Bosco" userId="05f99f3348aa608a" providerId="LiveId" clId="{3F5B67C0-040A-44B5-A94B-F8311FE7C3A8}" dt="2025-03-01T18:31:52.693" v="4967" actId="20577"/>
          <ac:spMkLst>
            <pc:docMk/>
            <pc:sldMk cId="2329515554" sldId="1480"/>
            <ac:spMk id="2" creationId="{790F3B3C-B93F-5EB4-6752-523ED11A6EEB}"/>
          </ac:spMkLst>
        </pc:spChg>
        <pc:spChg chg="mod">
          <ac:chgData name="Fabio Bosco" userId="05f99f3348aa608a" providerId="LiveId" clId="{3F5B67C0-040A-44B5-A94B-F8311FE7C3A8}" dt="2025-03-04T20:06:16.374" v="6906" actId="20577"/>
          <ac:spMkLst>
            <pc:docMk/>
            <pc:sldMk cId="2329515554" sldId="1480"/>
            <ac:spMk id="6" creationId="{7776ED8B-412D-1553-CE5F-D79A022C6387}"/>
          </ac:spMkLst>
        </pc:spChg>
        <pc:spChg chg="mod">
          <ac:chgData name="Fabio Bosco" userId="05f99f3348aa608a" providerId="LiveId" clId="{3F5B67C0-040A-44B5-A94B-F8311FE7C3A8}" dt="2025-03-01T19:12:11.526" v="6004" actId="1035"/>
          <ac:spMkLst>
            <pc:docMk/>
            <pc:sldMk cId="2329515554" sldId="1480"/>
            <ac:spMk id="12" creationId="{B5B109BF-1021-7A5C-EA6D-414297CAD034}"/>
          </ac:spMkLst>
        </pc:spChg>
        <pc:spChg chg="mod">
          <ac:chgData name="Fabio Bosco" userId="05f99f3348aa608a" providerId="LiveId" clId="{3F5B67C0-040A-44B5-A94B-F8311FE7C3A8}" dt="2025-03-01T19:12:17.557" v="6005" actId="1076"/>
          <ac:spMkLst>
            <pc:docMk/>
            <pc:sldMk cId="2329515554" sldId="1480"/>
            <ac:spMk id="13" creationId="{6648D9AD-DAB2-67B8-51A2-DCA87454A952}"/>
          </ac:spMkLst>
        </pc:spChg>
        <pc:spChg chg="mod">
          <ac:chgData name="Fabio Bosco" userId="05f99f3348aa608a" providerId="LiveId" clId="{3F5B67C0-040A-44B5-A94B-F8311FE7C3A8}" dt="2025-03-01T19:12:06.229" v="5993" actId="1035"/>
          <ac:spMkLst>
            <pc:docMk/>
            <pc:sldMk cId="2329515554" sldId="1480"/>
            <ac:spMk id="15" creationId="{0A186503-EC3C-DE74-39F5-755ACD1441AD}"/>
          </ac:spMkLst>
        </pc:spChg>
        <pc:picChg chg="add mod">
          <ac:chgData name="Fabio Bosco" userId="05f99f3348aa608a" providerId="LiveId" clId="{3F5B67C0-040A-44B5-A94B-F8311FE7C3A8}" dt="2025-03-01T19:11:51.065" v="5964" actId="1076"/>
          <ac:picMkLst>
            <pc:docMk/>
            <pc:sldMk cId="2329515554" sldId="1480"/>
            <ac:picMk id="10" creationId="{10D6B826-CAD0-D504-42B1-AA1C0F0FDB50}"/>
          </ac:picMkLst>
        </pc:picChg>
      </pc:sldChg>
      <pc:sldChg chg="addSp delSp modSp mod ord">
        <pc:chgData name="Fabio Bosco" userId="05f99f3348aa608a" providerId="LiveId" clId="{3F5B67C0-040A-44B5-A94B-F8311FE7C3A8}" dt="2025-02-28T23:22:44.098" v="3691" actId="478"/>
        <pc:sldMkLst>
          <pc:docMk/>
          <pc:sldMk cId="2805972378" sldId="1487"/>
        </pc:sldMkLst>
        <pc:spChg chg="mod">
          <ac:chgData name="Fabio Bosco" userId="05f99f3348aa608a" providerId="LiveId" clId="{3F5B67C0-040A-44B5-A94B-F8311FE7C3A8}" dt="2025-02-28T21:16:41.481" v="3241" actId="20577"/>
          <ac:spMkLst>
            <pc:docMk/>
            <pc:sldMk cId="2805972378" sldId="1487"/>
            <ac:spMk id="2" creationId="{60B38E42-9607-EA2B-551E-0A1F8BEF1EF8}"/>
          </ac:spMkLst>
        </pc:spChg>
        <pc:spChg chg="mod">
          <ac:chgData name="Fabio Bosco" userId="05f99f3348aa608a" providerId="LiveId" clId="{3F5B67C0-040A-44B5-A94B-F8311FE7C3A8}" dt="2025-02-28T22:24:20.982" v="3621" actId="20577"/>
          <ac:spMkLst>
            <pc:docMk/>
            <pc:sldMk cId="2805972378" sldId="1487"/>
            <ac:spMk id="6" creationId="{817CE4C5-EB1C-1B1E-BD97-D67A875B26AB}"/>
          </ac:spMkLst>
        </pc:spChg>
        <pc:spChg chg="add mod">
          <ac:chgData name="Fabio Bosco" userId="05f99f3348aa608a" providerId="LiveId" clId="{3F5B67C0-040A-44B5-A94B-F8311FE7C3A8}" dt="2025-02-28T22:23:54.104" v="3599" actId="164"/>
          <ac:spMkLst>
            <pc:docMk/>
            <pc:sldMk cId="2805972378" sldId="1487"/>
            <ac:spMk id="10" creationId="{39E57441-1C40-56A9-B74A-486AF13A013E}"/>
          </ac:spMkLst>
        </pc:spChg>
        <pc:spChg chg="add mod">
          <ac:chgData name="Fabio Bosco" userId="05f99f3348aa608a" providerId="LiveId" clId="{3F5B67C0-040A-44B5-A94B-F8311FE7C3A8}" dt="2025-02-28T22:52:55.977" v="3683" actId="1035"/>
          <ac:spMkLst>
            <pc:docMk/>
            <pc:sldMk cId="2805972378" sldId="1487"/>
            <ac:spMk id="11" creationId="{BF2FDB78-5562-DCA9-B0E9-F234B4D996A9}"/>
          </ac:spMkLst>
        </pc:spChg>
        <pc:spChg chg="add mod">
          <ac:chgData name="Fabio Bosco" userId="05f99f3348aa608a" providerId="LiveId" clId="{3F5B67C0-040A-44B5-A94B-F8311FE7C3A8}" dt="2025-02-28T22:33:07.328" v="3668" actId="164"/>
          <ac:spMkLst>
            <pc:docMk/>
            <pc:sldMk cId="2805972378" sldId="1487"/>
            <ac:spMk id="14" creationId="{CFD0E6CC-7368-552C-0440-3BCF2B07AA12}"/>
          </ac:spMkLst>
        </pc:spChg>
        <pc:grpChg chg="add mod">
          <ac:chgData name="Fabio Bosco" userId="05f99f3348aa608a" providerId="LiveId" clId="{3F5B67C0-040A-44B5-A94B-F8311FE7C3A8}" dt="2025-02-28T22:53:01.015" v="3686" actId="1035"/>
          <ac:grpSpMkLst>
            <pc:docMk/>
            <pc:sldMk cId="2805972378" sldId="1487"/>
            <ac:grpSpMk id="12" creationId="{C47C9725-529A-32D1-72BD-878F487CE6F5}"/>
          </ac:grpSpMkLst>
        </pc:grpChg>
        <pc:grpChg chg="add mod">
          <ac:chgData name="Fabio Bosco" userId="05f99f3348aa608a" providerId="LiveId" clId="{3F5B67C0-040A-44B5-A94B-F8311FE7C3A8}" dt="2025-02-28T22:33:07.328" v="3668" actId="164"/>
          <ac:grpSpMkLst>
            <pc:docMk/>
            <pc:sldMk cId="2805972378" sldId="1487"/>
            <ac:grpSpMk id="17" creationId="{6F66F541-BE0E-C014-27C4-D4CACD658A17}"/>
          </ac:grpSpMkLst>
        </pc:grpChg>
        <pc:picChg chg="add mod">
          <ac:chgData name="Fabio Bosco" userId="05f99f3348aa608a" providerId="LiveId" clId="{3F5B67C0-040A-44B5-A94B-F8311FE7C3A8}" dt="2025-02-28T22:23:54.104" v="3599" actId="164"/>
          <ac:picMkLst>
            <pc:docMk/>
            <pc:sldMk cId="2805972378" sldId="1487"/>
            <ac:picMk id="7" creationId="{66B8F03B-DFB4-5990-61D8-F976238FE1A2}"/>
          </ac:picMkLst>
        </pc:picChg>
        <pc:picChg chg="mod">
          <ac:chgData name="Fabio Bosco" userId="05f99f3348aa608a" providerId="LiveId" clId="{3F5B67C0-040A-44B5-A94B-F8311FE7C3A8}" dt="2025-02-28T22:33:07.328" v="3668" actId="164"/>
          <ac:picMkLst>
            <pc:docMk/>
            <pc:sldMk cId="2805972378" sldId="1487"/>
            <ac:picMk id="8" creationId="{A12835B0-FAD8-BF2D-374E-4DFBC29DAAA2}"/>
          </ac:picMkLst>
        </pc:picChg>
        <pc:picChg chg="add mod">
          <ac:chgData name="Fabio Bosco" userId="05f99f3348aa608a" providerId="LiveId" clId="{3F5B67C0-040A-44B5-A94B-F8311FE7C3A8}" dt="2025-02-28T22:23:54.104" v="3599" actId="164"/>
          <ac:picMkLst>
            <pc:docMk/>
            <pc:sldMk cId="2805972378" sldId="1487"/>
            <ac:picMk id="9" creationId="{F38951A3-4235-391F-8A2F-E47A02ACB14B}"/>
          </ac:picMkLst>
        </pc:picChg>
      </pc:sldChg>
      <pc:sldChg chg="modSp add mod ord">
        <pc:chgData name="Fabio Bosco" userId="05f99f3348aa608a" providerId="LiveId" clId="{3F5B67C0-040A-44B5-A94B-F8311FE7C3A8}" dt="2025-03-01T18:26:16.453" v="4865"/>
        <pc:sldMkLst>
          <pc:docMk/>
          <pc:sldMk cId="863354121" sldId="1490"/>
        </pc:sldMkLst>
        <pc:spChg chg="mod">
          <ac:chgData name="Fabio Bosco" userId="05f99f3348aa608a" providerId="LiveId" clId="{3F5B67C0-040A-44B5-A94B-F8311FE7C3A8}" dt="2025-02-28T01:38:00.060" v="373" actId="20577"/>
          <ac:spMkLst>
            <pc:docMk/>
            <pc:sldMk cId="863354121" sldId="1490"/>
            <ac:spMk id="2" creationId="{37A4503D-07D7-98B5-BC71-B99FD7B391BF}"/>
          </ac:spMkLst>
        </pc:spChg>
        <pc:spChg chg="mod">
          <ac:chgData name="Fabio Bosco" userId="05f99f3348aa608a" providerId="LiveId" clId="{3F5B67C0-040A-44B5-A94B-F8311FE7C3A8}" dt="2025-02-28T01:38:25.865" v="391" actId="20577"/>
          <ac:spMkLst>
            <pc:docMk/>
            <pc:sldMk cId="863354121" sldId="1490"/>
            <ac:spMk id="32" creationId="{06AA5FC0-AEAC-D5C5-10B1-74871B05DF63}"/>
          </ac:spMkLst>
        </pc:spChg>
      </pc:sldChg>
      <pc:sldChg chg="add">
        <pc:chgData name="Fabio Bosco" userId="05f99f3348aa608a" providerId="LiveId" clId="{3F5B67C0-040A-44B5-A94B-F8311FE7C3A8}" dt="2025-03-01T18:27:46.865" v="4879"/>
        <pc:sldMkLst>
          <pc:docMk/>
          <pc:sldMk cId="816717193" sldId="1491"/>
        </pc:sldMkLst>
      </pc:sldChg>
      <pc:sldChg chg="add del ord">
        <pc:chgData name="Fabio Bosco" userId="05f99f3348aa608a" providerId="LiveId" clId="{3F5B67C0-040A-44B5-A94B-F8311FE7C3A8}" dt="2025-03-01T18:27:40.103" v="4878" actId="2696"/>
        <pc:sldMkLst>
          <pc:docMk/>
          <pc:sldMk cId="3625059986" sldId="1491"/>
        </pc:sldMkLst>
      </pc:sldChg>
      <pc:sldChg chg="addSp delSp modSp add mod ord">
        <pc:chgData name="Fabio Bosco" userId="05f99f3348aa608a" providerId="LiveId" clId="{3F5B67C0-040A-44B5-A94B-F8311FE7C3A8}" dt="2025-03-04T01:35:26.719" v="6899" actId="114"/>
        <pc:sldMkLst>
          <pc:docMk/>
          <pc:sldMk cId="2294629218" sldId="1494"/>
        </pc:sldMkLst>
        <pc:spChg chg="mod ord">
          <ac:chgData name="Fabio Bosco" userId="05f99f3348aa608a" providerId="LiveId" clId="{3F5B67C0-040A-44B5-A94B-F8311FE7C3A8}" dt="2025-02-28T02:12:55.614" v="593" actId="14100"/>
          <ac:spMkLst>
            <pc:docMk/>
            <pc:sldMk cId="2294629218" sldId="1494"/>
            <ac:spMk id="6" creationId="{7A178129-6730-891E-69F6-93BB701319BC}"/>
          </ac:spMkLst>
        </pc:spChg>
        <pc:spChg chg="mod">
          <ac:chgData name="Fabio Bosco" userId="05f99f3348aa608a" providerId="LiveId" clId="{3F5B67C0-040A-44B5-A94B-F8311FE7C3A8}" dt="2025-02-28T21:02:53.349" v="3113" actId="1076"/>
          <ac:spMkLst>
            <pc:docMk/>
            <pc:sldMk cId="2294629218" sldId="1494"/>
            <ac:spMk id="9" creationId="{C3E4EAB4-C2BD-E89C-6E65-A738F9F80001}"/>
          </ac:spMkLst>
        </pc:spChg>
        <pc:spChg chg="mod">
          <ac:chgData name="Fabio Bosco" userId="05f99f3348aa608a" providerId="LiveId" clId="{3F5B67C0-040A-44B5-A94B-F8311FE7C3A8}" dt="2025-02-28T02:31:51.525" v="1096" actId="14100"/>
          <ac:spMkLst>
            <pc:docMk/>
            <pc:sldMk cId="2294629218" sldId="1494"/>
            <ac:spMk id="15" creationId="{E1890029-C8CF-6FA7-531A-18A587F40985}"/>
          </ac:spMkLst>
        </pc:spChg>
        <pc:spChg chg="add mod">
          <ac:chgData name="Fabio Bosco" userId="05f99f3348aa608a" providerId="LiveId" clId="{3F5B67C0-040A-44B5-A94B-F8311FE7C3A8}" dt="2025-02-28T02:31:26.151" v="1089" actId="1036"/>
          <ac:spMkLst>
            <pc:docMk/>
            <pc:sldMk cId="2294629218" sldId="1494"/>
            <ac:spMk id="26" creationId="{A4F06E79-4813-FA1A-CD1F-8AD44525399A}"/>
          </ac:spMkLst>
        </pc:spChg>
        <pc:spChg chg="add mod">
          <ac:chgData name="Fabio Bosco" userId="05f99f3348aa608a" providerId="LiveId" clId="{3F5B67C0-040A-44B5-A94B-F8311FE7C3A8}" dt="2025-03-04T01:35:26.719" v="6899" actId="114"/>
          <ac:spMkLst>
            <pc:docMk/>
            <pc:sldMk cId="2294629218" sldId="1494"/>
            <ac:spMk id="32" creationId="{A42B2831-2AA7-2A91-2FC9-15F4EE274B2B}"/>
          </ac:spMkLst>
        </pc:spChg>
        <pc:grpChg chg="mod">
          <ac:chgData name="Fabio Bosco" userId="05f99f3348aa608a" providerId="LiveId" clId="{3F5B67C0-040A-44B5-A94B-F8311FE7C3A8}" dt="2025-02-28T21:02:58.844" v="3114" actId="14100"/>
          <ac:grpSpMkLst>
            <pc:docMk/>
            <pc:sldMk cId="2294629218" sldId="1494"/>
            <ac:grpSpMk id="11" creationId="{CAB63254-8291-92DF-C8B7-20FA750BD28B}"/>
          </ac:grpSpMkLst>
        </pc:grpChg>
        <pc:grpChg chg="mod">
          <ac:chgData name="Fabio Bosco" userId="05f99f3348aa608a" providerId="LiveId" clId="{3F5B67C0-040A-44B5-A94B-F8311FE7C3A8}" dt="2025-02-28T02:31:26.151" v="1089" actId="1036"/>
          <ac:grpSpMkLst>
            <pc:docMk/>
            <pc:sldMk cId="2294629218" sldId="1494"/>
            <ac:grpSpMk id="25" creationId="{AFA5D622-FFCA-9D79-9525-4F1B343020DA}"/>
          </ac:grpSpMkLst>
        </pc:grpChg>
        <pc:picChg chg="mod">
          <ac:chgData name="Fabio Bosco" userId="05f99f3348aa608a" providerId="LiveId" clId="{3F5B67C0-040A-44B5-A94B-F8311FE7C3A8}" dt="2025-02-28T02:31:26.151" v="1089" actId="1036"/>
          <ac:picMkLst>
            <pc:docMk/>
            <pc:sldMk cId="2294629218" sldId="1494"/>
            <ac:picMk id="10" creationId="{5D983946-A861-42BF-0346-B97FCCCF5F4B}"/>
          </ac:picMkLst>
        </pc:picChg>
        <pc:picChg chg="mod">
          <ac:chgData name="Fabio Bosco" userId="05f99f3348aa608a" providerId="LiveId" clId="{3F5B67C0-040A-44B5-A94B-F8311FE7C3A8}" dt="2025-02-28T02:31:26.151" v="1089" actId="1036"/>
          <ac:picMkLst>
            <pc:docMk/>
            <pc:sldMk cId="2294629218" sldId="1494"/>
            <ac:picMk id="14" creationId="{4D869141-6DC9-ED51-39B2-DCA102905691}"/>
          </ac:picMkLst>
        </pc:picChg>
        <pc:picChg chg="mod ord">
          <ac:chgData name="Fabio Bosco" userId="05f99f3348aa608a" providerId="LiveId" clId="{3F5B67C0-040A-44B5-A94B-F8311FE7C3A8}" dt="2025-02-28T02:12:50.306" v="588" actId="14100"/>
          <ac:picMkLst>
            <pc:docMk/>
            <pc:sldMk cId="2294629218" sldId="1494"/>
            <ac:picMk id="18" creationId="{560265E9-21A1-DA47-ED45-605EBEDF2BDE}"/>
          </ac:picMkLst>
        </pc:picChg>
        <pc:picChg chg="mod ord">
          <ac:chgData name="Fabio Bosco" userId="05f99f3348aa608a" providerId="LiveId" clId="{3F5B67C0-040A-44B5-A94B-F8311FE7C3A8}" dt="2025-02-28T02:12:52.456" v="590" actId="14100"/>
          <ac:picMkLst>
            <pc:docMk/>
            <pc:sldMk cId="2294629218" sldId="1494"/>
            <ac:picMk id="20" creationId="{B2BB042E-E67C-5A07-0EAA-DEA622F8AC69}"/>
          </ac:picMkLst>
        </pc:picChg>
        <pc:picChg chg="add mod">
          <ac:chgData name="Fabio Bosco" userId="05f99f3348aa608a" providerId="LiveId" clId="{3F5B67C0-040A-44B5-A94B-F8311FE7C3A8}" dt="2025-02-28T02:31:57.945" v="1097" actId="1076"/>
          <ac:picMkLst>
            <pc:docMk/>
            <pc:sldMk cId="2294629218" sldId="1494"/>
            <ac:picMk id="29" creationId="{8870184E-7E51-A6F7-5554-443FE328EBA2}"/>
          </ac:picMkLst>
        </pc:picChg>
        <pc:picChg chg="add del mod ord">
          <ac:chgData name="Fabio Bosco" userId="05f99f3348aa608a" providerId="LiveId" clId="{3F5B67C0-040A-44B5-A94B-F8311FE7C3A8}" dt="2025-02-28T21:02:41.074" v="3108" actId="1036"/>
          <ac:picMkLst>
            <pc:docMk/>
            <pc:sldMk cId="2294629218" sldId="1494"/>
            <ac:picMk id="31" creationId="{17DF97E3-88B7-17BD-711F-E44B6053D65E}"/>
          </ac:picMkLst>
        </pc:picChg>
      </pc:sldChg>
      <pc:sldChg chg="addSp modSp add mod ord">
        <pc:chgData name="Fabio Bosco" userId="05f99f3348aa608a" providerId="LiveId" clId="{3F5B67C0-040A-44B5-A94B-F8311FE7C3A8}" dt="2025-02-28T22:24:37.324" v="3623"/>
        <pc:sldMkLst>
          <pc:docMk/>
          <pc:sldMk cId="1457649779" sldId="1497"/>
        </pc:sldMkLst>
      </pc:sldChg>
      <pc:sldChg chg="del ord">
        <pc:chgData name="Fabio Bosco" userId="05f99f3348aa608a" providerId="LiveId" clId="{3F5B67C0-040A-44B5-A94B-F8311FE7C3A8}" dt="2025-03-03T05:47:53.563" v="6094" actId="47"/>
        <pc:sldMkLst>
          <pc:docMk/>
          <pc:sldMk cId="1170671029" sldId="1509"/>
        </pc:sldMkLst>
      </pc:sldChg>
      <pc:sldChg chg="del ord">
        <pc:chgData name="Fabio Bosco" userId="05f99f3348aa608a" providerId="LiveId" clId="{3F5B67C0-040A-44B5-A94B-F8311FE7C3A8}" dt="2025-03-01T18:29:27.029" v="4887" actId="2696"/>
        <pc:sldMkLst>
          <pc:docMk/>
          <pc:sldMk cId="1937438942" sldId="1510"/>
        </pc:sldMkLst>
      </pc:sldChg>
      <pc:sldChg chg="add">
        <pc:chgData name="Fabio Bosco" userId="05f99f3348aa608a" providerId="LiveId" clId="{3F5B67C0-040A-44B5-A94B-F8311FE7C3A8}" dt="2025-03-01T18:29:34.524" v="4888"/>
        <pc:sldMkLst>
          <pc:docMk/>
          <pc:sldMk cId="2931434592" sldId="1510"/>
        </pc:sldMkLst>
      </pc:sldChg>
      <pc:sldChg chg="del">
        <pc:chgData name="Fabio Bosco" userId="05f99f3348aa608a" providerId="LiveId" clId="{3F5B67C0-040A-44B5-A94B-F8311FE7C3A8}" dt="2025-03-01T18:28:30.835" v="4882" actId="47"/>
        <pc:sldMkLst>
          <pc:docMk/>
          <pc:sldMk cId="2456231097" sldId="1511"/>
        </pc:sldMkLst>
      </pc:sldChg>
      <pc:sldChg chg="add ord">
        <pc:chgData name="Fabio Bosco" userId="05f99f3348aa608a" providerId="LiveId" clId="{3F5B67C0-040A-44B5-A94B-F8311FE7C3A8}" dt="2025-03-01T18:27:10.154" v="4871"/>
        <pc:sldMkLst>
          <pc:docMk/>
          <pc:sldMk cId="580388118" sldId="1516"/>
        </pc:sldMkLst>
      </pc:sldChg>
      <pc:sldChg chg="add ord">
        <pc:chgData name="Fabio Bosco" userId="05f99f3348aa608a" providerId="LiveId" clId="{3F5B67C0-040A-44B5-A94B-F8311FE7C3A8}" dt="2025-03-01T18:27:10.154" v="4871"/>
        <pc:sldMkLst>
          <pc:docMk/>
          <pc:sldMk cId="4232047948" sldId="1517"/>
        </pc:sldMkLst>
      </pc:sldChg>
      <pc:sldChg chg="add del">
        <pc:chgData name="Fabio Bosco" userId="05f99f3348aa608a" providerId="LiveId" clId="{3F5B67C0-040A-44B5-A94B-F8311FE7C3A8}" dt="2025-03-01T18:29:19.496" v="4886" actId="47"/>
        <pc:sldMkLst>
          <pc:docMk/>
          <pc:sldMk cId="1887402414" sldId="1518"/>
        </pc:sldMkLst>
      </pc:sldChg>
      <pc:sldChg chg="add del">
        <pc:chgData name="Fabio Bosco" userId="05f99f3348aa608a" providerId="LiveId" clId="{3F5B67C0-040A-44B5-A94B-F8311FE7C3A8}" dt="2025-03-01T18:30:21.664" v="4891" actId="47"/>
        <pc:sldMkLst>
          <pc:docMk/>
          <pc:sldMk cId="937500793" sldId="1519"/>
        </pc:sldMkLst>
      </pc:sldChg>
      <pc:sldChg chg="modSp add mod ord">
        <pc:chgData name="Fabio Bosco" userId="05f99f3348aa608a" providerId="LiveId" clId="{3F5B67C0-040A-44B5-A94B-F8311FE7C3A8}" dt="2025-03-01T18:27:23.501" v="4875"/>
        <pc:sldMkLst>
          <pc:docMk/>
          <pc:sldMk cId="423229658" sldId="1520"/>
        </pc:sldMkLst>
        <pc:spChg chg="mod">
          <ac:chgData name="Fabio Bosco" userId="05f99f3348aa608a" providerId="LiveId" clId="{3F5B67C0-040A-44B5-A94B-F8311FE7C3A8}" dt="2025-02-28T01:47:16.843" v="396" actId="14100"/>
          <ac:spMkLst>
            <pc:docMk/>
            <pc:sldMk cId="423229658" sldId="1520"/>
            <ac:spMk id="16" creationId="{08F38D49-CBCC-610A-8E0D-9C90631FD926}"/>
          </ac:spMkLst>
        </pc:spChg>
        <pc:spChg chg="mod">
          <ac:chgData name="Fabio Bosco" userId="05f99f3348aa608a" providerId="LiveId" clId="{3F5B67C0-040A-44B5-A94B-F8311FE7C3A8}" dt="2025-02-28T01:47:25.007" v="412" actId="1035"/>
          <ac:spMkLst>
            <pc:docMk/>
            <pc:sldMk cId="423229658" sldId="1520"/>
            <ac:spMk id="21" creationId="{E57C98A5-B58E-4EFD-46EA-55F58EBAA62F}"/>
          </ac:spMkLst>
        </pc:spChg>
        <pc:spChg chg="mod">
          <ac:chgData name="Fabio Bosco" userId="05f99f3348aa608a" providerId="LiveId" clId="{3F5B67C0-040A-44B5-A94B-F8311FE7C3A8}" dt="2025-02-28T01:47:25.007" v="412" actId="1035"/>
          <ac:spMkLst>
            <pc:docMk/>
            <pc:sldMk cId="423229658" sldId="1520"/>
            <ac:spMk id="25" creationId="{79600208-2D2B-71BF-D5F3-0283E41A616C}"/>
          </ac:spMkLst>
        </pc:spChg>
        <pc:spChg chg="mod">
          <ac:chgData name="Fabio Bosco" userId="05f99f3348aa608a" providerId="LiveId" clId="{3F5B67C0-040A-44B5-A94B-F8311FE7C3A8}" dt="2025-02-28T01:47:05.618" v="393" actId="1076"/>
          <ac:spMkLst>
            <pc:docMk/>
            <pc:sldMk cId="423229658" sldId="1520"/>
            <ac:spMk id="26" creationId="{8258AC8B-17A4-2ADF-20AB-D9B3ECA340F3}"/>
          </ac:spMkLst>
        </pc:spChg>
        <pc:spChg chg="mod">
          <ac:chgData name="Fabio Bosco" userId="05f99f3348aa608a" providerId="LiveId" clId="{3F5B67C0-040A-44B5-A94B-F8311FE7C3A8}" dt="2025-02-28T01:47:25.007" v="412" actId="1035"/>
          <ac:spMkLst>
            <pc:docMk/>
            <pc:sldMk cId="423229658" sldId="1520"/>
            <ac:spMk id="27" creationId="{8BAD1DF9-5E7F-0E54-34B8-5CFCF38D1092}"/>
          </ac:spMkLst>
        </pc:spChg>
        <pc:grpChg chg="mod">
          <ac:chgData name="Fabio Bosco" userId="05f99f3348aa608a" providerId="LiveId" clId="{3F5B67C0-040A-44B5-A94B-F8311FE7C3A8}" dt="2025-02-28T01:47:25.007" v="412" actId="1035"/>
          <ac:grpSpMkLst>
            <pc:docMk/>
            <pc:sldMk cId="423229658" sldId="1520"/>
            <ac:grpSpMk id="17" creationId="{1414FDCC-F525-278C-29B8-9FFDD58F8D6C}"/>
          </ac:grpSpMkLst>
        </pc:grpChg>
        <pc:grpChg chg="mod">
          <ac:chgData name="Fabio Bosco" userId="05f99f3348aa608a" providerId="LiveId" clId="{3F5B67C0-040A-44B5-A94B-F8311FE7C3A8}" dt="2025-02-28T01:47:25.007" v="412" actId="1035"/>
          <ac:grpSpMkLst>
            <pc:docMk/>
            <pc:sldMk cId="423229658" sldId="1520"/>
            <ac:grpSpMk id="18" creationId="{F83D0A45-B12E-2C7E-EE14-B0E0CC90942A}"/>
          </ac:grpSpMkLst>
        </pc:grpChg>
        <pc:cxnChg chg="mod">
          <ac:chgData name="Fabio Bosco" userId="05f99f3348aa608a" providerId="LiveId" clId="{3F5B67C0-040A-44B5-A94B-F8311FE7C3A8}" dt="2025-02-28T01:47:25.007" v="412" actId="1035"/>
          <ac:cxnSpMkLst>
            <pc:docMk/>
            <pc:sldMk cId="423229658" sldId="1520"/>
            <ac:cxnSpMk id="20" creationId="{D3D5245D-6CF8-C872-C551-94DD995CAD3A}"/>
          </ac:cxnSpMkLst>
        </pc:cxnChg>
        <pc:cxnChg chg="mod">
          <ac:chgData name="Fabio Bosco" userId="05f99f3348aa608a" providerId="LiveId" clId="{3F5B67C0-040A-44B5-A94B-F8311FE7C3A8}" dt="2025-02-28T01:47:25.007" v="412" actId="1035"/>
          <ac:cxnSpMkLst>
            <pc:docMk/>
            <pc:sldMk cId="423229658" sldId="1520"/>
            <ac:cxnSpMk id="23" creationId="{D4BA9CFF-3668-74A0-8C88-8F3476CE2850}"/>
          </ac:cxnSpMkLst>
        </pc:cxnChg>
      </pc:sldChg>
      <pc:sldChg chg="add">
        <pc:chgData name="Fabio Bosco" userId="05f99f3348aa608a" providerId="LiveId" clId="{3F5B67C0-040A-44B5-A94B-F8311FE7C3A8}" dt="2025-03-01T18:30:10.628" v="4890"/>
        <pc:sldMkLst>
          <pc:docMk/>
          <pc:sldMk cId="1147757552" sldId="1521"/>
        </pc:sldMkLst>
      </pc:sldChg>
      <pc:sldChg chg="add del">
        <pc:chgData name="Fabio Bosco" userId="05f99f3348aa608a" providerId="LiveId" clId="{3F5B67C0-040A-44B5-A94B-F8311FE7C3A8}" dt="2025-03-01T18:30:04.343" v="4889" actId="2696"/>
        <pc:sldMkLst>
          <pc:docMk/>
          <pc:sldMk cId="3406391764" sldId="1521"/>
        </pc:sldMkLst>
      </pc:sldChg>
      <pc:sldChg chg="addSp delSp modSp new mod ord">
        <pc:chgData name="Fabio Bosco" userId="05f99f3348aa608a" providerId="LiveId" clId="{3F5B67C0-040A-44B5-A94B-F8311FE7C3A8}" dt="2025-02-28T20:51:15.787" v="2899"/>
        <pc:sldMkLst>
          <pc:docMk/>
          <pc:sldMk cId="4195515498" sldId="1522"/>
        </pc:sldMkLst>
      </pc:sldChg>
      <pc:sldChg chg="addSp modSp new mod">
        <pc:chgData name="Fabio Bosco" userId="05f99f3348aa608a" providerId="LiveId" clId="{3F5B67C0-040A-44B5-A94B-F8311FE7C3A8}" dt="2025-03-01T23:22:05.006" v="6076" actId="113"/>
        <pc:sldMkLst>
          <pc:docMk/>
          <pc:sldMk cId="2772623643" sldId="1523"/>
        </pc:sldMkLst>
        <pc:spChg chg="mod">
          <ac:chgData name="Fabio Bosco" userId="05f99f3348aa608a" providerId="LiveId" clId="{3F5B67C0-040A-44B5-A94B-F8311FE7C3A8}" dt="2025-02-28T18:47:34.685" v="1111" actId="20577"/>
          <ac:spMkLst>
            <pc:docMk/>
            <pc:sldMk cId="2772623643" sldId="1523"/>
            <ac:spMk id="2" creationId="{24546A49-9130-B12A-C233-BE95501D65F1}"/>
          </ac:spMkLst>
        </pc:spChg>
        <pc:spChg chg="add mod">
          <ac:chgData name="Fabio Bosco" userId="05f99f3348aa608a" providerId="LiveId" clId="{3F5B67C0-040A-44B5-A94B-F8311FE7C3A8}" dt="2025-03-01T23:22:05.006" v="6076" actId="113"/>
          <ac:spMkLst>
            <pc:docMk/>
            <pc:sldMk cId="2772623643" sldId="1523"/>
            <ac:spMk id="6" creationId="{52F07C55-CD33-F7C3-F678-AB4B01F5FA4D}"/>
          </ac:spMkLst>
        </pc:spChg>
        <pc:picChg chg="add mod">
          <ac:chgData name="Fabio Bosco" userId="05f99f3348aa608a" providerId="LiveId" clId="{3F5B67C0-040A-44B5-A94B-F8311FE7C3A8}" dt="2025-03-01T23:21:55.123" v="6074" actId="1036"/>
          <ac:picMkLst>
            <pc:docMk/>
            <pc:sldMk cId="2772623643" sldId="1523"/>
            <ac:picMk id="7" creationId="{59587B52-10A3-8AFF-0372-9AE63EDA6689}"/>
          </ac:picMkLst>
        </pc:picChg>
      </pc:sldChg>
      <pc:sldChg chg="addSp delSp modSp new mod delAnim modAnim">
        <pc:chgData name="Fabio Bosco" userId="05f99f3348aa608a" providerId="LiveId" clId="{3F5B67C0-040A-44B5-A94B-F8311FE7C3A8}" dt="2025-03-01T18:47:58.067" v="5198" actId="1076"/>
        <pc:sldMkLst>
          <pc:docMk/>
          <pc:sldMk cId="1166580278" sldId="1524"/>
        </pc:sldMkLst>
        <pc:spChg chg="mod">
          <ac:chgData name="Fabio Bosco" userId="05f99f3348aa608a" providerId="LiveId" clId="{3F5B67C0-040A-44B5-A94B-F8311FE7C3A8}" dt="2025-02-28T19:22:01.878" v="1627" actId="20577"/>
          <ac:spMkLst>
            <pc:docMk/>
            <pc:sldMk cId="1166580278" sldId="1524"/>
            <ac:spMk id="2" creationId="{ED35F1FC-DDB3-9F1A-91AD-32CD21F6B5C5}"/>
          </ac:spMkLst>
        </pc:spChg>
        <pc:spChg chg="add mod">
          <ac:chgData name="Fabio Bosco" userId="05f99f3348aa608a" providerId="LiveId" clId="{3F5B67C0-040A-44B5-A94B-F8311FE7C3A8}" dt="2025-03-01T18:44:34.522" v="5069" actId="14100"/>
          <ac:spMkLst>
            <pc:docMk/>
            <pc:sldMk cId="1166580278" sldId="1524"/>
            <ac:spMk id="6" creationId="{03C0C886-668D-4F61-07DD-C302DE6DEBB9}"/>
          </ac:spMkLst>
        </pc:spChg>
        <pc:spChg chg="add mod">
          <ac:chgData name="Fabio Bosco" userId="05f99f3348aa608a" providerId="LiveId" clId="{3F5B67C0-040A-44B5-A94B-F8311FE7C3A8}" dt="2025-03-01T18:46:19.955" v="5104" actId="1035"/>
          <ac:spMkLst>
            <pc:docMk/>
            <pc:sldMk cId="1166580278" sldId="1524"/>
            <ac:spMk id="13" creationId="{E5F8C87F-A583-D57C-AC41-A3EB238B312B}"/>
          </ac:spMkLst>
        </pc:spChg>
        <pc:spChg chg="add mod">
          <ac:chgData name="Fabio Bosco" userId="05f99f3348aa608a" providerId="LiveId" clId="{3F5B67C0-040A-44B5-A94B-F8311FE7C3A8}" dt="2025-03-01T18:46:19.955" v="5104" actId="1035"/>
          <ac:spMkLst>
            <pc:docMk/>
            <pc:sldMk cId="1166580278" sldId="1524"/>
            <ac:spMk id="14" creationId="{71CD0EED-1409-4E0E-FEDC-AB0CE3920665}"/>
          </ac:spMkLst>
        </pc:spChg>
        <pc:spChg chg="add mod">
          <ac:chgData name="Fabio Bosco" userId="05f99f3348aa608a" providerId="LiveId" clId="{3F5B67C0-040A-44B5-A94B-F8311FE7C3A8}" dt="2025-03-01T18:46:19.955" v="5104" actId="1035"/>
          <ac:spMkLst>
            <pc:docMk/>
            <pc:sldMk cId="1166580278" sldId="1524"/>
            <ac:spMk id="15" creationId="{D976AAE3-3D61-4117-8C41-7678E64386EF}"/>
          </ac:spMkLst>
        </pc:spChg>
        <pc:spChg chg="add mod">
          <ac:chgData name="Fabio Bosco" userId="05f99f3348aa608a" providerId="LiveId" clId="{3F5B67C0-040A-44B5-A94B-F8311FE7C3A8}" dt="2025-02-28T20:39:10.904" v="2741" actId="1076"/>
          <ac:spMkLst>
            <pc:docMk/>
            <pc:sldMk cId="1166580278" sldId="1524"/>
            <ac:spMk id="16" creationId="{D058E9F6-11CF-6A3C-F0CB-C4495B07DEAA}"/>
          </ac:spMkLst>
        </pc:spChg>
        <pc:spChg chg="add mod">
          <ac:chgData name="Fabio Bosco" userId="05f99f3348aa608a" providerId="LiveId" clId="{3F5B67C0-040A-44B5-A94B-F8311FE7C3A8}" dt="2025-02-28T20:40:52.945" v="2867" actId="1076"/>
          <ac:spMkLst>
            <pc:docMk/>
            <pc:sldMk cId="1166580278" sldId="1524"/>
            <ac:spMk id="21" creationId="{6286F648-A12D-E965-51B2-B4F9903A724B}"/>
          </ac:spMkLst>
        </pc:spChg>
        <pc:spChg chg="add mod">
          <ac:chgData name="Fabio Bosco" userId="05f99f3348aa608a" providerId="LiveId" clId="{3F5B67C0-040A-44B5-A94B-F8311FE7C3A8}" dt="2025-03-01T18:46:23.395" v="5112" actId="1035"/>
          <ac:spMkLst>
            <pc:docMk/>
            <pc:sldMk cId="1166580278" sldId="1524"/>
            <ac:spMk id="23" creationId="{BEA14963-2A6D-3DD4-1730-6069895C826D}"/>
          </ac:spMkLst>
        </pc:spChg>
        <pc:spChg chg="add mod">
          <ac:chgData name="Fabio Bosco" userId="05f99f3348aa608a" providerId="LiveId" clId="{3F5B67C0-040A-44B5-A94B-F8311FE7C3A8}" dt="2025-03-01T18:46:52.434" v="5150" actId="1037"/>
          <ac:spMkLst>
            <pc:docMk/>
            <pc:sldMk cId="1166580278" sldId="1524"/>
            <ac:spMk id="24" creationId="{1D56C62D-B428-E754-2E01-50910A3047EF}"/>
          </ac:spMkLst>
        </pc:spChg>
        <pc:spChg chg="add mod">
          <ac:chgData name="Fabio Bosco" userId="05f99f3348aa608a" providerId="LiveId" clId="{3F5B67C0-040A-44B5-A94B-F8311FE7C3A8}" dt="2025-03-01T18:47:09.600" v="5179" actId="1076"/>
          <ac:spMkLst>
            <pc:docMk/>
            <pc:sldMk cId="1166580278" sldId="1524"/>
            <ac:spMk id="25" creationId="{996831C3-9A35-3156-2503-3C7B6D90C36A}"/>
          </ac:spMkLst>
        </pc:spChg>
        <pc:spChg chg="add mod">
          <ac:chgData name="Fabio Bosco" userId="05f99f3348aa608a" providerId="LiveId" clId="{3F5B67C0-040A-44B5-A94B-F8311FE7C3A8}" dt="2025-03-01T18:47:58.067" v="5198" actId="1076"/>
          <ac:spMkLst>
            <pc:docMk/>
            <pc:sldMk cId="1166580278" sldId="1524"/>
            <ac:spMk id="26" creationId="{59226B48-7B6D-FE87-1430-36AE9972B563}"/>
          </ac:spMkLst>
        </pc:spChg>
        <pc:picChg chg="add mod">
          <ac:chgData name="Fabio Bosco" userId="05f99f3348aa608a" providerId="LiveId" clId="{3F5B67C0-040A-44B5-A94B-F8311FE7C3A8}" dt="2025-02-28T20:40:41.040" v="2861" actId="1037"/>
          <ac:picMkLst>
            <pc:docMk/>
            <pc:sldMk cId="1166580278" sldId="1524"/>
            <ac:picMk id="8" creationId="{17CA3236-2BFB-B928-7EDA-8223746962C1}"/>
          </ac:picMkLst>
        </pc:picChg>
        <pc:picChg chg="add mod">
          <ac:chgData name="Fabio Bosco" userId="05f99f3348aa608a" providerId="LiveId" clId="{3F5B67C0-040A-44B5-A94B-F8311FE7C3A8}" dt="2025-02-28T20:40:41.040" v="2861" actId="1037"/>
          <ac:picMkLst>
            <pc:docMk/>
            <pc:sldMk cId="1166580278" sldId="1524"/>
            <ac:picMk id="10" creationId="{D67FC483-FE90-FD71-55C8-4F9164272511}"/>
          </ac:picMkLst>
        </pc:picChg>
        <pc:picChg chg="add mod">
          <ac:chgData name="Fabio Bosco" userId="05f99f3348aa608a" providerId="LiveId" clId="{3F5B67C0-040A-44B5-A94B-F8311FE7C3A8}" dt="2025-02-28T20:40:41.040" v="2861" actId="1037"/>
          <ac:picMkLst>
            <pc:docMk/>
            <pc:sldMk cId="1166580278" sldId="1524"/>
            <ac:picMk id="12" creationId="{55A468F9-9022-CD6E-C662-8CE52CF65159}"/>
          </ac:picMkLst>
        </pc:picChg>
        <pc:picChg chg="mod topLvl">
          <ac:chgData name="Fabio Bosco" userId="05f99f3348aa608a" providerId="LiveId" clId="{3F5B67C0-040A-44B5-A94B-F8311FE7C3A8}" dt="2025-02-28T20:40:47.384" v="2866" actId="14100"/>
          <ac:picMkLst>
            <pc:docMk/>
            <pc:sldMk cId="1166580278" sldId="1524"/>
            <ac:picMk id="20" creationId="{33EBAD66-1A2A-E600-648A-051AA036C4E0}"/>
          </ac:picMkLst>
        </pc:picChg>
      </pc:sldChg>
      <pc:sldChg chg="add ord">
        <pc:chgData name="Fabio Bosco" userId="05f99f3348aa608a" providerId="LiveId" clId="{3F5B67C0-040A-44B5-A94B-F8311FE7C3A8}" dt="2025-02-28T19:55:07.054" v="2117"/>
        <pc:sldMkLst>
          <pc:docMk/>
          <pc:sldMk cId="3177191551" sldId="1525"/>
        </pc:sldMkLst>
      </pc:sldChg>
      <pc:sldChg chg="addSp delSp modSp new mod">
        <pc:chgData name="Fabio Bosco" userId="05f99f3348aa608a" providerId="LiveId" clId="{3F5B67C0-040A-44B5-A94B-F8311FE7C3A8}" dt="2025-02-28T21:00:43.498" v="3020" actId="1076"/>
        <pc:sldMkLst>
          <pc:docMk/>
          <pc:sldMk cId="722094337" sldId="1526"/>
        </pc:sldMkLst>
      </pc:sldChg>
      <pc:sldChg chg="add ord">
        <pc:chgData name="Fabio Bosco" userId="05f99f3348aa608a" providerId="LiveId" clId="{3F5B67C0-040A-44B5-A94B-F8311FE7C3A8}" dt="2025-02-28T21:16:07.309" v="3205"/>
        <pc:sldMkLst>
          <pc:docMk/>
          <pc:sldMk cId="3840420348" sldId="1527"/>
        </pc:sldMkLst>
      </pc:sldChg>
      <pc:sldChg chg="addSp delSp modSp add mod ord">
        <pc:chgData name="Fabio Bosco" userId="05f99f3348aa608a" providerId="LiveId" clId="{3F5B67C0-040A-44B5-A94B-F8311FE7C3A8}" dt="2025-03-01T01:02:11.621" v="4306"/>
        <pc:sldMkLst>
          <pc:docMk/>
          <pc:sldMk cId="3445615341" sldId="1528"/>
        </pc:sldMkLst>
        <pc:spChg chg="add mod ord">
          <ac:chgData name="Fabio Bosco" userId="05f99f3348aa608a" providerId="LiveId" clId="{3F5B67C0-040A-44B5-A94B-F8311FE7C3A8}" dt="2025-03-01T00:43:50.799" v="4116" actId="14100"/>
          <ac:spMkLst>
            <pc:docMk/>
            <pc:sldMk cId="3445615341" sldId="1528"/>
            <ac:spMk id="16" creationId="{B7168410-A8D6-30F8-C02D-AE3AC4EBB7E8}"/>
          </ac:spMkLst>
        </pc:spChg>
        <pc:spChg chg="add mod">
          <ac:chgData name="Fabio Bosco" userId="05f99f3348aa608a" providerId="LiveId" clId="{3F5B67C0-040A-44B5-A94B-F8311FE7C3A8}" dt="2025-03-01T00:44:43.190" v="4151" actId="14100"/>
          <ac:spMkLst>
            <pc:docMk/>
            <pc:sldMk cId="3445615341" sldId="1528"/>
            <ac:spMk id="24" creationId="{FC0DBA3B-A12C-FD21-BFD8-424B1B473B2B}"/>
          </ac:spMkLst>
        </pc:spChg>
        <pc:spChg chg="add mod">
          <ac:chgData name="Fabio Bosco" userId="05f99f3348aa608a" providerId="LiveId" clId="{3F5B67C0-040A-44B5-A94B-F8311FE7C3A8}" dt="2025-03-01T00:57:36.159" v="4274" actId="1076"/>
          <ac:spMkLst>
            <pc:docMk/>
            <pc:sldMk cId="3445615341" sldId="1528"/>
            <ac:spMk id="26" creationId="{491B329F-F2C1-5074-0A1F-2CE4DED6E189}"/>
          </ac:spMkLst>
        </pc:spChg>
        <pc:spChg chg="add mod">
          <ac:chgData name="Fabio Bosco" userId="05f99f3348aa608a" providerId="LiveId" clId="{3F5B67C0-040A-44B5-A94B-F8311FE7C3A8}" dt="2025-03-01T00:59:07.126" v="4275" actId="1076"/>
          <ac:spMkLst>
            <pc:docMk/>
            <pc:sldMk cId="3445615341" sldId="1528"/>
            <ac:spMk id="27" creationId="{41F1B1E0-E8D6-F98E-AF8F-3F114CC2BE86}"/>
          </ac:spMkLst>
        </pc:spChg>
        <pc:spChg chg="add mod">
          <ac:chgData name="Fabio Bosco" userId="05f99f3348aa608a" providerId="LiveId" clId="{3F5B67C0-040A-44B5-A94B-F8311FE7C3A8}" dt="2025-03-01T00:59:46.172" v="4290" actId="207"/>
          <ac:spMkLst>
            <pc:docMk/>
            <pc:sldMk cId="3445615341" sldId="1528"/>
            <ac:spMk id="28" creationId="{835DA79C-879B-A61A-ED02-66BF45778C21}"/>
          </ac:spMkLst>
        </pc:spChg>
        <pc:grpChg chg="ord">
          <ac:chgData name="Fabio Bosco" userId="05f99f3348aa608a" providerId="LiveId" clId="{3F5B67C0-040A-44B5-A94B-F8311FE7C3A8}" dt="2025-02-28T23:25:38.560" v="3725" actId="167"/>
          <ac:grpSpMkLst>
            <pc:docMk/>
            <pc:sldMk cId="3445615341" sldId="1528"/>
            <ac:grpSpMk id="17" creationId="{354A389C-61D8-A01C-EEDD-BF0BE5119264}"/>
          </ac:grpSpMkLst>
        </pc:grpChg>
        <pc:grpChg chg="add mod">
          <ac:chgData name="Fabio Bosco" userId="05f99f3348aa608a" providerId="LiveId" clId="{3F5B67C0-040A-44B5-A94B-F8311FE7C3A8}" dt="2025-02-28T23:38:28.798" v="3972" actId="1076"/>
          <ac:grpSpMkLst>
            <pc:docMk/>
            <pc:sldMk cId="3445615341" sldId="1528"/>
            <ac:grpSpMk id="18" creationId="{E7E11F9D-BCD5-BEC4-C565-E2BBA2841373}"/>
          </ac:grpSpMkLst>
        </pc:grpChg>
        <pc:picChg chg="add mod ord modCrop">
          <ac:chgData name="Fabio Bosco" userId="05f99f3348aa608a" providerId="LiveId" clId="{3F5B67C0-040A-44B5-A94B-F8311FE7C3A8}" dt="2025-03-01T00:56:52.812" v="4268" actId="1037"/>
          <ac:picMkLst>
            <pc:docMk/>
            <pc:sldMk cId="3445615341" sldId="1528"/>
            <ac:picMk id="15" creationId="{CFA2E7DB-C43B-04B4-0000-37E930C54805}"/>
          </ac:picMkLst>
        </pc:picChg>
        <pc:picChg chg="add mod">
          <ac:chgData name="Fabio Bosco" userId="05f99f3348aa608a" providerId="LiveId" clId="{3F5B67C0-040A-44B5-A94B-F8311FE7C3A8}" dt="2025-03-01T00:43:36.273" v="4114" actId="1076"/>
          <ac:picMkLst>
            <pc:docMk/>
            <pc:sldMk cId="3445615341" sldId="1528"/>
            <ac:picMk id="20" creationId="{FFB6C39B-A9DD-5F6B-7E15-08508948B634}"/>
          </ac:picMkLst>
        </pc:picChg>
        <pc:cxnChg chg="add mod">
          <ac:chgData name="Fabio Bosco" userId="05f99f3348aa608a" providerId="LiveId" clId="{3F5B67C0-040A-44B5-A94B-F8311FE7C3A8}" dt="2025-03-01T00:44:34.483" v="4145" actId="14100"/>
          <ac:cxnSpMkLst>
            <pc:docMk/>
            <pc:sldMk cId="3445615341" sldId="1528"/>
            <ac:cxnSpMk id="22" creationId="{1EC5A632-9EC1-C3DE-FFF3-5B96C93F0657}"/>
          </ac:cxnSpMkLst>
        </pc:cxnChg>
      </pc:sldChg>
      <pc:sldChg chg="addSp delSp modSp add mod ord modAnim">
        <pc:chgData name="Fabio Bosco" userId="05f99f3348aa608a" providerId="LiveId" clId="{3F5B67C0-040A-44B5-A94B-F8311FE7C3A8}" dt="2025-03-04T01:37:11.527" v="6904"/>
        <pc:sldMkLst>
          <pc:docMk/>
          <pc:sldMk cId="3029587163" sldId="1529"/>
        </pc:sldMkLst>
        <pc:spChg chg="mod">
          <ac:chgData name="Fabio Bosco" userId="05f99f3348aa608a" providerId="LiveId" clId="{3F5B67C0-040A-44B5-A94B-F8311FE7C3A8}" dt="2025-02-28T23:38:42.943" v="4000" actId="20577"/>
          <ac:spMkLst>
            <pc:docMk/>
            <pc:sldMk cId="3029587163" sldId="1529"/>
            <ac:spMk id="2" creationId="{F088A2B8-3EF2-43FD-20F0-3F753FAE854F}"/>
          </ac:spMkLst>
        </pc:spChg>
        <pc:spChg chg="mod">
          <ac:chgData name="Fabio Bosco" userId="05f99f3348aa608a" providerId="LiveId" clId="{3F5B67C0-040A-44B5-A94B-F8311FE7C3A8}" dt="2025-03-01T19:16:25.709" v="6068" actId="1036"/>
          <ac:spMkLst>
            <pc:docMk/>
            <pc:sldMk cId="3029587163" sldId="1529"/>
            <ac:spMk id="6" creationId="{6A629809-1D04-E393-9FE1-44B22C89FD7D}"/>
          </ac:spMkLst>
        </pc:spChg>
        <pc:picChg chg="mod">
          <ac:chgData name="Fabio Bosco" userId="05f99f3348aa608a" providerId="LiveId" clId="{3F5B67C0-040A-44B5-A94B-F8311FE7C3A8}" dt="2025-03-01T19:15:45.362" v="6059" actId="1038"/>
          <ac:picMkLst>
            <pc:docMk/>
            <pc:sldMk cId="3029587163" sldId="1529"/>
            <ac:picMk id="13" creationId="{D673214B-E08C-D649-6727-0DA35EEF406F}"/>
          </ac:picMkLst>
        </pc:picChg>
        <pc:picChg chg="mod">
          <ac:chgData name="Fabio Bosco" userId="05f99f3348aa608a" providerId="LiveId" clId="{3F5B67C0-040A-44B5-A94B-F8311FE7C3A8}" dt="2025-03-01T19:15:58.467" v="6061" actId="1076"/>
          <ac:picMkLst>
            <pc:docMk/>
            <pc:sldMk cId="3029587163" sldId="1529"/>
            <ac:picMk id="15" creationId="{D42EEEAE-0098-112D-BE82-0AEF46AEA766}"/>
          </ac:picMkLst>
        </pc:picChg>
        <pc:picChg chg="mod">
          <ac:chgData name="Fabio Bosco" userId="05f99f3348aa608a" providerId="LiveId" clId="{3F5B67C0-040A-44B5-A94B-F8311FE7C3A8}" dt="2025-03-01T19:16:09.422" v="6063" actId="14100"/>
          <ac:picMkLst>
            <pc:docMk/>
            <pc:sldMk cId="3029587163" sldId="1529"/>
            <ac:picMk id="16" creationId="{1002A7A3-4BFC-2F9F-7A9E-5306442E652D}"/>
          </ac:picMkLst>
        </pc:picChg>
        <pc:picChg chg="add mod">
          <ac:chgData name="Fabio Bosco" userId="05f99f3348aa608a" providerId="LiveId" clId="{3F5B67C0-040A-44B5-A94B-F8311FE7C3A8}" dt="2025-03-01T19:15:45.362" v="6059" actId="1038"/>
          <ac:picMkLst>
            <pc:docMk/>
            <pc:sldMk cId="3029587163" sldId="1529"/>
            <ac:picMk id="22" creationId="{6214B882-0668-64C0-4759-12BFF05ADAFC}"/>
          </ac:picMkLst>
        </pc:picChg>
        <pc:picChg chg="add mod">
          <ac:chgData name="Fabio Bosco" userId="05f99f3348aa608a" providerId="LiveId" clId="{3F5B67C0-040A-44B5-A94B-F8311FE7C3A8}" dt="2025-03-01T19:16:21.704" v="6065" actId="14100"/>
          <ac:picMkLst>
            <pc:docMk/>
            <pc:sldMk cId="3029587163" sldId="1529"/>
            <ac:picMk id="24" creationId="{34B1EEFF-1C1C-3951-E10B-18507F59D140}"/>
          </ac:picMkLst>
        </pc:picChg>
      </pc:sldChg>
      <pc:sldChg chg="addSp modSp new mod">
        <pc:chgData name="Fabio Bosco" userId="05f99f3348aa608a" providerId="LiveId" clId="{3F5B67C0-040A-44B5-A94B-F8311FE7C3A8}" dt="2025-03-01T00:42:40.305" v="4109" actId="207"/>
        <pc:sldMkLst>
          <pc:docMk/>
          <pc:sldMk cId="2724848604" sldId="1530"/>
        </pc:sldMkLst>
      </pc:sldChg>
      <pc:sldChg chg="addSp delSp modSp add mod ord modAnim">
        <pc:chgData name="Fabio Bosco" userId="05f99f3348aa608a" providerId="LiveId" clId="{3F5B67C0-040A-44B5-A94B-F8311FE7C3A8}" dt="2025-03-01T19:07:38.521" v="5884"/>
        <pc:sldMkLst>
          <pc:docMk/>
          <pc:sldMk cId="274448144" sldId="1531"/>
        </pc:sldMkLst>
        <pc:picChg chg="add mod">
          <ac:chgData name="Fabio Bosco" userId="05f99f3348aa608a" providerId="LiveId" clId="{3F5B67C0-040A-44B5-A94B-F8311FE7C3A8}" dt="2025-03-01T01:01:55.082" v="4303" actId="1076"/>
          <ac:picMkLst>
            <pc:docMk/>
            <pc:sldMk cId="274448144" sldId="1531"/>
            <ac:picMk id="15" creationId="{4D45D9B3-0A16-9BEC-CBB0-313D78E32E54}"/>
          </ac:picMkLst>
        </pc:picChg>
        <pc:picChg chg="add mod">
          <ac:chgData name="Fabio Bosco" userId="05f99f3348aa608a" providerId="LiveId" clId="{3F5B67C0-040A-44B5-A94B-F8311FE7C3A8}" dt="2025-03-01T01:01:58.309" v="4304" actId="1076"/>
          <ac:picMkLst>
            <pc:docMk/>
            <pc:sldMk cId="274448144" sldId="1531"/>
            <ac:picMk id="18" creationId="{C1042422-6835-65F7-5970-1D938ACB7DCA}"/>
          </ac:picMkLst>
        </pc:picChg>
      </pc:sldChg>
      <pc:sldChg chg="addSp delSp modSp add mod">
        <pc:chgData name="Fabio Bosco" userId="05f99f3348aa608a" providerId="LiveId" clId="{3F5B67C0-040A-44B5-A94B-F8311FE7C3A8}" dt="2025-03-04T01:35:37.079" v="6901" actId="114"/>
        <pc:sldMkLst>
          <pc:docMk/>
          <pc:sldMk cId="1768976740" sldId="1532"/>
        </pc:sldMkLst>
        <pc:spChg chg="add mod">
          <ac:chgData name="Fabio Bosco" userId="05f99f3348aa608a" providerId="LiveId" clId="{3F5B67C0-040A-44B5-A94B-F8311FE7C3A8}" dt="2025-03-04T00:38:37.662" v="6227" actId="1038"/>
          <ac:spMkLst>
            <pc:docMk/>
            <pc:sldMk cId="1768976740" sldId="1532"/>
            <ac:spMk id="16" creationId="{38D2579D-3B29-D752-2843-7B55BBBD5004}"/>
          </ac:spMkLst>
        </pc:spChg>
        <pc:spChg chg="add mod">
          <ac:chgData name="Fabio Bosco" userId="05f99f3348aa608a" providerId="LiveId" clId="{3F5B67C0-040A-44B5-A94B-F8311FE7C3A8}" dt="2025-03-04T01:35:37.079" v="6901" actId="114"/>
          <ac:spMkLst>
            <pc:docMk/>
            <pc:sldMk cId="1768976740" sldId="1532"/>
            <ac:spMk id="21" creationId="{4B22394F-926D-8CA9-505A-EE6250F463DF}"/>
          </ac:spMkLst>
        </pc:spChg>
        <pc:grpChg chg="add mod">
          <ac:chgData name="Fabio Bosco" userId="05f99f3348aa608a" providerId="LiveId" clId="{3F5B67C0-040A-44B5-A94B-F8311FE7C3A8}" dt="2025-03-04T00:39:13.741" v="6241" actId="1076"/>
          <ac:grpSpMkLst>
            <pc:docMk/>
            <pc:sldMk cId="1768976740" sldId="1532"/>
            <ac:grpSpMk id="20" creationId="{C2569B6D-835F-E511-0718-1B2585F5AD28}"/>
          </ac:grpSpMkLst>
        </pc:grpChg>
        <pc:picChg chg="add mod">
          <ac:chgData name="Fabio Bosco" userId="05f99f3348aa608a" providerId="LiveId" clId="{3F5B67C0-040A-44B5-A94B-F8311FE7C3A8}" dt="2025-03-04T00:38:37.662" v="6227" actId="1038"/>
          <ac:picMkLst>
            <pc:docMk/>
            <pc:sldMk cId="1768976740" sldId="1532"/>
            <ac:picMk id="13" creationId="{C05AB49E-0C0F-5B89-574A-805B380FA08F}"/>
          </ac:picMkLst>
        </pc:picChg>
        <pc:picChg chg="add mod">
          <ac:chgData name="Fabio Bosco" userId="05f99f3348aa608a" providerId="LiveId" clId="{3F5B67C0-040A-44B5-A94B-F8311FE7C3A8}" dt="2025-03-04T00:39:18.654" v="6246" actId="1036"/>
          <ac:picMkLst>
            <pc:docMk/>
            <pc:sldMk cId="1768976740" sldId="1532"/>
            <ac:picMk id="15" creationId="{54685DAF-9E51-A391-8695-B4FE2B17E024}"/>
          </ac:picMkLst>
        </pc:picChg>
        <pc:picChg chg="add mod ord">
          <ac:chgData name="Fabio Bosco" userId="05f99f3348aa608a" providerId="LiveId" clId="{3F5B67C0-040A-44B5-A94B-F8311FE7C3A8}" dt="2025-03-04T00:39:08.835" v="6240" actId="1076"/>
          <ac:picMkLst>
            <pc:docMk/>
            <pc:sldMk cId="1768976740" sldId="1532"/>
            <ac:picMk id="18" creationId="{17FD496C-7215-6196-D101-B703BF838148}"/>
          </ac:picMkLst>
        </pc:picChg>
        <pc:picChg chg="add mod">
          <ac:chgData name="Fabio Bosco" userId="05f99f3348aa608a" providerId="LiveId" clId="{3F5B67C0-040A-44B5-A94B-F8311FE7C3A8}" dt="2025-03-04T00:39:02.038" v="6239" actId="1076"/>
          <ac:picMkLst>
            <pc:docMk/>
            <pc:sldMk cId="1768976740" sldId="1532"/>
            <ac:picMk id="19" creationId="{1EE59D98-CFD8-C8DD-275C-B2C4BCFC6F57}"/>
          </ac:picMkLst>
        </pc:picChg>
      </pc:sldChg>
      <pc:sldChg chg="add del">
        <pc:chgData name="Fabio Bosco" userId="05f99f3348aa608a" providerId="LiveId" clId="{3F5B67C0-040A-44B5-A94B-F8311FE7C3A8}" dt="2025-03-01T19:16:30.539" v="6069" actId="47"/>
        <pc:sldMkLst>
          <pc:docMk/>
          <pc:sldMk cId="1029168440" sldId="1533"/>
        </pc:sldMkLst>
      </pc:sldChg>
      <pc:sldChg chg="add ord">
        <pc:chgData name="Fabio Bosco" userId="05f99f3348aa608a" providerId="LiveId" clId="{3F5B67C0-040A-44B5-A94B-F8311FE7C3A8}" dt="2025-03-04T01:04:06.116" v="6447"/>
        <pc:sldMkLst>
          <pc:docMk/>
          <pc:sldMk cId="1490665669" sldId="1533"/>
        </pc:sldMkLst>
      </pc:sldChg>
      <pc:sldChg chg="addSp modSp new mod">
        <pc:chgData name="Fabio Bosco" userId="05f99f3348aa608a" providerId="LiveId" clId="{3F5B67C0-040A-44B5-A94B-F8311FE7C3A8}" dt="2025-03-04T01:18:09.121" v="6777" actId="1076"/>
        <pc:sldMkLst>
          <pc:docMk/>
          <pc:sldMk cId="3743505229" sldId="1534"/>
        </pc:sldMkLst>
        <pc:spChg chg="mod">
          <ac:chgData name="Fabio Bosco" userId="05f99f3348aa608a" providerId="LiveId" clId="{3F5B67C0-040A-44B5-A94B-F8311FE7C3A8}" dt="2025-03-04T01:16:56.969" v="6727" actId="20577"/>
          <ac:spMkLst>
            <pc:docMk/>
            <pc:sldMk cId="3743505229" sldId="1534"/>
            <ac:spMk id="2" creationId="{37D94C5D-1FF3-E2A0-1461-68CA8D8F38D3}"/>
          </ac:spMkLst>
        </pc:spChg>
        <pc:spChg chg="add mod">
          <ac:chgData name="Fabio Bosco" userId="05f99f3348aa608a" providerId="LiveId" clId="{3F5B67C0-040A-44B5-A94B-F8311FE7C3A8}" dt="2025-03-04T01:18:09.121" v="6777" actId="1076"/>
          <ac:spMkLst>
            <pc:docMk/>
            <pc:sldMk cId="3743505229" sldId="1534"/>
            <ac:spMk id="8" creationId="{D24E92F1-2E04-4AA3-BC88-067AF4A1B6FA}"/>
          </ac:spMkLst>
        </pc:spChg>
        <pc:picChg chg="add mod">
          <ac:chgData name="Fabio Bosco" userId="05f99f3348aa608a" providerId="LiveId" clId="{3F5B67C0-040A-44B5-A94B-F8311FE7C3A8}" dt="2025-03-04T01:17:28.053" v="6729" actId="1076"/>
          <ac:picMkLst>
            <pc:docMk/>
            <pc:sldMk cId="3743505229" sldId="1534"/>
            <ac:picMk id="7" creationId="{98CF4266-564B-AF01-5702-ADBC9FBA239E}"/>
          </ac:picMkLst>
        </pc:picChg>
      </pc:sldChg>
    </pc:docChg>
  </pc:docChgLst>
  <pc:docChgLst>
    <pc:chgData name="Fabio Bosco" userId="05f99f3348aa608a" providerId="LiveId" clId="{866DD577-E690-4EE5-8EE5-AC6F5DD8D346}"/>
    <pc:docChg chg="undo custSel addSld modSld sldOrd">
      <pc:chgData name="Fabio Bosco" userId="05f99f3348aa608a" providerId="LiveId" clId="{866DD577-E690-4EE5-8EE5-AC6F5DD8D346}" dt="2025-02-27T19:59:46.323" v="5650" actId="20577"/>
      <pc:docMkLst>
        <pc:docMk/>
      </pc:docMkLst>
      <pc:sldChg chg="modSp mod">
        <pc:chgData name="Fabio Bosco" userId="05f99f3348aa608a" providerId="LiveId" clId="{866DD577-E690-4EE5-8EE5-AC6F5DD8D346}" dt="2025-02-20T19:41:41.426" v="2478" actId="1076"/>
        <pc:sldMkLst>
          <pc:docMk/>
          <pc:sldMk cId="1544353638" sldId="256"/>
        </pc:sldMkLst>
        <pc:spChg chg="mod">
          <ac:chgData name="Fabio Bosco" userId="05f99f3348aa608a" providerId="LiveId" clId="{866DD577-E690-4EE5-8EE5-AC6F5DD8D346}" dt="2025-02-20T19:41:41.426" v="2478" actId="1076"/>
          <ac:spMkLst>
            <pc:docMk/>
            <pc:sldMk cId="1544353638" sldId="256"/>
            <ac:spMk id="2" creationId="{00000000-0000-0000-0000-000000000000}"/>
          </ac:spMkLst>
        </pc:spChg>
        <pc:spChg chg="mod">
          <ac:chgData name="Fabio Bosco" userId="05f99f3348aa608a" providerId="LiveId" clId="{866DD577-E690-4EE5-8EE5-AC6F5DD8D346}" dt="2025-02-20T18:29:58.202" v="1587" actId="1076"/>
          <ac:spMkLst>
            <pc:docMk/>
            <pc:sldMk cId="1544353638" sldId="256"/>
            <ac:spMk id="3" creationId="{69962E19-E6BC-EECD-B5BC-40E40FF2B559}"/>
          </ac:spMkLst>
        </pc:spChg>
      </pc:sldChg>
      <pc:sldChg chg="addSp delSp modSp mod">
        <pc:chgData name="Fabio Bosco" userId="05f99f3348aa608a" providerId="LiveId" clId="{866DD577-E690-4EE5-8EE5-AC6F5DD8D346}" dt="2025-02-22T01:50:59.021" v="5551" actId="1037"/>
        <pc:sldMkLst>
          <pc:docMk/>
          <pc:sldMk cId="2511010653" sldId="257"/>
        </pc:sldMkLst>
        <pc:spChg chg="mod">
          <ac:chgData name="Fabio Bosco" userId="05f99f3348aa608a" providerId="LiveId" clId="{866DD577-E690-4EE5-8EE5-AC6F5DD8D346}" dt="2025-02-21T20:13:53.079" v="4771" actId="20577"/>
          <ac:spMkLst>
            <pc:docMk/>
            <pc:sldMk cId="2511010653" sldId="257"/>
            <ac:spMk id="6" creationId="{650097B7-BEE3-8ED6-1666-472864BFA03F}"/>
          </ac:spMkLst>
        </pc:spChg>
        <pc:spChg chg="mod">
          <ac:chgData name="Fabio Bosco" userId="05f99f3348aa608a" providerId="LiveId" clId="{866DD577-E690-4EE5-8EE5-AC6F5DD8D346}" dt="2025-02-22T01:50:59.021" v="5551" actId="1037"/>
          <ac:spMkLst>
            <pc:docMk/>
            <pc:sldMk cId="2511010653" sldId="257"/>
            <ac:spMk id="7" creationId="{C4420602-FE8A-49EB-708F-4949197B42FD}"/>
          </ac:spMkLst>
        </pc:spChg>
        <pc:spChg chg="add mod">
          <ac:chgData name="Fabio Bosco" userId="05f99f3348aa608a" providerId="LiveId" clId="{866DD577-E690-4EE5-8EE5-AC6F5DD8D346}" dt="2025-02-19T22:18:44.242" v="78" actId="207"/>
          <ac:spMkLst>
            <pc:docMk/>
            <pc:sldMk cId="2511010653" sldId="257"/>
            <ac:spMk id="11" creationId="{5260803E-1877-6D4A-78B7-B09A48B5FFF9}"/>
          </ac:spMkLst>
        </pc:spChg>
        <pc:spChg chg="add mod">
          <ac:chgData name="Fabio Bosco" userId="05f99f3348aa608a" providerId="LiveId" clId="{866DD577-E690-4EE5-8EE5-AC6F5DD8D346}" dt="2025-02-22T01:49:28.100" v="5491" actId="1037"/>
          <ac:spMkLst>
            <pc:docMk/>
            <pc:sldMk cId="2511010653" sldId="257"/>
            <ac:spMk id="12" creationId="{75D7844D-24D3-C004-D695-75AA9C3BEF7D}"/>
          </ac:spMkLst>
        </pc:spChg>
        <pc:spChg chg="add mod">
          <ac:chgData name="Fabio Bosco" userId="05f99f3348aa608a" providerId="LiveId" clId="{866DD577-E690-4EE5-8EE5-AC6F5DD8D346}" dt="2025-02-22T01:50:16.847" v="5538" actId="1076"/>
          <ac:spMkLst>
            <pc:docMk/>
            <pc:sldMk cId="2511010653" sldId="257"/>
            <ac:spMk id="14" creationId="{9FC703F9-64F6-D23C-E949-18DAFC81BD99}"/>
          </ac:spMkLst>
        </pc:spChg>
      </pc:sldChg>
      <pc:sldChg chg="addSp delSp modSp new mod ord">
        <pc:chgData name="Fabio Bosco" userId="05f99f3348aa608a" providerId="LiveId" clId="{866DD577-E690-4EE5-8EE5-AC6F5DD8D346}" dt="2025-02-24T17:04:18.809" v="5621" actId="1038"/>
        <pc:sldMkLst>
          <pc:docMk/>
          <pc:sldMk cId="2595325400" sldId="258"/>
        </pc:sldMkLst>
        <pc:spChg chg="mod">
          <ac:chgData name="Fabio Bosco" userId="05f99f3348aa608a" providerId="LiveId" clId="{866DD577-E690-4EE5-8EE5-AC6F5DD8D346}" dt="2025-02-19T22:23:45.924" v="101" actId="20577"/>
          <ac:spMkLst>
            <pc:docMk/>
            <pc:sldMk cId="2595325400" sldId="258"/>
            <ac:spMk id="2" creationId="{25E16C67-9760-0F31-5AE0-517CCDBA08DF}"/>
          </ac:spMkLst>
        </pc:spChg>
        <pc:spChg chg="add mod">
          <ac:chgData name="Fabio Bosco" userId="05f99f3348aa608a" providerId="LiveId" clId="{866DD577-E690-4EE5-8EE5-AC6F5DD8D346}" dt="2025-02-20T19:28:37.645" v="2398" actId="114"/>
          <ac:spMkLst>
            <pc:docMk/>
            <pc:sldMk cId="2595325400" sldId="258"/>
            <ac:spMk id="6" creationId="{74187849-84F3-B194-3103-8BFF2E8A9509}"/>
          </ac:spMkLst>
        </pc:spChg>
        <pc:spChg chg="add mod">
          <ac:chgData name="Fabio Bosco" userId="05f99f3348aa608a" providerId="LiveId" clId="{866DD577-E690-4EE5-8EE5-AC6F5DD8D346}" dt="2025-02-24T17:03:47.709" v="5573" actId="14100"/>
          <ac:spMkLst>
            <pc:docMk/>
            <pc:sldMk cId="2595325400" sldId="258"/>
            <ac:spMk id="20" creationId="{FB5A1120-CFE5-42B4-767C-2EA7008BD8E9}"/>
          </ac:spMkLst>
        </pc:spChg>
        <pc:grpChg chg="add mod">
          <ac:chgData name="Fabio Bosco" userId="05f99f3348aa608a" providerId="LiveId" clId="{866DD577-E690-4EE5-8EE5-AC6F5DD8D346}" dt="2025-02-24T17:04:13.583" v="5616" actId="1038"/>
          <ac:grpSpMkLst>
            <pc:docMk/>
            <pc:sldMk cId="2595325400" sldId="258"/>
            <ac:grpSpMk id="22" creationId="{E47A948B-D3F9-0956-B6B7-DB3786DB4C66}"/>
          </ac:grpSpMkLst>
        </pc:grpChg>
        <pc:picChg chg="add mod ord">
          <ac:chgData name="Fabio Bosco" userId="05f99f3348aa608a" providerId="LiveId" clId="{866DD577-E690-4EE5-8EE5-AC6F5DD8D346}" dt="2025-02-20T19:22:52.596" v="2327" actId="1076"/>
          <ac:picMkLst>
            <pc:docMk/>
            <pc:sldMk cId="2595325400" sldId="258"/>
            <ac:picMk id="8" creationId="{4F70B361-44E8-79BE-F66F-EFDD0BEF2C1A}"/>
          </ac:picMkLst>
        </pc:picChg>
        <pc:picChg chg="add mod">
          <ac:chgData name="Fabio Bosco" userId="05f99f3348aa608a" providerId="LiveId" clId="{866DD577-E690-4EE5-8EE5-AC6F5DD8D346}" dt="2025-02-20T19:22:56.950" v="2330" actId="1076"/>
          <ac:picMkLst>
            <pc:docMk/>
            <pc:sldMk cId="2595325400" sldId="258"/>
            <ac:picMk id="10" creationId="{0F2FD46A-1E6C-CDA9-0D62-0FB588453D17}"/>
          </ac:picMkLst>
        </pc:picChg>
        <pc:picChg chg="add mod">
          <ac:chgData name="Fabio Bosco" userId="05f99f3348aa608a" providerId="LiveId" clId="{866DD577-E690-4EE5-8EE5-AC6F5DD8D346}" dt="2025-02-24T17:04:00.558" v="5608" actId="1037"/>
          <ac:picMkLst>
            <pc:docMk/>
            <pc:sldMk cId="2595325400" sldId="258"/>
            <ac:picMk id="12" creationId="{147A9626-1981-67BE-E4D8-B0106004686F}"/>
          </ac:picMkLst>
        </pc:picChg>
      </pc:sldChg>
      <pc:sldChg chg="addSp delSp modSp new mod ord">
        <pc:chgData name="Fabio Bosco" userId="05f99f3348aa608a" providerId="LiveId" clId="{866DD577-E690-4EE5-8EE5-AC6F5DD8D346}" dt="2025-02-20T23:16:09.002" v="4484"/>
        <pc:sldMkLst>
          <pc:docMk/>
          <pc:sldMk cId="720819764" sldId="259"/>
        </pc:sldMkLst>
      </pc:sldChg>
      <pc:sldChg chg="addSp modSp new mod modAnim">
        <pc:chgData name="Fabio Bosco" userId="05f99f3348aa608a" providerId="LiveId" clId="{866DD577-E690-4EE5-8EE5-AC6F5DD8D346}" dt="2025-02-27T02:01:27.364" v="5642" actId="1036"/>
        <pc:sldMkLst>
          <pc:docMk/>
          <pc:sldMk cId="1900419666" sldId="260"/>
        </pc:sldMkLst>
        <pc:spChg chg="mod">
          <ac:chgData name="Fabio Bosco" userId="05f99f3348aa608a" providerId="LiveId" clId="{866DD577-E690-4EE5-8EE5-AC6F5DD8D346}" dt="2025-02-20T23:07:15.238" v="4112" actId="20577"/>
          <ac:spMkLst>
            <pc:docMk/>
            <pc:sldMk cId="1900419666" sldId="260"/>
            <ac:spMk id="2" creationId="{EB8E4096-C2BE-9F00-8732-FB873CDD8B8A}"/>
          </ac:spMkLst>
        </pc:spChg>
        <pc:spChg chg="add mod">
          <ac:chgData name="Fabio Bosco" userId="05f99f3348aa608a" providerId="LiveId" clId="{866DD577-E690-4EE5-8EE5-AC6F5DD8D346}" dt="2025-02-20T23:15:38.719" v="4482" actId="6549"/>
          <ac:spMkLst>
            <pc:docMk/>
            <pc:sldMk cId="1900419666" sldId="260"/>
            <ac:spMk id="8" creationId="{FA947461-9CBD-168C-2B48-59A5E7194827}"/>
          </ac:spMkLst>
        </pc:spChg>
        <pc:spChg chg="add mod">
          <ac:chgData name="Fabio Bosco" userId="05f99f3348aa608a" providerId="LiveId" clId="{866DD577-E690-4EE5-8EE5-AC6F5DD8D346}" dt="2025-02-21T22:49:20.682" v="4774" actId="20577"/>
          <ac:spMkLst>
            <pc:docMk/>
            <pc:sldMk cId="1900419666" sldId="260"/>
            <ac:spMk id="12" creationId="{F6F0C89E-7C91-7547-1D14-1DB129E673D7}"/>
          </ac:spMkLst>
        </pc:spChg>
        <pc:picChg chg="add mod">
          <ac:chgData name="Fabio Bosco" userId="05f99f3348aa608a" providerId="LiveId" clId="{866DD577-E690-4EE5-8EE5-AC6F5DD8D346}" dt="2025-02-20T23:15:16.864" v="4476" actId="1035"/>
          <ac:picMkLst>
            <pc:docMk/>
            <pc:sldMk cId="1900419666" sldId="260"/>
            <ac:picMk id="7" creationId="{480B3F90-C95C-F35E-19DB-0E8B60EEFFAD}"/>
          </ac:picMkLst>
        </pc:picChg>
        <pc:picChg chg="add mod">
          <ac:chgData name="Fabio Bosco" userId="05f99f3348aa608a" providerId="LiveId" clId="{866DD577-E690-4EE5-8EE5-AC6F5DD8D346}" dt="2025-02-20T23:15:25.834" v="4477" actId="1076"/>
          <ac:picMkLst>
            <pc:docMk/>
            <pc:sldMk cId="1900419666" sldId="260"/>
            <ac:picMk id="11" creationId="{F172FEBC-8A6B-4A8A-D543-7B64D2DF383B}"/>
          </ac:picMkLst>
        </pc:picChg>
      </pc:sldChg>
      <pc:sldChg chg="addSp delSp modSp new mod ord modClrScheme modAnim chgLayout">
        <pc:chgData name="Fabio Bosco" userId="05f99f3348aa608a" providerId="LiveId" clId="{866DD577-E690-4EE5-8EE5-AC6F5DD8D346}" dt="2025-02-21T23:23:15.651" v="5018" actId="20577"/>
        <pc:sldMkLst>
          <pc:docMk/>
          <pc:sldMk cId="2275542794" sldId="261"/>
        </pc:sldMkLst>
      </pc:sldChg>
      <pc:sldChg chg="addSp delSp modSp new mod ord modAnim">
        <pc:chgData name="Fabio Bosco" userId="05f99f3348aa608a" providerId="LiveId" clId="{866DD577-E690-4EE5-8EE5-AC6F5DD8D346}" dt="2025-02-27T19:59:46.323" v="5650" actId="20577"/>
        <pc:sldMkLst>
          <pc:docMk/>
          <pc:sldMk cId="949714164" sldId="262"/>
        </pc:sldMkLst>
      </pc:sldChg>
      <pc:sldChg chg="addSp delSp modSp new mod delAnim modAnim">
        <pc:chgData name="Fabio Bosco" userId="05f99f3348aa608a" providerId="LiveId" clId="{866DD577-E690-4EE5-8EE5-AC6F5DD8D346}" dt="2025-02-24T17:05:50.731" v="5629"/>
        <pc:sldMkLst>
          <pc:docMk/>
          <pc:sldMk cId="2541811697" sldId="263"/>
        </pc:sldMkLst>
        <pc:spChg chg="mod">
          <ac:chgData name="Fabio Bosco" userId="05f99f3348aa608a" providerId="LiveId" clId="{866DD577-E690-4EE5-8EE5-AC6F5DD8D346}" dt="2025-02-20T23:07:06.238" v="4107" actId="20577"/>
          <ac:spMkLst>
            <pc:docMk/>
            <pc:sldMk cId="2541811697" sldId="263"/>
            <ac:spMk id="2" creationId="{88B897E1-DC1E-3292-2A9F-1A589F6FFA3E}"/>
          </ac:spMkLst>
        </pc:spChg>
        <pc:spChg chg="add mod">
          <ac:chgData name="Fabio Bosco" userId="05f99f3348aa608a" providerId="LiveId" clId="{866DD577-E690-4EE5-8EE5-AC6F5DD8D346}" dt="2025-02-20T18:36:17.682" v="1677" actId="20577"/>
          <ac:spMkLst>
            <pc:docMk/>
            <pc:sldMk cId="2541811697" sldId="263"/>
            <ac:spMk id="6" creationId="{40836736-8489-E101-5161-649C500996A4}"/>
          </ac:spMkLst>
        </pc:spChg>
        <pc:spChg chg="add mod">
          <ac:chgData name="Fabio Bosco" userId="05f99f3348aa608a" providerId="LiveId" clId="{866DD577-E690-4EE5-8EE5-AC6F5DD8D346}" dt="2025-02-20T23:06:30.777" v="4097" actId="1076"/>
          <ac:spMkLst>
            <pc:docMk/>
            <pc:sldMk cId="2541811697" sldId="263"/>
            <ac:spMk id="23" creationId="{347AA61A-FEE8-2709-98E1-F23FDF06C51D}"/>
          </ac:spMkLst>
        </pc:spChg>
        <pc:spChg chg="add mod">
          <ac:chgData name="Fabio Bosco" userId="05f99f3348aa608a" providerId="LiveId" clId="{866DD577-E690-4EE5-8EE5-AC6F5DD8D346}" dt="2025-02-21T23:15:44.597" v="4983" actId="20577"/>
          <ac:spMkLst>
            <pc:docMk/>
            <pc:sldMk cId="2541811697" sldId="263"/>
            <ac:spMk id="24" creationId="{03E37A4B-338D-5986-E4F9-0D8E2D9D7580}"/>
          </ac:spMkLst>
        </pc:spChg>
        <pc:spChg chg="add mod">
          <ac:chgData name="Fabio Bosco" userId="05f99f3348aa608a" providerId="LiveId" clId="{866DD577-E690-4EE5-8EE5-AC6F5DD8D346}" dt="2025-02-20T19:44:54.765" v="2520" actId="1076"/>
          <ac:spMkLst>
            <pc:docMk/>
            <pc:sldMk cId="2541811697" sldId="263"/>
            <ac:spMk id="25" creationId="{F362032C-8A94-14DB-81DE-A2E8CBBDE399}"/>
          </ac:spMkLst>
        </pc:spChg>
        <pc:grpChg chg="add mod ord">
          <ac:chgData name="Fabio Bosco" userId="05f99f3348aa608a" providerId="LiveId" clId="{866DD577-E690-4EE5-8EE5-AC6F5DD8D346}" dt="2025-02-20T19:44:50.945" v="2519" actId="1076"/>
          <ac:grpSpMkLst>
            <pc:docMk/>
            <pc:sldMk cId="2541811697" sldId="263"/>
            <ac:grpSpMk id="26" creationId="{7FA63607-3CB3-572F-4165-3096526D0EFA}"/>
          </ac:grpSpMkLst>
        </pc:grpChg>
        <pc:grpChg chg="add mod">
          <ac:chgData name="Fabio Bosco" userId="05f99f3348aa608a" providerId="LiveId" clId="{866DD577-E690-4EE5-8EE5-AC6F5DD8D346}" dt="2025-02-20T23:06:25.708" v="4096" actId="1035"/>
          <ac:grpSpMkLst>
            <pc:docMk/>
            <pc:sldMk cId="2541811697" sldId="263"/>
            <ac:grpSpMk id="29" creationId="{E505BDD1-E2F7-6776-15E9-880198771986}"/>
          </ac:grpSpMkLst>
        </pc:grpChg>
        <pc:picChg chg="add mod">
          <ac:chgData name="Fabio Bosco" userId="05f99f3348aa608a" providerId="LiveId" clId="{866DD577-E690-4EE5-8EE5-AC6F5DD8D346}" dt="2025-02-20T18:36:25.648" v="1678" actId="164"/>
          <ac:picMkLst>
            <pc:docMk/>
            <pc:sldMk cId="2541811697" sldId="263"/>
            <ac:picMk id="8" creationId="{3843C377-C809-1658-E2B9-1B2A0A5B34BC}"/>
          </ac:picMkLst>
        </pc:picChg>
        <pc:picChg chg="add mod">
          <ac:chgData name="Fabio Bosco" userId="05f99f3348aa608a" providerId="LiveId" clId="{866DD577-E690-4EE5-8EE5-AC6F5DD8D346}" dt="2025-02-20T18:36:25.648" v="1678" actId="164"/>
          <ac:picMkLst>
            <pc:docMk/>
            <pc:sldMk cId="2541811697" sldId="263"/>
            <ac:picMk id="10" creationId="{BDAC27ED-9326-3B86-8C01-42472043270C}"/>
          </ac:picMkLst>
        </pc:picChg>
        <pc:picChg chg="add mod">
          <ac:chgData name="Fabio Bosco" userId="05f99f3348aa608a" providerId="LiveId" clId="{866DD577-E690-4EE5-8EE5-AC6F5DD8D346}" dt="2025-02-20T19:44:40.208" v="2517" actId="1036"/>
          <ac:picMkLst>
            <pc:docMk/>
            <pc:sldMk cId="2541811697" sldId="263"/>
            <ac:picMk id="11" creationId="{508F5F6A-DBFA-8EF1-C93E-CA73C17E95DF}"/>
          </ac:picMkLst>
        </pc:picChg>
        <pc:picChg chg="add mod">
          <ac:chgData name="Fabio Bosco" userId="05f99f3348aa608a" providerId="LiveId" clId="{866DD577-E690-4EE5-8EE5-AC6F5DD8D346}" dt="2025-02-20T19:44:40.208" v="2517" actId="1036"/>
          <ac:picMkLst>
            <pc:docMk/>
            <pc:sldMk cId="2541811697" sldId="263"/>
            <ac:picMk id="13" creationId="{3D66CF9B-534A-346E-580C-1714C5F22988}"/>
          </ac:picMkLst>
        </pc:picChg>
        <pc:picChg chg="add mod ord">
          <ac:chgData name="Fabio Bosco" userId="05f99f3348aa608a" providerId="LiveId" clId="{866DD577-E690-4EE5-8EE5-AC6F5DD8D346}" dt="2025-02-20T19:47:55.534" v="2560" actId="14100"/>
          <ac:picMkLst>
            <pc:docMk/>
            <pc:sldMk cId="2541811697" sldId="263"/>
            <ac:picMk id="16" creationId="{30837D12-5289-FC48-8BD3-BC44CEE38565}"/>
          </ac:picMkLst>
        </pc:picChg>
        <pc:picChg chg="add mod ord">
          <ac:chgData name="Fabio Bosco" userId="05f99f3348aa608a" providerId="LiveId" clId="{866DD577-E690-4EE5-8EE5-AC6F5DD8D346}" dt="2025-02-20T19:52:37.082" v="2677" actId="1076"/>
          <ac:picMkLst>
            <pc:docMk/>
            <pc:sldMk cId="2541811697" sldId="263"/>
            <ac:picMk id="18" creationId="{E590FBBD-5F97-B406-4756-FF6A5A108596}"/>
          </ac:picMkLst>
        </pc:picChg>
        <pc:picChg chg="add mod ord">
          <ac:chgData name="Fabio Bosco" userId="05f99f3348aa608a" providerId="LiveId" clId="{866DD577-E690-4EE5-8EE5-AC6F5DD8D346}" dt="2025-02-20T19:47:55.534" v="2560" actId="14100"/>
          <ac:picMkLst>
            <pc:docMk/>
            <pc:sldMk cId="2541811697" sldId="263"/>
            <ac:picMk id="20" creationId="{D89BE955-7099-0225-E947-D5696B5B8894}"/>
          </ac:picMkLst>
        </pc:picChg>
        <pc:picChg chg="add mod">
          <ac:chgData name="Fabio Bosco" userId="05f99f3348aa608a" providerId="LiveId" clId="{866DD577-E690-4EE5-8EE5-AC6F5DD8D346}" dt="2025-02-20T19:44:40.208" v="2517" actId="1036"/>
          <ac:picMkLst>
            <pc:docMk/>
            <pc:sldMk cId="2541811697" sldId="263"/>
            <ac:picMk id="28" creationId="{54291B19-C5B9-7753-E245-C4E7F0A28776}"/>
          </ac:picMkLst>
        </pc:picChg>
      </pc:sldChg>
      <pc:sldChg chg="add ord">
        <pc:chgData name="Fabio Bosco" userId="05f99f3348aa608a" providerId="LiveId" clId="{866DD577-E690-4EE5-8EE5-AC6F5DD8D346}" dt="2025-02-20T02:09:19.713" v="808"/>
        <pc:sldMkLst>
          <pc:docMk/>
          <pc:sldMk cId="2555832376" sldId="264"/>
        </pc:sldMkLst>
      </pc:sldChg>
      <pc:sldChg chg="addSp delSp modSp new mod delAnim modAnim">
        <pc:chgData name="Fabio Bosco" userId="05f99f3348aa608a" providerId="LiveId" clId="{866DD577-E690-4EE5-8EE5-AC6F5DD8D346}" dt="2025-02-20T23:21:51.403" v="4710" actId="21"/>
        <pc:sldMkLst>
          <pc:docMk/>
          <pc:sldMk cId="158628238" sldId="265"/>
        </pc:sldMkLst>
        <pc:spChg chg="mod">
          <ac:chgData name="Fabio Bosco" userId="05f99f3348aa608a" providerId="LiveId" clId="{866DD577-E690-4EE5-8EE5-AC6F5DD8D346}" dt="2025-02-20T19:32:23.299" v="2443" actId="20577"/>
          <ac:spMkLst>
            <pc:docMk/>
            <pc:sldMk cId="158628238" sldId="265"/>
            <ac:spMk id="2" creationId="{B01D8497-2A66-69DE-7370-98E3BE14B441}"/>
          </ac:spMkLst>
        </pc:spChg>
        <pc:spChg chg="add mod">
          <ac:chgData name="Fabio Bosco" userId="05f99f3348aa608a" providerId="LiveId" clId="{866DD577-E690-4EE5-8EE5-AC6F5DD8D346}" dt="2025-02-20T20:53:50.390" v="3226" actId="20577"/>
          <ac:spMkLst>
            <pc:docMk/>
            <pc:sldMk cId="158628238" sldId="265"/>
            <ac:spMk id="6" creationId="{EDE69587-D070-841C-58D5-24788971FFE9}"/>
          </ac:spMkLst>
        </pc:spChg>
        <pc:spChg chg="add mod">
          <ac:chgData name="Fabio Bosco" userId="05f99f3348aa608a" providerId="LiveId" clId="{866DD577-E690-4EE5-8EE5-AC6F5DD8D346}" dt="2025-02-20T22:30:10.336" v="3644" actId="1076"/>
          <ac:spMkLst>
            <pc:docMk/>
            <pc:sldMk cId="158628238" sldId="265"/>
            <ac:spMk id="10" creationId="{9AF5A34C-27EB-46B5-A774-6B3837132364}"/>
          </ac:spMkLst>
        </pc:spChg>
        <pc:spChg chg="add mod">
          <ac:chgData name="Fabio Bosco" userId="05f99f3348aa608a" providerId="LiveId" clId="{866DD577-E690-4EE5-8EE5-AC6F5DD8D346}" dt="2025-02-20T20:51:23.282" v="3092" actId="164"/>
          <ac:spMkLst>
            <pc:docMk/>
            <pc:sldMk cId="158628238" sldId="265"/>
            <ac:spMk id="18" creationId="{F2C34BD6-B84F-78C8-E865-039115E88868}"/>
          </ac:spMkLst>
        </pc:spChg>
        <pc:spChg chg="add mod">
          <ac:chgData name="Fabio Bosco" userId="05f99f3348aa608a" providerId="LiveId" clId="{866DD577-E690-4EE5-8EE5-AC6F5DD8D346}" dt="2025-02-20T20:53:58.229" v="3227" actId="164"/>
          <ac:spMkLst>
            <pc:docMk/>
            <pc:sldMk cId="158628238" sldId="265"/>
            <ac:spMk id="26" creationId="{76D973FE-D9C7-5470-B443-770CC54EB7B7}"/>
          </ac:spMkLst>
        </pc:spChg>
        <pc:spChg chg="add mod">
          <ac:chgData name="Fabio Bosco" userId="05f99f3348aa608a" providerId="LiveId" clId="{866DD577-E690-4EE5-8EE5-AC6F5DD8D346}" dt="2025-02-20T20:54:54.991" v="3256" actId="164"/>
          <ac:spMkLst>
            <pc:docMk/>
            <pc:sldMk cId="158628238" sldId="265"/>
            <ac:spMk id="28" creationId="{BAA65A9B-DF64-04EA-8F42-9704CA136E26}"/>
          </ac:spMkLst>
        </pc:spChg>
        <pc:spChg chg="add mod">
          <ac:chgData name="Fabio Bosco" userId="05f99f3348aa608a" providerId="LiveId" clId="{866DD577-E690-4EE5-8EE5-AC6F5DD8D346}" dt="2025-02-20T21:04:06.619" v="3634" actId="164"/>
          <ac:spMkLst>
            <pc:docMk/>
            <pc:sldMk cId="158628238" sldId="265"/>
            <ac:spMk id="31" creationId="{4FA67268-076C-EAA8-6459-CAFD82102C6E}"/>
          </ac:spMkLst>
        </pc:spChg>
        <pc:grpChg chg="add mod">
          <ac:chgData name="Fabio Bosco" userId="05f99f3348aa608a" providerId="LiveId" clId="{866DD577-E690-4EE5-8EE5-AC6F5DD8D346}" dt="2025-02-20T22:30:06.278" v="3643" actId="1076"/>
          <ac:grpSpMkLst>
            <pc:docMk/>
            <pc:sldMk cId="158628238" sldId="265"/>
            <ac:grpSpMk id="17" creationId="{64AF0EB3-696C-FE84-F1CE-8D2D1BE7F21B}"/>
          </ac:grpSpMkLst>
        </pc:grpChg>
        <pc:grpChg chg="add mod">
          <ac:chgData name="Fabio Bosco" userId="05f99f3348aa608a" providerId="LiveId" clId="{866DD577-E690-4EE5-8EE5-AC6F5DD8D346}" dt="2025-02-20T20:53:58.229" v="3227" actId="164"/>
          <ac:grpSpMkLst>
            <pc:docMk/>
            <pc:sldMk cId="158628238" sldId="265"/>
            <ac:grpSpMk id="25" creationId="{D30FDB06-115C-B653-EA82-AFEEEA79FA2A}"/>
          </ac:grpSpMkLst>
        </pc:grpChg>
        <pc:grpChg chg="add mod">
          <ac:chgData name="Fabio Bosco" userId="05f99f3348aa608a" providerId="LiveId" clId="{866DD577-E690-4EE5-8EE5-AC6F5DD8D346}" dt="2025-02-20T20:54:59.249" v="3271" actId="1035"/>
          <ac:grpSpMkLst>
            <pc:docMk/>
            <pc:sldMk cId="158628238" sldId="265"/>
            <ac:grpSpMk id="27" creationId="{15F8F617-47AE-4A7B-A720-1A28143DFDD3}"/>
          </ac:grpSpMkLst>
        </pc:grpChg>
        <pc:grpChg chg="add mod">
          <ac:chgData name="Fabio Bosco" userId="05f99f3348aa608a" providerId="LiveId" clId="{866DD577-E690-4EE5-8EE5-AC6F5DD8D346}" dt="2025-02-20T21:04:06.619" v="3634" actId="164"/>
          <ac:grpSpMkLst>
            <pc:docMk/>
            <pc:sldMk cId="158628238" sldId="265"/>
            <ac:grpSpMk id="29" creationId="{9CBA1CC9-8439-987E-C0BB-D5CB97400722}"/>
          </ac:grpSpMkLst>
        </pc:grpChg>
        <pc:grpChg chg="add mod">
          <ac:chgData name="Fabio Bosco" userId="05f99f3348aa608a" providerId="LiveId" clId="{866DD577-E690-4EE5-8EE5-AC6F5DD8D346}" dt="2025-02-20T21:04:06.619" v="3634" actId="164"/>
          <ac:grpSpMkLst>
            <pc:docMk/>
            <pc:sldMk cId="158628238" sldId="265"/>
            <ac:grpSpMk id="32" creationId="{D9809578-D42B-5C89-8A8D-C323F1105644}"/>
          </ac:grpSpMkLst>
        </pc:grpChg>
        <pc:picChg chg="add mod">
          <ac:chgData name="Fabio Bosco" userId="05f99f3348aa608a" providerId="LiveId" clId="{866DD577-E690-4EE5-8EE5-AC6F5DD8D346}" dt="2025-02-20T20:34:34.042" v="2887" actId="164"/>
          <ac:picMkLst>
            <pc:docMk/>
            <pc:sldMk cId="158628238" sldId="265"/>
            <ac:picMk id="7" creationId="{3CCCB051-6CD3-1D6E-9407-117F5ADAD074}"/>
          </ac:picMkLst>
        </pc:picChg>
        <pc:picChg chg="add mod">
          <ac:chgData name="Fabio Bosco" userId="05f99f3348aa608a" providerId="LiveId" clId="{866DD577-E690-4EE5-8EE5-AC6F5DD8D346}" dt="2025-02-20T20:34:34.042" v="2887" actId="164"/>
          <ac:picMkLst>
            <pc:docMk/>
            <pc:sldMk cId="158628238" sldId="265"/>
            <ac:picMk id="9" creationId="{A8636A6B-1BE0-088D-660B-2391EF786864}"/>
          </ac:picMkLst>
        </pc:picChg>
        <pc:picChg chg="add mod">
          <ac:chgData name="Fabio Bosco" userId="05f99f3348aa608a" providerId="LiveId" clId="{866DD577-E690-4EE5-8EE5-AC6F5DD8D346}" dt="2025-02-20T20:55:06.959" v="3285" actId="1036"/>
          <ac:picMkLst>
            <pc:docMk/>
            <pc:sldMk cId="158628238" sldId="265"/>
            <ac:picMk id="11" creationId="{E41C3458-C1EF-66B0-88E5-D066FC2874CD}"/>
          </ac:picMkLst>
        </pc:picChg>
        <pc:picChg chg="add mod">
          <ac:chgData name="Fabio Bosco" userId="05f99f3348aa608a" providerId="LiveId" clId="{866DD577-E690-4EE5-8EE5-AC6F5DD8D346}" dt="2025-02-20T20:51:23.282" v="3092" actId="164"/>
          <ac:picMkLst>
            <pc:docMk/>
            <pc:sldMk cId="158628238" sldId="265"/>
            <ac:picMk id="12" creationId="{951994C0-6D33-6413-A5BD-3485BD8952A5}"/>
          </ac:picMkLst>
        </pc:picChg>
        <pc:picChg chg="add mod">
          <ac:chgData name="Fabio Bosco" userId="05f99f3348aa608a" providerId="LiveId" clId="{866DD577-E690-4EE5-8EE5-AC6F5DD8D346}" dt="2025-02-20T20:55:11.477" v="3300" actId="1035"/>
          <ac:picMkLst>
            <pc:docMk/>
            <pc:sldMk cId="158628238" sldId="265"/>
            <ac:picMk id="16" creationId="{0DDC335E-016E-07DE-633C-5E3DB0CF1529}"/>
          </ac:picMkLst>
        </pc:picChg>
        <pc:picChg chg="add mod">
          <ac:chgData name="Fabio Bosco" userId="05f99f3348aa608a" providerId="LiveId" clId="{866DD577-E690-4EE5-8EE5-AC6F5DD8D346}" dt="2025-02-20T20:54:54.991" v="3256" actId="164"/>
          <ac:picMkLst>
            <pc:docMk/>
            <pc:sldMk cId="158628238" sldId="265"/>
            <ac:picMk id="21" creationId="{4954D89C-6633-A264-CCD7-9AC20A1A76E6}"/>
          </ac:picMkLst>
        </pc:picChg>
        <pc:picChg chg="add mod">
          <ac:chgData name="Fabio Bosco" userId="05f99f3348aa608a" providerId="LiveId" clId="{866DD577-E690-4EE5-8EE5-AC6F5DD8D346}" dt="2025-02-20T20:54:54.991" v="3256" actId="164"/>
          <ac:picMkLst>
            <pc:docMk/>
            <pc:sldMk cId="158628238" sldId="265"/>
            <ac:picMk id="24" creationId="{B8855353-C7AC-A00A-0B9F-F9822AD7AAA7}"/>
          </ac:picMkLst>
        </pc:picChg>
        <pc:cxnChg chg="add mod">
          <ac:chgData name="Fabio Bosco" userId="05f99f3348aa608a" providerId="LiveId" clId="{866DD577-E690-4EE5-8EE5-AC6F5DD8D346}" dt="2025-02-20T20:51:23.282" v="3092" actId="164"/>
          <ac:cxnSpMkLst>
            <pc:docMk/>
            <pc:sldMk cId="158628238" sldId="265"/>
            <ac:cxnSpMk id="19" creationId="{CFE7A536-9BE0-C1A4-54C2-0EDBD3B8233E}"/>
          </ac:cxnSpMkLst>
        </pc:cxnChg>
      </pc:sldChg>
      <pc:sldChg chg="addSp delSp modSp new mod ord">
        <pc:chgData name="Fabio Bosco" userId="05f99f3348aa608a" providerId="LiveId" clId="{866DD577-E690-4EE5-8EE5-AC6F5DD8D346}" dt="2025-02-24T17:05:03.657" v="5622" actId="16959"/>
        <pc:sldMkLst>
          <pc:docMk/>
          <pc:sldMk cId="2638476597" sldId="266"/>
        </pc:sldMkLst>
      </pc:sldChg>
      <pc:sldChg chg="modSp add mod">
        <pc:chgData name="Fabio Bosco" userId="05f99f3348aa608a" providerId="LiveId" clId="{866DD577-E690-4EE5-8EE5-AC6F5DD8D346}" dt="2025-02-20T20:38:51.415" v="2934" actId="1035"/>
        <pc:sldMkLst>
          <pc:docMk/>
          <pc:sldMk cId="2402032609" sldId="287"/>
        </pc:sldMkLst>
      </pc:sldChg>
      <pc:sldChg chg="addSp delSp modSp add mod">
        <pc:chgData name="Fabio Bosco" userId="05f99f3348aa608a" providerId="LiveId" clId="{866DD577-E690-4EE5-8EE5-AC6F5DD8D346}" dt="2025-02-20T20:32:30.619" v="2878" actId="21"/>
        <pc:sldMkLst>
          <pc:docMk/>
          <pc:sldMk cId="1390169055" sldId="1486"/>
        </pc:sldMkLst>
      </pc:sldChg>
      <pc:sldChg chg="addSp delSp modSp new mod">
        <pc:chgData name="Fabio Bosco" userId="05f99f3348aa608a" providerId="LiveId" clId="{866DD577-E690-4EE5-8EE5-AC6F5DD8D346}" dt="2025-02-21T23:21:38.879" v="4993" actId="20577"/>
        <pc:sldMkLst>
          <pc:docMk/>
          <pc:sldMk cId="2805972378" sldId="1487"/>
        </pc:sldMkLst>
        <pc:spChg chg="mod">
          <ac:chgData name="Fabio Bosco" userId="05f99f3348aa608a" providerId="LiveId" clId="{866DD577-E690-4EE5-8EE5-AC6F5DD8D346}" dt="2025-02-20T20:55:54.289" v="3306" actId="20577"/>
          <ac:spMkLst>
            <pc:docMk/>
            <pc:sldMk cId="2805972378" sldId="1487"/>
            <ac:spMk id="2" creationId="{60B38E42-9607-EA2B-551E-0A1F8BEF1EF8}"/>
          </ac:spMkLst>
        </pc:spChg>
        <pc:spChg chg="add mod">
          <ac:chgData name="Fabio Bosco" userId="05f99f3348aa608a" providerId="LiveId" clId="{866DD577-E690-4EE5-8EE5-AC6F5DD8D346}" dt="2025-02-21T23:21:38.879" v="4993" actId="20577"/>
          <ac:spMkLst>
            <pc:docMk/>
            <pc:sldMk cId="2805972378" sldId="1487"/>
            <ac:spMk id="6" creationId="{817CE4C5-EB1C-1B1E-BD97-D67A875B26AB}"/>
          </ac:spMkLst>
        </pc:spChg>
        <pc:picChg chg="add mod">
          <ac:chgData name="Fabio Bosco" userId="05f99f3348aa608a" providerId="LiveId" clId="{866DD577-E690-4EE5-8EE5-AC6F5DD8D346}" dt="2025-02-20T23:23:06.505" v="4726" actId="14100"/>
          <ac:picMkLst>
            <pc:docMk/>
            <pc:sldMk cId="2805972378" sldId="1487"/>
            <ac:picMk id="8" creationId="{A12835B0-FAD8-BF2D-374E-4DFBC29DAAA2}"/>
          </ac:picMkLst>
        </pc:picChg>
      </pc:sldChg>
      <pc:sldChg chg="modSp add mod">
        <pc:chgData name="Fabio Bosco" userId="05f99f3348aa608a" providerId="LiveId" clId="{866DD577-E690-4EE5-8EE5-AC6F5DD8D346}" dt="2025-02-20T22:49:11.456" v="3741" actId="1076"/>
        <pc:sldMkLst>
          <pc:docMk/>
          <pc:sldMk cId="1269397334" sldId="1508"/>
        </pc:sldMkLst>
      </pc:sldChg>
      <pc:sldChg chg="addSp modSp add mod ord modAnim">
        <pc:chgData name="Fabio Bosco" userId="05f99f3348aa608a" providerId="LiveId" clId="{866DD577-E690-4EE5-8EE5-AC6F5DD8D346}" dt="2025-02-20T22:56:41.890" v="4083"/>
        <pc:sldMkLst>
          <pc:docMk/>
          <pc:sldMk cId="1170671029" sldId="1509"/>
        </pc:sldMkLst>
      </pc:sldChg>
      <pc:sldChg chg="modSp new mod">
        <pc:chgData name="Fabio Bosco" userId="05f99f3348aa608a" providerId="LiveId" clId="{866DD577-E690-4EE5-8EE5-AC6F5DD8D346}" dt="2025-02-20T23:25:00.033" v="4763" actId="20577"/>
        <pc:sldMkLst>
          <pc:docMk/>
          <pc:sldMk cId="1937438942" sldId="1510"/>
        </pc:sldMkLst>
      </pc:sldChg>
      <pc:sldChg chg="add ord">
        <pc:chgData name="Fabio Bosco" userId="05f99f3348aa608a" providerId="LiveId" clId="{866DD577-E690-4EE5-8EE5-AC6F5DD8D346}" dt="2025-02-21T23:21:00.153" v="4986"/>
        <pc:sldMkLst>
          <pc:docMk/>
          <pc:sldMk cId="2456231097" sldId="151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B97616-ECBD-CB4F-A207-8F29E7150674}" type="datetimeFigureOut">
              <a:rPr lang="en-US" smtClean="0"/>
              <a:t>3/4/2025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C686A9-6F14-8749-8EDD-000CD18B3D6C}" type="slidenum">
              <a:rPr lang="en-US" smtClean="0"/>
              <a:t>‹#›</a:t>
            </a:fld>
            <a:endParaRPr lang="en-US"/>
          </a:p>
        </p:txBody>
      </p:sp>
    </p:spTree>
    <p:extLst>
      <p:ext uri="{BB962C8B-B14F-4D97-AF65-F5344CB8AC3E}">
        <p14:creationId xmlns:p14="http://schemas.microsoft.com/office/powerpoint/2010/main" val="240198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 am showing a small summary on the measurement of dark current, visible in this snapshots .</a:t>
            </a:r>
          </a:p>
          <a:p>
            <a:r>
              <a:rPr lang="en-US" dirty="0"/>
              <a:t>DC refers to electrons produced in absence of a laser beam on the photocathode with a hybrid emission process attributed to thermal and field emission effects. The </a:t>
            </a:r>
            <a:r>
              <a:rPr lang="en-US" dirty="0" err="1"/>
              <a:t>emimeasurements</a:t>
            </a:r>
            <a:endParaRPr lang="en-US" dirty="0"/>
          </a:p>
          <a:p>
            <a:endParaRPr lang="en-US" dirty="0"/>
          </a:p>
        </p:txBody>
      </p:sp>
      <p:sp>
        <p:nvSpPr>
          <p:cNvPr id="4" name="Slide Number Placeholder 3"/>
          <p:cNvSpPr>
            <a:spLocks noGrp="1"/>
          </p:cNvSpPr>
          <p:nvPr>
            <p:ph type="sldNum" sz="quarter" idx="5"/>
          </p:nvPr>
        </p:nvSpPr>
        <p:spPr/>
        <p:txBody>
          <a:bodyPr/>
          <a:lstStyle/>
          <a:p>
            <a:fld id="{25C686A9-6F14-8749-8EDD-000CD18B3D6C}" type="slidenum">
              <a:rPr lang="en-US" smtClean="0"/>
              <a:t>9</a:t>
            </a:fld>
            <a:endParaRPr lang="en-US"/>
          </a:p>
        </p:txBody>
      </p:sp>
    </p:spTree>
    <p:extLst>
      <p:ext uri="{BB962C8B-B14F-4D97-AF65-F5344CB8AC3E}">
        <p14:creationId xmlns:p14="http://schemas.microsoft.com/office/powerpoint/2010/main" val="3130218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US" dirty="0"/>
          </a:p>
        </p:txBody>
      </p:sp>
      <p:sp>
        <p:nvSpPr>
          <p:cNvPr id="4" name="Segnaposto numero diapositiva 3"/>
          <p:cNvSpPr>
            <a:spLocks noGrp="1"/>
          </p:cNvSpPr>
          <p:nvPr>
            <p:ph type="sldNum" sz="quarter" idx="5"/>
          </p:nvPr>
        </p:nvSpPr>
        <p:spPr/>
        <p:txBody>
          <a:bodyPr/>
          <a:lstStyle/>
          <a:p>
            <a:fld id="{25C686A9-6F14-8749-8EDD-000CD18B3D6C}" type="slidenum">
              <a:rPr lang="en-US" smtClean="0"/>
              <a:t>14</a:t>
            </a:fld>
            <a:endParaRPr lang="en-US"/>
          </a:p>
        </p:txBody>
      </p:sp>
    </p:spTree>
    <p:extLst>
      <p:ext uri="{BB962C8B-B14F-4D97-AF65-F5344CB8AC3E}">
        <p14:creationId xmlns:p14="http://schemas.microsoft.com/office/powerpoint/2010/main" val="2572573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Once the beamline and the RF waveguide connecting the klystron to the gun were assembled we were able to inject rf power into the cavity and start the conditioning process</a:t>
            </a:r>
          </a:p>
          <a:p>
            <a:pPr marL="171450" indent="-171450">
              <a:buFont typeface="Arial" panose="020B0604020202020204" pitchFamily="34" charset="0"/>
              <a:buChar char="•"/>
            </a:pPr>
            <a:r>
              <a:rPr lang="en-US" dirty="0"/>
              <a:t>There are a few indicators that show this process is happening: vacuum fluctuations in the gun as material is extracted by the field on the copper surfaces (progressively reduces via RF cleaning)</a:t>
            </a:r>
          </a:p>
          <a:p>
            <a:pPr marL="171450" indent="-171450">
              <a:buFont typeface="Arial" panose="020B0604020202020204" pitchFamily="34" charset="0"/>
              <a:buChar char="•"/>
            </a:pPr>
            <a:r>
              <a:rPr lang="en-US" dirty="0"/>
              <a:t>Breakdown events visible either as charge spikes covering the full surface of the CCD camera or anomalous shape of the reflected power waveform indicating that the power is dissipated in the </a:t>
            </a:r>
            <a:r>
              <a:rPr lang="en-US" dirty="0" err="1"/>
              <a:t>sparc</a:t>
            </a: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25C686A9-6F14-8749-8EDD-000CD18B3D6C}" type="slidenum">
              <a:rPr lang="en-US" smtClean="0"/>
              <a:t>21</a:t>
            </a:fld>
            <a:endParaRPr lang="en-US"/>
          </a:p>
        </p:txBody>
      </p:sp>
    </p:spTree>
    <p:extLst>
      <p:ext uri="{BB962C8B-B14F-4D97-AF65-F5344CB8AC3E}">
        <p14:creationId xmlns:p14="http://schemas.microsoft.com/office/powerpoint/2010/main" val="24676944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timing is a fundamental aspect for a photo-injector: the laser extracts the electrons and the RF field accelerates them. These two actions need to be properly timed and the synchronization must be locked to compensate natural drifts induced by environmental causes (temperature, phase noise in the electronics)</a:t>
            </a:r>
          </a:p>
          <a:p>
            <a:pPr marL="171450" indent="-171450">
              <a:buFont typeface="Arial" panose="020B0604020202020204" pitchFamily="34" charset="0"/>
              <a:buChar char="•"/>
            </a:pPr>
            <a:r>
              <a:rPr lang="en-US" dirty="0"/>
              <a:t>To make sure that the </a:t>
            </a:r>
            <a:r>
              <a:rPr lang="en-US" dirty="0" err="1"/>
              <a:t>uv</a:t>
            </a:r>
            <a:r>
              <a:rPr lang="en-US" dirty="0"/>
              <a:t> pulses are consistently synchronized with the accelerating field over time we need to make sure that the phases of the two signals are matched</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The IR seed produces IR pulses where the 80 MHz is dictated by the round trip in the laser cavity</a:t>
            </a:r>
          </a:p>
          <a:p>
            <a:pPr marL="171450" indent="-171450">
              <a:buFont typeface="Arial" panose="020B0604020202020204" pitchFamily="34" charset="0"/>
              <a:buChar char="•"/>
            </a:pPr>
            <a:r>
              <a:rPr lang="en-US" dirty="0"/>
              <a:t>After the amplification and conversion to UV this frequency is closer to 10 Hz</a:t>
            </a:r>
          </a:p>
          <a:p>
            <a:pPr marL="171450" indent="-171450">
              <a:buFont typeface="Arial" panose="020B0604020202020204" pitchFamily="34" charset="0"/>
              <a:buChar char="•"/>
            </a:pPr>
            <a:r>
              <a:rPr lang="en-US" dirty="0"/>
              <a:t>On the other hand the rf pulses in the gun have a rep rate of 1 Hz</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25C686A9-6F14-8749-8EDD-000CD18B3D6C}" type="slidenum">
              <a:rPr lang="en-US" smtClean="0"/>
              <a:t>23</a:t>
            </a:fld>
            <a:endParaRPr lang="en-US"/>
          </a:p>
        </p:txBody>
      </p:sp>
    </p:spTree>
    <p:extLst>
      <p:ext uri="{BB962C8B-B14F-4D97-AF65-F5344CB8AC3E}">
        <p14:creationId xmlns:p14="http://schemas.microsoft.com/office/powerpoint/2010/main" val="4004709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 phase locked loop is a feed back circuit that makes sure this matching condition is maintained</a:t>
            </a:r>
          </a:p>
          <a:p>
            <a:pPr marL="171450" indent="-171450">
              <a:buFont typeface="Arial" panose="020B0604020202020204" pitchFamily="34" charset="0"/>
              <a:buChar char="•"/>
            </a:pPr>
            <a:r>
              <a:rPr lang="en-US" dirty="0"/>
              <a:t>What it does is to adjust the laser cavity length and therefore the pulse frequency with a </a:t>
            </a:r>
            <a:r>
              <a:rPr lang="en-US" dirty="0" err="1"/>
              <a:t>piezodriver</a:t>
            </a:r>
            <a:r>
              <a:rPr lang="en-US" dirty="0"/>
              <a:t> motor</a:t>
            </a:r>
          </a:p>
          <a:p>
            <a:pPr marL="171450" indent="-171450">
              <a:buFont typeface="Arial" panose="020B0604020202020204" pitchFamily="34" charset="0"/>
              <a:buChar char="•"/>
            </a:pPr>
            <a:r>
              <a:rPr lang="en-US" dirty="0"/>
              <a:t>The corrections are based on an error signal that compares the phase of the laser cavity signal to the higher quality oscillator that drives the RF system</a:t>
            </a:r>
          </a:p>
          <a:p>
            <a:pPr marL="171450" indent="-171450">
              <a:buFont typeface="Arial" panose="020B0604020202020204" pitchFamily="34" charset="0"/>
              <a:buChar char="•"/>
            </a:pPr>
            <a:r>
              <a:rPr lang="en-US" dirty="0"/>
              <a:t>The loop makes sure the error goes to zero such that the laser cavity matches the frequency of the primary oscillator</a:t>
            </a:r>
          </a:p>
        </p:txBody>
      </p:sp>
      <p:sp>
        <p:nvSpPr>
          <p:cNvPr id="4" name="Slide Number Placeholder 3"/>
          <p:cNvSpPr>
            <a:spLocks noGrp="1"/>
          </p:cNvSpPr>
          <p:nvPr>
            <p:ph type="sldNum" sz="quarter" idx="5"/>
          </p:nvPr>
        </p:nvSpPr>
        <p:spPr/>
        <p:txBody>
          <a:bodyPr/>
          <a:lstStyle/>
          <a:p>
            <a:fld id="{25C686A9-6F14-8749-8EDD-000CD18B3D6C}" type="slidenum">
              <a:rPr lang="en-US" smtClean="0"/>
              <a:t>24</a:t>
            </a:fld>
            <a:endParaRPr lang="en-US"/>
          </a:p>
        </p:txBody>
      </p:sp>
    </p:spTree>
    <p:extLst>
      <p:ext uri="{BB962C8B-B14F-4D97-AF65-F5344CB8AC3E}">
        <p14:creationId xmlns:p14="http://schemas.microsoft.com/office/powerpoint/2010/main" val="30016106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This procedure happens in the </a:t>
            </a:r>
            <a:r>
              <a:rPr lang="en-US" dirty="0" err="1"/>
              <a:t>synchrolock</a:t>
            </a:r>
            <a:r>
              <a:rPr lang="en-US" dirty="0"/>
              <a:t> which represents the core of our synchronization architecture</a:t>
            </a:r>
          </a:p>
          <a:p>
            <a:pPr marL="171450" indent="-171450">
              <a:buFont typeface="Arial" panose="020B0604020202020204" pitchFamily="34" charset="0"/>
              <a:buChar char="•"/>
            </a:pPr>
            <a:r>
              <a:rPr lang="en-US" dirty="0"/>
              <a:t>This system receives the input from the reference RF seed and from the laser pulse signal and generates a driver signal that adjust the laser cavity tuning the pulse rep rate</a:t>
            </a:r>
          </a:p>
          <a:p>
            <a:pPr marL="171450" indent="-171450">
              <a:buFont typeface="Arial" panose="020B0604020202020204" pitchFamily="34" charset="0"/>
              <a:buChar char="•"/>
            </a:pPr>
            <a:r>
              <a:rPr lang="en-US" dirty="0"/>
              <a:t>All parts available, just need to be connected and tested</a:t>
            </a:r>
          </a:p>
          <a:p>
            <a:pPr marL="171450" indent="-171450">
              <a:buFont typeface="Arial" panose="020B0604020202020204" pitchFamily="34" charset="0"/>
              <a:buChar char="•"/>
            </a:pPr>
            <a:r>
              <a:rPr lang="en-US" dirty="0"/>
              <a:t>Next thing I want to discuss is the phase shift</a:t>
            </a:r>
          </a:p>
        </p:txBody>
      </p:sp>
      <p:sp>
        <p:nvSpPr>
          <p:cNvPr id="4" name="Slide Number Placeholder 3"/>
          <p:cNvSpPr>
            <a:spLocks noGrp="1"/>
          </p:cNvSpPr>
          <p:nvPr>
            <p:ph type="sldNum" sz="quarter" idx="5"/>
          </p:nvPr>
        </p:nvSpPr>
        <p:spPr/>
        <p:txBody>
          <a:bodyPr/>
          <a:lstStyle/>
          <a:p>
            <a:fld id="{25C686A9-6F14-8749-8EDD-000CD18B3D6C}" type="slidenum">
              <a:rPr lang="en-US" smtClean="0"/>
              <a:t>25</a:t>
            </a:fld>
            <a:endParaRPr lang="en-US"/>
          </a:p>
        </p:txBody>
      </p:sp>
    </p:spTree>
    <p:extLst>
      <p:ext uri="{BB962C8B-B14F-4D97-AF65-F5344CB8AC3E}">
        <p14:creationId xmlns:p14="http://schemas.microsoft.com/office/powerpoint/2010/main" val="27192092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83E59-7D72-29D3-D6EC-E403D8E416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F0B29E-3214-985A-0DC5-920D86A447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E30CF3-8E5C-A077-B9C0-D6FBA2F1A8E2}"/>
              </a:ext>
            </a:extLst>
          </p:cNvPr>
          <p:cNvSpPr>
            <a:spLocks noGrp="1"/>
          </p:cNvSpPr>
          <p:nvPr>
            <p:ph type="body" idx="1"/>
          </p:nvPr>
        </p:nvSpPr>
        <p:spPr/>
        <p:txBody>
          <a:bodyPr/>
          <a:lstStyle/>
          <a:p>
            <a:pPr marL="171450" indent="-171450">
              <a:buFont typeface="Arial" panose="020B0604020202020204" pitchFamily="34" charset="0"/>
              <a:buChar char="•"/>
            </a:pPr>
            <a:r>
              <a:rPr lang="en-US" dirty="0"/>
              <a:t>The current plan is to use a laser system that belongs to the group of professor </a:t>
            </a:r>
            <a:r>
              <a:rPr lang="en-US" dirty="0" err="1"/>
              <a:t>Musumeci</a:t>
            </a:r>
            <a:r>
              <a:rPr lang="en-US" dirty="0"/>
              <a:t>: IR Seed, Amplified and frequency tripled to UV</a:t>
            </a:r>
          </a:p>
          <a:p>
            <a:pPr marL="171450" indent="-171450">
              <a:buFont typeface="Arial" panose="020B0604020202020204" pitchFamily="34" charset="0"/>
              <a:buChar char="•"/>
            </a:pPr>
            <a:r>
              <a:rPr lang="en-US" dirty="0"/>
              <a:t>I’m showing here a simplified schematic of the arrangement of the rooms involved</a:t>
            </a:r>
          </a:p>
          <a:p>
            <a:pPr marL="171450" indent="-171450">
              <a:buFont typeface="Arial" panose="020B0604020202020204" pitchFamily="34" charset="0"/>
              <a:buChar char="•"/>
            </a:pPr>
            <a:r>
              <a:rPr lang="en-US" dirty="0"/>
              <a:t>The laser is already in use for running experiments in the two adjacent rooms</a:t>
            </a:r>
          </a:p>
          <a:p>
            <a:pPr marL="171450" indent="-171450">
              <a:buFont typeface="Arial" panose="020B0604020202020204" pitchFamily="34" charset="0"/>
              <a:buChar char="•"/>
            </a:pPr>
            <a:r>
              <a:rPr lang="en-US" dirty="0"/>
              <a:t>We started by transporting the laser to the bunker room</a:t>
            </a:r>
          </a:p>
          <a:p>
            <a:pPr marL="171450" indent="-171450">
              <a:buFont typeface="Arial" panose="020B0604020202020204" pitchFamily="34" charset="0"/>
              <a:buChar char="•"/>
            </a:pPr>
            <a:r>
              <a:rPr lang="en-US" dirty="0"/>
              <a:t>At the same time with need synchronization and triggering signal for the correct time alignment of the laser and the rf signal driving the klystron which I’ll cover later</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36B76BCB-9B4E-E640-2F6F-97448F023751}"/>
              </a:ext>
            </a:extLst>
          </p:cNvPr>
          <p:cNvSpPr>
            <a:spLocks noGrp="1"/>
          </p:cNvSpPr>
          <p:nvPr>
            <p:ph type="sldNum" sz="quarter" idx="5"/>
          </p:nvPr>
        </p:nvSpPr>
        <p:spPr/>
        <p:txBody>
          <a:bodyPr/>
          <a:lstStyle/>
          <a:p>
            <a:fld id="{25C686A9-6F14-8749-8EDD-000CD18B3D6C}" type="slidenum">
              <a:rPr lang="en-US" smtClean="0"/>
              <a:t>26</a:t>
            </a:fld>
            <a:endParaRPr lang="en-US"/>
          </a:p>
        </p:txBody>
      </p:sp>
    </p:spTree>
    <p:extLst>
      <p:ext uri="{BB962C8B-B14F-4D97-AF65-F5344CB8AC3E}">
        <p14:creationId xmlns:p14="http://schemas.microsoft.com/office/powerpoint/2010/main" val="29662004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Ref idx="1001">
        <a:schemeClr val="bg1"/>
      </p:bgRef>
    </p:bg>
    <p:spTree>
      <p:nvGrpSpPr>
        <p:cNvPr id="1" name=""/>
        <p:cNvGrpSpPr/>
        <p:nvPr/>
      </p:nvGrpSpPr>
      <p:grpSpPr>
        <a:xfrm>
          <a:off x="0" y="0"/>
          <a:ext cx="0" cy="0"/>
          <a:chOff x="0" y="0"/>
          <a:chExt cx="0" cy="0"/>
        </a:xfrm>
      </p:grpSpPr>
      <p:sp>
        <p:nvSpPr>
          <p:cNvPr id="5" name="Rectangle 5"/>
          <p:cNvSpPr>
            <a:spLocks noChangeArrowheads="1"/>
          </p:cNvSpPr>
          <p:nvPr/>
        </p:nvSpPr>
        <p:spPr bwMode="auto">
          <a:xfrm>
            <a:off x="9" y="2942950"/>
            <a:ext cx="184731" cy="248209"/>
          </a:xfrm>
          <a:prstGeom prst="rect">
            <a:avLst/>
          </a:prstGeom>
          <a:noFill/>
          <a:ln w="9525">
            <a:noFill/>
            <a:miter lim="800000"/>
            <a:headEnd/>
            <a:tailEnd/>
          </a:ln>
          <a:effectLst/>
        </p:spPr>
        <p:txBody>
          <a:bodyPr wrap="none" anchor="ctr">
            <a:spAutoFit/>
          </a:bodyPr>
          <a:lstStyle/>
          <a:p>
            <a:pPr>
              <a:defRPr/>
            </a:pPr>
            <a:endParaRPr lang="en-US" sz="1013"/>
          </a:p>
        </p:txBody>
      </p:sp>
      <p:sp>
        <p:nvSpPr>
          <p:cNvPr id="5122" name="Rectangle 2"/>
          <p:cNvSpPr>
            <a:spLocks noGrp="1" noChangeArrowheads="1"/>
          </p:cNvSpPr>
          <p:nvPr>
            <p:ph type="ctrTitle"/>
          </p:nvPr>
        </p:nvSpPr>
        <p:spPr>
          <a:xfrm>
            <a:off x="912672" y="2318163"/>
            <a:ext cx="10283648" cy="2268045"/>
          </a:xfrm>
          <a:noFill/>
          <a:ln>
            <a:noFill/>
          </a:ln>
        </p:spPr>
        <p:txBody>
          <a:bodyPr/>
          <a:lstStyle>
            <a:lvl1pPr algn="ctr">
              <a:defRPr sz="3600">
                <a:solidFill>
                  <a:schemeClr val="tx1"/>
                </a:solidFill>
                <a:latin typeface="+mj-lt"/>
                <a:cs typeface="Palatino"/>
              </a:defRPr>
            </a:lvl1pPr>
          </a:lstStyle>
          <a:p>
            <a:r>
              <a:rPr lang="en-US"/>
              <a:t>Click to edit Master title style</a:t>
            </a:r>
            <a:endParaRPr lang="en-US" dirty="0"/>
          </a:p>
        </p:txBody>
      </p:sp>
      <p:sp>
        <p:nvSpPr>
          <p:cNvPr id="32" name="Line 7"/>
          <p:cNvSpPr>
            <a:spLocks noChangeShapeType="1"/>
          </p:cNvSpPr>
          <p:nvPr userDrawn="1"/>
        </p:nvSpPr>
        <p:spPr bwMode="auto">
          <a:xfrm flipV="1">
            <a:off x="485192" y="1550784"/>
            <a:ext cx="11221616" cy="0"/>
          </a:xfrm>
          <a:prstGeom prst="line">
            <a:avLst/>
          </a:prstGeom>
          <a:noFill/>
          <a:ln w="38100">
            <a:solidFill>
              <a:schemeClr val="accent1"/>
            </a:solidFill>
            <a:round/>
            <a:headEnd/>
            <a:tailEnd/>
          </a:ln>
          <a:effectLst/>
        </p:spPr>
        <p:txBody>
          <a:bodyPr/>
          <a:lstStyle/>
          <a:p>
            <a:pPr>
              <a:defRPr/>
            </a:pPr>
            <a:endParaRPr lang="en-US" sz="1013"/>
          </a:p>
        </p:txBody>
      </p:sp>
      <p:pic>
        <p:nvPicPr>
          <p:cNvPr id="11" name="Picture 10"/>
          <p:cNvPicPr>
            <a:picLocks noChangeAspect="1"/>
          </p:cNvPicPr>
          <p:nvPr userDrawn="1"/>
        </p:nvPicPr>
        <p:blipFill>
          <a:blip r:embed="rId2"/>
          <a:stretch>
            <a:fillRect/>
          </a:stretch>
        </p:blipFill>
        <p:spPr>
          <a:xfrm>
            <a:off x="10734455" y="354979"/>
            <a:ext cx="828903" cy="832020"/>
          </a:xfrm>
          <a:prstGeom prst="rect">
            <a:avLst/>
          </a:prstGeom>
        </p:spPr>
      </p:pic>
      <p:pic>
        <p:nvPicPr>
          <p:cNvPr id="7" name="Picture 6">
            <a:extLst>
              <a:ext uri="{FF2B5EF4-FFF2-40B4-BE49-F238E27FC236}">
                <a16:creationId xmlns:a16="http://schemas.microsoft.com/office/drawing/2014/main" id="{2F49B7D3-407D-474A-9897-E6FB6711B47E}"/>
              </a:ext>
            </a:extLst>
          </p:cNvPr>
          <p:cNvPicPr>
            <a:picLocks noChangeAspect="1"/>
          </p:cNvPicPr>
          <p:nvPr userDrawn="1"/>
        </p:nvPicPr>
        <p:blipFill>
          <a:blip r:embed="rId3"/>
          <a:stretch>
            <a:fillRect/>
          </a:stretch>
        </p:blipFill>
        <p:spPr>
          <a:xfrm>
            <a:off x="485192" y="309420"/>
            <a:ext cx="5811315" cy="923151"/>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p>
        </p:txBody>
      </p:sp>
      <p:sp>
        <p:nvSpPr>
          <p:cNvPr id="4" name="Rectangle 4"/>
          <p:cNvSpPr>
            <a:spLocks noGrp="1" noChangeArrowheads="1"/>
          </p:cNvSpPr>
          <p:nvPr>
            <p:ph type="dt" sz="half" idx="10"/>
          </p:nvPr>
        </p:nvSpPr>
        <p:spPr>
          <a:ln/>
        </p:spPr>
        <p:txBody>
          <a:bodyPr/>
          <a:lstStyle>
            <a:lvl1pPr>
              <a:defRPr/>
            </a:lvl1pPr>
          </a:lstStyle>
          <a:p>
            <a:fld id="{DEC16E0C-D3B9-9044-A832-B8662CAF7899}" type="datetime1">
              <a:rPr lang="en-US" smtClean="0"/>
              <a:t>3/4/2025</a:t>
            </a:fld>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921CBE81-14BD-7343-B359-01BCBA3179F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4406906"/>
            <a:ext cx="10363200" cy="1362075"/>
          </a:xfrm>
        </p:spPr>
        <p:txBody>
          <a:bodyPr anchor="t"/>
          <a:lstStyle>
            <a:lvl1pPr algn="l">
              <a:defRPr sz="2251" b="1" cap="all" baseline="0">
                <a:solidFill>
                  <a:schemeClr val="bg1"/>
                </a:solidFill>
              </a:defRPr>
            </a:lvl1pPr>
          </a:lstStyle>
          <a:p>
            <a:r>
              <a:rPr lang="en-US" dirty="0"/>
              <a:t>Title of objective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400" baseline="0"/>
            </a:lvl1pPr>
            <a:lvl2pPr marL="257163" indent="0">
              <a:buNone/>
              <a:defRPr sz="1013"/>
            </a:lvl2pPr>
            <a:lvl3pPr marL="514324" indent="0">
              <a:buNone/>
              <a:defRPr sz="900"/>
            </a:lvl3pPr>
            <a:lvl4pPr marL="771487" indent="0">
              <a:buNone/>
              <a:defRPr sz="788"/>
            </a:lvl4pPr>
            <a:lvl5pPr marL="1028649" indent="0">
              <a:buNone/>
              <a:defRPr sz="788"/>
            </a:lvl5pPr>
            <a:lvl6pPr marL="1285811" indent="0">
              <a:buNone/>
              <a:defRPr sz="788"/>
            </a:lvl6pPr>
            <a:lvl7pPr marL="1542972" indent="0">
              <a:buNone/>
              <a:defRPr sz="788"/>
            </a:lvl7pPr>
            <a:lvl8pPr marL="1800135" indent="0">
              <a:buNone/>
              <a:defRPr sz="788"/>
            </a:lvl8pPr>
            <a:lvl9pPr marL="2057298" indent="0">
              <a:buNone/>
              <a:defRPr sz="788"/>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7B75B191-A0D3-664B-AF32-DC77341F32A0}" type="datetime1">
              <a:rPr lang="en-US" smtClean="0"/>
              <a:t>3/4/2025</a:t>
            </a:fld>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921CBE81-14BD-7343-B359-01BCBA3179F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0" y="948267"/>
            <a:ext cx="5994400" cy="5604933"/>
          </a:xfrm>
        </p:spPr>
        <p:txBody>
          <a:bodyPr/>
          <a:lstStyle>
            <a:lvl1pPr>
              <a:defRPr sz="2400"/>
            </a:lvl1pPr>
            <a:lvl2pPr>
              <a:defRPr sz="1800"/>
            </a:lvl2pPr>
            <a:lvl3pPr>
              <a:defRPr sz="1800"/>
            </a:lvl3pPr>
            <a:lvl4pPr>
              <a:defRPr sz="1800"/>
            </a:lvl4pPr>
            <a:lvl5pPr>
              <a:defRPr sz="1800"/>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948267"/>
            <a:ext cx="5994400" cy="5604933"/>
          </a:xfrm>
        </p:spPr>
        <p:txBody>
          <a:bodyPr/>
          <a:lstStyle>
            <a:lvl1pPr>
              <a:defRPr sz="2400"/>
            </a:lvl1pPr>
            <a:lvl2pPr>
              <a:defRPr sz="1800"/>
            </a:lvl2pPr>
            <a:lvl3pPr>
              <a:defRPr sz="1800"/>
            </a:lvl3pPr>
            <a:lvl4pPr>
              <a:defRPr sz="1800"/>
            </a:lvl4pPr>
            <a:lvl5pPr>
              <a:defRPr sz="1800"/>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4"/>
          <p:cNvSpPr>
            <a:spLocks noGrp="1" noChangeArrowheads="1"/>
          </p:cNvSpPr>
          <p:nvPr>
            <p:ph type="dt" sz="half" idx="10"/>
          </p:nvPr>
        </p:nvSpPr>
        <p:spPr>
          <a:ln/>
        </p:spPr>
        <p:txBody>
          <a:bodyPr/>
          <a:lstStyle>
            <a:lvl1pPr>
              <a:defRPr/>
            </a:lvl1pPr>
          </a:lstStyle>
          <a:p>
            <a:fld id="{7EF57D47-8A81-FB4C-A53F-10C9C6BDEEF1}" type="datetime1">
              <a:rPr lang="en-US" smtClean="0"/>
              <a:t>3/4/2025</a:t>
            </a:fld>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921CBE81-14BD-7343-B359-01BCBA3179F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511395"/>
            <a:ext cx="5386917" cy="869068"/>
          </a:xfrm>
        </p:spPr>
        <p:txBody>
          <a:bodyPr anchor="b"/>
          <a:lstStyle>
            <a:lvl1pPr marL="0" indent="0">
              <a:buNone/>
              <a:defRPr sz="2400" b="1"/>
            </a:lvl1pPr>
            <a:lvl2pPr marL="257163" indent="0">
              <a:buNone/>
              <a:defRPr sz="1125" b="1"/>
            </a:lvl2pPr>
            <a:lvl3pPr marL="514324" indent="0">
              <a:buNone/>
              <a:defRPr sz="1013" b="1"/>
            </a:lvl3pPr>
            <a:lvl4pPr marL="771487" indent="0">
              <a:buNone/>
              <a:defRPr sz="900" b="1"/>
            </a:lvl4pPr>
            <a:lvl5pPr marL="1028649" indent="0">
              <a:buNone/>
              <a:defRPr sz="900" b="1"/>
            </a:lvl5pPr>
            <a:lvl6pPr marL="1285811" indent="0">
              <a:buNone/>
              <a:defRPr sz="900" b="1"/>
            </a:lvl6pPr>
            <a:lvl7pPr marL="1542972" indent="0">
              <a:buNone/>
              <a:defRPr sz="900" b="1"/>
            </a:lvl7pPr>
            <a:lvl8pPr marL="1800135" indent="0">
              <a:buNone/>
              <a:defRPr sz="900" b="1"/>
            </a:lvl8pPr>
            <a:lvl9pPr marL="2057298" indent="0">
              <a:buNone/>
              <a:defRPr sz="900" b="1"/>
            </a:lvl9pPr>
          </a:lstStyle>
          <a:p>
            <a:pPr lvl="0"/>
            <a:r>
              <a:rPr lang="en-US"/>
              <a:t>Click to edit Master text styles</a:t>
            </a:r>
          </a:p>
        </p:txBody>
      </p:sp>
      <p:sp>
        <p:nvSpPr>
          <p:cNvPr id="4" name="Content Placeholder 3"/>
          <p:cNvSpPr>
            <a:spLocks noGrp="1"/>
          </p:cNvSpPr>
          <p:nvPr>
            <p:ph sz="half" idx="2"/>
          </p:nvPr>
        </p:nvSpPr>
        <p:spPr>
          <a:xfrm>
            <a:off x="609600" y="1461746"/>
            <a:ext cx="5386917" cy="4939059"/>
          </a:xfrm>
        </p:spPr>
        <p:txBody>
          <a:bodyPr/>
          <a:lstStyle>
            <a:lvl1pPr>
              <a:defRPr sz="2000"/>
            </a:lvl1pPr>
            <a:lvl2pPr>
              <a:defRPr sz="1800"/>
            </a:lvl2pPr>
            <a:lvl3pPr>
              <a:defRPr sz="1800"/>
            </a:lvl3pPr>
            <a:lvl4pPr>
              <a:defRPr sz="1800"/>
            </a:lvl4pPr>
            <a:lvl5pPr>
              <a:defRPr sz="18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78" y="511395"/>
            <a:ext cx="5389033" cy="869068"/>
          </a:xfrm>
        </p:spPr>
        <p:txBody>
          <a:bodyPr anchor="b"/>
          <a:lstStyle>
            <a:lvl1pPr marL="0" indent="0">
              <a:buNone/>
              <a:defRPr sz="2400" b="1"/>
            </a:lvl1pPr>
            <a:lvl2pPr marL="257163" indent="0">
              <a:buNone/>
              <a:defRPr sz="1125" b="1"/>
            </a:lvl2pPr>
            <a:lvl3pPr marL="514324" indent="0">
              <a:buNone/>
              <a:defRPr sz="1013" b="1"/>
            </a:lvl3pPr>
            <a:lvl4pPr marL="771487" indent="0">
              <a:buNone/>
              <a:defRPr sz="900" b="1"/>
            </a:lvl4pPr>
            <a:lvl5pPr marL="1028649" indent="0">
              <a:buNone/>
              <a:defRPr sz="900" b="1"/>
            </a:lvl5pPr>
            <a:lvl6pPr marL="1285811" indent="0">
              <a:buNone/>
              <a:defRPr sz="900" b="1"/>
            </a:lvl6pPr>
            <a:lvl7pPr marL="1542972" indent="0">
              <a:buNone/>
              <a:defRPr sz="900" b="1"/>
            </a:lvl7pPr>
            <a:lvl8pPr marL="1800135" indent="0">
              <a:buNone/>
              <a:defRPr sz="900" b="1"/>
            </a:lvl8pPr>
            <a:lvl9pPr marL="2057298" indent="0">
              <a:buNone/>
              <a:defRPr sz="900" b="1"/>
            </a:lvl9pPr>
          </a:lstStyle>
          <a:p>
            <a:pPr lvl="0"/>
            <a:r>
              <a:rPr lang="en-US"/>
              <a:t>Click to edit Master text styles</a:t>
            </a:r>
          </a:p>
        </p:txBody>
      </p:sp>
      <p:sp>
        <p:nvSpPr>
          <p:cNvPr id="6" name="Content Placeholder 5"/>
          <p:cNvSpPr>
            <a:spLocks noGrp="1"/>
          </p:cNvSpPr>
          <p:nvPr>
            <p:ph sz="quarter" idx="4"/>
          </p:nvPr>
        </p:nvSpPr>
        <p:spPr>
          <a:xfrm>
            <a:off x="6193378" y="1461746"/>
            <a:ext cx="5389033" cy="4939059"/>
          </a:xfrm>
        </p:spPr>
        <p:txBody>
          <a:bodyPr/>
          <a:lstStyle>
            <a:lvl1pPr>
              <a:defRPr sz="2000"/>
            </a:lvl1pPr>
            <a:lvl2pPr>
              <a:defRPr sz="1800"/>
            </a:lvl2pPr>
            <a:lvl3pPr>
              <a:defRPr sz="1800"/>
            </a:lvl3pPr>
            <a:lvl4pPr>
              <a:defRPr sz="1800"/>
            </a:lvl4pPr>
            <a:lvl5pPr>
              <a:defRPr sz="18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4"/>
          <p:cNvSpPr>
            <a:spLocks noGrp="1" noChangeArrowheads="1"/>
          </p:cNvSpPr>
          <p:nvPr>
            <p:ph type="dt" sz="half" idx="10"/>
          </p:nvPr>
        </p:nvSpPr>
        <p:spPr>
          <a:ln/>
        </p:spPr>
        <p:txBody>
          <a:bodyPr/>
          <a:lstStyle>
            <a:lvl1pPr>
              <a:defRPr/>
            </a:lvl1pPr>
          </a:lstStyle>
          <a:p>
            <a:fld id="{551DF0F2-7EBE-8743-BAF0-9AE59F1D9B3F}" type="datetime1">
              <a:rPr lang="en-US" smtClean="0"/>
              <a:t>3/4/2025</a:t>
            </a:fld>
            <a:endParaRPr lang="en-US"/>
          </a:p>
        </p:txBody>
      </p:sp>
      <p:sp>
        <p:nvSpPr>
          <p:cNvPr id="8" name="Rectangle 5"/>
          <p:cNvSpPr>
            <a:spLocks noGrp="1" noChangeArrowheads="1"/>
          </p:cNvSpPr>
          <p:nvPr>
            <p:ph type="ftr" sz="quarter" idx="11"/>
          </p:nvPr>
        </p:nvSpPr>
        <p:spPr>
          <a:ln/>
        </p:spPr>
        <p:txBody>
          <a:bodyPr/>
          <a:lstStyle>
            <a:lvl1pPr>
              <a:defRPr/>
            </a:lvl1pPr>
          </a:lstStyle>
          <a:p>
            <a:endParaRPr lang="en-US"/>
          </a:p>
        </p:txBody>
      </p:sp>
      <p:sp>
        <p:nvSpPr>
          <p:cNvPr id="9" name="Rectangle 6"/>
          <p:cNvSpPr>
            <a:spLocks noGrp="1" noChangeArrowheads="1"/>
          </p:cNvSpPr>
          <p:nvPr>
            <p:ph type="sldNum" sz="quarter" idx="12"/>
          </p:nvPr>
        </p:nvSpPr>
        <p:spPr>
          <a:ln/>
        </p:spPr>
        <p:txBody>
          <a:bodyPr/>
          <a:lstStyle>
            <a:lvl1pPr>
              <a:defRPr/>
            </a:lvl1pPr>
          </a:lstStyle>
          <a:p>
            <a:fld id="{921CBE81-14BD-7343-B359-01BCBA3179F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fld id="{A0E2FA76-88C5-F640-8681-A024AEFF50BD}" type="datetime1">
              <a:rPr lang="en-US" smtClean="0"/>
              <a:t>3/4/2025</a:t>
            </a:fld>
            <a:endParaRPr lang="en-US"/>
          </a:p>
        </p:txBody>
      </p:sp>
      <p:sp>
        <p:nvSpPr>
          <p:cNvPr id="4" name="Rectangle 5"/>
          <p:cNvSpPr>
            <a:spLocks noGrp="1" noChangeArrowheads="1"/>
          </p:cNvSpPr>
          <p:nvPr>
            <p:ph type="ftr" sz="quarter" idx="11"/>
          </p:nvPr>
        </p:nvSpPr>
        <p:spPr>
          <a:ln/>
        </p:spPr>
        <p:txBody>
          <a:bodyPr/>
          <a:lstStyle>
            <a:lvl1pPr>
              <a:defRPr/>
            </a:lvl1pPr>
          </a:lstStyle>
          <a:p>
            <a:endParaRPr lang="en-US"/>
          </a:p>
        </p:txBody>
      </p:sp>
      <p:sp>
        <p:nvSpPr>
          <p:cNvPr id="5" name="Rectangle 6"/>
          <p:cNvSpPr>
            <a:spLocks noGrp="1" noChangeArrowheads="1"/>
          </p:cNvSpPr>
          <p:nvPr>
            <p:ph type="sldNum" sz="quarter" idx="12"/>
          </p:nvPr>
        </p:nvSpPr>
        <p:spPr>
          <a:ln/>
        </p:spPr>
        <p:txBody>
          <a:bodyPr/>
          <a:lstStyle>
            <a:lvl1pPr>
              <a:defRPr/>
            </a:lvl1pPr>
          </a:lstStyle>
          <a:p>
            <a:fld id="{921CBE81-14BD-7343-B359-01BCBA3179F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93A48596-C7EC-364A-8791-84239986D633}" type="datetime1">
              <a:rPr lang="en-US" smtClean="0"/>
              <a:t>3/4/2025</a:t>
            </a:fld>
            <a:endParaRPr lang="en-US"/>
          </a:p>
        </p:txBody>
      </p:sp>
      <p:sp>
        <p:nvSpPr>
          <p:cNvPr id="3" name="Rectangle 5"/>
          <p:cNvSpPr>
            <a:spLocks noGrp="1" noChangeArrowheads="1"/>
          </p:cNvSpPr>
          <p:nvPr>
            <p:ph type="ftr" sz="quarter" idx="11"/>
          </p:nvPr>
        </p:nvSpPr>
        <p:spPr>
          <a:ln/>
        </p:spPr>
        <p:txBody>
          <a:bodyPr/>
          <a:lstStyle>
            <a:lvl1pPr>
              <a:defRPr/>
            </a:lvl1pPr>
          </a:lstStyle>
          <a:p>
            <a:endParaRPr lang="en-US"/>
          </a:p>
        </p:txBody>
      </p:sp>
      <p:sp>
        <p:nvSpPr>
          <p:cNvPr id="4" name="Rectangle 6"/>
          <p:cNvSpPr>
            <a:spLocks noGrp="1" noChangeArrowheads="1"/>
          </p:cNvSpPr>
          <p:nvPr>
            <p:ph type="sldNum" sz="quarter" idx="12"/>
          </p:nvPr>
        </p:nvSpPr>
        <p:spPr>
          <a:ln/>
        </p:spPr>
        <p:txBody>
          <a:bodyPr/>
          <a:lstStyle>
            <a:lvl1pPr>
              <a:defRPr/>
            </a:lvl1pPr>
          </a:lstStyle>
          <a:p>
            <a:fld id="{921CBE81-14BD-7343-B359-01BCBA3179F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9" y="880541"/>
            <a:ext cx="4011084" cy="891117"/>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766733" y="880535"/>
            <a:ext cx="6815667" cy="5582180"/>
          </a:xfrm>
        </p:spPr>
        <p:txBody>
          <a:bodyPr/>
          <a:lstStyle>
            <a:lvl1pPr>
              <a:defRPr sz="2400"/>
            </a:lvl1pPr>
            <a:lvl2pPr>
              <a:defRPr sz="1800"/>
            </a:lvl2pPr>
            <a:lvl3pPr>
              <a:defRPr sz="1800"/>
            </a:lvl3pPr>
            <a:lvl4pPr>
              <a:defRPr sz="1800"/>
            </a:lvl4pPr>
            <a:lvl5pPr>
              <a:defRPr sz="1800"/>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9" y="1771652"/>
            <a:ext cx="4011084" cy="4691063"/>
          </a:xfrm>
        </p:spPr>
        <p:txBody>
          <a:bodyPr/>
          <a:lstStyle>
            <a:lvl1pPr marL="0" indent="0">
              <a:buNone/>
              <a:defRPr sz="1800"/>
            </a:lvl1pPr>
            <a:lvl2pPr marL="257163" indent="0">
              <a:buNone/>
              <a:defRPr sz="675"/>
            </a:lvl2pPr>
            <a:lvl3pPr marL="514324" indent="0">
              <a:buNone/>
              <a:defRPr sz="563"/>
            </a:lvl3pPr>
            <a:lvl4pPr marL="771487" indent="0">
              <a:buNone/>
              <a:defRPr sz="507"/>
            </a:lvl4pPr>
            <a:lvl5pPr marL="1028649" indent="0">
              <a:buNone/>
              <a:defRPr sz="507"/>
            </a:lvl5pPr>
            <a:lvl6pPr marL="1285811" indent="0">
              <a:buNone/>
              <a:defRPr sz="507"/>
            </a:lvl6pPr>
            <a:lvl7pPr marL="1542972" indent="0">
              <a:buNone/>
              <a:defRPr sz="507"/>
            </a:lvl7pPr>
            <a:lvl8pPr marL="1800135" indent="0">
              <a:buNone/>
              <a:defRPr sz="507"/>
            </a:lvl8pPr>
            <a:lvl9pPr marL="2057298" indent="0">
              <a:buNone/>
              <a:defRPr sz="507"/>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FA0E7D62-D8B6-8A4F-8E33-63F5B903D91C}" type="datetime1">
              <a:rPr lang="en-US" smtClean="0"/>
              <a:t>3/4/2025</a:t>
            </a:fld>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921CBE81-14BD-7343-B359-01BCBA3179F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6"/>
            <a:ext cx="7315200" cy="566739"/>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2389717" y="894087"/>
            <a:ext cx="7315200" cy="3833495"/>
          </a:xfrm>
        </p:spPr>
        <p:txBody>
          <a:bodyPr/>
          <a:lstStyle>
            <a:lvl1pPr marL="0" indent="0">
              <a:buNone/>
              <a:defRPr sz="1800"/>
            </a:lvl1pPr>
            <a:lvl2pPr marL="257163" indent="0">
              <a:buNone/>
              <a:defRPr sz="1575"/>
            </a:lvl2pPr>
            <a:lvl3pPr marL="514324" indent="0">
              <a:buNone/>
              <a:defRPr sz="1351"/>
            </a:lvl3pPr>
            <a:lvl4pPr marL="771487" indent="0">
              <a:buNone/>
              <a:defRPr sz="1125"/>
            </a:lvl4pPr>
            <a:lvl5pPr marL="1028649" indent="0">
              <a:buNone/>
              <a:defRPr sz="1125"/>
            </a:lvl5pPr>
            <a:lvl6pPr marL="1285811" indent="0">
              <a:buNone/>
              <a:defRPr sz="1125"/>
            </a:lvl6pPr>
            <a:lvl7pPr marL="1542972" indent="0">
              <a:buNone/>
              <a:defRPr sz="1125"/>
            </a:lvl7pPr>
            <a:lvl8pPr marL="1800135" indent="0">
              <a:buNone/>
              <a:defRPr sz="1125"/>
            </a:lvl8pPr>
            <a:lvl9pPr marL="2057298" indent="0">
              <a:buNone/>
              <a:defRPr sz="1125"/>
            </a:lvl9pPr>
          </a:lstStyle>
          <a:p>
            <a:pPr lvl="0"/>
            <a:r>
              <a:rPr lang="en-US" noProof="0"/>
              <a:t>Click icon to add picture</a:t>
            </a:r>
          </a:p>
        </p:txBody>
      </p:sp>
      <p:sp>
        <p:nvSpPr>
          <p:cNvPr id="4" name="Text Placeholder 3"/>
          <p:cNvSpPr>
            <a:spLocks noGrp="1"/>
          </p:cNvSpPr>
          <p:nvPr>
            <p:ph type="body" sz="half" idx="2"/>
          </p:nvPr>
        </p:nvSpPr>
        <p:spPr>
          <a:xfrm>
            <a:off x="2389717" y="5367346"/>
            <a:ext cx="7315200" cy="804863"/>
          </a:xfrm>
        </p:spPr>
        <p:txBody>
          <a:bodyPr/>
          <a:lstStyle>
            <a:lvl1pPr marL="0" indent="0">
              <a:buNone/>
              <a:defRPr sz="1800"/>
            </a:lvl1pPr>
            <a:lvl2pPr marL="257163" indent="0">
              <a:buNone/>
              <a:defRPr sz="675"/>
            </a:lvl2pPr>
            <a:lvl3pPr marL="514324" indent="0">
              <a:buNone/>
              <a:defRPr sz="563"/>
            </a:lvl3pPr>
            <a:lvl4pPr marL="771487" indent="0">
              <a:buNone/>
              <a:defRPr sz="507"/>
            </a:lvl4pPr>
            <a:lvl5pPr marL="1028649" indent="0">
              <a:buNone/>
              <a:defRPr sz="507"/>
            </a:lvl5pPr>
            <a:lvl6pPr marL="1285811" indent="0">
              <a:buNone/>
              <a:defRPr sz="507"/>
            </a:lvl6pPr>
            <a:lvl7pPr marL="1542972" indent="0">
              <a:buNone/>
              <a:defRPr sz="507"/>
            </a:lvl7pPr>
            <a:lvl8pPr marL="1800135" indent="0">
              <a:buNone/>
              <a:defRPr sz="507"/>
            </a:lvl8pPr>
            <a:lvl9pPr marL="2057298" indent="0">
              <a:buNone/>
              <a:defRPr sz="507"/>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FD4E1FC9-8716-F14C-9D3F-30E7A626FD40}" type="datetime1">
              <a:rPr lang="en-US" smtClean="0"/>
              <a:t>3/4/2025</a:t>
            </a:fld>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921CBE81-14BD-7343-B359-01BCBA3179F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fld id="{89D74DE6-C4A6-AC49-AF7C-6CC46D58FECA}" type="datetime1">
              <a:rPr lang="en-US" smtClean="0"/>
              <a:t>3/4/2025</a:t>
            </a:fld>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921CBE81-14BD-7343-B359-01BCBA3179F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4000" y="907627"/>
            <a:ext cx="3048000" cy="572177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907627"/>
            <a:ext cx="8940800" cy="572177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fld id="{1F9D7ED8-E414-B044-ACA4-F4B36413947D}" type="datetime1">
              <a:rPr lang="en-US" smtClean="0"/>
              <a:t>3/4/2025</a:t>
            </a:fld>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921CBE81-14BD-7343-B359-01BCBA3179F9}"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988907" y="189653"/>
            <a:ext cx="10349653" cy="533400"/>
          </a:xfrm>
        </p:spPr>
        <p:txBody>
          <a:bodyPr/>
          <a:lstStyle/>
          <a:p>
            <a:r>
              <a:rPr lang="en-US"/>
              <a:t>Click to edit Master title style</a:t>
            </a:r>
          </a:p>
        </p:txBody>
      </p:sp>
      <p:sp>
        <p:nvSpPr>
          <p:cNvPr id="3" name="Content Placeholder 2"/>
          <p:cNvSpPr>
            <a:spLocks noGrp="1"/>
          </p:cNvSpPr>
          <p:nvPr>
            <p:ph sz="half" idx="1"/>
          </p:nvPr>
        </p:nvSpPr>
        <p:spPr>
          <a:xfrm>
            <a:off x="0" y="970280"/>
            <a:ext cx="12192000" cy="2819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0" y="3914992"/>
            <a:ext cx="12192000" cy="2562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4"/>
          <p:cNvSpPr>
            <a:spLocks noGrp="1" noChangeArrowheads="1"/>
          </p:cNvSpPr>
          <p:nvPr>
            <p:ph type="dt" sz="half" idx="10"/>
          </p:nvPr>
        </p:nvSpPr>
        <p:spPr>
          <a:ln/>
        </p:spPr>
        <p:txBody>
          <a:bodyPr/>
          <a:lstStyle>
            <a:lvl1pPr>
              <a:defRPr/>
            </a:lvl1pPr>
          </a:lstStyle>
          <a:p>
            <a:fld id="{05973EFF-999A-384F-AB4D-C2E9F9A3712A}" type="datetime1">
              <a:rPr lang="en-US" smtClean="0"/>
              <a:t>3/4/2025</a:t>
            </a:fld>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921CBE81-14BD-7343-B359-01BCBA3179F9}"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6"/>
            <a:ext cx="12192000" cy="826347"/>
          </a:xfrm>
        </p:spPr>
        <p:txBody>
          <a:bodyPr/>
          <a:lstStyle/>
          <a:p>
            <a:r>
              <a:rPr lang="en-US"/>
              <a:t>Click to edit Master title style</a:t>
            </a:r>
          </a:p>
        </p:txBody>
      </p:sp>
      <p:sp>
        <p:nvSpPr>
          <p:cNvPr id="3" name="Text Placeholder 2"/>
          <p:cNvSpPr>
            <a:spLocks noGrp="1"/>
          </p:cNvSpPr>
          <p:nvPr>
            <p:ph type="body" sz="half" idx="1"/>
          </p:nvPr>
        </p:nvSpPr>
        <p:spPr>
          <a:xfrm>
            <a:off x="0" y="921178"/>
            <a:ext cx="5994400" cy="56320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921178"/>
            <a:ext cx="5994400" cy="56320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4"/>
          <p:cNvSpPr>
            <a:spLocks noGrp="1" noChangeArrowheads="1"/>
          </p:cNvSpPr>
          <p:nvPr>
            <p:ph type="dt" sz="half" idx="10"/>
          </p:nvPr>
        </p:nvSpPr>
        <p:spPr>
          <a:ln/>
        </p:spPr>
        <p:txBody>
          <a:bodyPr/>
          <a:lstStyle>
            <a:lvl1pPr>
              <a:defRPr/>
            </a:lvl1pPr>
          </a:lstStyle>
          <a:p>
            <a:fld id="{9E68D5D0-711A-8740-9527-5DCAC5598D34}" type="datetime1">
              <a:rPr lang="en-US" smtClean="0"/>
              <a:t>3/4/2025</a:t>
            </a:fld>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921CBE81-14BD-7343-B359-01BCBA3179F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6482AC1-74C1-474A-8F9A-BFA4F4443A35}"/>
              </a:ext>
            </a:extLst>
          </p:cNvPr>
          <p:cNvSpPr/>
          <p:nvPr userDrawn="1"/>
        </p:nvSpPr>
        <p:spPr>
          <a:xfrm>
            <a:off x="-93945" y="6553203"/>
            <a:ext cx="12544816" cy="373690"/>
          </a:xfrm>
          <a:prstGeom prst="rect">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027" name="Rectangle 3"/>
          <p:cNvSpPr>
            <a:spLocks noGrp="1" noChangeArrowheads="1"/>
          </p:cNvSpPr>
          <p:nvPr>
            <p:ph type="body" idx="1"/>
          </p:nvPr>
        </p:nvSpPr>
        <p:spPr bwMode="auto">
          <a:xfrm>
            <a:off x="0" y="940908"/>
            <a:ext cx="12192000" cy="561229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100" name="Rectangle 4"/>
          <p:cNvSpPr>
            <a:spLocks noGrp="1" noChangeArrowheads="1"/>
          </p:cNvSpPr>
          <p:nvPr>
            <p:ph type="dt" sz="half" idx="2"/>
          </p:nvPr>
        </p:nvSpPr>
        <p:spPr bwMode="auto">
          <a:xfrm>
            <a:off x="101600" y="6629400"/>
            <a:ext cx="2641600" cy="228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675" i="1" smtClean="0">
                <a:latin typeface="+mn-lt"/>
              </a:defRPr>
            </a:lvl1pPr>
          </a:lstStyle>
          <a:p>
            <a:fld id="{9B4E1649-15B1-084D-B163-9FB9D17F080B}" type="datetime1">
              <a:rPr lang="en-US" smtClean="0"/>
              <a:t>3/4/2025</a:t>
            </a:fld>
            <a:endParaRPr lang="en-US"/>
          </a:p>
        </p:txBody>
      </p:sp>
      <p:sp>
        <p:nvSpPr>
          <p:cNvPr id="4101" name="Rectangle 5"/>
          <p:cNvSpPr>
            <a:spLocks noGrp="1" noChangeArrowheads="1"/>
          </p:cNvSpPr>
          <p:nvPr>
            <p:ph type="ftr" sz="quarter" idx="3"/>
          </p:nvPr>
        </p:nvSpPr>
        <p:spPr bwMode="auto">
          <a:xfrm>
            <a:off x="2438400" y="6629400"/>
            <a:ext cx="7315200" cy="228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sz="675" i="1" smtClean="0">
                <a:latin typeface="+mn-lt"/>
              </a:defRPr>
            </a:lvl1pPr>
          </a:lstStyle>
          <a:p>
            <a:endParaRPr lang="en-US"/>
          </a:p>
        </p:txBody>
      </p:sp>
      <p:sp>
        <p:nvSpPr>
          <p:cNvPr id="4102" name="Rectangle 6"/>
          <p:cNvSpPr>
            <a:spLocks noGrp="1" noChangeArrowheads="1"/>
          </p:cNvSpPr>
          <p:nvPr>
            <p:ph type="sldNum" sz="quarter" idx="4"/>
          </p:nvPr>
        </p:nvSpPr>
        <p:spPr bwMode="auto">
          <a:xfrm>
            <a:off x="11176000" y="6629400"/>
            <a:ext cx="914400" cy="228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r">
              <a:defRPr sz="675" i="1" smtClean="0">
                <a:latin typeface="+mn-lt"/>
              </a:defRPr>
            </a:lvl1pPr>
          </a:lstStyle>
          <a:p>
            <a:fld id="{921CBE81-14BD-7343-B359-01BCBA3179F9}" type="slidenum">
              <a:rPr lang="en-US" smtClean="0"/>
              <a:t>‹#›</a:t>
            </a:fld>
            <a:endParaRPr lang="en-US"/>
          </a:p>
        </p:txBody>
      </p:sp>
      <p:sp>
        <p:nvSpPr>
          <p:cNvPr id="1033" name="Rectangle 9"/>
          <p:cNvSpPr>
            <a:spLocks noGrp="1" noChangeArrowheads="1"/>
          </p:cNvSpPr>
          <p:nvPr>
            <p:ph type="title"/>
          </p:nvPr>
        </p:nvSpPr>
        <p:spPr bwMode="auto">
          <a:xfrm>
            <a:off x="0" y="7"/>
            <a:ext cx="12192000" cy="853441"/>
          </a:xfrm>
          <a:prstGeom prst="rect">
            <a:avLst/>
          </a:prstGeom>
          <a:noFill/>
          <a:ln w="0">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21" name="Line 7"/>
          <p:cNvSpPr>
            <a:spLocks noChangeShapeType="1"/>
          </p:cNvSpPr>
          <p:nvPr userDrawn="1"/>
        </p:nvSpPr>
        <p:spPr bwMode="auto">
          <a:xfrm>
            <a:off x="213568" y="873448"/>
            <a:ext cx="11764864" cy="0"/>
          </a:xfrm>
          <a:prstGeom prst="line">
            <a:avLst/>
          </a:prstGeom>
          <a:noFill/>
          <a:ln w="38100">
            <a:solidFill>
              <a:schemeClr val="accent1"/>
            </a:solidFill>
            <a:round/>
            <a:headEnd/>
            <a:tailEnd/>
          </a:ln>
          <a:effectLst/>
        </p:spPr>
        <p:txBody>
          <a:bodyPr/>
          <a:lstStyle/>
          <a:p>
            <a:pPr>
              <a:defRPr/>
            </a:pPr>
            <a:endParaRPr lang="en-US" sz="1013"/>
          </a:p>
        </p:txBody>
      </p:sp>
      <p:pic>
        <p:nvPicPr>
          <p:cNvPr id="10" name="Picture 9"/>
          <p:cNvPicPr>
            <a:picLocks noChangeAspect="1"/>
          </p:cNvPicPr>
          <p:nvPr userDrawn="1"/>
        </p:nvPicPr>
        <p:blipFill>
          <a:blip r:embed="rId15"/>
          <a:stretch>
            <a:fillRect/>
          </a:stretch>
        </p:blipFill>
        <p:spPr>
          <a:xfrm>
            <a:off x="315980" y="82952"/>
            <a:ext cx="734561" cy="687550"/>
          </a:xfrm>
          <a:prstGeom prst="rect">
            <a:avLst/>
          </a:prstGeom>
        </p:spPr>
      </p:pic>
      <p:pic>
        <p:nvPicPr>
          <p:cNvPr id="11" name="Picture 10"/>
          <p:cNvPicPr>
            <a:picLocks noChangeAspect="1"/>
          </p:cNvPicPr>
          <p:nvPr userDrawn="1"/>
        </p:nvPicPr>
        <p:blipFill>
          <a:blip r:embed="rId16"/>
          <a:stretch>
            <a:fillRect/>
          </a:stretch>
        </p:blipFill>
        <p:spPr>
          <a:xfrm>
            <a:off x="11277702" y="76242"/>
            <a:ext cx="698345" cy="700971"/>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p:txStyles>
    <p:titleStyle>
      <a:lvl1pPr algn="ctr" rtl="0" eaLnBrk="1" fontAlgn="base" hangingPunct="1">
        <a:spcBef>
          <a:spcPct val="0"/>
        </a:spcBef>
        <a:spcAft>
          <a:spcPct val="0"/>
        </a:spcAft>
        <a:defRPr sz="3600">
          <a:solidFill>
            <a:schemeClr val="accent1"/>
          </a:solidFill>
          <a:latin typeface="+mj-lt"/>
          <a:ea typeface="+mj-ea"/>
          <a:cs typeface="+mj-cs"/>
        </a:defRPr>
      </a:lvl1pPr>
      <a:lvl2pPr algn="ctr" rtl="0" eaLnBrk="1" fontAlgn="base" hangingPunct="1">
        <a:spcBef>
          <a:spcPct val="0"/>
        </a:spcBef>
        <a:spcAft>
          <a:spcPct val="0"/>
        </a:spcAft>
        <a:defRPr sz="1800">
          <a:solidFill>
            <a:schemeClr val="bg1"/>
          </a:solidFill>
          <a:latin typeface="Arial" charset="0"/>
        </a:defRPr>
      </a:lvl2pPr>
      <a:lvl3pPr algn="ctr" rtl="0" eaLnBrk="1" fontAlgn="base" hangingPunct="1">
        <a:spcBef>
          <a:spcPct val="0"/>
        </a:spcBef>
        <a:spcAft>
          <a:spcPct val="0"/>
        </a:spcAft>
        <a:defRPr sz="1800">
          <a:solidFill>
            <a:schemeClr val="bg1"/>
          </a:solidFill>
          <a:latin typeface="Arial" charset="0"/>
        </a:defRPr>
      </a:lvl3pPr>
      <a:lvl4pPr algn="ctr" rtl="0" eaLnBrk="1" fontAlgn="base" hangingPunct="1">
        <a:spcBef>
          <a:spcPct val="0"/>
        </a:spcBef>
        <a:spcAft>
          <a:spcPct val="0"/>
        </a:spcAft>
        <a:defRPr sz="1800">
          <a:solidFill>
            <a:schemeClr val="bg1"/>
          </a:solidFill>
          <a:latin typeface="Arial" charset="0"/>
        </a:defRPr>
      </a:lvl4pPr>
      <a:lvl5pPr algn="ctr" rtl="0" eaLnBrk="1" fontAlgn="base" hangingPunct="1">
        <a:spcBef>
          <a:spcPct val="0"/>
        </a:spcBef>
        <a:spcAft>
          <a:spcPct val="0"/>
        </a:spcAft>
        <a:defRPr sz="1800">
          <a:solidFill>
            <a:schemeClr val="bg1"/>
          </a:solidFill>
          <a:latin typeface="Arial" charset="0"/>
        </a:defRPr>
      </a:lvl5pPr>
      <a:lvl6pPr marL="257163" algn="ctr" rtl="0" eaLnBrk="1" fontAlgn="base" hangingPunct="1">
        <a:spcBef>
          <a:spcPct val="0"/>
        </a:spcBef>
        <a:spcAft>
          <a:spcPct val="0"/>
        </a:spcAft>
        <a:defRPr sz="1800">
          <a:solidFill>
            <a:schemeClr val="bg1"/>
          </a:solidFill>
          <a:latin typeface="Arial" charset="0"/>
        </a:defRPr>
      </a:lvl6pPr>
      <a:lvl7pPr marL="514324" algn="ctr" rtl="0" eaLnBrk="1" fontAlgn="base" hangingPunct="1">
        <a:spcBef>
          <a:spcPct val="0"/>
        </a:spcBef>
        <a:spcAft>
          <a:spcPct val="0"/>
        </a:spcAft>
        <a:defRPr sz="1800">
          <a:solidFill>
            <a:schemeClr val="bg1"/>
          </a:solidFill>
          <a:latin typeface="Arial" charset="0"/>
        </a:defRPr>
      </a:lvl7pPr>
      <a:lvl8pPr marL="771487" algn="ctr" rtl="0" eaLnBrk="1" fontAlgn="base" hangingPunct="1">
        <a:spcBef>
          <a:spcPct val="0"/>
        </a:spcBef>
        <a:spcAft>
          <a:spcPct val="0"/>
        </a:spcAft>
        <a:defRPr sz="1800">
          <a:solidFill>
            <a:schemeClr val="bg1"/>
          </a:solidFill>
          <a:latin typeface="Arial" charset="0"/>
        </a:defRPr>
      </a:lvl8pPr>
      <a:lvl9pPr marL="1028649" algn="ctr" rtl="0" eaLnBrk="1" fontAlgn="base" hangingPunct="1">
        <a:spcBef>
          <a:spcPct val="0"/>
        </a:spcBef>
        <a:spcAft>
          <a:spcPct val="0"/>
        </a:spcAft>
        <a:defRPr sz="1800">
          <a:solidFill>
            <a:schemeClr val="bg1"/>
          </a:solidFill>
          <a:latin typeface="Arial" charset="0"/>
        </a:defRPr>
      </a:lvl9pPr>
    </p:titleStyle>
    <p:bodyStyle>
      <a:lvl1pPr marL="192871" indent="-192871" algn="l" rtl="0" eaLnBrk="1" fontAlgn="base" hangingPunct="1">
        <a:spcBef>
          <a:spcPct val="20000"/>
        </a:spcBef>
        <a:spcAft>
          <a:spcPct val="0"/>
        </a:spcAft>
        <a:buChar char="•"/>
        <a:defRPr sz="2400">
          <a:ln>
            <a:noFill/>
          </a:ln>
          <a:solidFill>
            <a:schemeClr val="tx1"/>
          </a:solidFill>
          <a:latin typeface="+mj-lt"/>
          <a:ea typeface="+mn-ea"/>
          <a:cs typeface="+mn-cs"/>
        </a:defRPr>
      </a:lvl1pPr>
      <a:lvl2pPr marL="417888" indent="-160727" algn="l" rtl="0" eaLnBrk="1" fontAlgn="base" hangingPunct="1">
        <a:spcBef>
          <a:spcPct val="20000"/>
        </a:spcBef>
        <a:spcAft>
          <a:spcPct val="0"/>
        </a:spcAft>
        <a:buChar char="–"/>
        <a:defRPr sz="1800">
          <a:ln>
            <a:noFill/>
          </a:ln>
          <a:solidFill>
            <a:schemeClr val="tx1"/>
          </a:solidFill>
          <a:latin typeface="+mn-lt"/>
        </a:defRPr>
      </a:lvl2pPr>
      <a:lvl3pPr marL="642905" indent="-128582" algn="l" rtl="0" eaLnBrk="1" fontAlgn="base" hangingPunct="1">
        <a:spcBef>
          <a:spcPct val="20000"/>
        </a:spcBef>
        <a:spcAft>
          <a:spcPct val="0"/>
        </a:spcAft>
        <a:buChar char="•"/>
        <a:defRPr sz="1800">
          <a:ln>
            <a:noFill/>
          </a:ln>
          <a:solidFill>
            <a:schemeClr val="tx1"/>
          </a:solidFill>
          <a:latin typeface="+mn-lt"/>
        </a:defRPr>
      </a:lvl3pPr>
      <a:lvl4pPr marL="900068" indent="-128582" algn="l" rtl="0" eaLnBrk="1" fontAlgn="base" hangingPunct="1">
        <a:spcBef>
          <a:spcPct val="20000"/>
        </a:spcBef>
        <a:spcAft>
          <a:spcPct val="0"/>
        </a:spcAft>
        <a:buChar char="–"/>
        <a:defRPr sz="1800">
          <a:ln>
            <a:noFill/>
          </a:ln>
          <a:solidFill>
            <a:schemeClr val="tx1"/>
          </a:solidFill>
          <a:latin typeface="+mn-lt"/>
        </a:defRPr>
      </a:lvl4pPr>
      <a:lvl5pPr marL="1157230" indent="-128582" algn="l" rtl="0" eaLnBrk="1" fontAlgn="base" hangingPunct="1">
        <a:spcBef>
          <a:spcPct val="20000"/>
        </a:spcBef>
        <a:spcAft>
          <a:spcPct val="0"/>
        </a:spcAft>
        <a:buChar char="»"/>
        <a:defRPr sz="1800">
          <a:ln>
            <a:noFill/>
          </a:ln>
          <a:solidFill>
            <a:schemeClr val="tx1"/>
          </a:solidFill>
          <a:latin typeface="+mn-lt"/>
        </a:defRPr>
      </a:lvl5pPr>
      <a:lvl6pPr marL="1414391" indent="-128582" algn="l" rtl="0" eaLnBrk="1" fontAlgn="base" hangingPunct="1">
        <a:spcBef>
          <a:spcPct val="20000"/>
        </a:spcBef>
        <a:spcAft>
          <a:spcPct val="0"/>
        </a:spcAft>
        <a:buChar char="»"/>
        <a:defRPr sz="1125">
          <a:solidFill>
            <a:srgbClr val="660066"/>
          </a:solidFill>
          <a:latin typeface="+mn-lt"/>
        </a:defRPr>
      </a:lvl6pPr>
      <a:lvl7pPr marL="1671554" indent="-128582" algn="l" rtl="0" eaLnBrk="1" fontAlgn="base" hangingPunct="1">
        <a:spcBef>
          <a:spcPct val="20000"/>
        </a:spcBef>
        <a:spcAft>
          <a:spcPct val="0"/>
        </a:spcAft>
        <a:buChar char="»"/>
        <a:defRPr sz="1125">
          <a:solidFill>
            <a:srgbClr val="660066"/>
          </a:solidFill>
          <a:latin typeface="+mn-lt"/>
        </a:defRPr>
      </a:lvl7pPr>
      <a:lvl8pPr marL="1928717" indent="-128582" algn="l" rtl="0" eaLnBrk="1" fontAlgn="base" hangingPunct="1">
        <a:spcBef>
          <a:spcPct val="20000"/>
        </a:spcBef>
        <a:spcAft>
          <a:spcPct val="0"/>
        </a:spcAft>
        <a:buChar char="»"/>
        <a:defRPr sz="1125">
          <a:solidFill>
            <a:srgbClr val="660066"/>
          </a:solidFill>
          <a:latin typeface="+mn-lt"/>
        </a:defRPr>
      </a:lvl8pPr>
      <a:lvl9pPr marL="2185879" indent="-128582" algn="l" rtl="0" eaLnBrk="1" fontAlgn="base" hangingPunct="1">
        <a:spcBef>
          <a:spcPct val="20000"/>
        </a:spcBef>
        <a:spcAft>
          <a:spcPct val="0"/>
        </a:spcAft>
        <a:buChar char="»"/>
        <a:defRPr sz="1125">
          <a:solidFill>
            <a:srgbClr val="660066"/>
          </a:solidFill>
          <a:latin typeface="+mn-lt"/>
        </a:defRPr>
      </a:lvl9pPr>
    </p:bodyStyle>
    <p:otherStyle>
      <a:defPPr>
        <a:defRPr lang="en-US"/>
      </a:defPPr>
      <a:lvl1pPr marL="0" algn="l" defTabSz="514324" rtl="0" eaLnBrk="1" latinLnBrk="0" hangingPunct="1">
        <a:defRPr sz="1013" kern="1200">
          <a:solidFill>
            <a:schemeClr val="tx1"/>
          </a:solidFill>
          <a:latin typeface="+mn-lt"/>
          <a:ea typeface="+mn-ea"/>
          <a:cs typeface="+mn-cs"/>
        </a:defRPr>
      </a:lvl1pPr>
      <a:lvl2pPr marL="257163" algn="l" defTabSz="514324" rtl="0" eaLnBrk="1" latinLnBrk="0" hangingPunct="1">
        <a:defRPr sz="1013" kern="1200">
          <a:solidFill>
            <a:schemeClr val="tx1"/>
          </a:solidFill>
          <a:latin typeface="+mn-lt"/>
          <a:ea typeface="+mn-ea"/>
          <a:cs typeface="+mn-cs"/>
        </a:defRPr>
      </a:lvl2pPr>
      <a:lvl3pPr marL="514324" algn="l" defTabSz="514324" rtl="0" eaLnBrk="1" latinLnBrk="0" hangingPunct="1">
        <a:defRPr sz="1013" kern="1200">
          <a:solidFill>
            <a:schemeClr val="tx1"/>
          </a:solidFill>
          <a:latin typeface="+mn-lt"/>
          <a:ea typeface="+mn-ea"/>
          <a:cs typeface="+mn-cs"/>
        </a:defRPr>
      </a:lvl3pPr>
      <a:lvl4pPr marL="771487" algn="l" defTabSz="514324" rtl="0" eaLnBrk="1" latinLnBrk="0" hangingPunct="1">
        <a:defRPr sz="1013" kern="1200">
          <a:solidFill>
            <a:schemeClr val="tx1"/>
          </a:solidFill>
          <a:latin typeface="+mn-lt"/>
          <a:ea typeface="+mn-ea"/>
          <a:cs typeface="+mn-cs"/>
        </a:defRPr>
      </a:lvl4pPr>
      <a:lvl5pPr marL="1028649" algn="l" defTabSz="514324" rtl="0" eaLnBrk="1" latinLnBrk="0" hangingPunct="1">
        <a:defRPr sz="1013" kern="1200">
          <a:solidFill>
            <a:schemeClr val="tx1"/>
          </a:solidFill>
          <a:latin typeface="+mn-lt"/>
          <a:ea typeface="+mn-ea"/>
          <a:cs typeface="+mn-cs"/>
        </a:defRPr>
      </a:lvl5pPr>
      <a:lvl6pPr marL="1285811" algn="l" defTabSz="514324" rtl="0" eaLnBrk="1" latinLnBrk="0" hangingPunct="1">
        <a:defRPr sz="1013" kern="1200">
          <a:solidFill>
            <a:schemeClr val="tx1"/>
          </a:solidFill>
          <a:latin typeface="+mn-lt"/>
          <a:ea typeface="+mn-ea"/>
          <a:cs typeface="+mn-cs"/>
        </a:defRPr>
      </a:lvl6pPr>
      <a:lvl7pPr marL="1542972" algn="l" defTabSz="514324" rtl="0" eaLnBrk="1" latinLnBrk="0" hangingPunct="1">
        <a:defRPr sz="1013" kern="1200">
          <a:solidFill>
            <a:schemeClr val="tx1"/>
          </a:solidFill>
          <a:latin typeface="+mn-lt"/>
          <a:ea typeface="+mn-ea"/>
          <a:cs typeface="+mn-cs"/>
        </a:defRPr>
      </a:lvl7pPr>
      <a:lvl8pPr marL="1800135" algn="l" defTabSz="514324" rtl="0" eaLnBrk="1" latinLnBrk="0" hangingPunct="1">
        <a:defRPr sz="1013" kern="1200">
          <a:solidFill>
            <a:schemeClr val="tx1"/>
          </a:solidFill>
          <a:latin typeface="+mn-lt"/>
          <a:ea typeface="+mn-ea"/>
          <a:cs typeface="+mn-cs"/>
        </a:defRPr>
      </a:lvl8pPr>
      <a:lvl9pPr marL="2057298" algn="l" defTabSz="514324"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hyperlink" Target="https://journals.aps.org/prab/abstract/10.1103/PhysRevAccelBeams.22.023403" TargetMode="External"/><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hyperlink" Target="https://www.sciencedirect.com/science/article/pii/S0168900218300780?via%3Dihub" TargetMode="External"/><Relationship Id="rId12" Type="http://schemas.openxmlformats.org/officeDocument/2006/relationships/hyperlink" Target="https://journals.aps.org/prab/abstract/10.1103/PhysRevAccelBeams.21.061301" TargetMode="External"/><Relationship Id="rId17" Type="http://schemas.openxmlformats.org/officeDocument/2006/relationships/image" Target="../media/image16.png"/><Relationship Id="rId2" Type="http://schemas.openxmlformats.org/officeDocument/2006/relationships/image" Target="../media/image6.png"/><Relationship Id="rId16" Type="http://schemas.openxmlformats.org/officeDocument/2006/relationships/image" Target="../media/image15.png"/><Relationship Id="rId1" Type="http://schemas.openxmlformats.org/officeDocument/2006/relationships/slideLayout" Target="../slideLayouts/slideLayout6.xml"/><Relationship Id="rId6" Type="http://schemas.openxmlformats.org/officeDocument/2006/relationships/image" Target="../media/image10.png"/><Relationship Id="rId11" Type="http://schemas.openxmlformats.org/officeDocument/2006/relationships/hyperlink" Target="https://journals.aps.org/prab/abstract/10.1103/PhysRevAccelBeams.21.102002" TargetMode="External"/><Relationship Id="rId5" Type="http://schemas.openxmlformats.org/officeDocument/2006/relationships/image" Target="../media/image9.png"/><Relationship Id="rId15" Type="http://schemas.openxmlformats.org/officeDocument/2006/relationships/image" Target="../media/image14.png"/><Relationship Id="rId10" Type="http://schemas.openxmlformats.org/officeDocument/2006/relationships/image" Target="../media/image11.png"/><Relationship Id="rId4" Type="http://schemas.openxmlformats.org/officeDocument/2006/relationships/image" Target="../media/image8.png"/><Relationship Id="rId9" Type="http://schemas.openxmlformats.org/officeDocument/2006/relationships/hyperlink" Target="https://journals.aps.org/prab/abstract/10.1103/PhysRevAccelBeams.24.063401" TargetMode="External"/><Relationship Id="rId1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hyperlink" Target="https://doi.org/10.3390/instruments8010019" TargetMode="External"/><Relationship Id="rId7" Type="http://schemas.openxmlformats.org/officeDocument/2006/relationships/image" Target="../media/image21.png"/><Relationship Id="rId2" Type="http://schemas.openxmlformats.org/officeDocument/2006/relationships/hyperlink" Target="https://iopscience.iop.org/article/10.1088/1367-2630/abb16c" TargetMode="External"/><Relationship Id="rId1" Type="http://schemas.openxmlformats.org/officeDocument/2006/relationships/slideLayout" Target="../slideLayouts/slideLayout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hyperlink" Target="https://journals.aps.org/prab/abstract/10.1103/PhysRevAccelBeams.24.063401" TargetMode="External"/><Relationship Id="rId3" Type="http://schemas.openxmlformats.org/officeDocument/2006/relationships/image" Target="../media/image23.png"/><Relationship Id="rId7" Type="http://schemas.openxmlformats.org/officeDocument/2006/relationships/image" Target="../media/image10.png"/><Relationship Id="rId2" Type="http://schemas.openxmlformats.org/officeDocument/2006/relationships/image" Target="../media/image22.png"/><Relationship Id="rId1" Type="http://schemas.openxmlformats.org/officeDocument/2006/relationships/slideLayout" Target="../slideLayouts/slideLayout6.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3.png"/><Relationship Id="rId7"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6.xml"/><Relationship Id="rId6" Type="http://schemas.openxmlformats.org/officeDocument/2006/relationships/image" Target="../media/image34.png"/><Relationship Id="rId5" Type="http://schemas.openxmlformats.org/officeDocument/2006/relationships/hyperlink" Target="https://www.mdpi.com/2410-390X/8/1/14" TargetMode="External"/><Relationship Id="rId10" Type="http://schemas.openxmlformats.org/officeDocument/2006/relationships/image" Target="../media/image38.png"/><Relationship Id="rId4" Type="http://schemas.openxmlformats.org/officeDocument/2006/relationships/hyperlink" Target="https://inspirehep.net/literature/2138551" TargetMode="External"/><Relationship Id="rId9" Type="http://schemas.openxmlformats.org/officeDocument/2006/relationships/image" Target="../media/image37.png"/></Relationships>
</file>

<file path=ppt/slides/_rels/slide9.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hyperlink" Target="https://accelconf.web.cern.ch/ipac2024/pdf/MOPR31.pdf" TargetMode="External"/><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hyperlink" Target="https://accelconf.web.cern.ch/ipac2024/pdf/MOPR32.pdf"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s>
</file>

<file path=ppt/slides/_rels/slide1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6.xml"/><Relationship Id="rId4" Type="http://schemas.openxmlformats.org/officeDocument/2006/relationships/image" Target="../media/image50.png"/></Relationships>
</file>

<file path=ppt/slides/_rels/slide1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6.xml"/><Relationship Id="rId4" Type="http://schemas.openxmlformats.org/officeDocument/2006/relationships/image" Target="../media/image48.png"/></Relationships>
</file>

<file path=ppt/slides/_rels/slide12.xml.rels><?xml version="1.0" encoding="UTF-8" standalone="yes"?>
<Relationships xmlns="http://schemas.openxmlformats.org/package/2006/relationships"><Relationship Id="rId8" Type="http://schemas.openxmlformats.org/officeDocument/2006/relationships/hyperlink" Target="https://journals.aps.org/prab/abstract/10.1103/PhysRevAccelBeams.21.102802" TargetMode="External"/><Relationship Id="rId3" Type="http://schemas.openxmlformats.org/officeDocument/2006/relationships/image" Target="../media/image53.png"/><Relationship Id="rId7" Type="http://schemas.openxmlformats.org/officeDocument/2006/relationships/hyperlink" Target="https://journals.aps.org/prab/abstract/10.1103/PhysRevSTAB.15.090702#:~:text=MEASUREMENT%20OF%20ULTRALOW%20EMITTANCE,laser%20spot%20on%20the%20cathode." TargetMode="External"/><Relationship Id="rId2" Type="http://schemas.openxmlformats.org/officeDocument/2006/relationships/image" Target="../media/image48.png"/><Relationship Id="rId1" Type="http://schemas.openxmlformats.org/officeDocument/2006/relationships/slideLayout" Target="../slideLayouts/slideLayout6.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1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6.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hyperlink" Target="https://journals.aps.org/prab/abstract/10.1103/PhysRevAccelBeams.22.023403" TargetMode="External"/><Relationship Id="rId13" Type="http://schemas.openxmlformats.org/officeDocument/2006/relationships/image" Target="../media/image12.png"/><Relationship Id="rId18" Type="http://schemas.openxmlformats.org/officeDocument/2006/relationships/image" Target="../media/image65.png"/><Relationship Id="rId3" Type="http://schemas.openxmlformats.org/officeDocument/2006/relationships/image" Target="../media/image7.png"/><Relationship Id="rId7" Type="http://schemas.openxmlformats.org/officeDocument/2006/relationships/hyperlink" Target="https://www.sciencedirect.com/science/article/pii/S0168900218300780?via%3Dihub" TargetMode="External"/><Relationship Id="rId12" Type="http://schemas.openxmlformats.org/officeDocument/2006/relationships/hyperlink" Target="https://journals.aps.org/prab/abstract/10.1103/PhysRevAccelBeams.21.061301" TargetMode="External"/><Relationship Id="rId17" Type="http://schemas.openxmlformats.org/officeDocument/2006/relationships/image" Target="../media/image64.png"/><Relationship Id="rId2" Type="http://schemas.openxmlformats.org/officeDocument/2006/relationships/image" Target="../media/image6.png"/><Relationship Id="rId16" Type="http://schemas.openxmlformats.org/officeDocument/2006/relationships/image" Target="../media/image63.png"/><Relationship Id="rId1" Type="http://schemas.openxmlformats.org/officeDocument/2006/relationships/slideLayout" Target="../slideLayouts/slideLayout6.xml"/><Relationship Id="rId6" Type="http://schemas.openxmlformats.org/officeDocument/2006/relationships/image" Target="../media/image10.png"/><Relationship Id="rId11" Type="http://schemas.openxmlformats.org/officeDocument/2006/relationships/hyperlink" Target="https://journals.aps.org/prab/abstract/10.1103/PhysRevAccelBeams.21.102002" TargetMode="External"/><Relationship Id="rId5" Type="http://schemas.openxmlformats.org/officeDocument/2006/relationships/image" Target="../media/image9.png"/><Relationship Id="rId15" Type="http://schemas.openxmlformats.org/officeDocument/2006/relationships/image" Target="../media/image14.png"/><Relationship Id="rId10" Type="http://schemas.openxmlformats.org/officeDocument/2006/relationships/image" Target="../media/image62.png"/><Relationship Id="rId4" Type="http://schemas.openxmlformats.org/officeDocument/2006/relationships/image" Target="../media/image8.png"/><Relationship Id="rId9" Type="http://schemas.openxmlformats.org/officeDocument/2006/relationships/hyperlink" Target="https://journals.aps.org/prab/abstract/10.1103/PhysRevAccelBeams.24.063401" TargetMode="External"/><Relationship Id="rId1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image" Target="../media/image68.png"/><Relationship Id="rId1" Type="http://schemas.openxmlformats.org/officeDocument/2006/relationships/slideLayout" Target="../slideLayouts/slideLayout6.xml"/><Relationship Id="rId6" Type="http://schemas.openxmlformats.org/officeDocument/2006/relationships/image" Target="../media/image72.png"/><Relationship Id="rId5" Type="http://schemas.openxmlformats.org/officeDocument/2006/relationships/image" Target="../media/image71.png"/><Relationship Id="rId10" Type="http://schemas.openxmlformats.org/officeDocument/2006/relationships/hyperlink" Target="https://pubs.aip.org/aip/apl/article/107/13/134101/28566/Thermal-limit-to-the-intrinsic-emittance-from" TargetMode="External"/><Relationship Id="rId4" Type="http://schemas.openxmlformats.org/officeDocument/2006/relationships/image" Target="../media/image70.png"/><Relationship Id="rId9" Type="http://schemas.openxmlformats.org/officeDocument/2006/relationships/hyperlink" Target="https://journals.aps.org/prab/abstract/10.1103/PhysRevSTAB.12.074201" TargetMode="External"/></Relationships>
</file>

<file path=ppt/slides/_rels/slide19.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6.emf"/><Relationship Id="rId7" Type="http://schemas.openxmlformats.org/officeDocument/2006/relationships/image" Target="../media/image79.png"/><Relationship Id="rId2" Type="http://schemas.openxmlformats.org/officeDocument/2006/relationships/image" Target="../media/image75.emf"/><Relationship Id="rId1" Type="http://schemas.openxmlformats.org/officeDocument/2006/relationships/slideLayout" Target="../slideLayouts/slideLayout6.xml"/><Relationship Id="rId6" Type="http://schemas.openxmlformats.org/officeDocument/2006/relationships/image" Target="../media/image78.emf"/><Relationship Id="rId5" Type="http://schemas.openxmlformats.org/officeDocument/2006/relationships/image" Target="../media/image78.png"/><Relationship Id="rId4" Type="http://schemas.openxmlformats.org/officeDocument/2006/relationships/image" Target="../media/image77.emf"/></Relationships>
</file>

<file path=ppt/slides/_rels/slide20.xml.rels><?xml version="1.0" encoding="UTF-8" standalone="yes"?>
<Relationships xmlns="http://schemas.openxmlformats.org/package/2006/relationships"><Relationship Id="rId3" Type="http://schemas.openxmlformats.org/officeDocument/2006/relationships/image" Target="../media/image82.emf"/><Relationship Id="rId2" Type="http://schemas.openxmlformats.org/officeDocument/2006/relationships/image" Target="../media/image81.png"/><Relationship Id="rId1" Type="http://schemas.openxmlformats.org/officeDocument/2006/relationships/slideLayout" Target="../slideLayouts/slideLayout6.xml"/><Relationship Id="rId4" Type="http://schemas.openxmlformats.org/officeDocument/2006/relationships/image" Target="../media/image83.emf"/></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8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notesSlide" Target="../notesSlides/notesSlide3.xml"/></Relationships>
</file>

<file path=ppt/slides/_rels/slide2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6.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s>
</file>

<file path=ppt/slides/_rels/slide2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580.png"/><Relationship Id="rId7" Type="http://schemas.openxmlformats.org/officeDocument/2006/relationships/image" Target="../media/image94.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93.png"/><Relationship Id="rId5" Type="http://schemas.openxmlformats.org/officeDocument/2006/relationships/image" Target="../media/image89.png"/><Relationship Id="rId10" Type="http://schemas.openxmlformats.org/officeDocument/2006/relationships/image" Target="../media/image96.png"/><Relationship Id="rId4" Type="http://schemas.openxmlformats.org/officeDocument/2006/relationships/image" Target="../media/image590.png"/><Relationship Id="rId9" Type="http://schemas.openxmlformats.org/officeDocument/2006/relationships/image" Target="../media/image95.png"/></Relationships>
</file>

<file path=ppt/slides/_rels/slide2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690.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611.png"/><Relationship Id="rId5" Type="http://schemas.openxmlformats.org/officeDocument/2006/relationships/image" Target="../media/image220.png"/><Relationship Id="rId4" Type="http://schemas.openxmlformats.org/officeDocument/2006/relationships/image" Target="../media/image700.png"/></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8.png"/><Relationship Id="rId1" Type="http://schemas.openxmlformats.org/officeDocument/2006/relationships/slideLayout" Target="../slideLayouts/slideLayout6.xml"/><Relationship Id="rId6" Type="http://schemas.openxmlformats.org/officeDocument/2006/relationships/image" Target="../media/image101.png"/><Relationship Id="rId5" Type="http://schemas.openxmlformats.org/officeDocument/2006/relationships/image" Target="../media/image100.jpeg"/><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FBFCC6-D83E-F9D7-1F5C-488EDAADF703}"/>
              </a:ext>
            </a:extLst>
          </p:cNvPr>
          <p:cNvPicPr>
            <a:picLocks noChangeAspect="1"/>
          </p:cNvPicPr>
          <p:nvPr/>
        </p:nvPicPr>
        <p:blipFill>
          <a:blip r:embed="rId2"/>
          <a:srcRect l="12218" t="17647" r="15542" b="22158"/>
          <a:stretch/>
        </p:blipFill>
        <p:spPr>
          <a:xfrm>
            <a:off x="4537052" y="4943901"/>
            <a:ext cx="2858703" cy="1669984"/>
          </a:xfrm>
          <a:prstGeom prst="rect">
            <a:avLst/>
          </a:prstGeom>
        </p:spPr>
      </p:pic>
      <p:sp>
        <p:nvSpPr>
          <p:cNvPr id="2" name="Title 1"/>
          <p:cNvSpPr>
            <a:spLocks noGrp="1"/>
          </p:cNvSpPr>
          <p:nvPr>
            <p:ph type="ctrTitle"/>
          </p:nvPr>
        </p:nvSpPr>
        <p:spPr>
          <a:xfrm>
            <a:off x="1499022" y="2454468"/>
            <a:ext cx="8934764" cy="2268045"/>
          </a:xfrm>
        </p:spPr>
        <p:txBody>
          <a:bodyPr/>
          <a:lstStyle/>
          <a:p>
            <a:r>
              <a:rPr lang="en-US" dirty="0"/>
              <a:t>Status of the CYBORG beamline at UCLA:</a:t>
            </a:r>
            <a:br>
              <a:rPr lang="en-US" dirty="0"/>
            </a:br>
            <a:r>
              <a:rPr lang="en-US" dirty="0"/>
              <a:t>Cryo-RF Photoinjectors for High Brightness Electron Beams</a:t>
            </a:r>
          </a:p>
        </p:txBody>
      </p:sp>
      <p:sp>
        <p:nvSpPr>
          <p:cNvPr id="3" name="TextBox 2">
            <a:extLst>
              <a:ext uri="{FF2B5EF4-FFF2-40B4-BE49-F238E27FC236}">
                <a16:creationId xmlns:a16="http://schemas.microsoft.com/office/drawing/2014/main" id="{69962E19-E6BC-EECD-B5BC-40E40FF2B559}"/>
              </a:ext>
            </a:extLst>
          </p:cNvPr>
          <p:cNvSpPr txBox="1"/>
          <p:nvPr/>
        </p:nvSpPr>
        <p:spPr>
          <a:xfrm>
            <a:off x="4399685" y="4537847"/>
            <a:ext cx="3392628" cy="369332"/>
          </a:xfrm>
          <a:prstGeom prst="rect">
            <a:avLst/>
          </a:prstGeom>
          <a:noFill/>
        </p:spPr>
        <p:txBody>
          <a:bodyPr wrap="square" rtlCol="0">
            <a:spAutoFit/>
          </a:bodyPr>
          <a:lstStyle/>
          <a:p>
            <a:r>
              <a:rPr lang="en-US" dirty="0"/>
              <a:t>F. Bosco, J. Rosenzweig </a:t>
            </a:r>
            <a:r>
              <a:rPr lang="en-US" i="1" dirty="0"/>
              <a:t>et al.</a:t>
            </a:r>
          </a:p>
        </p:txBody>
      </p:sp>
      <p:sp>
        <p:nvSpPr>
          <p:cNvPr id="7" name="CasellaDiTesto 12">
            <a:extLst>
              <a:ext uri="{FF2B5EF4-FFF2-40B4-BE49-F238E27FC236}">
                <a16:creationId xmlns:a16="http://schemas.microsoft.com/office/drawing/2014/main" id="{D4ECBC5C-76FD-7B2E-522A-5C5250CFE0E5}"/>
              </a:ext>
            </a:extLst>
          </p:cNvPr>
          <p:cNvSpPr txBox="1"/>
          <p:nvPr/>
        </p:nvSpPr>
        <p:spPr>
          <a:xfrm>
            <a:off x="132462" y="6362718"/>
            <a:ext cx="3181350" cy="36933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i="0" dirty="0">
                <a:effectLst/>
                <a:latin typeface="Arial" panose="020B0604020202020204" pitchFamily="34" charset="0"/>
              </a:rPr>
              <a:t>fbosco@physics.ucla.edu</a:t>
            </a:r>
            <a:endParaRPr lang="en-US" b="1" dirty="0"/>
          </a:p>
        </p:txBody>
      </p:sp>
      <p:pic>
        <p:nvPicPr>
          <p:cNvPr id="9" name="Picture 8">
            <a:extLst>
              <a:ext uri="{FF2B5EF4-FFF2-40B4-BE49-F238E27FC236}">
                <a16:creationId xmlns:a16="http://schemas.microsoft.com/office/drawing/2014/main" id="{8DDB908A-E2D7-E327-1540-DABE71CC288C}"/>
              </a:ext>
            </a:extLst>
          </p:cNvPr>
          <p:cNvPicPr>
            <a:picLocks noChangeAspect="1"/>
          </p:cNvPicPr>
          <p:nvPr/>
        </p:nvPicPr>
        <p:blipFill>
          <a:blip r:embed="rId3"/>
          <a:stretch>
            <a:fillRect/>
          </a:stretch>
        </p:blipFill>
        <p:spPr>
          <a:xfrm>
            <a:off x="8682590" y="1705281"/>
            <a:ext cx="3013888" cy="749187"/>
          </a:xfrm>
          <a:prstGeom prst="rect">
            <a:avLst/>
          </a:prstGeom>
        </p:spPr>
      </p:pic>
    </p:spTree>
    <p:extLst>
      <p:ext uri="{BB962C8B-B14F-4D97-AF65-F5344CB8AC3E}">
        <p14:creationId xmlns:p14="http://schemas.microsoft.com/office/powerpoint/2010/main" val="15443536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88B3B-3D41-F88A-145E-84AB9A108B02}"/>
              </a:ext>
            </a:extLst>
          </p:cNvPr>
          <p:cNvSpPr>
            <a:spLocks noGrp="1"/>
          </p:cNvSpPr>
          <p:nvPr>
            <p:ph type="title"/>
          </p:nvPr>
        </p:nvSpPr>
        <p:spPr/>
        <p:txBody>
          <a:bodyPr/>
          <a:lstStyle/>
          <a:p>
            <a:r>
              <a:rPr lang="en-US" dirty="0"/>
              <a:t>Collaborators</a:t>
            </a:r>
          </a:p>
        </p:txBody>
      </p:sp>
      <p:sp>
        <p:nvSpPr>
          <p:cNvPr id="3" name="Date Placeholder 2">
            <a:extLst>
              <a:ext uri="{FF2B5EF4-FFF2-40B4-BE49-F238E27FC236}">
                <a16:creationId xmlns:a16="http://schemas.microsoft.com/office/drawing/2014/main" id="{8C0AF330-D863-9F66-DB61-61C216B75C38}"/>
              </a:ext>
            </a:extLst>
          </p:cNvPr>
          <p:cNvSpPr>
            <a:spLocks noGrp="1"/>
          </p:cNvSpPr>
          <p:nvPr>
            <p:ph type="dt" sz="half" idx="10"/>
          </p:nvPr>
        </p:nvSpPr>
        <p:spPr/>
        <p:txBody>
          <a:bodyPr/>
          <a:lstStyle/>
          <a:p>
            <a:fld id="{A0E2FA76-88C5-F640-8681-A024AEFF50BD}" type="datetime1">
              <a:rPr lang="en-US" smtClean="0"/>
              <a:t>3/4/2025</a:t>
            </a:fld>
            <a:endParaRPr lang="en-US"/>
          </a:p>
        </p:txBody>
      </p:sp>
      <p:sp>
        <p:nvSpPr>
          <p:cNvPr id="4" name="Footer Placeholder 3">
            <a:extLst>
              <a:ext uri="{FF2B5EF4-FFF2-40B4-BE49-F238E27FC236}">
                <a16:creationId xmlns:a16="http://schemas.microsoft.com/office/drawing/2014/main" id="{4C73CD79-BEA6-B56B-C173-461DF4A4D55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3ABD686-E583-9858-365A-8709E60567A4}"/>
              </a:ext>
            </a:extLst>
          </p:cNvPr>
          <p:cNvSpPr>
            <a:spLocks noGrp="1"/>
          </p:cNvSpPr>
          <p:nvPr>
            <p:ph type="sldNum" sz="quarter" idx="12"/>
          </p:nvPr>
        </p:nvSpPr>
        <p:spPr/>
        <p:txBody>
          <a:bodyPr/>
          <a:lstStyle/>
          <a:p>
            <a:fld id="{921CBE81-14BD-7343-B359-01BCBA3179F9}" type="slidenum">
              <a:rPr lang="en-US" smtClean="0"/>
              <a:t>2</a:t>
            </a:fld>
            <a:endParaRPr lang="en-US"/>
          </a:p>
        </p:txBody>
      </p:sp>
      <p:sp>
        <p:nvSpPr>
          <p:cNvPr id="6" name="TextBox 5">
            <a:extLst>
              <a:ext uri="{FF2B5EF4-FFF2-40B4-BE49-F238E27FC236}">
                <a16:creationId xmlns:a16="http://schemas.microsoft.com/office/drawing/2014/main" id="{650097B7-BEE3-8ED6-1666-472864BFA03F}"/>
              </a:ext>
            </a:extLst>
          </p:cNvPr>
          <p:cNvSpPr txBox="1"/>
          <p:nvPr/>
        </p:nvSpPr>
        <p:spPr>
          <a:xfrm>
            <a:off x="211015" y="1101969"/>
            <a:ext cx="4478216" cy="2862322"/>
          </a:xfrm>
          <a:prstGeom prst="rect">
            <a:avLst/>
          </a:prstGeom>
          <a:noFill/>
        </p:spPr>
        <p:txBody>
          <a:bodyPr wrap="square" rtlCol="0">
            <a:spAutoFit/>
          </a:bodyPr>
          <a:lstStyle/>
          <a:p>
            <a:r>
              <a:rPr lang="en-US" dirty="0">
                <a:solidFill>
                  <a:schemeClr val="accent2"/>
                </a:solidFill>
              </a:rPr>
              <a:t>UCLA</a:t>
            </a:r>
          </a:p>
          <a:p>
            <a:r>
              <a:rPr lang="en-US" dirty="0"/>
              <a:t>A. </a:t>
            </a:r>
            <a:r>
              <a:rPr lang="en-US" dirty="0" err="1"/>
              <a:t>Fukasawa</a:t>
            </a:r>
            <a:endParaRPr lang="en-US" dirty="0"/>
          </a:p>
          <a:p>
            <a:r>
              <a:rPr lang="en-US" dirty="0"/>
              <a:t>J. </a:t>
            </a:r>
            <a:r>
              <a:rPr lang="en-US" dirty="0" err="1"/>
              <a:t>Imenez</a:t>
            </a:r>
            <a:r>
              <a:rPr lang="en-US" dirty="0"/>
              <a:t> Zepeda</a:t>
            </a:r>
          </a:p>
          <a:p>
            <a:r>
              <a:rPr lang="en-US" dirty="0"/>
              <a:t>G. Lawler (now at </a:t>
            </a:r>
            <a:r>
              <a:rPr lang="en-US" dirty="0" err="1"/>
              <a:t>TibaRay</a:t>
            </a:r>
            <a:r>
              <a:rPr lang="en-US" dirty="0"/>
              <a:t>)</a:t>
            </a:r>
          </a:p>
          <a:p>
            <a:r>
              <a:rPr lang="en-US" dirty="0"/>
              <a:t>C. Pennington</a:t>
            </a:r>
          </a:p>
          <a:p>
            <a:r>
              <a:rPr lang="en-US" dirty="0"/>
              <a:t>R. Robles (now at SLAC)</a:t>
            </a:r>
          </a:p>
          <a:p>
            <a:r>
              <a:rPr lang="en-US" dirty="0"/>
              <a:t>Y. </a:t>
            </a:r>
            <a:r>
              <a:rPr lang="en-US" dirty="0" err="1"/>
              <a:t>Sakay</a:t>
            </a:r>
            <a:r>
              <a:rPr lang="en-US" dirty="0"/>
              <a:t> (now at BNL)</a:t>
            </a:r>
          </a:p>
          <a:p>
            <a:r>
              <a:rPr lang="en-US" dirty="0"/>
              <a:t>A. Smith</a:t>
            </a:r>
          </a:p>
          <a:p>
            <a:r>
              <a:rPr lang="en-US" dirty="0"/>
              <a:t>O. Williams</a:t>
            </a:r>
          </a:p>
          <a:p>
            <a:r>
              <a:rPr lang="en-US" dirty="0"/>
              <a:t>M. Yadav</a:t>
            </a:r>
          </a:p>
        </p:txBody>
      </p:sp>
      <p:sp>
        <p:nvSpPr>
          <p:cNvPr id="7" name="TextBox 6">
            <a:extLst>
              <a:ext uri="{FF2B5EF4-FFF2-40B4-BE49-F238E27FC236}">
                <a16:creationId xmlns:a16="http://schemas.microsoft.com/office/drawing/2014/main" id="{C4420602-FE8A-49EB-708F-4949197B42FD}"/>
              </a:ext>
            </a:extLst>
          </p:cNvPr>
          <p:cNvSpPr txBox="1"/>
          <p:nvPr/>
        </p:nvSpPr>
        <p:spPr>
          <a:xfrm>
            <a:off x="3785238" y="1103923"/>
            <a:ext cx="2137508" cy="1477328"/>
          </a:xfrm>
          <a:prstGeom prst="rect">
            <a:avLst/>
          </a:prstGeom>
          <a:noFill/>
        </p:spPr>
        <p:txBody>
          <a:bodyPr wrap="square" rtlCol="0">
            <a:spAutoFit/>
          </a:bodyPr>
          <a:lstStyle/>
          <a:p>
            <a:r>
              <a:rPr lang="en-US" dirty="0">
                <a:solidFill>
                  <a:schemeClr val="accent2"/>
                </a:solidFill>
              </a:rPr>
              <a:t>LANL</a:t>
            </a:r>
          </a:p>
          <a:p>
            <a:r>
              <a:rPr lang="en-US" dirty="0"/>
              <a:t>E. </a:t>
            </a:r>
            <a:r>
              <a:rPr lang="en-US" dirty="0" err="1"/>
              <a:t>Simakov</a:t>
            </a:r>
            <a:endParaRPr lang="en-US" dirty="0"/>
          </a:p>
          <a:p>
            <a:r>
              <a:rPr lang="en-US" dirty="0"/>
              <a:t>H. Xu</a:t>
            </a:r>
          </a:p>
          <a:p>
            <a:r>
              <a:rPr lang="en-US" dirty="0"/>
              <a:t>A. Alexander</a:t>
            </a:r>
          </a:p>
          <a:p>
            <a:r>
              <a:rPr lang="en-US" dirty="0"/>
              <a:t>P. </a:t>
            </a:r>
            <a:r>
              <a:rPr lang="en-US" sz="1800" b="0" i="0" u="none" strike="noStrike" baseline="0" dirty="0"/>
              <a:t>Anisimov</a:t>
            </a:r>
            <a:endParaRPr lang="en-US" dirty="0"/>
          </a:p>
        </p:txBody>
      </p:sp>
      <p:sp>
        <p:nvSpPr>
          <p:cNvPr id="11" name="TextBox 10">
            <a:extLst>
              <a:ext uri="{FF2B5EF4-FFF2-40B4-BE49-F238E27FC236}">
                <a16:creationId xmlns:a16="http://schemas.microsoft.com/office/drawing/2014/main" id="{5260803E-1877-6D4A-78B7-B09A48B5FFF9}"/>
              </a:ext>
            </a:extLst>
          </p:cNvPr>
          <p:cNvSpPr txBox="1"/>
          <p:nvPr/>
        </p:nvSpPr>
        <p:spPr>
          <a:xfrm>
            <a:off x="6033477" y="1101969"/>
            <a:ext cx="2137508" cy="646331"/>
          </a:xfrm>
          <a:prstGeom prst="rect">
            <a:avLst/>
          </a:prstGeom>
          <a:noFill/>
        </p:spPr>
        <p:txBody>
          <a:bodyPr wrap="square" rtlCol="0">
            <a:spAutoFit/>
          </a:bodyPr>
          <a:lstStyle/>
          <a:p>
            <a:r>
              <a:rPr lang="en-US" dirty="0">
                <a:solidFill>
                  <a:schemeClr val="accent2"/>
                </a:solidFill>
              </a:rPr>
              <a:t>Cornell</a:t>
            </a:r>
          </a:p>
          <a:p>
            <a:r>
              <a:rPr lang="en-US" dirty="0"/>
              <a:t>J. Maxson</a:t>
            </a:r>
          </a:p>
        </p:txBody>
      </p:sp>
      <p:sp>
        <p:nvSpPr>
          <p:cNvPr id="12" name="TextBox 11">
            <a:extLst>
              <a:ext uri="{FF2B5EF4-FFF2-40B4-BE49-F238E27FC236}">
                <a16:creationId xmlns:a16="http://schemas.microsoft.com/office/drawing/2014/main" id="{75D7844D-24D3-C004-D695-75AA9C3BEF7D}"/>
              </a:ext>
            </a:extLst>
          </p:cNvPr>
          <p:cNvSpPr txBox="1"/>
          <p:nvPr/>
        </p:nvSpPr>
        <p:spPr>
          <a:xfrm>
            <a:off x="7928053" y="1103923"/>
            <a:ext cx="2137508" cy="646331"/>
          </a:xfrm>
          <a:prstGeom prst="rect">
            <a:avLst/>
          </a:prstGeom>
          <a:noFill/>
        </p:spPr>
        <p:txBody>
          <a:bodyPr wrap="square" rtlCol="0">
            <a:spAutoFit/>
          </a:bodyPr>
          <a:lstStyle/>
          <a:p>
            <a:r>
              <a:rPr lang="en-US" dirty="0">
                <a:solidFill>
                  <a:schemeClr val="accent2"/>
                </a:solidFill>
              </a:rPr>
              <a:t>ASU</a:t>
            </a:r>
          </a:p>
          <a:p>
            <a:r>
              <a:rPr lang="en-US" dirty="0"/>
              <a:t>S. Tantawi</a:t>
            </a:r>
          </a:p>
        </p:txBody>
      </p:sp>
      <p:sp>
        <p:nvSpPr>
          <p:cNvPr id="14" name="TextBox 13">
            <a:extLst>
              <a:ext uri="{FF2B5EF4-FFF2-40B4-BE49-F238E27FC236}">
                <a16:creationId xmlns:a16="http://schemas.microsoft.com/office/drawing/2014/main" id="{9FC703F9-64F6-D23C-E949-18DAFC81BD99}"/>
              </a:ext>
            </a:extLst>
          </p:cNvPr>
          <p:cNvSpPr txBox="1"/>
          <p:nvPr/>
        </p:nvSpPr>
        <p:spPr>
          <a:xfrm>
            <a:off x="9753600" y="1103923"/>
            <a:ext cx="2137508" cy="1477328"/>
          </a:xfrm>
          <a:prstGeom prst="rect">
            <a:avLst/>
          </a:prstGeom>
          <a:noFill/>
        </p:spPr>
        <p:txBody>
          <a:bodyPr wrap="square" rtlCol="0">
            <a:spAutoFit/>
          </a:bodyPr>
          <a:lstStyle/>
          <a:p>
            <a:r>
              <a:rPr lang="en-US" dirty="0">
                <a:solidFill>
                  <a:schemeClr val="accent2"/>
                </a:solidFill>
              </a:rPr>
              <a:t>INFN</a:t>
            </a:r>
          </a:p>
          <a:p>
            <a:r>
              <a:rPr lang="en-US" dirty="0"/>
              <a:t>B. Spataro</a:t>
            </a:r>
          </a:p>
          <a:p>
            <a:r>
              <a:rPr lang="en-US" dirty="0"/>
              <a:t>A. </a:t>
            </a:r>
            <a:r>
              <a:rPr lang="en-US" dirty="0" err="1"/>
              <a:t>Mostacci</a:t>
            </a:r>
            <a:endParaRPr lang="en-US" dirty="0"/>
          </a:p>
          <a:p>
            <a:r>
              <a:rPr lang="en-US" dirty="0"/>
              <a:t>L. Palumbo</a:t>
            </a:r>
          </a:p>
          <a:p>
            <a:r>
              <a:rPr lang="en-US" dirty="0"/>
              <a:t>M. Carillo</a:t>
            </a:r>
          </a:p>
        </p:txBody>
      </p:sp>
    </p:spTree>
    <p:extLst>
      <p:ext uri="{BB962C8B-B14F-4D97-AF65-F5344CB8AC3E}">
        <p14:creationId xmlns:p14="http://schemas.microsoft.com/office/powerpoint/2010/main" val="2511010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46A49-9130-B12A-C233-BE95501D65F1}"/>
              </a:ext>
            </a:extLst>
          </p:cNvPr>
          <p:cNvSpPr>
            <a:spLocks noGrp="1"/>
          </p:cNvSpPr>
          <p:nvPr>
            <p:ph type="title"/>
          </p:nvPr>
        </p:nvSpPr>
        <p:spPr/>
        <p:txBody>
          <a:bodyPr/>
          <a:lstStyle/>
          <a:p>
            <a:r>
              <a:rPr lang="en-US" dirty="0"/>
              <a:t>Outline</a:t>
            </a:r>
          </a:p>
        </p:txBody>
      </p:sp>
      <p:sp>
        <p:nvSpPr>
          <p:cNvPr id="3" name="Date Placeholder 2">
            <a:extLst>
              <a:ext uri="{FF2B5EF4-FFF2-40B4-BE49-F238E27FC236}">
                <a16:creationId xmlns:a16="http://schemas.microsoft.com/office/drawing/2014/main" id="{68E9FA4D-19F3-462D-C603-5E2D6A46B6CF}"/>
              </a:ext>
            </a:extLst>
          </p:cNvPr>
          <p:cNvSpPr>
            <a:spLocks noGrp="1"/>
          </p:cNvSpPr>
          <p:nvPr>
            <p:ph type="dt" sz="half" idx="10"/>
          </p:nvPr>
        </p:nvSpPr>
        <p:spPr/>
        <p:txBody>
          <a:bodyPr/>
          <a:lstStyle/>
          <a:p>
            <a:fld id="{A0E2FA76-88C5-F640-8681-A024AEFF50BD}" type="datetime1">
              <a:rPr lang="en-US" smtClean="0"/>
              <a:t>3/4/2025</a:t>
            </a:fld>
            <a:endParaRPr lang="en-US"/>
          </a:p>
        </p:txBody>
      </p:sp>
      <p:sp>
        <p:nvSpPr>
          <p:cNvPr id="4" name="Footer Placeholder 3">
            <a:extLst>
              <a:ext uri="{FF2B5EF4-FFF2-40B4-BE49-F238E27FC236}">
                <a16:creationId xmlns:a16="http://schemas.microsoft.com/office/drawing/2014/main" id="{61826D88-22A6-BC63-8226-E35B921AB85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D0713EA-F045-A3F9-1188-48CFE537A1B6}"/>
              </a:ext>
            </a:extLst>
          </p:cNvPr>
          <p:cNvSpPr>
            <a:spLocks noGrp="1"/>
          </p:cNvSpPr>
          <p:nvPr>
            <p:ph type="sldNum" sz="quarter" idx="12"/>
          </p:nvPr>
        </p:nvSpPr>
        <p:spPr/>
        <p:txBody>
          <a:bodyPr/>
          <a:lstStyle/>
          <a:p>
            <a:fld id="{921CBE81-14BD-7343-B359-01BCBA3179F9}" type="slidenum">
              <a:rPr lang="en-US" smtClean="0"/>
              <a:t>3</a:t>
            </a:fld>
            <a:endParaRPr lang="en-US"/>
          </a:p>
        </p:txBody>
      </p:sp>
      <p:sp>
        <p:nvSpPr>
          <p:cNvPr id="6" name="TextBox 5">
            <a:extLst>
              <a:ext uri="{FF2B5EF4-FFF2-40B4-BE49-F238E27FC236}">
                <a16:creationId xmlns:a16="http://schemas.microsoft.com/office/drawing/2014/main" id="{52F07C55-CD33-F7C3-F678-AB4B01F5FA4D}"/>
              </a:ext>
            </a:extLst>
          </p:cNvPr>
          <p:cNvSpPr txBox="1"/>
          <p:nvPr/>
        </p:nvSpPr>
        <p:spPr>
          <a:xfrm>
            <a:off x="177997" y="1120676"/>
            <a:ext cx="7408333" cy="2308324"/>
          </a:xfrm>
          <a:prstGeom prst="rect">
            <a:avLst/>
          </a:prstGeom>
          <a:noFill/>
        </p:spPr>
        <p:txBody>
          <a:bodyPr wrap="square" rtlCol="0">
            <a:spAutoFit/>
          </a:bodyPr>
          <a:lstStyle/>
          <a:p>
            <a:pPr marL="342900" indent="-342900">
              <a:buFont typeface="Arial" panose="020B0604020202020204" pitchFamily="34" charset="0"/>
              <a:buChar char="•"/>
            </a:pPr>
            <a:r>
              <a:rPr lang="en-US" b="1" dirty="0"/>
              <a:t>Motivation for cryo-RF photo-injectors</a:t>
            </a:r>
          </a:p>
          <a:p>
            <a:pPr marL="857250" lvl="1" indent="-400050">
              <a:buFont typeface="+mj-lt"/>
              <a:buAutoNum type="romanLcPeriod"/>
            </a:pPr>
            <a:r>
              <a:rPr lang="en-US" dirty="0"/>
              <a:t>The UCXFEL case and its driving cryo-RF gun</a:t>
            </a:r>
          </a:p>
          <a:p>
            <a:pPr marL="857250" lvl="1" indent="-400050">
              <a:buFont typeface="+mj-lt"/>
              <a:buAutoNum type="romanLcPeriod"/>
            </a:pPr>
            <a:r>
              <a:rPr lang="en-US" dirty="0"/>
              <a:t>Flat beams from magnetized cryo-rf guns </a:t>
            </a:r>
          </a:p>
          <a:p>
            <a:pPr marL="342900" indent="-342900">
              <a:buFont typeface="Arial" panose="020B0604020202020204" pitchFamily="34" charset="0"/>
              <a:buChar char="•"/>
            </a:pPr>
            <a:r>
              <a:rPr lang="en-US" b="1" dirty="0"/>
              <a:t>CYBORG beamline: gaining experience with cryo-RF gun</a:t>
            </a:r>
          </a:p>
          <a:p>
            <a:pPr marL="857250" lvl="1" indent="-400050">
              <a:buFont typeface="+mj-lt"/>
              <a:buAutoNum type="romanLcPeriod"/>
            </a:pPr>
            <a:r>
              <a:rPr lang="en-US" dirty="0"/>
              <a:t>Description of the beamline</a:t>
            </a:r>
          </a:p>
          <a:p>
            <a:pPr marL="857250" lvl="1" indent="-400050">
              <a:buFont typeface="+mj-lt"/>
              <a:buAutoNum type="romanLcPeriod"/>
            </a:pPr>
            <a:r>
              <a:rPr lang="en-US" dirty="0"/>
              <a:t>Temperature dependent dark current studies</a:t>
            </a:r>
          </a:p>
          <a:p>
            <a:pPr marL="857250" lvl="1" indent="-400050">
              <a:buFont typeface="+mj-lt"/>
              <a:buAutoNum type="romanLcPeriod"/>
            </a:pPr>
            <a:r>
              <a:rPr lang="en-US" dirty="0"/>
              <a:t>Towards the emission of photo-electrons from Cu cathodes</a:t>
            </a:r>
          </a:p>
          <a:p>
            <a:pPr marL="857250" lvl="1" indent="-400050">
              <a:buFont typeface="+mj-lt"/>
              <a:buAutoNum type="romanLcPeriod"/>
            </a:pPr>
            <a:r>
              <a:rPr lang="en-US" dirty="0"/>
              <a:t>Plans to test alternative cathodes</a:t>
            </a:r>
          </a:p>
        </p:txBody>
      </p:sp>
      <p:pic>
        <p:nvPicPr>
          <p:cNvPr id="7" name="Picture 6">
            <a:extLst>
              <a:ext uri="{FF2B5EF4-FFF2-40B4-BE49-F238E27FC236}">
                <a16:creationId xmlns:a16="http://schemas.microsoft.com/office/drawing/2014/main" id="{59587B52-10A3-8AFF-0372-9AE63EDA6689}"/>
              </a:ext>
            </a:extLst>
          </p:cNvPr>
          <p:cNvPicPr>
            <a:picLocks noChangeAspect="1"/>
          </p:cNvPicPr>
          <p:nvPr/>
        </p:nvPicPr>
        <p:blipFill>
          <a:blip r:embed="rId2"/>
          <a:stretch>
            <a:fillRect/>
          </a:stretch>
        </p:blipFill>
        <p:spPr>
          <a:xfrm>
            <a:off x="8978849" y="966727"/>
            <a:ext cx="3013888" cy="749187"/>
          </a:xfrm>
          <a:prstGeom prst="rect">
            <a:avLst/>
          </a:prstGeom>
        </p:spPr>
      </p:pic>
    </p:spTree>
    <p:extLst>
      <p:ext uri="{BB962C8B-B14F-4D97-AF65-F5344CB8AC3E}">
        <p14:creationId xmlns:p14="http://schemas.microsoft.com/office/powerpoint/2010/main" val="27726236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97E1-DC1E-3292-2A9F-1A589F6FFA3E}"/>
              </a:ext>
            </a:extLst>
          </p:cNvPr>
          <p:cNvSpPr>
            <a:spLocks noGrp="1"/>
          </p:cNvSpPr>
          <p:nvPr>
            <p:ph type="title"/>
          </p:nvPr>
        </p:nvSpPr>
        <p:spPr/>
        <p:txBody>
          <a:bodyPr/>
          <a:lstStyle/>
          <a:p>
            <a:r>
              <a:rPr lang="en-US" dirty="0"/>
              <a:t>Advantages of Cryo-RF Guns</a:t>
            </a:r>
          </a:p>
        </p:txBody>
      </p:sp>
      <p:sp>
        <p:nvSpPr>
          <p:cNvPr id="3" name="Date Placeholder 2">
            <a:extLst>
              <a:ext uri="{FF2B5EF4-FFF2-40B4-BE49-F238E27FC236}">
                <a16:creationId xmlns:a16="http://schemas.microsoft.com/office/drawing/2014/main" id="{6CA501DC-320E-C0CA-844A-E77457346303}"/>
              </a:ext>
            </a:extLst>
          </p:cNvPr>
          <p:cNvSpPr>
            <a:spLocks noGrp="1"/>
          </p:cNvSpPr>
          <p:nvPr>
            <p:ph type="dt" sz="half" idx="10"/>
          </p:nvPr>
        </p:nvSpPr>
        <p:spPr/>
        <p:txBody>
          <a:bodyPr/>
          <a:lstStyle/>
          <a:p>
            <a:fld id="{A0E2FA76-88C5-F640-8681-A024AEFF50BD}" type="datetime1">
              <a:rPr lang="en-US" smtClean="0"/>
              <a:t>3/4/2025</a:t>
            </a:fld>
            <a:endParaRPr lang="en-US"/>
          </a:p>
        </p:txBody>
      </p:sp>
      <p:sp>
        <p:nvSpPr>
          <p:cNvPr id="4" name="Footer Placeholder 3">
            <a:extLst>
              <a:ext uri="{FF2B5EF4-FFF2-40B4-BE49-F238E27FC236}">
                <a16:creationId xmlns:a16="http://schemas.microsoft.com/office/drawing/2014/main" id="{B8D0C309-8FA2-9B23-8E46-CE2EEEE529B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90624D1-EB0E-7F59-CC0D-081BB5DC8F79}"/>
              </a:ext>
            </a:extLst>
          </p:cNvPr>
          <p:cNvSpPr>
            <a:spLocks noGrp="1"/>
          </p:cNvSpPr>
          <p:nvPr>
            <p:ph type="sldNum" sz="quarter" idx="12"/>
          </p:nvPr>
        </p:nvSpPr>
        <p:spPr/>
        <p:txBody>
          <a:bodyPr/>
          <a:lstStyle/>
          <a:p>
            <a:fld id="{921CBE81-14BD-7343-B359-01BCBA3179F9}" type="slidenum">
              <a:rPr lang="en-US" smtClean="0"/>
              <a:t>4</a:t>
            </a:fld>
            <a:endParaRPr lang="en-US"/>
          </a:p>
        </p:txBody>
      </p:sp>
      <p:sp>
        <p:nvSpPr>
          <p:cNvPr id="6" name="TextBox 5">
            <a:extLst>
              <a:ext uri="{FF2B5EF4-FFF2-40B4-BE49-F238E27FC236}">
                <a16:creationId xmlns:a16="http://schemas.microsoft.com/office/drawing/2014/main" id="{40836736-8489-E101-5161-649C500996A4}"/>
              </a:ext>
            </a:extLst>
          </p:cNvPr>
          <p:cNvSpPr txBox="1"/>
          <p:nvPr/>
        </p:nvSpPr>
        <p:spPr>
          <a:xfrm>
            <a:off x="164124" y="988767"/>
            <a:ext cx="7846646" cy="1200329"/>
          </a:xfrm>
          <a:prstGeom prst="rect">
            <a:avLst/>
          </a:prstGeom>
          <a:noFill/>
        </p:spPr>
        <p:txBody>
          <a:bodyPr wrap="square" rtlCol="0">
            <a:spAutoFit/>
          </a:bodyPr>
          <a:lstStyle/>
          <a:p>
            <a:pPr marL="285750" indent="-285750">
              <a:buFont typeface="Arial" panose="020B0604020202020204" pitchFamily="34" charset="0"/>
              <a:buChar char="•"/>
            </a:pPr>
            <a:r>
              <a:rPr lang="en-US" dirty="0"/>
              <a:t>Copper at cryogenic temperature</a:t>
            </a:r>
          </a:p>
          <a:p>
            <a:pPr marL="742950" lvl="1" indent="-285750">
              <a:buFont typeface="Arial" panose="020B0604020202020204" pitchFamily="34" charset="0"/>
              <a:buChar char="•"/>
            </a:pPr>
            <a:r>
              <a:rPr lang="en-US" dirty="0"/>
              <a:t>Increased conductivity (Q-factor) and hardness</a:t>
            </a:r>
          </a:p>
          <a:p>
            <a:pPr marL="742950" lvl="1" indent="-285750">
              <a:buFont typeface="Arial" panose="020B0604020202020204" pitchFamily="34" charset="0"/>
              <a:buChar char="•"/>
            </a:pPr>
            <a:r>
              <a:rPr lang="en-US" dirty="0"/>
              <a:t>Reduced breakdown rate and CTE</a:t>
            </a:r>
          </a:p>
          <a:p>
            <a:pPr marL="742950" lvl="1" indent="-285750">
              <a:buFont typeface="Arial" panose="020B0604020202020204" pitchFamily="34" charset="0"/>
              <a:buChar char="•"/>
            </a:pPr>
            <a:r>
              <a:rPr lang="en-US" dirty="0"/>
              <a:t>Tolerable dark current below 300 MV/m</a:t>
            </a:r>
          </a:p>
        </p:txBody>
      </p:sp>
      <p:pic>
        <p:nvPicPr>
          <p:cNvPr id="11" name="Immagine 8">
            <a:extLst>
              <a:ext uri="{FF2B5EF4-FFF2-40B4-BE49-F238E27FC236}">
                <a16:creationId xmlns:a16="http://schemas.microsoft.com/office/drawing/2014/main" id="{508F5F6A-DBFA-8EF1-C93E-CA73C17E95DF}"/>
              </a:ext>
            </a:extLst>
          </p:cNvPr>
          <p:cNvPicPr>
            <a:picLocks noChangeAspect="1"/>
          </p:cNvPicPr>
          <p:nvPr/>
        </p:nvPicPr>
        <p:blipFill>
          <a:blip r:embed="rId2"/>
          <a:stretch>
            <a:fillRect/>
          </a:stretch>
        </p:blipFill>
        <p:spPr>
          <a:xfrm>
            <a:off x="3849252" y="2229907"/>
            <a:ext cx="2533282" cy="1605354"/>
          </a:xfrm>
          <a:prstGeom prst="rect">
            <a:avLst/>
          </a:prstGeom>
        </p:spPr>
      </p:pic>
      <p:pic>
        <p:nvPicPr>
          <p:cNvPr id="13" name="Picture 12">
            <a:extLst>
              <a:ext uri="{FF2B5EF4-FFF2-40B4-BE49-F238E27FC236}">
                <a16:creationId xmlns:a16="http://schemas.microsoft.com/office/drawing/2014/main" id="{3D66CF9B-534A-346E-580C-1714C5F22988}"/>
              </a:ext>
            </a:extLst>
          </p:cNvPr>
          <p:cNvPicPr>
            <a:picLocks noChangeAspect="1"/>
          </p:cNvPicPr>
          <p:nvPr/>
        </p:nvPicPr>
        <p:blipFill>
          <a:blip r:embed="rId3"/>
          <a:stretch>
            <a:fillRect/>
          </a:stretch>
        </p:blipFill>
        <p:spPr>
          <a:xfrm>
            <a:off x="764274" y="2217964"/>
            <a:ext cx="2745809" cy="1634628"/>
          </a:xfrm>
          <a:prstGeom prst="rect">
            <a:avLst/>
          </a:prstGeom>
        </p:spPr>
      </p:pic>
      <p:grpSp>
        <p:nvGrpSpPr>
          <p:cNvPr id="29" name="Group 28">
            <a:extLst>
              <a:ext uri="{FF2B5EF4-FFF2-40B4-BE49-F238E27FC236}">
                <a16:creationId xmlns:a16="http://schemas.microsoft.com/office/drawing/2014/main" id="{E505BDD1-E2F7-6776-15E9-880198771986}"/>
              </a:ext>
            </a:extLst>
          </p:cNvPr>
          <p:cNvGrpSpPr/>
          <p:nvPr/>
        </p:nvGrpSpPr>
        <p:grpSpPr>
          <a:xfrm>
            <a:off x="991539" y="4976618"/>
            <a:ext cx="3858778" cy="1453675"/>
            <a:chOff x="8212985" y="4178073"/>
            <a:chExt cx="3858778" cy="1453675"/>
          </a:xfrm>
        </p:grpSpPr>
        <p:pic>
          <p:nvPicPr>
            <p:cNvPr id="20" name="Picture 19">
              <a:extLst>
                <a:ext uri="{FF2B5EF4-FFF2-40B4-BE49-F238E27FC236}">
                  <a16:creationId xmlns:a16="http://schemas.microsoft.com/office/drawing/2014/main" id="{D89BE955-7099-0225-E947-D5696B5B8894}"/>
                </a:ext>
              </a:extLst>
            </p:cNvPr>
            <p:cNvPicPr>
              <a:picLocks noChangeAspect="1"/>
            </p:cNvPicPr>
            <p:nvPr/>
          </p:nvPicPr>
          <p:blipFill>
            <a:blip r:embed="rId4"/>
            <a:stretch>
              <a:fillRect/>
            </a:stretch>
          </p:blipFill>
          <p:spPr>
            <a:xfrm>
              <a:off x="8212985" y="4178073"/>
              <a:ext cx="3081230" cy="607642"/>
            </a:xfrm>
            <a:prstGeom prst="rect">
              <a:avLst/>
            </a:prstGeom>
            <a:ln>
              <a:solidFill>
                <a:schemeClr val="tx1"/>
              </a:solidFill>
            </a:ln>
          </p:spPr>
        </p:pic>
        <p:pic>
          <p:nvPicPr>
            <p:cNvPr id="16" name="Picture 15">
              <a:extLst>
                <a:ext uri="{FF2B5EF4-FFF2-40B4-BE49-F238E27FC236}">
                  <a16:creationId xmlns:a16="http://schemas.microsoft.com/office/drawing/2014/main" id="{30837D12-5289-FC48-8BD3-BC44CEE38565}"/>
                </a:ext>
              </a:extLst>
            </p:cNvPr>
            <p:cNvPicPr>
              <a:picLocks noChangeAspect="1"/>
            </p:cNvPicPr>
            <p:nvPr/>
          </p:nvPicPr>
          <p:blipFill>
            <a:blip r:embed="rId5"/>
            <a:stretch>
              <a:fillRect/>
            </a:stretch>
          </p:blipFill>
          <p:spPr>
            <a:xfrm>
              <a:off x="8581774" y="4649874"/>
              <a:ext cx="2952174" cy="575377"/>
            </a:xfrm>
            <a:prstGeom prst="rect">
              <a:avLst/>
            </a:prstGeom>
            <a:ln>
              <a:solidFill>
                <a:schemeClr val="tx1"/>
              </a:solidFill>
            </a:ln>
          </p:spPr>
        </p:pic>
        <p:pic>
          <p:nvPicPr>
            <p:cNvPr id="18" name="Picture 17">
              <a:extLst>
                <a:ext uri="{FF2B5EF4-FFF2-40B4-BE49-F238E27FC236}">
                  <a16:creationId xmlns:a16="http://schemas.microsoft.com/office/drawing/2014/main" id="{E590FBBD-5F97-B406-4756-FF6A5A108596}"/>
                </a:ext>
              </a:extLst>
            </p:cNvPr>
            <p:cNvPicPr>
              <a:picLocks noChangeAspect="1"/>
            </p:cNvPicPr>
            <p:nvPr/>
          </p:nvPicPr>
          <p:blipFill>
            <a:blip r:embed="rId6"/>
            <a:stretch>
              <a:fillRect/>
            </a:stretch>
          </p:blipFill>
          <p:spPr>
            <a:xfrm>
              <a:off x="9324794" y="5032088"/>
              <a:ext cx="2746969" cy="599660"/>
            </a:xfrm>
            <a:prstGeom prst="rect">
              <a:avLst/>
            </a:prstGeom>
            <a:ln>
              <a:solidFill>
                <a:schemeClr val="tx1"/>
              </a:solidFill>
            </a:ln>
          </p:spPr>
        </p:pic>
      </p:grpSp>
      <p:sp>
        <p:nvSpPr>
          <p:cNvPr id="23" name="TextBox 22">
            <a:extLst>
              <a:ext uri="{FF2B5EF4-FFF2-40B4-BE49-F238E27FC236}">
                <a16:creationId xmlns:a16="http://schemas.microsoft.com/office/drawing/2014/main" id="{347AA61A-FEE8-2709-98E1-F23FDF06C51D}"/>
              </a:ext>
            </a:extLst>
          </p:cNvPr>
          <p:cNvSpPr txBox="1"/>
          <p:nvPr/>
        </p:nvSpPr>
        <p:spPr>
          <a:xfrm>
            <a:off x="4997359" y="5836095"/>
            <a:ext cx="2496787" cy="646331"/>
          </a:xfrm>
          <a:prstGeom prst="rect">
            <a:avLst/>
          </a:prstGeom>
          <a:noFill/>
        </p:spPr>
        <p:txBody>
          <a:bodyPr wrap="square" rtlCol="0">
            <a:spAutoFit/>
          </a:bodyPr>
          <a:lstStyle/>
          <a:p>
            <a:r>
              <a:rPr lang="en-US" sz="1200" dirty="0">
                <a:solidFill>
                  <a:schemeClr val="accent3"/>
                </a:solidFill>
                <a:hlinkClick r:id="rId7">
                  <a:extLst>
                    <a:ext uri="{A12FA001-AC4F-418D-AE19-62706E023703}">
                      <ahyp:hlinkClr xmlns:ahyp="http://schemas.microsoft.com/office/drawing/2018/hyperlinkcolor" val="tx"/>
                    </a:ext>
                  </a:extLst>
                </a:hlinkClick>
              </a:rPr>
              <a:t>J. Rosenzweig </a:t>
            </a:r>
            <a:r>
              <a:rPr lang="en-US" sz="1200" i="1" dirty="0">
                <a:solidFill>
                  <a:schemeClr val="accent3"/>
                </a:solidFill>
                <a:hlinkClick r:id="rId7">
                  <a:extLst>
                    <a:ext uri="{A12FA001-AC4F-418D-AE19-62706E023703}">
                      <ahyp:hlinkClr xmlns:ahyp="http://schemas.microsoft.com/office/drawing/2018/hyperlinkcolor" val="tx"/>
                    </a:ext>
                  </a:extLst>
                </a:hlinkClick>
              </a:rPr>
              <a:t>et al.</a:t>
            </a:r>
            <a:r>
              <a:rPr lang="en-US" sz="1200" dirty="0">
                <a:solidFill>
                  <a:schemeClr val="accent3"/>
                </a:solidFill>
                <a:hlinkClick r:id="rId7">
                  <a:extLst>
                    <a:ext uri="{A12FA001-AC4F-418D-AE19-62706E023703}">
                      <ahyp:hlinkClr xmlns:ahyp="http://schemas.microsoft.com/office/drawing/2018/hyperlinkcolor" val="tx"/>
                    </a:ext>
                  </a:extLst>
                </a:hlinkClick>
              </a:rPr>
              <a:t>, NIM, 2018</a:t>
            </a:r>
            <a:endParaRPr lang="en-US" sz="1200" dirty="0">
              <a:solidFill>
                <a:schemeClr val="accent3"/>
              </a:solidFill>
            </a:endParaRPr>
          </a:p>
          <a:p>
            <a:r>
              <a:rPr lang="en-US" sz="1200" dirty="0">
                <a:hlinkClick r:id="rId8"/>
              </a:rPr>
              <a:t>J. Rosenzweig </a:t>
            </a:r>
            <a:r>
              <a:rPr lang="en-US" sz="1200" i="1" dirty="0">
                <a:hlinkClick r:id="rId8"/>
              </a:rPr>
              <a:t>et al.</a:t>
            </a:r>
            <a:r>
              <a:rPr lang="en-US" sz="1200" dirty="0">
                <a:hlinkClick r:id="rId8"/>
              </a:rPr>
              <a:t>, PRAB, 2019</a:t>
            </a:r>
            <a:endParaRPr lang="en-US" sz="1200" dirty="0"/>
          </a:p>
          <a:p>
            <a:r>
              <a:rPr lang="en-US" sz="1200" dirty="0">
                <a:hlinkClick r:id="rId9"/>
              </a:rPr>
              <a:t>R. Robles </a:t>
            </a:r>
            <a:r>
              <a:rPr lang="en-US" sz="1200" i="1" dirty="0">
                <a:hlinkClick r:id="rId9"/>
              </a:rPr>
              <a:t>et al.</a:t>
            </a:r>
            <a:r>
              <a:rPr lang="en-US" sz="1200" dirty="0">
                <a:hlinkClick r:id="rId9"/>
              </a:rPr>
              <a:t>, PRAB, 2021</a:t>
            </a:r>
            <a:endParaRPr lang="en-US" sz="1200" dirty="0"/>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03E37A4B-338D-5986-E4F9-0D8E2D9D7580}"/>
                  </a:ext>
                </a:extLst>
              </p:cNvPr>
              <p:cNvSpPr txBox="1"/>
              <p:nvPr/>
            </p:nvSpPr>
            <p:spPr>
              <a:xfrm>
                <a:off x="164125" y="3927833"/>
                <a:ext cx="7955108" cy="923330"/>
              </a:xfrm>
              <a:prstGeom prst="rect">
                <a:avLst/>
              </a:prstGeom>
              <a:noFill/>
            </p:spPr>
            <p:txBody>
              <a:bodyPr wrap="square" rtlCol="0">
                <a:spAutoFit/>
              </a:bodyPr>
              <a:lstStyle/>
              <a:p>
                <a:pPr marL="285750" indent="-285750">
                  <a:buFont typeface="Arial" panose="020B0604020202020204" pitchFamily="34" charset="0"/>
                  <a:buChar char="•"/>
                </a:pPr>
                <a:r>
                  <a:rPr lang="en-US" dirty="0"/>
                  <a:t>Beam dynamics studies based on C-band cryo-RF guns at 240 MV/m</a:t>
                </a:r>
              </a:p>
              <a:p>
                <a:pPr marL="742950" lvl="1" indent="-285750">
                  <a:buFont typeface="Arial" panose="020B0604020202020204" pitchFamily="34" charset="0"/>
                  <a:buChar char="•"/>
                </a:pPr>
                <a:r>
                  <a:rPr lang="en-US" dirty="0"/>
                  <a:t>Results show </a:t>
                </a:r>
                <a14:m>
                  <m:oMath xmlns:m="http://schemas.openxmlformats.org/officeDocument/2006/math">
                    <m:r>
                      <a:rPr lang="en-US" i="1" dirty="0" smtClean="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100 </m:t>
                    </m:r>
                    <m:r>
                      <m:rPr>
                        <m:sty m:val="p"/>
                      </m:rPr>
                      <a:rPr lang="en-US" b="0" i="0" dirty="0" smtClean="0">
                        <a:latin typeface="Cambria Math" panose="02040503050406030204" pitchFamily="18" charset="0"/>
                        <a:ea typeface="Cambria Math" panose="02040503050406030204" pitchFamily="18" charset="0"/>
                      </a:rPr>
                      <m:t>nm</m:t>
                    </m:r>
                  </m:oMath>
                </a14:m>
                <a:r>
                  <a:rPr lang="en-US" dirty="0"/>
                  <a:t> rms emittance from RF gun @ 100 pC</a:t>
                </a:r>
              </a:p>
              <a:p>
                <a:pPr marL="742950" lvl="1" indent="-285750">
                  <a:buFont typeface="Arial" panose="020B0604020202020204" pitchFamily="34" charset="0"/>
                  <a:buChar char="•"/>
                </a:pPr>
                <a:r>
                  <a:rPr lang="en-US" dirty="0"/>
                  <a:t>MTE approaches cathode temperature near threshold (</a:t>
                </a:r>
                <a14:m>
                  <m:oMath xmlns:m="http://schemas.openxmlformats.org/officeDocument/2006/math">
                    <m:r>
                      <a:rPr lang="it-IT" i="1">
                        <a:latin typeface="Cambria Math" panose="02040503050406030204" pitchFamily="18" charset="0"/>
                      </a:rPr>
                      <m:t>ℏ</m:t>
                    </m:r>
                    <m:r>
                      <a:rPr lang="it-IT" i="1">
                        <a:latin typeface="Cambria Math" panose="02040503050406030204" pitchFamily="18" charset="0"/>
                      </a:rPr>
                      <m:t>𝜔</m:t>
                    </m:r>
                    <m:r>
                      <a:rPr lang="it-IT" i="1">
                        <a:latin typeface="Cambria Math" panose="02040503050406030204" pitchFamily="18" charset="0"/>
                      </a:rPr>
                      <m:t>→</m:t>
                    </m:r>
                    <m:sSub>
                      <m:sSubPr>
                        <m:ctrlPr>
                          <a:rPr lang="it-IT" i="1">
                            <a:latin typeface="Cambria Math" panose="02040503050406030204" pitchFamily="18" charset="0"/>
                          </a:rPr>
                        </m:ctrlPr>
                      </m:sSubPr>
                      <m:e>
                        <m:r>
                          <a:rPr lang="it-IT" i="1">
                            <a:latin typeface="Cambria Math" panose="02040503050406030204" pitchFamily="18" charset="0"/>
                          </a:rPr>
                          <m:t>𝜙</m:t>
                        </m:r>
                      </m:e>
                      <m:sub>
                        <m:r>
                          <m:rPr>
                            <m:sty m:val="p"/>
                          </m:rPr>
                          <a:rPr lang="it-IT">
                            <a:latin typeface="Cambria Math" panose="02040503050406030204" pitchFamily="18" charset="0"/>
                          </a:rPr>
                          <m:t>eff</m:t>
                        </m:r>
                      </m:sub>
                    </m:sSub>
                  </m:oMath>
                </a14:m>
                <a:r>
                  <a:rPr lang="en-US" dirty="0"/>
                  <a:t>)</a:t>
                </a:r>
              </a:p>
            </p:txBody>
          </p:sp>
        </mc:Choice>
        <mc:Fallback xmlns="">
          <p:sp>
            <p:nvSpPr>
              <p:cNvPr id="24" name="TextBox 23">
                <a:extLst>
                  <a:ext uri="{FF2B5EF4-FFF2-40B4-BE49-F238E27FC236}">
                    <a16:creationId xmlns:a16="http://schemas.microsoft.com/office/drawing/2014/main" id="{03E37A4B-338D-5986-E4F9-0D8E2D9D7580}"/>
                  </a:ext>
                </a:extLst>
              </p:cNvPr>
              <p:cNvSpPr txBox="1">
                <a:spLocks noRot="1" noChangeAspect="1" noMove="1" noResize="1" noEditPoints="1" noAdjustHandles="1" noChangeArrowheads="1" noChangeShapeType="1" noTextEdit="1"/>
              </p:cNvSpPr>
              <p:nvPr/>
            </p:nvSpPr>
            <p:spPr>
              <a:xfrm>
                <a:off x="164125" y="3927833"/>
                <a:ext cx="7955108" cy="923330"/>
              </a:xfrm>
              <a:prstGeom prst="rect">
                <a:avLst/>
              </a:prstGeom>
              <a:blipFill>
                <a:blip r:embed="rId10"/>
                <a:stretch>
                  <a:fillRect l="-536" t="-3289" b="-9211"/>
                </a:stretch>
              </a:blipFill>
            </p:spPr>
            <p:txBody>
              <a:bodyPr/>
              <a:lstStyle/>
              <a:p>
                <a:r>
                  <a:rPr lang="en-US">
                    <a:noFill/>
                  </a:rPr>
                  <a:t> </a:t>
                </a:r>
              </a:p>
            </p:txBody>
          </p:sp>
        </mc:Fallback>
      </mc:AlternateContent>
      <p:sp>
        <p:nvSpPr>
          <p:cNvPr id="25" name="TextBox 24">
            <a:extLst>
              <a:ext uri="{FF2B5EF4-FFF2-40B4-BE49-F238E27FC236}">
                <a16:creationId xmlns:a16="http://schemas.microsoft.com/office/drawing/2014/main" id="{F362032C-8A94-14DB-81DE-A2E8CBBDE399}"/>
              </a:ext>
            </a:extLst>
          </p:cNvPr>
          <p:cNvSpPr txBox="1"/>
          <p:nvPr/>
        </p:nvSpPr>
        <p:spPr>
          <a:xfrm>
            <a:off x="9707800" y="2407336"/>
            <a:ext cx="2119253" cy="461665"/>
          </a:xfrm>
          <a:prstGeom prst="rect">
            <a:avLst/>
          </a:prstGeom>
          <a:noFill/>
        </p:spPr>
        <p:txBody>
          <a:bodyPr wrap="square" rtlCol="0">
            <a:spAutoFit/>
          </a:bodyPr>
          <a:lstStyle/>
          <a:p>
            <a:pPr algn="r"/>
            <a:r>
              <a:rPr lang="en-US" sz="1200" dirty="0">
                <a:hlinkClick r:id="rId11"/>
              </a:rPr>
              <a:t>Cahill </a:t>
            </a:r>
            <a:r>
              <a:rPr lang="en-US" sz="1200" i="1" dirty="0">
                <a:hlinkClick r:id="rId11"/>
              </a:rPr>
              <a:t>et al.</a:t>
            </a:r>
            <a:r>
              <a:rPr lang="en-US" sz="1200" dirty="0">
                <a:hlinkClick r:id="rId11"/>
              </a:rPr>
              <a:t>, PRAB, 2018</a:t>
            </a:r>
            <a:endParaRPr lang="en-US" sz="1200" dirty="0"/>
          </a:p>
          <a:p>
            <a:pPr algn="r"/>
            <a:r>
              <a:rPr lang="en-US" sz="1200" dirty="0">
                <a:hlinkClick r:id="rId12"/>
              </a:rPr>
              <a:t>Cahill </a:t>
            </a:r>
            <a:r>
              <a:rPr lang="en-US" sz="1200" i="1" dirty="0">
                <a:hlinkClick r:id="rId12"/>
              </a:rPr>
              <a:t>et al.</a:t>
            </a:r>
            <a:r>
              <a:rPr lang="en-US" sz="1200" dirty="0">
                <a:hlinkClick r:id="rId12"/>
              </a:rPr>
              <a:t>, PRAB, 2018</a:t>
            </a:r>
            <a:endParaRPr lang="en-US" sz="1200" dirty="0"/>
          </a:p>
        </p:txBody>
      </p:sp>
      <p:pic>
        <p:nvPicPr>
          <p:cNvPr id="28" name="Picture 27">
            <a:extLst>
              <a:ext uri="{FF2B5EF4-FFF2-40B4-BE49-F238E27FC236}">
                <a16:creationId xmlns:a16="http://schemas.microsoft.com/office/drawing/2014/main" id="{54291B19-C5B9-7753-E245-C4E7F0A28776}"/>
              </a:ext>
            </a:extLst>
          </p:cNvPr>
          <p:cNvPicPr>
            <a:picLocks noChangeAspect="1"/>
          </p:cNvPicPr>
          <p:nvPr/>
        </p:nvPicPr>
        <p:blipFill>
          <a:blip r:embed="rId13"/>
          <a:stretch>
            <a:fillRect/>
          </a:stretch>
        </p:blipFill>
        <p:spPr>
          <a:xfrm>
            <a:off x="6643047" y="2217414"/>
            <a:ext cx="2533282" cy="1580499"/>
          </a:xfrm>
          <a:prstGeom prst="rect">
            <a:avLst/>
          </a:prstGeom>
        </p:spPr>
      </p:pic>
      <p:grpSp>
        <p:nvGrpSpPr>
          <p:cNvPr id="26" name="Group 25">
            <a:extLst>
              <a:ext uri="{FF2B5EF4-FFF2-40B4-BE49-F238E27FC236}">
                <a16:creationId xmlns:a16="http://schemas.microsoft.com/office/drawing/2014/main" id="{7FA63607-3CB3-572F-4165-3096526D0EFA}"/>
              </a:ext>
            </a:extLst>
          </p:cNvPr>
          <p:cNvGrpSpPr/>
          <p:nvPr/>
        </p:nvGrpSpPr>
        <p:grpSpPr>
          <a:xfrm>
            <a:off x="8681919" y="1093761"/>
            <a:ext cx="3080626" cy="1280479"/>
            <a:chOff x="7561505" y="1144878"/>
            <a:chExt cx="3080626" cy="1280479"/>
          </a:xfrm>
        </p:grpSpPr>
        <p:pic>
          <p:nvPicPr>
            <p:cNvPr id="8" name="Picture 7">
              <a:extLst>
                <a:ext uri="{FF2B5EF4-FFF2-40B4-BE49-F238E27FC236}">
                  <a16:creationId xmlns:a16="http://schemas.microsoft.com/office/drawing/2014/main" id="{3843C377-C809-1658-E2B9-1B2A0A5B34BC}"/>
                </a:ext>
              </a:extLst>
            </p:cNvPr>
            <p:cNvPicPr>
              <a:picLocks noChangeAspect="1"/>
            </p:cNvPicPr>
            <p:nvPr/>
          </p:nvPicPr>
          <p:blipFill>
            <a:blip r:embed="rId14"/>
            <a:stretch>
              <a:fillRect/>
            </a:stretch>
          </p:blipFill>
          <p:spPr>
            <a:xfrm>
              <a:off x="7561505" y="1144878"/>
              <a:ext cx="2295059" cy="863605"/>
            </a:xfrm>
            <a:prstGeom prst="rect">
              <a:avLst/>
            </a:prstGeom>
            <a:ln>
              <a:solidFill>
                <a:schemeClr val="tx1"/>
              </a:solidFill>
            </a:ln>
          </p:spPr>
        </p:pic>
        <p:pic>
          <p:nvPicPr>
            <p:cNvPr id="10" name="Picture 9">
              <a:extLst>
                <a:ext uri="{FF2B5EF4-FFF2-40B4-BE49-F238E27FC236}">
                  <a16:creationId xmlns:a16="http://schemas.microsoft.com/office/drawing/2014/main" id="{BDAC27ED-9326-3B86-8C01-42472043270C}"/>
                </a:ext>
              </a:extLst>
            </p:cNvPr>
            <p:cNvPicPr>
              <a:picLocks noChangeAspect="1"/>
            </p:cNvPicPr>
            <p:nvPr/>
          </p:nvPicPr>
          <p:blipFill>
            <a:blip r:embed="rId15"/>
            <a:stretch>
              <a:fillRect/>
            </a:stretch>
          </p:blipFill>
          <p:spPr>
            <a:xfrm>
              <a:off x="8104554" y="1657577"/>
              <a:ext cx="2537577" cy="767780"/>
            </a:xfrm>
            <a:prstGeom prst="rect">
              <a:avLst/>
            </a:prstGeom>
            <a:ln>
              <a:solidFill>
                <a:schemeClr val="tx1"/>
              </a:solidFill>
            </a:ln>
          </p:spPr>
        </p:pic>
      </p:grpSp>
      <p:grpSp>
        <p:nvGrpSpPr>
          <p:cNvPr id="34" name="Group 33">
            <a:extLst>
              <a:ext uri="{FF2B5EF4-FFF2-40B4-BE49-F238E27FC236}">
                <a16:creationId xmlns:a16="http://schemas.microsoft.com/office/drawing/2014/main" id="{E12A71F5-89A6-15BC-6F66-81CE67336B1A}"/>
              </a:ext>
            </a:extLst>
          </p:cNvPr>
          <p:cNvGrpSpPr/>
          <p:nvPr/>
        </p:nvGrpSpPr>
        <p:grpSpPr>
          <a:xfrm>
            <a:off x="8119233" y="3927833"/>
            <a:ext cx="2317222" cy="2528119"/>
            <a:chOff x="9655763" y="3923818"/>
            <a:chExt cx="2317222" cy="2528119"/>
          </a:xfrm>
        </p:grpSpPr>
        <p:pic>
          <p:nvPicPr>
            <p:cNvPr id="32" name="Picture 31">
              <a:extLst>
                <a:ext uri="{FF2B5EF4-FFF2-40B4-BE49-F238E27FC236}">
                  <a16:creationId xmlns:a16="http://schemas.microsoft.com/office/drawing/2014/main" id="{3B497236-8178-FA84-56CE-E0C4F0CAE903}"/>
                </a:ext>
              </a:extLst>
            </p:cNvPr>
            <p:cNvPicPr>
              <a:picLocks noChangeAspect="1"/>
            </p:cNvPicPr>
            <p:nvPr/>
          </p:nvPicPr>
          <p:blipFill>
            <a:blip r:embed="rId16"/>
            <a:stretch>
              <a:fillRect/>
            </a:stretch>
          </p:blipFill>
          <p:spPr>
            <a:xfrm>
              <a:off x="9757510" y="4010613"/>
              <a:ext cx="2215475" cy="2441324"/>
            </a:xfrm>
            <a:prstGeom prst="rect">
              <a:avLst/>
            </a:prstGeom>
          </p:spPr>
        </p:pic>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F7FFB9B3-1CEA-600F-1981-A1A724424D47}"/>
                    </a:ext>
                  </a:extLst>
                </p:cNvPr>
                <p:cNvSpPr txBox="1"/>
                <p:nvPr/>
              </p:nvSpPr>
              <p:spPr>
                <a:xfrm rot="16200000">
                  <a:off x="9269464" y="4310117"/>
                  <a:ext cx="1091981" cy="3193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m:t>
                        </m:r>
                        <m:sSub>
                          <m:sSubPr>
                            <m:ctrlPr>
                              <a:rPr lang="en-US" sz="1400" b="0" i="1" smtClean="0">
                                <a:latin typeface="Cambria Math" panose="02040503050406030204" pitchFamily="18" charset="0"/>
                              </a:rPr>
                            </m:ctrlPr>
                          </m:sSubPr>
                          <m:e>
                            <m:r>
                              <m:rPr>
                                <m:sty m:val="p"/>
                              </m:rPr>
                              <a:rPr lang="en-US" sz="1400" b="0" i="1" smtClean="0">
                                <a:latin typeface="Cambria Math" panose="02040503050406030204" pitchFamily="18" charset="0"/>
                              </a:rPr>
                              <m:t>T</m:t>
                            </m:r>
                          </m:e>
                          <m:sub>
                            <m:r>
                              <a:rPr lang="en-US" sz="1400" b="0" i="1" smtClean="0">
                                <a:latin typeface="Cambria Math" panose="02040503050406030204" pitchFamily="18" charset="0"/>
                              </a:rPr>
                              <m:t>𝑐</m:t>
                            </m:r>
                          </m:sub>
                        </m:sSub>
                        <m:r>
                          <a:rPr lang="en-US" sz="1400" b="0" i="1" smtClean="0">
                            <a:latin typeface="Cambria Math" panose="02040503050406030204" pitchFamily="18" charset="0"/>
                          </a:rPr>
                          <m:t>∝</m:t>
                        </m:r>
                        <m:sSubSup>
                          <m:sSubSupPr>
                            <m:ctrlPr>
                              <a:rPr lang="en-US" sz="1400" b="0" i="1" smtClean="0">
                                <a:latin typeface="Cambria Math" panose="02040503050406030204" pitchFamily="18" charset="0"/>
                              </a:rPr>
                            </m:ctrlPr>
                          </m:sSubSupPr>
                          <m:e>
                            <m:r>
                              <a:rPr lang="en-US" sz="1400" b="0" i="1" smtClean="0">
                                <a:latin typeface="Cambria Math" panose="02040503050406030204" pitchFamily="18" charset="0"/>
                              </a:rPr>
                              <m:t>𝜖</m:t>
                            </m:r>
                          </m:e>
                          <m:sub>
                            <m:r>
                              <a:rPr lang="en-US" sz="1400" b="0" i="1" smtClean="0">
                                <a:latin typeface="Cambria Math" panose="02040503050406030204" pitchFamily="18" charset="0"/>
                              </a:rPr>
                              <m:t>𝑖</m:t>
                            </m:r>
                          </m:sub>
                          <m:sup>
                            <m:r>
                              <a:rPr lang="en-US" sz="1400" b="0" i="1" smtClean="0">
                                <a:latin typeface="Cambria Math" panose="02040503050406030204" pitchFamily="18" charset="0"/>
                              </a:rPr>
                              <m:t>2</m:t>
                            </m:r>
                          </m:sup>
                        </m:sSubSup>
                      </m:oMath>
                    </m:oMathPara>
                  </a14:m>
                  <a:endParaRPr lang="en-US" sz="1400" dirty="0"/>
                </a:p>
              </p:txBody>
            </p:sp>
          </mc:Choice>
          <mc:Fallback xmlns="">
            <p:sp>
              <p:nvSpPr>
                <p:cNvPr id="33" name="TextBox 32">
                  <a:extLst>
                    <a:ext uri="{FF2B5EF4-FFF2-40B4-BE49-F238E27FC236}">
                      <a16:creationId xmlns:a16="http://schemas.microsoft.com/office/drawing/2014/main" id="{F7FFB9B3-1CEA-600F-1981-A1A724424D47}"/>
                    </a:ext>
                  </a:extLst>
                </p:cNvPr>
                <p:cNvSpPr txBox="1">
                  <a:spLocks noRot="1" noChangeAspect="1" noMove="1" noResize="1" noEditPoints="1" noAdjustHandles="1" noChangeArrowheads="1" noChangeShapeType="1" noTextEdit="1"/>
                </p:cNvSpPr>
                <p:nvPr/>
              </p:nvSpPr>
              <p:spPr>
                <a:xfrm rot="16200000">
                  <a:off x="9269464" y="4310117"/>
                  <a:ext cx="1091981" cy="319383"/>
                </a:xfrm>
                <a:prstGeom prst="rect">
                  <a:avLst/>
                </a:prstGeom>
                <a:blipFill>
                  <a:blip r:embed="rId17"/>
                  <a:stretch>
                    <a:fillRect r="-1923"/>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01F33F5B-7427-E7C7-6D2B-4D19A0A78134}"/>
                  </a:ext>
                </a:extLst>
              </p:cNvPr>
              <p:cNvSpPr txBox="1"/>
              <p:nvPr/>
            </p:nvSpPr>
            <p:spPr>
              <a:xfrm>
                <a:off x="5793888" y="4966443"/>
                <a:ext cx="1877858" cy="627992"/>
              </a:xfrm>
              <a:prstGeom prst="rect">
                <a:avLst/>
              </a:prstGeom>
              <a:noFill/>
              <a:ln w="19050">
                <a:solidFill>
                  <a:schemeClr val="accent2"/>
                </a:solidFill>
              </a:ln>
            </p:spPr>
            <p:txBody>
              <a:bodyPr wrap="square" rtlCol="0">
                <a:spAutoFit/>
              </a:bodyPr>
              <a:lstStyle/>
              <a:p>
                <a:pPr/>
                <a14:m>
                  <m:oMathPara xmlns:m="http://schemas.openxmlformats.org/officeDocument/2006/math">
                    <m:oMathParaPr>
                      <m:jc m:val="left"/>
                    </m:oMathParaPr>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𝐵</m:t>
                          </m:r>
                        </m:e>
                        <m:sub>
                          <m:r>
                            <a:rPr lang="en-US" sz="1600" b="0" i="1" smtClean="0">
                              <a:latin typeface="Cambria Math" panose="02040503050406030204" pitchFamily="18" charset="0"/>
                            </a:rPr>
                            <m:t>5</m:t>
                          </m:r>
                          <m:r>
                            <a:rPr lang="en-US" sz="1600" b="0" i="1" smtClean="0">
                              <a:latin typeface="Cambria Math" panose="02040503050406030204" pitchFamily="18" charset="0"/>
                            </a:rPr>
                            <m:t>𝐷</m:t>
                          </m:r>
                        </m:sub>
                      </m:sSub>
                      <m:r>
                        <a:rPr lang="en-US" sz="1600" b="0" i="1" smtClean="0">
                          <a:latin typeface="Cambria Math" panose="02040503050406030204" pitchFamily="18" charset="0"/>
                        </a:rPr>
                        <m:t>∝</m:t>
                      </m:r>
                      <m:f>
                        <m:fPr>
                          <m:ctrlPr>
                            <a:rPr lang="en-US" sz="1600" b="0" i="1" smtClean="0">
                              <a:latin typeface="Cambria Math" panose="02040503050406030204" pitchFamily="18" charset="0"/>
                            </a:rPr>
                          </m:ctrlPr>
                        </m:fPr>
                        <m:num>
                          <m:sSup>
                            <m:sSupPr>
                              <m:ctrlPr>
                                <a:rPr lang="en-US" sz="1600" b="0" i="1" smtClean="0">
                                  <a:latin typeface="Cambria Math" panose="02040503050406030204" pitchFamily="18" charset="0"/>
                                </a:rPr>
                              </m:ctrlPr>
                            </m:sSupPr>
                            <m:e>
                              <m:d>
                                <m:dPr>
                                  <m:ctrlPr>
                                    <a:rPr lang="en-US" sz="1600" b="0" i="1" smtClean="0">
                                      <a:latin typeface="Cambria Math" panose="02040503050406030204" pitchFamily="18" charset="0"/>
                                    </a:rPr>
                                  </m:ctrlPr>
                                </m:dPr>
                                <m:e>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𝐸</m:t>
                                      </m:r>
                                    </m:e>
                                    <m:sub>
                                      <m:r>
                                        <a:rPr lang="en-US" sz="1600" b="0" i="1" smtClean="0">
                                          <a:latin typeface="Cambria Math" panose="02040503050406030204" pitchFamily="18" charset="0"/>
                                        </a:rPr>
                                        <m:t>0</m:t>
                                      </m:r>
                                    </m:sub>
                                  </m:sSub>
                                  <m:func>
                                    <m:funcPr>
                                      <m:ctrlPr>
                                        <a:rPr lang="en-US" sz="1600" b="0" i="1" smtClean="0">
                                          <a:latin typeface="Cambria Math" panose="02040503050406030204" pitchFamily="18" charset="0"/>
                                        </a:rPr>
                                      </m:ctrlPr>
                                    </m:funcPr>
                                    <m:fName>
                                      <m:r>
                                        <m:rPr>
                                          <m:sty m:val="p"/>
                                        </m:rPr>
                                        <a:rPr lang="en-US" sz="1600" b="0" i="0" smtClean="0">
                                          <a:latin typeface="Cambria Math" panose="02040503050406030204" pitchFamily="18" charset="0"/>
                                        </a:rPr>
                                        <m:t>sin</m:t>
                                      </m:r>
                                    </m:fName>
                                    <m:e>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𝜑</m:t>
                                          </m:r>
                                        </m:e>
                                        <m:sub>
                                          <m:r>
                                            <a:rPr lang="en-US" sz="1600" b="0" i="1" smtClean="0">
                                              <a:latin typeface="Cambria Math" panose="02040503050406030204" pitchFamily="18" charset="0"/>
                                            </a:rPr>
                                            <m:t>0</m:t>
                                          </m:r>
                                        </m:sub>
                                      </m:sSub>
                                    </m:e>
                                  </m:func>
                                  <m:r>
                                    <a:rPr lang="en-US" sz="1600" b="0" i="1" smtClean="0">
                                      <a:latin typeface="Cambria Math" panose="02040503050406030204" pitchFamily="18" charset="0"/>
                                    </a:rPr>
                                    <m:t> </m:t>
                                  </m:r>
                                </m:e>
                              </m:d>
                            </m:e>
                            <m:sup>
                              <m:r>
                                <a:rPr lang="en-US" sz="1600" b="0" i="1" smtClean="0">
                                  <a:latin typeface="Cambria Math" panose="02040503050406030204" pitchFamily="18" charset="0"/>
                                </a:rPr>
                                <m:t>2</m:t>
                              </m:r>
                            </m:sup>
                          </m:sSup>
                        </m:num>
                        <m:den>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𝑘</m:t>
                              </m:r>
                            </m:e>
                            <m:sub>
                              <m:r>
                                <a:rPr lang="en-US" sz="1600" b="0" i="1" smtClean="0">
                                  <a:latin typeface="Cambria Math" panose="02040503050406030204" pitchFamily="18" charset="0"/>
                                </a:rPr>
                                <m:t>𝐵</m:t>
                              </m:r>
                            </m:sub>
                          </m:sSub>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𝑇</m:t>
                              </m:r>
                            </m:e>
                            <m:sub>
                              <m:r>
                                <a:rPr lang="en-US" sz="1600" b="0" i="1" smtClean="0">
                                  <a:latin typeface="Cambria Math" panose="02040503050406030204" pitchFamily="18" charset="0"/>
                                </a:rPr>
                                <m:t>𝑐</m:t>
                              </m:r>
                            </m:sub>
                          </m:sSub>
                        </m:den>
                      </m:f>
                    </m:oMath>
                  </m:oMathPara>
                </a14:m>
                <a:endParaRPr lang="en-US" sz="1600" dirty="0"/>
              </a:p>
            </p:txBody>
          </p:sp>
        </mc:Choice>
        <mc:Fallback xmlns="">
          <p:sp>
            <p:nvSpPr>
              <p:cNvPr id="35" name="TextBox 34">
                <a:extLst>
                  <a:ext uri="{FF2B5EF4-FFF2-40B4-BE49-F238E27FC236}">
                    <a16:creationId xmlns:a16="http://schemas.microsoft.com/office/drawing/2014/main" id="{01F33F5B-7427-E7C7-6D2B-4D19A0A78134}"/>
                  </a:ext>
                </a:extLst>
              </p:cNvPr>
              <p:cNvSpPr txBox="1">
                <a:spLocks noRot="1" noChangeAspect="1" noMove="1" noResize="1" noEditPoints="1" noAdjustHandles="1" noChangeArrowheads="1" noChangeShapeType="1" noTextEdit="1"/>
              </p:cNvSpPr>
              <p:nvPr/>
            </p:nvSpPr>
            <p:spPr>
              <a:xfrm>
                <a:off x="5793888" y="4966443"/>
                <a:ext cx="1877858" cy="627992"/>
              </a:xfrm>
              <a:prstGeom prst="rect">
                <a:avLst/>
              </a:prstGeom>
              <a:blipFill>
                <a:blip r:embed="rId18"/>
                <a:stretch>
                  <a:fillRect/>
                </a:stretch>
              </a:blipFill>
              <a:ln w="19050">
                <a:solidFill>
                  <a:schemeClr val="accent2"/>
                </a:solidFill>
              </a:ln>
            </p:spPr>
            <p:txBody>
              <a:bodyPr/>
              <a:lstStyle/>
              <a:p>
                <a:r>
                  <a:rPr lang="en-US">
                    <a:noFill/>
                  </a:rPr>
                  <a:t> </a:t>
                </a:r>
              </a:p>
            </p:txBody>
          </p:sp>
        </mc:Fallback>
      </mc:AlternateContent>
    </p:spTree>
    <p:extLst>
      <p:ext uri="{BB962C8B-B14F-4D97-AF65-F5344CB8AC3E}">
        <p14:creationId xmlns:p14="http://schemas.microsoft.com/office/powerpoint/2010/main" val="2541811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3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16C67-9760-0F31-5AE0-517CCDBA08DF}"/>
              </a:ext>
            </a:extLst>
          </p:cNvPr>
          <p:cNvSpPr>
            <a:spLocks noGrp="1"/>
          </p:cNvSpPr>
          <p:nvPr>
            <p:ph type="title"/>
          </p:nvPr>
        </p:nvSpPr>
        <p:spPr/>
        <p:txBody>
          <a:bodyPr/>
          <a:lstStyle/>
          <a:p>
            <a:r>
              <a:rPr lang="en-US" dirty="0"/>
              <a:t>Cryo-RF Gun for UCXFEL</a:t>
            </a:r>
          </a:p>
        </p:txBody>
      </p:sp>
      <p:sp>
        <p:nvSpPr>
          <p:cNvPr id="3" name="Date Placeholder 2">
            <a:extLst>
              <a:ext uri="{FF2B5EF4-FFF2-40B4-BE49-F238E27FC236}">
                <a16:creationId xmlns:a16="http://schemas.microsoft.com/office/drawing/2014/main" id="{D633FA7F-59C0-1691-8694-3C06C9AB7EE2}"/>
              </a:ext>
            </a:extLst>
          </p:cNvPr>
          <p:cNvSpPr>
            <a:spLocks noGrp="1"/>
          </p:cNvSpPr>
          <p:nvPr>
            <p:ph type="dt" sz="half" idx="10"/>
          </p:nvPr>
        </p:nvSpPr>
        <p:spPr/>
        <p:txBody>
          <a:bodyPr/>
          <a:lstStyle/>
          <a:p>
            <a:fld id="{A0E2FA76-88C5-F640-8681-A024AEFF50BD}" type="datetime1">
              <a:rPr lang="en-US" smtClean="0"/>
              <a:t>3/4/2025</a:t>
            </a:fld>
            <a:endParaRPr lang="en-US"/>
          </a:p>
        </p:txBody>
      </p:sp>
      <p:sp>
        <p:nvSpPr>
          <p:cNvPr id="4" name="Footer Placeholder 3">
            <a:extLst>
              <a:ext uri="{FF2B5EF4-FFF2-40B4-BE49-F238E27FC236}">
                <a16:creationId xmlns:a16="http://schemas.microsoft.com/office/drawing/2014/main" id="{FDE63CB8-32E9-951E-BB9E-65F9F89C4C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4C8CA7B-2C5B-2AB5-83F1-CB3444ED0FA8}"/>
              </a:ext>
            </a:extLst>
          </p:cNvPr>
          <p:cNvSpPr>
            <a:spLocks noGrp="1"/>
          </p:cNvSpPr>
          <p:nvPr>
            <p:ph type="sldNum" sz="quarter" idx="12"/>
          </p:nvPr>
        </p:nvSpPr>
        <p:spPr/>
        <p:txBody>
          <a:bodyPr/>
          <a:lstStyle/>
          <a:p>
            <a:fld id="{921CBE81-14BD-7343-B359-01BCBA3179F9}" type="slidenum">
              <a:rPr lang="en-US" smtClean="0"/>
              <a:t>5</a:t>
            </a:fld>
            <a:endParaRPr lang="en-US"/>
          </a:p>
        </p:txBody>
      </p:sp>
      <p:sp>
        <p:nvSpPr>
          <p:cNvPr id="6" name="TextBox 5">
            <a:extLst>
              <a:ext uri="{FF2B5EF4-FFF2-40B4-BE49-F238E27FC236}">
                <a16:creationId xmlns:a16="http://schemas.microsoft.com/office/drawing/2014/main" id="{74187849-84F3-B194-3103-8BFF2E8A9509}"/>
              </a:ext>
            </a:extLst>
          </p:cNvPr>
          <p:cNvSpPr txBox="1"/>
          <p:nvPr/>
        </p:nvSpPr>
        <p:spPr>
          <a:xfrm>
            <a:off x="101600" y="6035071"/>
            <a:ext cx="3696677" cy="461665"/>
          </a:xfrm>
          <a:prstGeom prst="rect">
            <a:avLst/>
          </a:prstGeom>
          <a:noFill/>
        </p:spPr>
        <p:txBody>
          <a:bodyPr wrap="square" rtlCol="0">
            <a:spAutoFit/>
          </a:bodyPr>
          <a:lstStyle/>
          <a:p>
            <a:r>
              <a:rPr lang="en-US" sz="1200" dirty="0">
                <a:hlinkClick r:id="rId2"/>
              </a:rPr>
              <a:t>J. Rosenzweig </a:t>
            </a:r>
            <a:r>
              <a:rPr lang="en-US" sz="1200" i="1" dirty="0">
                <a:hlinkClick r:id="rId2"/>
              </a:rPr>
              <a:t>et al.</a:t>
            </a:r>
            <a:r>
              <a:rPr lang="en-US" sz="1200" dirty="0">
                <a:hlinkClick r:id="rId2"/>
              </a:rPr>
              <a:t>, New Journal of Physics, 2020</a:t>
            </a:r>
            <a:endParaRPr lang="en-US" sz="1200" dirty="0">
              <a:hlinkClick r:id="rId3"/>
            </a:endParaRPr>
          </a:p>
          <a:p>
            <a:r>
              <a:rPr lang="en-US" sz="1200" dirty="0">
                <a:hlinkClick r:id="rId3"/>
              </a:rPr>
              <a:t>J. Rosenzweig </a:t>
            </a:r>
            <a:r>
              <a:rPr lang="en-US" sz="1200" i="1" dirty="0">
                <a:hlinkClick r:id="rId3"/>
              </a:rPr>
              <a:t>et al.</a:t>
            </a:r>
            <a:r>
              <a:rPr lang="en-US" sz="1200" dirty="0">
                <a:hlinkClick r:id="rId3"/>
              </a:rPr>
              <a:t>, Instruments, 2024</a:t>
            </a:r>
            <a:endParaRPr lang="en-US" sz="1200" dirty="0"/>
          </a:p>
        </p:txBody>
      </p:sp>
      <p:pic>
        <p:nvPicPr>
          <p:cNvPr id="12" name="Picture 11">
            <a:extLst>
              <a:ext uri="{FF2B5EF4-FFF2-40B4-BE49-F238E27FC236}">
                <a16:creationId xmlns:a16="http://schemas.microsoft.com/office/drawing/2014/main" id="{147A9626-1981-67BE-E4D8-B0106004686F}"/>
              </a:ext>
            </a:extLst>
          </p:cNvPr>
          <p:cNvPicPr>
            <a:picLocks noChangeAspect="1"/>
          </p:cNvPicPr>
          <p:nvPr/>
        </p:nvPicPr>
        <p:blipFill>
          <a:blip r:embed="rId4"/>
          <a:stretch>
            <a:fillRect/>
          </a:stretch>
        </p:blipFill>
        <p:spPr>
          <a:xfrm>
            <a:off x="7128711" y="1031634"/>
            <a:ext cx="4889500" cy="2847859"/>
          </a:xfrm>
          <a:prstGeom prst="rect">
            <a:avLst/>
          </a:prstGeom>
        </p:spPr>
      </p:pic>
      <p:grpSp>
        <p:nvGrpSpPr>
          <p:cNvPr id="22" name="Group 21">
            <a:extLst>
              <a:ext uri="{FF2B5EF4-FFF2-40B4-BE49-F238E27FC236}">
                <a16:creationId xmlns:a16="http://schemas.microsoft.com/office/drawing/2014/main" id="{E47A948B-D3F9-0956-B6B7-DB3786DB4C66}"/>
              </a:ext>
            </a:extLst>
          </p:cNvPr>
          <p:cNvGrpSpPr/>
          <p:nvPr/>
        </p:nvGrpSpPr>
        <p:grpSpPr>
          <a:xfrm>
            <a:off x="6234382" y="4084824"/>
            <a:ext cx="5726079" cy="2238473"/>
            <a:chOff x="5785567" y="3895031"/>
            <a:chExt cx="5726079" cy="2238473"/>
          </a:xfrm>
        </p:grpSpPr>
        <p:pic>
          <p:nvPicPr>
            <p:cNvPr id="10" name="Picture 9">
              <a:extLst>
                <a:ext uri="{FF2B5EF4-FFF2-40B4-BE49-F238E27FC236}">
                  <a16:creationId xmlns:a16="http://schemas.microsoft.com/office/drawing/2014/main" id="{0F2FD46A-1E6C-CDA9-0D62-0FB588453D17}"/>
                </a:ext>
              </a:extLst>
            </p:cNvPr>
            <p:cNvPicPr>
              <a:picLocks noChangeAspect="1"/>
            </p:cNvPicPr>
            <p:nvPr/>
          </p:nvPicPr>
          <p:blipFill>
            <a:blip r:embed="rId5"/>
            <a:stretch>
              <a:fillRect/>
            </a:stretch>
          </p:blipFill>
          <p:spPr>
            <a:xfrm>
              <a:off x="5785567" y="3895031"/>
              <a:ext cx="5224808" cy="1087905"/>
            </a:xfrm>
            <a:prstGeom prst="rect">
              <a:avLst/>
            </a:prstGeom>
            <a:ln>
              <a:solidFill>
                <a:schemeClr val="tx1"/>
              </a:solidFill>
            </a:ln>
          </p:spPr>
        </p:pic>
        <p:pic>
          <p:nvPicPr>
            <p:cNvPr id="8" name="Picture 7">
              <a:extLst>
                <a:ext uri="{FF2B5EF4-FFF2-40B4-BE49-F238E27FC236}">
                  <a16:creationId xmlns:a16="http://schemas.microsoft.com/office/drawing/2014/main" id="{4F70B361-44E8-79BE-F66F-EFDD0BEF2C1A}"/>
                </a:ext>
              </a:extLst>
            </p:cNvPr>
            <p:cNvPicPr>
              <a:picLocks noChangeAspect="1"/>
            </p:cNvPicPr>
            <p:nvPr/>
          </p:nvPicPr>
          <p:blipFill>
            <a:blip r:embed="rId6"/>
            <a:stretch>
              <a:fillRect/>
            </a:stretch>
          </p:blipFill>
          <p:spPr>
            <a:xfrm>
              <a:off x="6508713" y="4580376"/>
              <a:ext cx="5002933" cy="1553128"/>
            </a:xfrm>
            <a:prstGeom prst="rect">
              <a:avLst/>
            </a:prstGeom>
            <a:ln>
              <a:solidFill>
                <a:schemeClr val="tx1"/>
              </a:solidFill>
            </a:ln>
          </p:spPr>
        </p:pic>
      </p:grpSp>
      <p:sp>
        <p:nvSpPr>
          <p:cNvPr id="20" name="TextBox 19">
            <a:extLst>
              <a:ext uri="{FF2B5EF4-FFF2-40B4-BE49-F238E27FC236}">
                <a16:creationId xmlns:a16="http://schemas.microsoft.com/office/drawing/2014/main" id="{FB5A1120-CFE5-42B4-767C-2EA7008BD8E9}"/>
              </a:ext>
            </a:extLst>
          </p:cNvPr>
          <p:cNvSpPr txBox="1"/>
          <p:nvPr/>
        </p:nvSpPr>
        <p:spPr>
          <a:xfrm>
            <a:off x="148388" y="979107"/>
            <a:ext cx="7086744" cy="1754326"/>
          </a:xfrm>
          <a:prstGeom prst="rect">
            <a:avLst/>
          </a:prstGeom>
          <a:noFill/>
        </p:spPr>
        <p:txBody>
          <a:bodyPr wrap="square" rtlCol="0">
            <a:spAutoFit/>
          </a:bodyPr>
          <a:lstStyle/>
          <a:p>
            <a:pPr marL="285750" indent="-285750">
              <a:buFont typeface="Arial" panose="020B0604020202020204" pitchFamily="34" charset="0"/>
              <a:buChar char="•"/>
            </a:pPr>
            <a:r>
              <a:rPr lang="en-US" dirty="0"/>
              <a:t>Proposal for a university-scale hard X-ray FEL</a:t>
            </a:r>
          </a:p>
          <a:p>
            <a:pPr marL="285750" indent="-285750">
              <a:buFont typeface="Arial" panose="020B0604020202020204" pitchFamily="34" charset="0"/>
              <a:buChar char="•"/>
            </a:pPr>
            <a:r>
              <a:rPr lang="en-US" dirty="0"/>
              <a:t>Ultra-bright electron beam source: cryogenic RF gun</a:t>
            </a:r>
          </a:p>
          <a:p>
            <a:pPr marL="742950" lvl="1" indent="-285750">
              <a:buFont typeface="Arial" panose="020B0604020202020204" pitchFamily="34" charset="0"/>
              <a:buChar char="•"/>
            </a:pPr>
            <a:r>
              <a:rPr lang="en-US" dirty="0"/>
              <a:t>C-band (5.712 GHz) and Cryogenic (77 K)</a:t>
            </a:r>
          </a:p>
          <a:p>
            <a:pPr marL="742950" lvl="1" indent="-285750">
              <a:buFont typeface="Arial" panose="020B0604020202020204" pitchFamily="34" charset="0"/>
              <a:buChar char="•"/>
            </a:pPr>
            <a:r>
              <a:rPr lang="en-US" dirty="0"/>
              <a:t>High field (240 MV/m at cathode)</a:t>
            </a:r>
          </a:p>
          <a:p>
            <a:pPr marL="742950" lvl="1" indent="-285750">
              <a:buFont typeface="Arial" panose="020B0604020202020204" pitchFamily="34" charset="0"/>
              <a:buChar char="•"/>
            </a:pPr>
            <a:r>
              <a:rPr lang="en-US" dirty="0"/>
              <a:t>Expected to deliver </a:t>
            </a:r>
            <a:r>
              <a:rPr lang="en-US" b="1" dirty="0">
                <a:solidFill>
                  <a:schemeClr val="accent2"/>
                </a:solidFill>
              </a:rPr>
              <a:t>sub-100 nm rms emittance @ 100 </a:t>
            </a:r>
            <a:r>
              <a:rPr lang="en-US" b="1" dirty="0" err="1">
                <a:solidFill>
                  <a:schemeClr val="accent2"/>
                </a:solidFill>
              </a:rPr>
              <a:t>pC</a:t>
            </a:r>
            <a:endParaRPr lang="en-US" b="1" dirty="0">
              <a:solidFill>
                <a:schemeClr val="accent2"/>
              </a:solidFill>
            </a:endParaRPr>
          </a:p>
          <a:p>
            <a:pPr marL="742950" lvl="1" indent="-285750">
              <a:buFont typeface="Arial" panose="020B0604020202020204" pitchFamily="34" charset="0"/>
              <a:buChar char="•"/>
            </a:pPr>
            <a:r>
              <a:rPr lang="en-US" dirty="0"/>
              <a:t>Compensation in a matched linac leads to ~50 nm </a:t>
            </a:r>
          </a:p>
        </p:txBody>
      </p:sp>
      <p:pic>
        <p:nvPicPr>
          <p:cNvPr id="39" name="Picture 38">
            <a:extLst>
              <a:ext uri="{FF2B5EF4-FFF2-40B4-BE49-F238E27FC236}">
                <a16:creationId xmlns:a16="http://schemas.microsoft.com/office/drawing/2014/main" id="{F0B1105B-E397-AF56-B742-0F48B47C4ADC}"/>
              </a:ext>
            </a:extLst>
          </p:cNvPr>
          <p:cNvPicPr>
            <a:picLocks noChangeAspect="1"/>
          </p:cNvPicPr>
          <p:nvPr/>
        </p:nvPicPr>
        <p:blipFill>
          <a:blip r:embed="rId7"/>
          <a:stretch>
            <a:fillRect/>
          </a:stretch>
        </p:blipFill>
        <p:spPr>
          <a:xfrm>
            <a:off x="883612" y="2859092"/>
            <a:ext cx="3710849" cy="3011036"/>
          </a:xfrm>
          <a:prstGeom prst="rect">
            <a:avLst/>
          </a:prstGeom>
        </p:spPr>
      </p:pic>
    </p:spTree>
    <p:extLst>
      <p:ext uri="{BB962C8B-B14F-4D97-AF65-F5344CB8AC3E}">
        <p14:creationId xmlns:p14="http://schemas.microsoft.com/office/powerpoint/2010/main" val="25953254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5F1FC-DDB3-9F1A-91AD-32CD21F6B5C5}"/>
              </a:ext>
            </a:extLst>
          </p:cNvPr>
          <p:cNvSpPr>
            <a:spLocks noGrp="1"/>
          </p:cNvSpPr>
          <p:nvPr>
            <p:ph type="title"/>
          </p:nvPr>
        </p:nvSpPr>
        <p:spPr/>
        <p:txBody>
          <a:bodyPr/>
          <a:lstStyle/>
          <a:p>
            <a:r>
              <a:rPr lang="en-US" dirty="0"/>
              <a:t>Magnetized Cryo-RF Gun for Flat Beams</a:t>
            </a:r>
          </a:p>
        </p:txBody>
      </p:sp>
      <p:sp>
        <p:nvSpPr>
          <p:cNvPr id="3" name="Date Placeholder 2">
            <a:extLst>
              <a:ext uri="{FF2B5EF4-FFF2-40B4-BE49-F238E27FC236}">
                <a16:creationId xmlns:a16="http://schemas.microsoft.com/office/drawing/2014/main" id="{8769672B-FFD4-7E44-3702-C6C65533CA7F}"/>
              </a:ext>
            </a:extLst>
          </p:cNvPr>
          <p:cNvSpPr>
            <a:spLocks noGrp="1"/>
          </p:cNvSpPr>
          <p:nvPr>
            <p:ph type="dt" sz="half" idx="10"/>
          </p:nvPr>
        </p:nvSpPr>
        <p:spPr/>
        <p:txBody>
          <a:bodyPr/>
          <a:lstStyle/>
          <a:p>
            <a:fld id="{A0E2FA76-88C5-F640-8681-A024AEFF50BD}" type="datetime1">
              <a:rPr lang="en-US" smtClean="0"/>
              <a:t>3/4/2025</a:t>
            </a:fld>
            <a:endParaRPr lang="en-US"/>
          </a:p>
        </p:txBody>
      </p:sp>
      <p:sp>
        <p:nvSpPr>
          <p:cNvPr id="4" name="Footer Placeholder 3">
            <a:extLst>
              <a:ext uri="{FF2B5EF4-FFF2-40B4-BE49-F238E27FC236}">
                <a16:creationId xmlns:a16="http://schemas.microsoft.com/office/drawing/2014/main" id="{D0AB2082-DEF2-2FA8-2FE8-E3C2F332132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31A92F6-723E-04ED-7792-1C39805CE73B}"/>
              </a:ext>
            </a:extLst>
          </p:cNvPr>
          <p:cNvSpPr>
            <a:spLocks noGrp="1"/>
          </p:cNvSpPr>
          <p:nvPr>
            <p:ph type="sldNum" sz="quarter" idx="12"/>
          </p:nvPr>
        </p:nvSpPr>
        <p:spPr/>
        <p:txBody>
          <a:bodyPr/>
          <a:lstStyle/>
          <a:p>
            <a:fld id="{921CBE81-14BD-7343-B359-01BCBA3179F9}" type="slidenum">
              <a:rPr lang="en-US" smtClean="0"/>
              <a:t>6</a:t>
            </a:fld>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03C0C886-668D-4F61-07DD-C302DE6DEBB9}"/>
                  </a:ext>
                </a:extLst>
              </p:cNvPr>
              <p:cNvSpPr txBox="1"/>
              <p:nvPr/>
            </p:nvSpPr>
            <p:spPr>
              <a:xfrm>
                <a:off x="197058" y="975736"/>
                <a:ext cx="6292562" cy="1798185"/>
              </a:xfrm>
              <a:prstGeom prst="rect">
                <a:avLst/>
              </a:prstGeom>
              <a:noFill/>
            </p:spPr>
            <p:txBody>
              <a:bodyPr wrap="square" rtlCol="0">
                <a:spAutoFit/>
              </a:bodyPr>
              <a:lstStyle/>
              <a:p>
                <a:pPr marL="285750" indent="-285750">
                  <a:buFont typeface="Arial" panose="020B0604020202020204" pitchFamily="34" charset="0"/>
                  <a:buChar char="•"/>
                </a:pPr>
                <a:r>
                  <a:rPr lang="en-US" dirty="0"/>
                  <a:t>Magnetized cathodes introduce canonical angular momentum (</a:t>
                </a:r>
                <a14:m>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𝑦</m:t>
                        </m:r>
                      </m:sub>
                    </m:sSub>
                  </m:oMath>
                </a14:m>
                <a:r>
                  <a:rPr lang="en-US" dirty="0"/>
                  <a:t> and </a:t>
                </a:r>
                <a14:m>
                  <m:oMath xmlns:m="http://schemas.openxmlformats.org/officeDocument/2006/math">
                    <m:r>
                      <a:rPr lang="en-US" b="0" i="1" smtClean="0">
                        <a:latin typeface="Cambria Math" panose="02040503050406030204" pitchFamily="18" charset="0"/>
                      </a:rPr>
                      <m:t>𝑦</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𝑥</m:t>
                        </m:r>
                      </m:sub>
                    </m:sSub>
                  </m:oMath>
                </a14:m>
                <a:r>
                  <a:rPr lang="en-US" dirty="0"/>
                  <a:t> correlation)</a:t>
                </a:r>
              </a:p>
              <a:p>
                <a:pPr marL="285750" indent="-285750">
                  <a:buFont typeface="Arial" panose="020B0604020202020204" pitchFamily="34" charset="0"/>
                  <a:buChar char="•"/>
                </a:pPr>
                <a:r>
                  <a:rPr lang="en-US" dirty="0"/>
                  <a:t>Emittance compensation of the cylindrically symmetric rotating beam</a:t>
                </a:r>
              </a:p>
              <a:p>
                <a:pPr marL="285750" indent="-285750">
                  <a:buFont typeface="Arial" panose="020B0604020202020204" pitchFamily="34" charset="0"/>
                  <a:buChar char="•"/>
                </a:pPr>
                <a:r>
                  <a:rPr lang="en-US" dirty="0"/>
                  <a:t>Skew quadrupoles stop the rotation and introduce </a:t>
                </a:r>
                <a14:m>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oMath>
                </a14:m>
                <a:r>
                  <a:rPr lang="en-US" dirty="0"/>
                  <a:t> asymmetry </a:t>
                </a:r>
                <a:r>
                  <a:rPr lang="en-US" dirty="0">
                    <a:sym typeface="Wingdings" panose="05000000000000000000" pitchFamily="2" charset="2"/>
                  </a:rPr>
                  <a:t> </a:t>
                </a:r>
                <a:r>
                  <a:rPr lang="en-US" b="1" dirty="0">
                    <a:solidFill>
                      <a:schemeClr val="accent2"/>
                    </a:solidFill>
                    <a:sym typeface="Wingdings" panose="05000000000000000000" pitchFamily="2" charset="2"/>
                  </a:rPr>
                  <a:t>100 </a:t>
                </a:r>
                <a:r>
                  <a:rPr lang="en-US" b="1" dirty="0" err="1">
                    <a:solidFill>
                      <a:schemeClr val="accent2"/>
                    </a:solidFill>
                    <a:sym typeface="Wingdings" panose="05000000000000000000" pitchFamily="2" charset="2"/>
                  </a:rPr>
                  <a:t>pC</a:t>
                </a:r>
                <a:r>
                  <a:rPr lang="en-US" b="1" dirty="0">
                    <a:solidFill>
                      <a:schemeClr val="accent2"/>
                    </a:solidFill>
                    <a:sym typeface="Wingdings" panose="05000000000000000000" pitchFamily="2" charset="2"/>
                  </a:rPr>
                  <a:t> flat beam with </a:t>
                </a:r>
                <a14:m>
                  <m:oMath xmlns:m="http://schemas.openxmlformats.org/officeDocument/2006/math">
                    <m:sSub>
                      <m:sSubPr>
                        <m:ctrlPr>
                          <a:rPr lang="en-US" b="1" i="1" smtClean="0">
                            <a:solidFill>
                              <a:schemeClr val="accent2"/>
                            </a:solidFill>
                            <a:latin typeface="Cambria Math" panose="02040503050406030204" pitchFamily="18" charset="0"/>
                            <a:sym typeface="Wingdings" panose="05000000000000000000" pitchFamily="2" charset="2"/>
                          </a:rPr>
                        </m:ctrlPr>
                      </m:sSubPr>
                      <m:e>
                        <m:r>
                          <a:rPr lang="en-US" b="1" i="1" smtClean="0">
                            <a:solidFill>
                              <a:schemeClr val="accent2"/>
                            </a:solidFill>
                            <a:latin typeface="Cambria Math" panose="02040503050406030204" pitchFamily="18" charset="0"/>
                            <a:sym typeface="Wingdings" panose="05000000000000000000" pitchFamily="2" charset="2"/>
                          </a:rPr>
                          <m:t>𝝐</m:t>
                        </m:r>
                      </m:e>
                      <m:sub>
                        <m:r>
                          <a:rPr lang="en-US" b="1" i="1" smtClean="0">
                            <a:solidFill>
                              <a:schemeClr val="accent2"/>
                            </a:solidFill>
                            <a:latin typeface="Cambria Math" panose="02040503050406030204" pitchFamily="18" charset="0"/>
                            <a:sym typeface="Wingdings" panose="05000000000000000000" pitchFamily="2" charset="2"/>
                          </a:rPr>
                          <m:t>𝒙</m:t>
                        </m:r>
                      </m:sub>
                    </m:sSub>
                    <m:r>
                      <a:rPr lang="en-US" b="1" i="1" smtClean="0">
                        <a:solidFill>
                          <a:schemeClr val="accent2"/>
                        </a:solidFill>
                        <a:latin typeface="Cambria Math" panose="02040503050406030204" pitchFamily="18" charset="0"/>
                        <a:sym typeface="Wingdings" panose="05000000000000000000" pitchFamily="2" charset="2"/>
                      </a:rPr>
                      <m:t>/</m:t>
                    </m:r>
                    <m:sSub>
                      <m:sSubPr>
                        <m:ctrlPr>
                          <a:rPr lang="en-US" b="1" i="1" smtClean="0">
                            <a:solidFill>
                              <a:schemeClr val="accent2"/>
                            </a:solidFill>
                            <a:latin typeface="Cambria Math" panose="02040503050406030204" pitchFamily="18" charset="0"/>
                            <a:sym typeface="Wingdings" panose="05000000000000000000" pitchFamily="2" charset="2"/>
                          </a:rPr>
                        </m:ctrlPr>
                      </m:sSubPr>
                      <m:e>
                        <m:r>
                          <a:rPr lang="en-US" b="1" i="1" smtClean="0">
                            <a:solidFill>
                              <a:schemeClr val="accent2"/>
                            </a:solidFill>
                            <a:latin typeface="Cambria Math" panose="02040503050406030204" pitchFamily="18" charset="0"/>
                            <a:sym typeface="Wingdings" panose="05000000000000000000" pitchFamily="2" charset="2"/>
                          </a:rPr>
                          <m:t>𝝐</m:t>
                        </m:r>
                      </m:e>
                      <m:sub>
                        <m:r>
                          <a:rPr lang="en-US" b="1" i="1" smtClean="0">
                            <a:solidFill>
                              <a:schemeClr val="accent2"/>
                            </a:solidFill>
                            <a:latin typeface="Cambria Math" panose="02040503050406030204" pitchFamily="18" charset="0"/>
                            <a:sym typeface="Wingdings" panose="05000000000000000000" pitchFamily="2" charset="2"/>
                          </a:rPr>
                          <m:t>𝒚</m:t>
                        </m:r>
                      </m:sub>
                    </m:sSub>
                  </m:oMath>
                </a14:m>
                <a:r>
                  <a:rPr lang="en-US" b="1" dirty="0">
                    <a:solidFill>
                      <a:schemeClr val="accent2"/>
                    </a:solidFill>
                  </a:rPr>
                  <a:t>~400</a:t>
                </a:r>
                <a:endParaRPr lang="en-US" b="1" dirty="0"/>
              </a:p>
            </p:txBody>
          </p:sp>
        </mc:Choice>
        <mc:Fallback xmlns="">
          <p:sp>
            <p:nvSpPr>
              <p:cNvPr id="6" name="TextBox 5">
                <a:extLst>
                  <a:ext uri="{FF2B5EF4-FFF2-40B4-BE49-F238E27FC236}">
                    <a16:creationId xmlns:a16="http://schemas.microsoft.com/office/drawing/2014/main" id="{03C0C886-668D-4F61-07DD-C302DE6DEBB9}"/>
                  </a:ext>
                </a:extLst>
              </p:cNvPr>
              <p:cNvSpPr txBox="1">
                <a:spLocks noRot="1" noChangeAspect="1" noMove="1" noResize="1" noEditPoints="1" noAdjustHandles="1" noChangeArrowheads="1" noChangeShapeType="1" noTextEdit="1"/>
              </p:cNvSpPr>
              <p:nvPr/>
            </p:nvSpPr>
            <p:spPr>
              <a:xfrm>
                <a:off x="197058" y="975736"/>
                <a:ext cx="6292562" cy="1798185"/>
              </a:xfrm>
              <a:prstGeom prst="rect">
                <a:avLst/>
              </a:prstGeom>
              <a:blipFill>
                <a:blip r:embed="rId2"/>
                <a:stretch>
                  <a:fillRect l="-581" t="-1695" b="-3051"/>
                </a:stretch>
              </a:blipFill>
            </p:spPr>
            <p:txBody>
              <a:bodyPr/>
              <a:lstStyle/>
              <a:p>
                <a:r>
                  <a:rPr lang="en-US">
                    <a:noFill/>
                  </a:rPr>
                  <a:t> </a:t>
                </a:r>
              </a:p>
            </p:txBody>
          </p:sp>
        </mc:Fallback>
      </mc:AlternateContent>
      <p:pic>
        <p:nvPicPr>
          <p:cNvPr id="8" name="Picture 7">
            <a:extLst>
              <a:ext uri="{FF2B5EF4-FFF2-40B4-BE49-F238E27FC236}">
                <a16:creationId xmlns:a16="http://schemas.microsoft.com/office/drawing/2014/main" id="{17CA3236-2BFB-B928-7EDA-8223746962C1}"/>
              </a:ext>
            </a:extLst>
          </p:cNvPr>
          <p:cNvPicPr>
            <a:picLocks noChangeAspect="1"/>
          </p:cNvPicPr>
          <p:nvPr/>
        </p:nvPicPr>
        <p:blipFill>
          <a:blip r:embed="rId3"/>
          <a:stretch>
            <a:fillRect/>
          </a:stretch>
        </p:blipFill>
        <p:spPr>
          <a:xfrm>
            <a:off x="524932" y="2988695"/>
            <a:ext cx="3081868" cy="2421468"/>
          </a:xfrm>
          <a:prstGeom prst="rect">
            <a:avLst/>
          </a:prstGeom>
        </p:spPr>
      </p:pic>
      <p:pic>
        <p:nvPicPr>
          <p:cNvPr id="10" name="Picture 9">
            <a:extLst>
              <a:ext uri="{FF2B5EF4-FFF2-40B4-BE49-F238E27FC236}">
                <a16:creationId xmlns:a16="http://schemas.microsoft.com/office/drawing/2014/main" id="{D67FC483-FE90-FD71-55C8-4F9164272511}"/>
              </a:ext>
            </a:extLst>
          </p:cNvPr>
          <p:cNvPicPr>
            <a:picLocks noChangeAspect="1"/>
          </p:cNvPicPr>
          <p:nvPr/>
        </p:nvPicPr>
        <p:blipFill>
          <a:blip r:embed="rId4"/>
          <a:stretch>
            <a:fillRect/>
          </a:stretch>
        </p:blipFill>
        <p:spPr>
          <a:xfrm>
            <a:off x="4124929" y="3081182"/>
            <a:ext cx="2714312" cy="2328981"/>
          </a:xfrm>
          <a:prstGeom prst="rect">
            <a:avLst/>
          </a:prstGeom>
        </p:spPr>
      </p:pic>
      <p:pic>
        <p:nvPicPr>
          <p:cNvPr id="12" name="Picture 11">
            <a:extLst>
              <a:ext uri="{FF2B5EF4-FFF2-40B4-BE49-F238E27FC236}">
                <a16:creationId xmlns:a16="http://schemas.microsoft.com/office/drawing/2014/main" id="{55A468F9-9022-CD6E-C662-8CE52CF65159}"/>
              </a:ext>
            </a:extLst>
          </p:cNvPr>
          <p:cNvPicPr>
            <a:picLocks noChangeAspect="1"/>
          </p:cNvPicPr>
          <p:nvPr/>
        </p:nvPicPr>
        <p:blipFill>
          <a:blip r:embed="rId5"/>
          <a:stretch>
            <a:fillRect/>
          </a:stretch>
        </p:blipFill>
        <p:spPr>
          <a:xfrm>
            <a:off x="7034598" y="3181585"/>
            <a:ext cx="2411587" cy="2128173"/>
          </a:xfrm>
          <a:prstGeom prst="rect">
            <a:avLst/>
          </a:prstGeom>
        </p:spPr>
      </p:pic>
      <p:sp>
        <p:nvSpPr>
          <p:cNvPr id="13" name="TextBox 12">
            <a:extLst>
              <a:ext uri="{FF2B5EF4-FFF2-40B4-BE49-F238E27FC236}">
                <a16:creationId xmlns:a16="http://schemas.microsoft.com/office/drawing/2014/main" id="{E5F8C87F-A583-D57C-AC41-A3EB238B312B}"/>
              </a:ext>
            </a:extLst>
          </p:cNvPr>
          <p:cNvSpPr txBox="1"/>
          <p:nvPr/>
        </p:nvSpPr>
        <p:spPr>
          <a:xfrm>
            <a:off x="1058332" y="5428864"/>
            <a:ext cx="2015068" cy="461665"/>
          </a:xfrm>
          <a:prstGeom prst="rect">
            <a:avLst/>
          </a:prstGeom>
          <a:noFill/>
        </p:spPr>
        <p:txBody>
          <a:bodyPr wrap="square" rtlCol="0">
            <a:spAutoFit/>
          </a:bodyPr>
          <a:lstStyle/>
          <a:p>
            <a:pPr algn="ctr"/>
            <a:r>
              <a:rPr lang="en-US" sz="1200" i="1" dirty="0"/>
              <a:t>Emittance compensation before skew quads</a:t>
            </a:r>
          </a:p>
        </p:txBody>
      </p:sp>
      <p:sp>
        <p:nvSpPr>
          <p:cNvPr id="14" name="TextBox 13">
            <a:extLst>
              <a:ext uri="{FF2B5EF4-FFF2-40B4-BE49-F238E27FC236}">
                <a16:creationId xmlns:a16="http://schemas.microsoft.com/office/drawing/2014/main" id="{71CD0EED-1409-4E0E-FEDC-AB0CE3920665}"/>
              </a:ext>
            </a:extLst>
          </p:cNvPr>
          <p:cNvSpPr txBox="1"/>
          <p:nvPr/>
        </p:nvSpPr>
        <p:spPr>
          <a:xfrm>
            <a:off x="4474551" y="5428864"/>
            <a:ext cx="2015068" cy="461665"/>
          </a:xfrm>
          <a:prstGeom prst="rect">
            <a:avLst/>
          </a:prstGeom>
          <a:noFill/>
        </p:spPr>
        <p:txBody>
          <a:bodyPr wrap="square" rtlCol="0">
            <a:spAutoFit/>
          </a:bodyPr>
          <a:lstStyle/>
          <a:p>
            <a:pPr algn="ctr"/>
            <a:r>
              <a:rPr lang="en-US" sz="1200" i="1" dirty="0"/>
              <a:t>Transverse phase space after skew quads</a:t>
            </a:r>
          </a:p>
        </p:txBody>
      </p:sp>
      <p:sp>
        <p:nvSpPr>
          <p:cNvPr id="15" name="TextBox 14">
            <a:extLst>
              <a:ext uri="{FF2B5EF4-FFF2-40B4-BE49-F238E27FC236}">
                <a16:creationId xmlns:a16="http://schemas.microsoft.com/office/drawing/2014/main" id="{D976AAE3-3D61-4117-8C41-7678E64386EF}"/>
              </a:ext>
            </a:extLst>
          </p:cNvPr>
          <p:cNvSpPr txBox="1"/>
          <p:nvPr/>
        </p:nvSpPr>
        <p:spPr>
          <a:xfrm>
            <a:off x="7232858" y="5428863"/>
            <a:ext cx="2015068" cy="461665"/>
          </a:xfrm>
          <a:prstGeom prst="rect">
            <a:avLst/>
          </a:prstGeom>
          <a:noFill/>
        </p:spPr>
        <p:txBody>
          <a:bodyPr wrap="square" rtlCol="0">
            <a:spAutoFit/>
          </a:bodyPr>
          <a:lstStyle/>
          <a:p>
            <a:pPr algn="ctr"/>
            <a:r>
              <a:rPr lang="en-US" sz="1200" i="1" dirty="0"/>
              <a:t>Beam cross section space after skew quads</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D058E9F6-11CF-6A3C-F0CB-C4495B07DEAA}"/>
                  </a:ext>
                </a:extLst>
              </p:cNvPr>
              <p:cNvSpPr txBox="1"/>
              <p:nvPr/>
            </p:nvSpPr>
            <p:spPr>
              <a:xfrm>
                <a:off x="7576465" y="1042347"/>
                <a:ext cx="4056735" cy="1380955"/>
              </a:xfrm>
              <a:prstGeom prst="rect">
                <a:avLst/>
              </a:prstGeom>
              <a:noFill/>
              <a:ln w="19050">
                <a:solidFill>
                  <a:schemeClr val="accent2"/>
                </a:solidFill>
              </a:ln>
            </p:spPr>
            <p:txBody>
              <a:bodyPr wrap="square" rtlCol="0">
                <a:spAutoFit/>
              </a:bodyPr>
              <a:lstStyle/>
              <a:p>
                <a:pPr>
                  <a:lnSpc>
                    <a:spcPct val="150000"/>
                  </a:lnSpc>
                </a:pPr>
                <a14:m>
                  <m:oMath xmlns:m="http://schemas.openxmlformats.org/officeDocument/2006/math">
                    <m:r>
                      <a:rPr lang="en-US" b="0" i="1" smtClean="0">
                        <a:latin typeface="Cambria Math" panose="02040503050406030204" pitchFamily="18" charset="0"/>
                      </a:rPr>
                      <m:t>𝐿</m:t>
                    </m:r>
                    <m:r>
                      <a:rPr lang="en-US" b="0" i="1" smtClean="0">
                        <a:latin typeface="Cambria Math" panose="02040503050406030204" pitchFamily="18" charset="0"/>
                      </a:rPr>
                      <m:t>=</m:t>
                    </m:r>
                    <m:r>
                      <a:rPr lang="en-US" b="0" i="1" smtClean="0">
                        <a:latin typeface="Cambria Math" panose="02040503050406030204" pitchFamily="18" charset="0"/>
                      </a:rPr>
                      <m:t>𝑒</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𝐵</m:t>
                        </m:r>
                      </m:e>
                      <m:sub>
                        <m:r>
                          <a:rPr lang="en-US" b="0" i="1" smtClean="0">
                            <a:latin typeface="Cambria Math" panose="02040503050406030204" pitchFamily="18" charset="0"/>
                          </a:rPr>
                          <m:t>𝑧</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𝜎</m:t>
                        </m:r>
                      </m:e>
                      <m:sub>
                        <m:r>
                          <a:rPr lang="en-US" b="0" i="1" smtClean="0">
                            <a:latin typeface="Cambria Math" panose="02040503050406030204" pitchFamily="18" charset="0"/>
                          </a:rPr>
                          <m:t>𝑟</m:t>
                        </m:r>
                      </m:sub>
                    </m:sSub>
                    <m:r>
                      <a:rPr lang="en-US" b="0" i="1" smtClean="0">
                        <a:latin typeface="Cambria Math" panose="02040503050406030204" pitchFamily="18" charset="0"/>
                      </a:rPr>
                      <m:t>/2</m:t>
                    </m:r>
                  </m:oMath>
                </a14:m>
                <a:r>
                  <a:rPr lang="en-US" dirty="0"/>
                  <a:t>, </a:t>
                </a:r>
                <a14:m>
                  <m:oMath xmlns:m="http://schemas.openxmlformats.org/officeDocument/2006/math">
                    <m:r>
                      <a:rPr lang="en-US" b="0" i="1" smtClean="0">
                        <a:latin typeface="Cambria Math" panose="02040503050406030204" pitchFamily="18" charset="0"/>
                        <a:ea typeface="Cambria Math" panose="02040503050406030204" pitchFamily="18" charset="0"/>
                      </a:rPr>
                      <m:t>ℒ</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𝐿</m:t>
                    </m:r>
                    <m:r>
                      <a:rPr lang="en-US" b="0" i="1" smtClean="0">
                        <a:latin typeface="Cambria Math" panose="02040503050406030204" pitchFamily="18" charset="0"/>
                        <a:ea typeface="Cambria Math" panose="02040503050406030204" pitchFamily="18" charset="0"/>
                      </a:rPr>
                      <m:t>/2</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𝑝</m:t>
                        </m:r>
                      </m:e>
                      <m:sub>
                        <m:r>
                          <a:rPr lang="en-US" b="0" i="1" smtClean="0">
                            <a:latin typeface="Cambria Math" panose="02040503050406030204" pitchFamily="18" charset="0"/>
                            <a:ea typeface="Cambria Math" panose="02040503050406030204" pitchFamily="18" charset="0"/>
                          </a:rPr>
                          <m:t>𝑧</m:t>
                        </m:r>
                      </m:sub>
                    </m:sSub>
                  </m:oMath>
                </a14:m>
                <a:endParaRPr lang="en-US" dirty="0"/>
              </a:p>
              <a:p>
                <a:pPr>
                  <a:lnSpc>
                    <a:spcPct val="150000"/>
                  </a:lnSpc>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0" i="1" smtClean="0">
                            <a:latin typeface="Cambria Math" panose="02040503050406030204" pitchFamily="18" charset="0"/>
                          </a:rPr>
                          <m:t>±</m:t>
                        </m:r>
                      </m:sub>
                    </m:sSub>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𝜖</m:t>
                            </m:r>
                          </m:e>
                          <m:sub>
                            <m:r>
                              <a:rPr lang="en-US" b="0" i="1" smtClean="0">
                                <a:latin typeface="Cambria Math" panose="02040503050406030204" pitchFamily="18" charset="0"/>
                              </a:rPr>
                              <m:t>4</m:t>
                            </m:r>
                            <m:r>
                              <a:rPr lang="en-US" b="0" i="1" smtClean="0">
                                <a:latin typeface="Cambria Math" panose="02040503050406030204" pitchFamily="18" charset="0"/>
                              </a:rPr>
                              <m:t>𝐷</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ℒ</m:t>
                            </m:r>
                          </m:e>
                          <m:sup>
                            <m:r>
                              <a:rPr lang="en-US" b="0" i="1" smtClean="0">
                                <a:latin typeface="Cambria Math" panose="02040503050406030204" pitchFamily="18" charset="0"/>
                              </a:rPr>
                              <m:t>2</m:t>
                            </m:r>
                          </m:sup>
                        </m:sSup>
                      </m:e>
                    </m:rad>
                    <m:r>
                      <a:rPr lang="en-US" b="0" i="1" smtClean="0">
                        <a:latin typeface="Cambria Math" panose="02040503050406030204" pitchFamily="18" charset="0"/>
                      </a:rPr>
                      <m:t>±</m:t>
                    </m:r>
                    <m:r>
                      <a:rPr lang="en-US" b="0" i="1" smtClean="0">
                        <a:latin typeface="Cambria Math" panose="02040503050406030204" pitchFamily="18" charset="0"/>
                      </a:rPr>
                      <m:t>ℒ</m:t>
                    </m:r>
                  </m:oMath>
                </a14:m>
                <a:r>
                  <a:rPr lang="en-US" b="0" i="1" dirty="0">
                    <a:latin typeface="Cambria Math" panose="02040503050406030204" pitchFamily="18" charset="0"/>
                  </a:rPr>
                  <a:t> </a:t>
                </a:r>
                <a:r>
                  <a:rPr lang="en-US" b="0" dirty="0">
                    <a:latin typeface="+mj-lt"/>
                  </a:rPr>
                  <a:t>with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0" i="1" smtClean="0">
                            <a:latin typeface="Cambria Math" panose="02040503050406030204" pitchFamily="18" charset="0"/>
                          </a:rPr>
                          <m:t>4</m:t>
                        </m:r>
                        <m:r>
                          <a:rPr lang="en-US" b="0" i="1" smtClean="0">
                            <a:latin typeface="Cambria Math" panose="02040503050406030204" pitchFamily="18" charset="0"/>
                          </a:rPr>
                          <m:t>𝐷</m:t>
                        </m:r>
                      </m:sub>
                    </m:sSub>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0" i="1" smtClean="0">
                                <a:latin typeface="Cambria Math" panose="02040503050406030204" pitchFamily="18" charset="0"/>
                              </a:rPr>
                              <m:t>𝑥</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0" i="1" smtClean="0">
                                <a:latin typeface="Cambria Math" panose="02040503050406030204" pitchFamily="18" charset="0"/>
                              </a:rPr>
                              <m:t>𝑦</m:t>
                            </m:r>
                          </m:sub>
                        </m:sSub>
                      </m:e>
                    </m:rad>
                  </m:oMath>
                </a14:m>
                <a:r>
                  <a:rPr lang="en-US" b="0" dirty="0">
                    <a:latin typeface="+mj-lt"/>
                  </a:rPr>
                  <a:t> </a:t>
                </a:r>
                <a:r>
                  <a:rPr lang="en-US" b="0" i="1" dirty="0">
                    <a:latin typeface="Cambria Math" panose="02040503050406030204" pitchFamily="18" charset="0"/>
                  </a:rPr>
                  <a:t> </a:t>
                </a:r>
              </a:p>
              <a:p>
                <a:pPr>
                  <a:lnSpc>
                    <a:spcPct val="150000"/>
                  </a:lnSpc>
                </a:pPr>
                <a14:m>
                  <m:oMath xmlns:m="http://schemas.openxmlformats.org/officeDocument/2006/math">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0" i="1" smtClean="0">
                            <a:latin typeface="Cambria Math" panose="02040503050406030204" pitchFamily="18" charset="0"/>
                          </a:rPr>
                          <m:t>+</m:t>
                        </m:r>
                      </m:sub>
                    </m:sSub>
                    <m:r>
                      <a:rPr lang="en-US" b="0" i="1" smtClean="0">
                        <a:latin typeface="Cambria Math" panose="02040503050406030204" pitchFamily="18" charset="0"/>
                      </a:rPr>
                      <m:t>≈2</m:t>
                    </m:r>
                    <m:r>
                      <a:rPr lang="en-US" b="0" i="1" smtClean="0">
                        <a:latin typeface="Cambria Math" panose="02040503050406030204" pitchFamily="18" charset="0"/>
                      </a:rPr>
                      <m:t>ℒ</m:t>
                    </m:r>
                  </m:oMath>
                </a14:m>
                <a:r>
                  <a:rPr lang="en-US" dirty="0"/>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0" i="1" smtClean="0">
                            <a:latin typeface="Cambria Math" panose="02040503050406030204" pitchFamily="18" charset="0"/>
                          </a:rPr>
                          <m:t>−</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0" i="1" smtClean="0">
                            <a:latin typeface="Cambria Math" panose="02040503050406030204" pitchFamily="18" charset="0"/>
                          </a:rPr>
                          <m:t>4</m:t>
                        </m:r>
                        <m:r>
                          <a:rPr lang="en-US" b="0" i="1" smtClean="0">
                            <a:latin typeface="Cambria Math" panose="02040503050406030204" pitchFamily="18" charset="0"/>
                          </a:rPr>
                          <m:t>𝐷</m:t>
                        </m:r>
                      </m:sub>
                    </m:sSub>
                    <m:r>
                      <a:rPr lang="en-US" b="0" i="1" smtClean="0">
                        <a:latin typeface="Cambria Math" panose="02040503050406030204" pitchFamily="18" charset="0"/>
                      </a:rPr>
                      <m:t>/2</m:t>
                    </m:r>
                    <m:r>
                      <a:rPr lang="en-US" b="0" i="1" smtClean="0">
                        <a:latin typeface="Cambria Math" panose="02040503050406030204" pitchFamily="18" charset="0"/>
                      </a:rPr>
                      <m:t>ℒ</m:t>
                    </m:r>
                  </m:oMath>
                </a14:m>
                <a:r>
                  <a:rPr lang="en-US" dirty="0"/>
                  <a:t> if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0" i="1" smtClean="0">
                            <a:latin typeface="Cambria Math" panose="02040503050406030204" pitchFamily="18" charset="0"/>
                          </a:rPr>
                          <m:t>4</m:t>
                        </m:r>
                        <m:r>
                          <a:rPr lang="en-US" b="0" i="1" smtClean="0">
                            <a:latin typeface="Cambria Math" panose="02040503050406030204" pitchFamily="18" charset="0"/>
                          </a:rPr>
                          <m:t>𝐷</m:t>
                        </m:r>
                      </m:sub>
                    </m:sSub>
                    <m:r>
                      <a:rPr lang="en-US" b="0" i="1" smtClean="0">
                        <a:latin typeface="Cambria Math" panose="02040503050406030204" pitchFamily="18" charset="0"/>
                      </a:rPr>
                      <m:t>≪</m:t>
                    </m:r>
                    <m:r>
                      <a:rPr lang="en-US" b="0" i="1" smtClean="0">
                        <a:latin typeface="Cambria Math" panose="02040503050406030204" pitchFamily="18" charset="0"/>
                      </a:rPr>
                      <m:t>ℒ</m:t>
                    </m:r>
                  </m:oMath>
                </a14:m>
                <a:endParaRPr lang="en-US" dirty="0"/>
              </a:p>
            </p:txBody>
          </p:sp>
        </mc:Choice>
        <mc:Fallback xmlns="">
          <p:sp>
            <p:nvSpPr>
              <p:cNvPr id="16" name="TextBox 15">
                <a:extLst>
                  <a:ext uri="{FF2B5EF4-FFF2-40B4-BE49-F238E27FC236}">
                    <a16:creationId xmlns:a16="http://schemas.microsoft.com/office/drawing/2014/main" id="{D058E9F6-11CF-6A3C-F0CB-C4495B07DEAA}"/>
                  </a:ext>
                </a:extLst>
              </p:cNvPr>
              <p:cNvSpPr txBox="1">
                <a:spLocks noRot="1" noChangeAspect="1" noMove="1" noResize="1" noEditPoints="1" noAdjustHandles="1" noChangeArrowheads="1" noChangeShapeType="1" noTextEdit="1"/>
              </p:cNvSpPr>
              <p:nvPr/>
            </p:nvSpPr>
            <p:spPr>
              <a:xfrm>
                <a:off x="7576465" y="1042347"/>
                <a:ext cx="4056735" cy="1380955"/>
              </a:xfrm>
              <a:prstGeom prst="rect">
                <a:avLst/>
              </a:prstGeom>
              <a:blipFill>
                <a:blip r:embed="rId6"/>
                <a:stretch>
                  <a:fillRect b="-5217"/>
                </a:stretch>
              </a:blipFill>
              <a:ln w="19050">
                <a:solidFill>
                  <a:schemeClr val="accent2"/>
                </a:solidFill>
              </a:ln>
            </p:spPr>
            <p:txBody>
              <a:bodyPr/>
              <a:lstStyle/>
              <a:p>
                <a:r>
                  <a:rPr lang="en-US">
                    <a:noFill/>
                  </a:rPr>
                  <a:t> </a:t>
                </a:r>
              </a:p>
            </p:txBody>
          </p:sp>
        </mc:Fallback>
      </mc:AlternateContent>
      <p:pic>
        <p:nvPicPr>
          <p:cNvPr id="20" name="Picture 19">
            <a:extLst>
              <a:ext uri="{FF2B5EF4-FFF2-40B4-BE49-F238E27FC236}">
                <a16:creationId xmlns:a16="http://schemas.microsoft.com/office/drawing/2014/main" id="{33EBAD66-1A2A-E600-648A-051AA036C4E0}"/>
              </a:ext>
            </a:extLst>
          </p:cNvPr>
          <p:cNvPicPr>
            <a:picLocks noChangeAspect="1"/>
          </p:cNvPicPr>
          <p:nvPr/>
        </p:nvPicPr>
        <p:blipFill>
          <a:blip r:embed="rId7"/>
          <a:stretch>
            <a:fillRect/>
          </a:stretch>
        </p:blipFill>
        <p:spPr>
          <a:xfrm>
            <a:off x="9723923" y="3729271"/>
            <a:ext cx="2270223" cy="495586"/>
          </a:xfrm>
          <a:prstGeom prst="rect">
            <a:avLst/>
          </a:prstGeom>
          <a:ln>
            <a:solidFill>
              <a:schemeClr val="tx1"/>
            </a:solidFill>
          </a:ln>
        </p:spPr>
      </p:pic>
      <p:sp>
        <p:nvSpPr>
          <p:cNvPr id="21" name="TextBox 20">
            <a:extLst>
              <a:ext uri="{FF2B5EF4-FFF2-40B4-BE49-F238E27FC236}">
                <a16:creationId xmlns:a16="http://schemas.microsoft.com/office/drawing/2014/main" id="{6286F648-A12D-E965-51B2-B4F9903A724B}"/>
              </a:ext>
            </a:extLst>
          </p:cNvPr>
          <p:cNvSpPr txBox="1"/>
          <p:nvPr/>
        </p:nvSpPr>
        <p:spPr>
          <a:xfrm>
            <a:off x="9839971" y="4249351"/>
            <a:ext cx="2496787" cy="276999"/>
          </a:xfrm>
          <a:prstGeom prst="rect">
            <a:avLst/>
          </a:prstGeom>
          <a:noFill/>
        </p:spPr>
        <p:txBody>
          <a:bodyPr wrap="square" rtlCol="0">
            <a:spAutoFit/>
          </a:bodyPr>
          <a:lstStyle/>
          <a:p>
            <a:r>
              <a:rPr lang="en-US" sz="1200" dirty="0">
                <a:hlinkClick r:id="rId8"/>
              </a:rPr>
              <a:t>R. Robles </a:t>
            </a:r>
            <a:r>
              <a:rPr lang="en-US" sz="1200" i="1" dirty="0">
                <a:hlinkClick r:id="rId8"/>
              </a:rPr>
              <a:t>et al.</a:t>
            </a:r>
            <a:r>
              <a:rPr lang="en-US" sz="1200" dirty="0">
                <a:hlinkClick r:id="rId8"/>
              </a:rPr>
              <a:t>, PRAB, 2021</a:t>
            </a:r>
            <a:endParaRPr lang="en-US" sz="1200" dirty="0"/>
          </a:p>
        </p:txBody>
      </p:sp>
      <p:sp>
        <p:nvSpPr>
          <p:cNvPr id="23" name="Left Brace 22">
            <a:extLst>
              <a:ext uri="{FF2B5EF4-FFF2-40B4-BE49-F238E27FC236}">
                <a16:creationId xmlns:a16="http://schemas.microsoft.com/office/drawing/2014/main" id="{BEA14963-2A6D-3DD4-1730-6069895C826D}"/>
              </a:ext>
            </a:extLst>
          </p:cNvPr>
          <p:cNvSpPr/>
          <p:nvPr/>
        </p:nvSpPr>
        <p:spPr>
          <a:xfrm rot="16200000">
            <a:off x="6807658" y="3478719"/>
            <a:ext cx="396135" cy="4880920"/>
          </a:xfrm>
          <a:prstGeom prst="leftBrace">
            <a:avLst>
              <a:gd name="adj1" fmla="val 25869"/>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23">
            <a:extLst>
              <a:ext uri="{FF2B5EF4-FFF2-40B4-BE49-F238E27FC236}">
                <a16:creationId xmlns:a16="http://schemas.microsoft.com/office/drawing/2014/main" id="{1D56C62D-B428-E754-2E01-50910A3047EF}"/>
              </a:ext>
            </a:extLst>
          </p:cNvPr>
          <p:cNvSpPr txBox="1"/>
          <p:nvPr/>
        </p:nvSpPr>
        <p:spPr>
          <a:xfrm>
            <a:off x="5911064" y="6127768"/>
            <a:ext cx="3471323" cy="369332"/>
          </a:xfrm>
          <a:prstGeom prst="rect">
            <a:avLst/>
          </a:prstGeom>
          <a:noFill/>
        </p:spPr>
        <p:txBody>
          <a:bodyPr wrap="square" rtlCol="0">
            <a:spAutoFit/>
          </a:bodyPr>
          <a:lstStyle/>
          <a:p>
            <a:r>
              <a:rPr lang="en-US" dirty="0">
                <a:solidFill>
                  <a:schemeClr val="accent1"/>
                </a:solidFill>
              </a:rPr>
              <a:t>Flat non-rotating beam</a:t>
            </a:r>
          </a:p>
        </p:txBody>
      </p:sp>
      <p:sp>
        <p:nvSpPr>
          <p:cNvPr id="25" name="Left Brace 24">
            <a:extLst>
              <a:ext uri="{FF2B5EF4-FFF2-40B4-BE49-F238E27FC236}">
                <a16:creationId xmlns:a16="http://schemas.microsoft.com/office/drawing/2014/main" id="{996831C3-9A35-3156-2503-3C7B6D90C36A}"/>
              </a:ext>
            </a:extLst>
          </p:cNvPr>
          <p:cNvSpPr/>
          <p:nvPr/>
        </p:nvSpPr>
        <p:spPr>
          <a:xfrm rot="16200000">
            <a:off x="1833627" y="4552124"/>
            <a:ext cx="396135" cy="2755152"/>
          </a:xfrm>
          <a:prstGeom prst="leftBrace">
            <a:avLst>
              <a:gd name="adj1" fmla="val 25869"/>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TextBox 25">
            <a:extLst>
              <a:ext uri="{FF2B5EF4-FFF2-40B4-BE49-F238E27FC236}">
                <a16:creationId xmlns:a16="http://schemas.microsoft.com/office/drawing/2014/main" id="{59226B48-7B6D-FE87-1430-36AE9972B563}"/>
              </a:ext>
            </a:extLst>
          </p:cNvPr>
          <p:cNvSpPr txBox="1"/>
          <p:nvPr/>
        </p:nvSpPr>
        <p:spPr>
          <a:xfrm>
            <a:off x="936333" y="6127768"/>
            <a:ext cx="2608056" cy="369332"/>
          </a:xfrm>
          <a:prstGeom prst="rect">
            <a:avLst/>
          </a:prstGeom>
          <a:noFill/>
        </p:spPr>
        <p:txBody>
          <a:bodyPr wrap="square" rtlCol="0">
            <a:spAutoFit/>
          </a:bodyPr>
          <a:lstStyle/>
          <a:p>
            <a:r>
              <a:rPr lang="en-US" dirty="0">
                <a:solidFill>
                  <a:schemeClr val="accent1"/>
                </a:solidFill>
              </a:rPr>
              <a:t>Round rotating beam</a:t>
            </a:r>
          </a:p>
        </p:txBody>
      </p:sp>
    </p:spTree>
    <p:extLst>
      <p:ext uri="{BB962C8B-B14F-4D97-AF65-F5344CB8AC3E}">
        <p14:creationId xmlns:p14="http://schemas.microsoft.com/office/powerpoint/2010/main" val="1166580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E4096-C2BE-9F00-8732-FB873CDD8B8A}"/>
              </a:ext>
            </a:extLst>
          </p:cNvPr>
          <p:cNvSpPr>
            <a:spLocks noGrp="1"/>
          </p:cNvSpPr>
          <p:nvPr>
            <p:ph type="title"/>
          </p:nvPr>
        </p:nvSpPr>
        <p:spPr/>
        <p:txBody>
          <a:bodyPr/>
          <a:lstStyle/>
          <a:p>
            <a:r>
              <a:rPr lang="en-US" dirty="0"/>
              <a:t>1.6 Cell Cryo-RF Gun for the UCXFEL</a:t>
            </a:r>
          </a:p>
        </p:txBody>
      </p:sp>
      <p:sp>
        <p:nvSpPr>
          <p:cNvPr id="3" name="Date Placeholder 2">
            <a:extLst>
              <a:ext uri="{FF2B5EF4-FFF2-40B4-BE49-F238E27FC236}">
                <a16:creationId xmlns:a16="http://schemas.microsoft.com/office/drawing/2014/main" id="{F88B7DD3-C0ED-1F68-4778-E61C3815133A}"/>
              </a:ext>
            </a:extLst>
          </p:cNvPr>
          <p:cNvSpPr>
            <a:spLocks noGrp="1"/>
          </p:cNvSpPr>
          <p:nvPr>
            <p:ph type="dt" sz="half" idx="10"/>
          </p:nvPr>
        </p:nvSpPr>
        <p:spPr/>
        <p:txBody>
          <a:bodyPr/>
          <a:lstStyle/>
          <a:p>
            <a:fld id="{A0E2FA76-88C5-F640-8681-A024AEFF50BD}" type="datetime1">
              <a:rPr lang="en-US" smtClean="0"/>
              <a:t>3/4/2025</a:t>
            </a:fld>
            <a:endParaRPr lang="en-US"/>
          </a:p>
        </p:txBody>
      </p:sp>
      <p:sp>
        <p:nvSpPr>
          <p:cNvPr id="4" name="Footer Placeholder 3">
            <a:extLst>
              <a:ext uri="{FF2B5EF4-FFF2-40B4-BE49-F238E27FC236}">
                <a16:creationId xmlns:a16="http://schemas.microsoft.com/office/drawing/2014/main" id="{22728677-B038-187E-AFD9-8C30EC066A6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F9AC638-583E-EDC8-9911-2F502842D34A}"/>
              </a:ext>
            </a:extLst>
          </p:cNvPr>
          <p:cNvSpPr>
            <a:spLocks noGrp="1"/>
          </p:cNvSpPr>
          <p:nvPr>
            <p:ph type="sldNum" sz="quarter" idx="12"/>
          </p:nvPr>
        </p:nvSpPr>
        <p:spPr/>
        <p:txBody>
          <a:bodyPr/>
          <a:lstStyle/>
          <a:p>
            <a:fld id="{921CBE81-14BD-7343-B359-01BCBA3179F9}" type="slidenum">
              <a:rPr lang="en-US" smtClean="0"/>
              <a:t>7</a:t>
            </a:fld>
            <a:endParaRPr lang="en-US"/>
          </a:p>
        </p:txBody>
      </p:sp>
      <p:pic>
        <p:nvPicPr>
          <p:cNvPr id="7" name="Picture 6">
            <a:extLst>
              <a:ext uri="{FF2B5EF4-FFF2-40B4-BE49-F238E27FC236}">
                <a16:creationId xmlns:a16="http://schemas.microsoft.com/office/drawing/2014/main" id="{480B3F90-C95C-F35E-19DB-0E8B60EEFFAD}"/>
              </a:ext>
            </a:extLst>
          </p:cNvPr>
          <p:cNvPicPr>
            <a:picLocks noChangeAspect="1"/>
          </p:cNvPicPr>
          <p:nvPr/>
        </p:nvPicPr>
        <p:blipFill>
          <a:blip r:embed="rId2"/>
          <a:stretch>
            <a:fillRect/>
          </a:stretch>
        </p:blipFill>
        <p:spPr>
          <a:xfrm>
            <a:off x="520699" y="2710079"/>
            <a:ext cx="6587336" cy="3173231"/>
          </a:xfrm>
          <a:prstGeom prst="rect">
            <a:avLst/>
          </a:prstGeom>
          <a:ln>
            <a:solidFill>
              <a:schemeClr val="tx1"/>
            </a:solidFill>
          </a:ln>
        </p:spPr>
      </p:pic>
      <p:sp>
        <p:nvSpPr>
          <p:cNvPr id="8" name="TextBox 7">
            <a:extLst>
              <a:ext uri="{FF2B5EF4-FFF2-40B4-BE49-F238E27FC236}">
                <a16:creationId xmlns:a16="http://schemas.microsoft.com/office/drawing/2014/main" id="{FA947461-9CBD-168C-2B48-59A5E7194827}"/>
              </a:ext>
            </a:extLst>
          </p:cNvPr>
          <p:cNvSpPr txBox="1"/>
          <p:nvPr/>
        </p:nvSpPr>
        <p:spPr>
          <a:xfrm>
            <a:off x="117774" y="919182"/>
            <a:ext cx="10220026" cy="1754326"/>
          </a:xfrm>
          <a:prstGeom prst="rect">
            <a:avLst/>
          </a:prstGeom>
          <a:noFill/>
        </p:spPr>
        <p:txBody>
          <a:bodyPr wrap="square" rtlCol="0">
            <a:spAutoFit/>
          </a:bodyPr>
          <a:lstStyle/>
          <a:p>
            <a:pPr marL="285750" indent="-285750">
              <a:buFont typeface="Arial" panose="020B0604020202020204" pitchFamily="34" charset="0"/>
              <a:buChar char="•"/>
            </a:pPr>
            <a:r>
              <a:rPr lang="en-US" dirty="0"/>
              <a:t>1.6 cell cryogenic, distributed coupling(</a:t>
            </a:r>
            <a:r>
              <a:rPr lang="en-US" dirty="0">
                <a:solidFill>
                  <a:schemeClr val="accent1"/>
                </a:solidFill>
              </a:rPr>
              <a:t>*</a:t>
            </a:r>
            <a:r>
              <a:rPr lang="en-US" dirty="0"/>
              <a:t>) RF gun at C-band (5.712 GHz) with 240 MV/m peak field and insertable cathodes</a:t>
            </a:r>
          </a:p>
          <a:p>
            <a:pPr marL="285750" indent="-285750">
              <a:buFont typeface="Arial" panose="020B0604020202020204" pitchFamily="34" charset="0"/>
              <a:buChar char="•"/>
            </a:pPr>
            <a:r>
              <a:rPr lang="en-US" dirty="0"/>
              <a:t>Expected challenges</a:t>
            </a:r>
          </a:p>
          <a:p>
            <a:pPr marL="742950" lvl="1" indent="-285750">
              <a:buFont typeface="Arial" panose="020B0604020202020204" pitchFamily="34" charset="0"/>
              <a:buChar char="•"/>
            </a:pPr>
            <a:r>
              <a:rPr lang="en-US" dirty="0"/>
              <a:t>Manufacturing (distributed coupling, tuning..)</a:t>
            </a:r>
          </a:p>
          <a:p>
            <a:pPr marL="742950" lvl="1" indent="-285750">
              <a:buFont typeface="Arial" panose="020B0604020202020204" pitchFamily="34" charset="0"/>
              <a:buChar char="•"/>
            </a:pPr>
            <a:r>
              <a:rPr lang="en-US" dirty="0"/>
              <a:t>Sustaining high electromagnetic field (breakdown, dark current, cathode lifetime..)</a:t>
            </a:r>
          </a:p>
          <a:p>
            <a:pPr marL="742950" lvl="1" indent="-285750">
              <a:buFont typeface="Arial" panose="020B0604020202020204" pitchFamily="34" charset="0"/>
              <a:buChar char="•"/>
            </a:pPr>
            <a:r>
              <a:rPr lang="en-US" dirty="0"/>
              <a:t>Integrating RF, cryogenics and UHV Loadlock system </a:t>
            </a:r>
          </a:p>
        </p:txBody>
      </p:sp>
      <p:pic>
        <p:nvPicPr>
          <p:cNvPr id="11" name="Picture 10">
            <a:extLst>
              <a:ext uri="{FF2B5EF4-FFF2-40B4-BE49-F238E27FC236}">
                <a16:creationId xmlns:a16="http://schemas.microsoft.com/office/drawing/2014/main" id="{F172FEBC-8A6B-4A8A-D543-7B64D2DF383B}"/>
              </a:ext>
            </a:extLst>
          </p:cNvPr>
          <p:cNvPicPr>
            <a:picLocks noChangeAspect="1"/>
          </p:cNvPicPr>
          <p:nvPr/>
        </p:nvPicPr>
        <p:blipFill>
          <a:blip r:embed="rId3"/>
          <a:stretch>
            <a:fillRect/>
          </a:stretch>
        </p:blipFill>
        <p:spPr>
          <a:xfrm>
            <a:off x="446273" y="5941090"/>
            <a:ext cx="4593853" cy="529403"/>
          </a:xfrm>
          <a:prstGeom prst="rect">
            <a:avLst/>
          </a:prstGeom>
        </p:spPr>
      </p:pic>
      <p:grpSp>
        <p:nvGrpSpPr>
          <p:cNvPr id="14" name="Group 13">
            <a:extLst>
              <a:ext uri="{FF2B5EF4-FFF2-40B4-BE49-F238E27FC236}">
                <a16:creationId xmlns:a16="http://schemas.microsoft.com/office/drawing/2014/main" id="{2E42361A-8B9A-8B46-73EE-6A9E24BEF35E}"/>
              </a:ext>
            </a:extLst>
          </p:cNvPr>
          <p:cNvGrpSpPr/>
          <p:nvPr/>
        </p:nvGrpSpPr>
        <p:grpSpPr>
          <a:xfrm>
            <a:off x="8007619" y="1345020"/>
            <a:ext cx="3742557" cy="667622"/>
            <a:chOff x="8153519" y="1422020"/>
            <a:chExt cx="3742557" cy="667622"/>
          </a:xfrm>
        </p:grpSpPr>
        <p:pic>
          <p:nvPicPr>
            <p:cNvPr id="9" name="Immagine 12">
              <a:extLst>
                <a:ext uri="{FF2B5EF4-FFF2-40B4-BE49-F238E27FC236}">
                  <a16:creationId xmlns:a16="http://schemas.microsoft.com/office/drawing/2014/main" id="{1EAD1A2B-CCDF-7A77-70F7-DD444FBF1DC0}"/>
                </a:ext>
              </a:extLst>
            </p:cNvPr>
            <p:cNvPicPr>
              <a:picLocks noChangeAspect="1"/>
            </p:cNvPicPr>
            <p:nvPr/>
          </p:nvPicPr>
          <p:blipFill>
            <a:blip r:embed="rId4"/>
            <a:stretch>
              <a:fillRect/>
            </a:stretch>
          </p:blipFill>
          <p:spPr>
            <a:xfrm>
              <a:off x="8481848" y="1851272"/>
              <a:ext cx="3414228" cy="238370"/>
            </a:xfrm>
            <a:prstGeom prst="rect">
              <a:avLst/>
            </a:prstGeom>
          </p:spPr>
        </p:pic>
        <p:sp>
          <p:nvSpPr>
            <p:cNvPr id="13" name="TextBox 12">
              <a:extLst>
                <a:ext uri="{FF2B5EF4-FFF2-40B4-BE49-F238E27FC236}">
                  <a16:creationId xmlns:a16="http://schemas.microsoft.com/office/drawing/2014/main" id="{DE6F2125-4CAB-9ECC-A456-4D5197924FA8}"/>
                </a:ext>
              </a:extLst>
            </p:cNvPr>
            <p:cNvSpPr txBox="1"/>
            <p:nvPr/>
          </p:nvSpPr>
          <p:spPr>
            <a:xfrm>
              <a:off x="8153519" y="1422020"/>
              <a:ext cx="366829" cy="276999"/>
            </a:xfrm>
            <a:prstGeom prst="rect">
              <a:avLst/>
            </a:prstGeom>
            <a:solidFill>
              <a:schemeClr val="bg1"/>
            </a:solidFill>
          </p:spPr>
          <p:txBody>
            <a:bodyPr wrap="square" rtlCol="0">
              <a:spAutoFit/>
            </a:bodyPr>
            <a:lstStyle/>
            <a:p>
              <a:r>
                <a:rPr lang="en-US" sz="1200" dirty="0"/>
                <a:t>(</a:t>
              </a:r>
              <a:r>
                <a:rPr lang="en-US" sz="1200" dirty="0">
                  <a:solidFill>
                    <a:schemeClr val="accent1"/>
                  </a:solidFill>
                </a:rPr>
                <a:t>*</a:t>
              </a:r>
              <a:r>
                <a:rPr lang="en-US" sz="1200" dirty="0"/>
                <a:t>)</a:t>
              </a:r>
            </a:p>
          </p:txBody>
        </p:sp>
        <p:pic>
          <p:nvPicPr>
            <p:cNvPr id="6" name="Immagine 7">
              <a:extLst>
                <a:ext uri="{FF2B5EF4-FFF2-40B4-BE49-F238E27FC236}">
                  <a16:creationId xmlns:a16="http://schemas.microsoft.com/office/drawing/2014/main" id="{22FA0A35-B7D4-0355-8E8D-B21347F7D70A}"/>
                </a:ext>
              </a:extLst>
            </p:cNvPr>
            <p:cNvPicPr>
              <a:picLocks noChangeAspect="1"/>
            </p:cNvPicPr>
            <p:nvPr/>
          </p:nvPicPr>
          <p:blipFill>
            <a:blip r:embed="rId5"/>
            <a:stretch>
              <a:fillRect/>
            </a:stretch>
          </p:blipFill>
          <p:spPr>
            <a:xfrm>
              <a:off x="8478178" y="1451103"/>
              <a:ext cx="2961754" cy="351691"/>
            </a:xfrm>
            <a:prstGeom prst="rect">
              <a:avLst/>
            </a:prstGeom>
          </p:spPr>
        </p:pic>
      </p:grpSp>
      <p:pic>
        <p:nvPicPr>
          <p:cNvPr id="16" name="Picture 15">
            <a:extLst>
              <a:ext uri="{FF2B5EF4-FFF2-40B4-BE49-F238E27FC236}">
                <a16:creationId xmlns:a16="http://schemas.microsoft.com/office/drawing/2014/main" id="{C0F11FB0-AA64-4942-79C3-2ECEF49FA97D}"/>
              </a:ext>
            </a:extLst>
          </p:cNvPr>
          <p:cNvPicPr>
            <a:picLocks noChangeAspect="1"/>
          </p:cNvPicPr>
          <p:nvPr/>
        </p:nvPicPr>
        <p:blipFill>
          <a:blip r:embed="rId6"/>
          <a:stretch>
            <a:fillRect/>
          </a:stretch>
        </p:blipFill>
        <p:spPr>
          <a:xfrm>
            <a:off x="7353311" y="2657115"/>
            <a:ext cx="4623598" cy="3285187"/>
          </a:xfrm>
          <a:prstGeom prst="rect">
            <a:avLst/>
          </a:prstGeom>
          <a:ln>
            <a:solidFill>
              <a:schemeClr val="tx1"/>
            </a:solidFill>
          </a:ln>
        </p:spPr>
      </p:pic>
      <p:sp>
        <p:nvSpPr>
          <p:cNvPr id="12" name="TextBox 11">
            <a:extLst>
              <a:ext uri="{FF2B5EF4-FFF2-40B4-BE49-F238E27FC236}">
                <a16:creationId xmlns:a16="http://schemas.microsoft.com/office/drawing/2014/main" id="{F6F0C89E-7C91-7547-1D14-1DB129E673D7}"/>
              </a:ext>
            </a:extLst>
          </p:cNvPr>
          <p:cNvSpPr txBox="1"/>
          <p:nvPr/>
        </p:nvSpPr>
        <p:spPr>
          <a:xfrm>
            <a:off x="1101196" y="2089642"/>
            <a:ext cx="9989608" cy="2677656"/>
          </a:xfrm>
          <a:prstGeom prst="rect">
            <a:avLst/>
          </a:prstGeom>
          <a:solidFill>
            <a:schemeClr val="accent1"/>
          </a:solidFill>
          <a:ln w="28575">
            <a:solidFill>
              <a:schemeClr val="tx1"/>
            </a:solidFill>
          </a:ln>
        </p:spPr>
        <p:txBody>
          <a:bodyPr wrap="square" rtlCol="0">
            <a:spAutoFit/>
          </a:bodyPr>
          <a:lstStyle/>
          <a:p>
            <a:r>
              <a:rPr lang="en-US" sz="2800" dirty="0">
                <a:solidFill>
                  <a:schemeClr val="bg1"/>
                </a:solidFill>
              </a:rPr>
              <a:t>Intermediate steps:</a:t>
            </a:r>
          </a:p>
          <a:p>
            <a:pPr marL="457200" indent="-457200">
              <a:buFont typeface="Arial" panose="020B0604020202020204" pitchFamily="34" charset="0"/>
              <a:buChar char="•"/>
            </a:pPr>
            <a:r>
              <a:rPr lang="en-US" sz="2800" dirty="0">
                <a:solidFill>
                  <a:schemeClr val="bg1"/>
                </a:solidFill>
              </a:rPr>
              <a:t>UCLA: Simplified geometry (0.5 cell), lower target field (120 MV/m) but cryogenic system with insertable cathodes</a:t>
            </a:r>
          </a:p>
          <a:p>
            <a:endParaRPr lang="en-US" sz="2800" dirty="0">
              <a:solidFill>
                <a:schemeClr val="bg1"/>
              </a:solidFill>
            </a:endParaRPr>
          </a:p>
          <a:p>
            <a:pPr marL="457200" indent="-457200">
              <a:buFont typeface="Arial" panose="020B0604020202020204" pitchFamily="34" charset="0"/>
              <a:buChar char="•"/>
            </a:pPr>
            <a:r>
              <a:rPr lang="en-US" sz="2800" dirty="0">
                <a:solidFill>
                  <a:schemeClr val="bg1"/>
                </a:solidFill>
              </a:rPr>
              <a:t>LANL: Room temperature version with and without the insertable cathodes at ~200 MV/m</a:t>
            </a:r>
          </a:p>
        </p:txBody>
      </p:sp>
    </p:spTree>
    <p:extLst>
      <p:ext uri="{BB962C8B-B14F-4D97-AF65-F5344CB8AC3E}">
        <p14:creationId xmlns:p14="http://schemas.microsoft.com/office/powerpoint/2010/main" val="1900419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D8497-2A66-69DE-7370-98E3BE14B441}"/>
              </a:ext>
            </a:extLst>
          </p:cNvPr>
          <p:cNvSpPr>
            <a:spLocks noGrp="1"/>
          </p:cNvSpPr>
          <p:nvPr>
            <p:ph type="title"/>
          </p:nvPr>
        </p:nvSpPr>
        <p:spPr/>
        <p:txBody>
          <a:bodyPr/>
          <a:lstStyle/>
          <a:p>
            <a:r>
              <a:rPr lang="en-US" dirty="0"/>
              <a:t>CYBORG Beamline</a:t>
            </a:r>
          </a:p>
        </p:txBody>
      </p:sp>
      <p:sp>
        <p:nvSpPr>
          <p:cNvPr id="3" name="Date Placeholder 2">
            <a:extLst>
              <a:ext uri="{FF2B5EF4-FFF2-40B4-BE49-F238E27FC236}">
                <a16:creationId xmlns:a16="http://schemas.microsoft.com/office/drawing/2014/main" id="{1E314D39-E6FA-8B41-9691-BE47EF5AA208}"/>
              </a:ext>
            </a:extLst>
          </p:cNvPr>
          <p:cNvSpPr>
            <a:spLocks noGrp="1"/>
          </p:cNvSpPr>
          <p:nvPr>
            <p:ph type="dt" sz="half" idx="10"/>
          </p:nvPr>
        </p:nvSpPr>
        <p:spPr/>
        <p:txBody>
          <a:bodyPr/>
          <a:lstStyle/>
          <a:p>
            <a:fld id="{A0E2FA76-88C5-F640-8681-A024AEFF50BD}" type="datetime1">
              <a:rPr lang="en-US" smtClean="0"/>
              <a:t>3/4/2025</a:t>
            </a:fld>
            <a:endParaRPr lang="en-US"/>
          </a:p>
        </p:txBody>
      </p:sp>
      <p:sp>
        <p:nvSpPr>
          <p:cNvPr id="4" name="Footer Placeholder 3">
            <a:extLst>
              <a:ext uri="{FF2B5EF4-FFF2-40B4-BE49-F238E27FC236}">
                <a16:creationId xmlns:a16="http://schemas.microsoft.com/office/drawing/2014/main" id="{19DC3C7F-17E1-162E-3510-D95F25F8507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6DBDE92-1BBA-DB0B-82B7-609FF86701C5}"/>
              </a:ext>
            </a:extLst>
          </p:cNvPr>
          <p:cNvSpPr>
            <a:spLocks noGrp="1"/>
          </p:cNvSpPr>
          <p:nvPr>
            <p:ph type="sldNum" sz="quarter" idx="12"/>
          </p:nvPr>
        </p:nvSpPr>
        <p:spPr/>
        <p:txBody>
          <a:bodyPr/>
          <a:lstStyle/>
          <a:p>
            <a:fld id="{921CBE81-14BD-7343-B359-01BCBA3179F9}" type="slidenum">
              <a:rPr lang="en-US" smtClean="0"/>
              <a:t>8</a:t>
            </a:fld>
            <a:endParaRPr lang="en-US"/>
          </a:p>
        </p:txBody>
      </p:sp>
      <p:sp>
        <p:nvSpPr>
          <p:cNvPr id="6" name="CasellaDiTesto 6">
            <a:extLst>
              <a:ext uri="{FF2B5EF4-FFF2-40B4-BE49-F238E27FC236}">
                <a16:creationId xmlns:a16="http://schemas.microsoft.com/office/drawing/2014/main" id="{EDE69587-D070-841C-58D5-24788971FFE9}"/>
              </a:ext>
            </a:extLst>
          </p:cNvPr>
          <p:cNvSpPr txBox="1"/>
          <p:nvPr/>
        </p:nvSpPr>
        <p:spPr>
          <a:xfrm>
            <a:off x="113074" y="982302"/>
            <a:ext cx="11198997" cy="1200329"/>
          </a:xfrm>
          <a:prstGeom prst="rect">
            <a:avLst/>
          </a:prstGeom>
          <a:noFill/>
        </p:spPr>
        <p:txBody>
          <a:bodyPr wrap="square" rtlCol="0">
            <a:spAutoFit/>
          </a:bodyPr>
          <a:lstStyle/>
          <a:p>
            <a:pPr marL="285750" indent="-285750">
              <a:buFont typeface="Arial" panose="020B0604020202020204" pitchFamily="34" charset="0"/>
              <a:buChar char="•"/>
            </a:pPr>
            <a:r>
              <a:rPr lang="en-US" b="1" dirty="0"/>
              <a:t>CYBORG </a:t>
            </a:r>
            <a:r>
              <a:rPr lang="en-US" dirty="0"/>
              <a:t>(</a:t>
            </a:r>
            <a:r>
              <a:rPr lang="en-US" b="1" dirty="0" err="1">
                <a:solidFill>
                  <a:schemeClr val="accent2"/>
                </a:solidFill>
              </a:rPr>
              <a:t>C</a:t>
            </a:r>
            <a:r>
              <a:rPr lang="en-US" dirty="0" err="1"/>
              <a:t>r</a:t>
            </a:r>
            <a:r>
              <a:rPr lang="en-US" b="1" dirty="0" err="1">
                <a:solidFill>
                  <a:schemeClr val="accent2"/>
                </a:solidFill>
              </a:rPr>
              <a:t>Y</a:t>
            </a:r>
            <a:r>
              <a:rPr lang="en-US" dirty="0" err="1"/>
              <a:t>ogenic</a:t>
            </a:r>
            <a:r>
              <a:rPr lang="en-US" dirty="0"/>
              <a:t> </a:t>
            </a:r>
            <a:r>
              <a:rPr lang="en-US" b="1" dirty="0">
                <a:solidFill>
                  <a:schemeClr val="accent2"/>
                </a:solidFill>
              </a:rPr>
              <a:t>B</a:t>
            </a:r>
            <a:r>
              <a:rPr lang="en-US" dirty="0"/>
              <a:t>rightness-</a:t>
            </a:r>
            <a:r>
              <a:rPr lang="en-US" b="1" dirty="0">
                <a:solidFill>
                  <a:schemeClr val="accent2"/>
                </a:solidFill>
              </a:rPr>
              <a:t>O</a:t>
            </a:r>
            <a:r>
              <a:rPr lang="en-US" dirty="0"/>
              <a:t>ptimized </a:t>
            </a:r>
            <a:r>
              <a:rPr lang="en-US" b="1" dirty="0">
                <a:solidFill>
                  <a:schemeClr val="accent2"/>
                </a:solidFill>
              </a:rPr>
              <a:t>R</a:t>
            </a:r>
            <a:r>
              <a:rPr lang="en-US" dirty="0"/>
              <a:t>f </a:t>
            </a:r>
            <a:r>
              <a:rPr lang="en-US" b="1" dirty="0">
                <a:solidFill>
                  <a:schemeClr val="accent2"/>
                </a:solidFill>
              </a:rPr>
              <a:t>G</a:t>
            </a:r>
            <a:r>
              <a:rPr lang="en-US" dirty="0"/>
              <a:t>un) beamline at MOTHRA Lab (UCLA)</a:t>
            </a:r>
          </a:p>
          <a:p>
            <a:pPr marL="742950" lvl="1" indent="-285750">
              <a:buFont typeface="Arial" panose="020B0604020202020204" pitchFamily="34" charset="0"/>
              <a:buChar char="•"/>
            </a:pPr>
            <a:r>
              <a:rPr lang="en-US" dirty="0"/>
              <a:t>C-band (5.712 GHz) re-entrant half cavity with demountable back plane</a:t>
            </a:r>
          </a:p>
          <a:p>
            <a:pPr marL="742950" lvl="1" indent="-285750">
              <a:buFont typeface="Arial" panose="020B0604020202020204" pitchFamily="34" charset="0"/>
              <a:buChar char="•"/>
            </a:pPr>
            <a:r>
              <a:rPr lang="en-US" dirty="0"/>
              <a:t>120 MV/m at ~80 K achievable with ~0.8 MW power</a:t>
            </a:r>
          </a:p>
          <a:p>
            <a:pPr marL="742950" lvl="1" indent="-285750">
              <a:buFont typeface="Arial" panose="020B0604020202020204" pitchFamily="34" charset="0"/>
              <a:buChar char="•"/>
            </a:pPr>
            <a:r>
              <a:rPr lang="en-US" dirty="0"/>
              <a:t>Helium compressor cryo-coolers</a:t>
            </a:r>
          </a:p>
        </p:txBody>
      </p:sp>
      <p:grpSp>
        <p:nvGrpSpPr>
          <p:cNvPr id="17" name="Group 16">
            <a:extLst>
              <a:ext uri="{FF2B5EF4-FFF2-40B4-BE49-F238E27FC236}">
                <a16:creationId xmlns:a16="http://schemas.microsoft.com/office/drawing/2014/main" id="{64AF0EB3-696C-FE84-F1CE-8D2D1BE7F21B}"/>
              </a:ext>
            </a:extLst>
          </p:cNvPr>
          <p:cNvGrpSpPr/>
          <p:nvPr/>
        </p:nvGrpSpPr>
        <p:grpSpPr>
          <a:xfrm>
            <a:off x="151174" y="5166877"/>
            <a:ext cx="4821549" cy="1118109"/>
            <a:chOff x="5935351" y="4089156"/>
            <a:chExt cx="4821549" cy="1118109"/>
          </a:xfrm>
        </p:grpSpPr>
        <p:pic>
          <p:nvPicPr>
            <p:cNvPr id="7" name="Picture 6">
              <a:extLst>
                <a:ext uri="{FF2B5EF4-FFF2-40B4-BE49-F238E27FC236}">
                  <a16:creationId xmlns:a16="http://schemas.microsoft.com/office/drawing/2014/main" id="{3CCCB051-6CD3-1D6E-9407-117F5ADAD074}"/>
                </a:ext>
              </a:extLst>
            </p:cNvPr>
            <p:cNvPicPr>
              <a:picLocks noChangeAspect="1"/>
            </p:cNvPicPr>
            <p:nvPr/>
          </p:nvPicPr>
          <p:blipFill>
            <a:blip r:embed="rId2"/>
            <a:stretch>
              <a:fillRect/>
            </a:stretch>
          </p:blipFill>
          <p:spPr>
            <a:xfrm>
              <a:off x="5935351" y="4089156"/>
              <a:ext cx="3561842" cy="587574"/>
            </a:xfrm>
            <a:prstGeom prst="rect">
              <a:avLst/>
            </a:prstGeom>
            <a:ln>
              <a:solidFill>
                <a:schemeClr val="tx1"/>
              </a:solidFill>
            </a:ln>
          </p:spPr>
        </p:pic>
        <p:pic>
          <p:nvPicPr>
            <p:cNvPr id="9" name="Picture 8">
              <a:extLst>
                <a:ext uri="{FF2B5EF4-FFF2-40B4-BE49-F238E27FC236}">
                  <a16:creationId xmlns:a16="http://schemas.microsoft.com/office/drawing/2014/main" id="{A8636A6B-1BE0-088D-660B-2391EF786864}"/>
                </a:ext>
              </a:extLst>
            </p:cNvPr>
            <p:cNvPicPr>
              <a:picLocks noChangeAspect="1"/>
            </p:cNvPicPr>
            <p:nvPr/>
          </p:nvPicPr>
          <p:blipFill>
            <a:blip r:embed="rId3"/>
            <a:stretch>
              <a:fillRect/>
            </a:stretch>
          </p:blipFill>
          <p:spPr>
            <a:xfrm>
              <a:off x="6649584" y="4468668"/>
              <a:ext cx="4107316" cy="738597"/>
            </a:xfrm>
            <a:prstGeom prst="rect">
              <a:avLst/>
            </a:prstGeom>
            <a:ln>
              <a:solidFill>
                <a:schemeClr val="tx1"/>
              </a:solidFill>
            </a:ln>
          </p:spPr>
        </p:pic>
      </p:grpSp>
      <p:sp>
        <p:nvSpPr>
          <p:cNvPr id="10" name="TextBox 9">
            <a:extLst>
              <a:ext uri="{FF2B5EF4-FFF2-40B4-BE49-F238E27FC236}">
                <a16:creationId xmlns:a16="http://schemas.microsoft.com/office/drawing/2014/main" id="{9AF5A34C-27EB-46B5-A774-6B3837132364}"/>
              </a:ext>
            </a:extLst>
          </p:cNvPr>
          <p:cNvSpPr txBox="1"/>
          <p:nvPr/>
        </p:nvSpPr>
        <p:spPr>
          <a:xfrm>
            <a:off x="4972723" y="5885732"/>
            <a:ext cx="2468201" cy="461665"/>
          </a:xfrm>
          <a:prstGeom prst="rect">
            <a:avLst/>
          </a:prstGeom>
          <a:noFill/>
        </p:spPr>
        <p:txBody>
          <a:bodyPr wrap="square" rtlCol="0">
            <a:spAutoFit/>
          </a:bodyPr>
          <a:lstStyle/>
          <a:p>
            <a:r>
              <a:rPr lang="en-US" sz="1200" dirty="0">
                <a:hlinkClick r:id="rId4"/>
              </a:rPr>
              <a:t>Lawler </a:t>
            </a:r>
            <a:r>
              <a:rPr lang="en-US" sz="1200" i="1" dirty="0">
                <a:hlinkClick r:id="rId4"/>
              </a:rPr>
              <a:t>et al.</a:t>
            </a:r>
            <a:r>
              <a:rPr lang="en-US" sz="1200" dirty="0">
                <a:hlinkClick r:id="rId4"/>
              </a:rPr>
              <a:t>, IPAC 22, 2022</a:t>
            </a:r>
            <a:endParaRPr lang="en-US" sz="1200" dirty="0"/>
          </a:p>
          <a:p>
            <a:r>
              <a:rPr lang="en-US" sz="1200" dirty="0">
                <a:hlinkClick r:id="rId5"/>
              </a:rPr>
              <a:t>Lawler </a:t>
            </a:r>
            <a:r>
              <a:rPr lang="en-US" sz="1200" i="1" dirty="0">
                <a:hlinkClick r:id="rId5"/>
              </a:rPr>
              <a:t>et al.</a:t>
            </a:r>
            <a:r>
              <a:rPr lang="en-US" sz="1200" dirty="0">
                <a:hlinkClick r:id="rId5"/>
              </a:rPr>
              <a:t>, Instruments, 2024</a:t>
            </a:r>
            <a:endParaRPr lang="en-US" sz="1200" dirty="0"/>
          </a:p>
        </p:txBody>
      </p:sp>
      <p:grpSp>
        <p:nvGrpSpPr>
          <p:cNvPr id="27" name="Group 26">
            <a:extLst>
              <a:ext uri="{FF2B5EF4-FFF2-40B4-BE49-F238E27FC236}">
                <a16:creationId xmlns:a16="http://schemas.microsoft.com/office/drawing/2014/main" id="{15F8F617-47AE-4A7B-A720-1A28143DFDD3}"/>
              </a:ext>
            </a:extLst>
          </p:cNvPr>
          <p:cNvGrpSpPr/>
          <p:nvPr/>
        </p:nvGrpSpPr>
        <p:grpSpPr>
          <a:xfrm>
            <a:off x="151174" y="2435310"/>
            <a:ext cx="6144851" cy="2466309"/>
            <a:chOff x="151174" y="2349585"/>
            <a:chExt cx="6144851" cy="2466309"/>
          </a:xfrm>
        </p:grpSpPr>
        <p:grpSp>
          <p:nvGrpSpPr>
            <p:cNvPr id="25" name="Group 24">
              <a:extLst>
                <a:ext uri="{FF2B5EF4-FFF2-40B4-BE49-F238E27FC236}">
                  <a16:creationId xmlns:a16="http://schemas.microsoft.com/office/drawing/2014/main" id="{D30FDB06-115C-B653-EA82-AFEEEA79FA2A}"/>
                </a:ext>
              </a:extLst>
            </p:cNvPr>
            <p:cNvGrpSpPr/>
            <p:nvPr/>
          </p:nvGrpSpPr>
          <p:grpSpPr>
            <a:xfrm>
              <a:off x="228683" y="2451998"/>
              <a:ext cx="5815596" cy="2363896"/>
              <a:chOff x="274999" y="2048058"/>
              <a:chExt cx="5815596" cy="2363896"/>
            </a:xfrm>
          </p:grpSpPr>
          <p:pic>
            <p:nvPicPr>
              <p:cNvPr id="11" name="Picture 10">
                <a:extLst>
                  <a:ext uri="{FF2B5EF4-FFF2-40B4-BE49-F238E27FC236}">
                    <a16:creationId xmlns:a16="http://schemas.microsoft.com/office/drawing/2014/main" id="{E41C3458-C1EF-66B0-88E5-D066FC2874CD}"/>
                  </a:ext>
                </a:extLst>
              </p:cNvPr>
              <p:cNvPicPr>
                <a:picLocks noChangeAspect="1"/>
              </p:cNvPicPr>
              <p:nvPr/>
            </p:nvPicPr>
            <p:blipFill rotWithShape="1">
              <a:blip r:embed="rId6"/>
              <a:srcRect l="2801"/>
              <a:stretch/>
            </p:blipFill>
            <p:spPr>
              <a:xfrm>
                <a:off x="274999" y="2388396"/>
                <a:ext cx="1909642" cy="1772470"/>
              </a:xfrm>
              <a:prstGeom prst="rect">
                <a:avLst/>
              </a:prstGeom>
            </p:spPr>
          </p:pic>
          <p:pic>
            <p:nvPicPr>
              <p:cNvPr id="12" name="Picture 11">
                <a:extLst>
                  <a:ext uri="{FF2B5EF4-FFF2-40B4-BE49-F238E27FC236}">
                    <a16:creationId xmlns:a16="http://schemas.microsoft.com/office/drawing/2014/main" id="{951994C0-6D33-6413-A5BD-3485BD8952A5}"/>
                  </a:ext>
                </a:extLst>
              </p:cNvPr>
              <p:cNvPicPr>
                <a:picLocks noChangeAspect="1"/>
              </p:cNvPicPr>
              <p:nvPr/>
            </p:nvPicPr>
            <p:blipFill>
              <a:blip r:embed="rId7"/>
              <a:stretch>
                <a:fillRect/>
              </a:stretch>
            </p:blipFill>
            <p:spPr>
              <a:xfrm>
                <a:off x="2249180" y="2048058"/>
                <a:ext cx="1726896" cy="2363896"/>
              </a:xfrm>
              <a:prstGeom prst="rect">
                <a:avLst/>
              </a:prstGeom>
            </p:spPr>
          </p:pic>
          <p:pic>
            <p:nvPicPr>
              <p:cNvPr id="16" name="Picture 15">
                <a:extLst>
                  <a:ext uri="{FF2B5EF4-FFF2-40B4-BE49-F238E27FC236}">
                    <a16:creationId xmlns:a16="http://schemas.microsoft.com/office/drawing/2014/main" id="{0DDC335E-016E-07DE-633C-5E3DB0CF1529}"/>
                  </a:ext>
                </a:extLst>
              </p:cNvPr>
              <p:cNvPicPr>
                <a:picLocks noChangeAspect="1"/>
              </p:cNvPicPr>
              <p:nvPr/>
            </p:nvPicPr>
            <p:blipFill>
              <a:blip r:embed="rId8"/>
              <a:stretch>
                <a:fillRect/>
              </a:stretch>
            </p:blipFill>
            <p:spPr>
              <a:xfrm>
                <a:off x="4123173" y="2363416"/>
                <a:ext cx="1967422" cy="1768875"/>
              </a:xfrm>
              <a:prstGeom prst="rect">
                <a:avLst/>
              </a:prstGeom>
            </p:spPr>
          </p:pic>
          <p:sp>
            <p:nvSpPr>
              <p:cNvPr id="18" name="Rectangle 17">
                <a:extLst>
                  <a:ext uri="{FF2B5EF4-FFF2-40B4-BE49-F238E27FC236}">
                    <a16:creationId xmlns:a16="http://schemas.microsoft.com/office/drawing/2014/main" id="{F2C34BD6-B84F-78C8-E865-039115E88868}"/>
                  </a:ext>
                </a:extLst>
              </p:cNvPr>
              <p:cNvSpPr/>
              <p:nvPr/>
            </p:nvSpPr>
            <p:spPr>
              <a:xfrm>
                <a:off x="3198613" y="3237229"/>
                <a:ext cx="968912" cy="271257"/>
              </a:xfrm>
              <a:prstGeom prst="rect">
                <a:avLst/>
              </a:prstGeom>
              <a:solidFill>
                <a:srgbClr val="FFFF00"/>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Gun cavity</a:t>
                </a:r>
              </a:p>
            </p:txBody>
          </p:sp>
          <p:cxnSp>
            <p:nvCxnSpPr>
              <p:cNvPr id="19" name="Straight Arrow Connector 18">
                <a:extLst>
                  <a:ext uri="{FF2B5EF4-FFF2-40B4-BE49-F238E27FC236}">
                    <a16:creationId xmlns:a16="http://schemas.microsoft.com/office/drawing/2014/main" id="{CFE7A536-9BE0-C1A4-54C2-0EDBD3B8233E}"/>
                  </a:ext>
                </a:extLst>
              </p:cNvPr>
              <p:cNvCxnSpPr>
                <a:cxnSpLocks/>
              </p:cNvCxnSpPr>
              <p:nvPr/>
            </p:nvCxnSpPr>
            <p:spPr>
              <a:xfrm flipH="1">
                <a:off x="3136481" y="3483105"/>
                <a:ext cx="422059" cy="470075"/>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grpSp>
        <p:sp>
          <p:nvSpPr>
            <p:cNvPr id="26" name="Rectangle 25">
              <a:extLst>
                <a:ext uri="{FF2B5EF4-FFF2-40B4-BE49-F238E27FC236}">
                  <a16:creationId xmlns:a16="http://schemas.microsoft.com/office/drawing/2014/main" id="{76D973FE-D9C7-5470-B443-770CC54EB7B7}"/>
                </a:ext>
              </a:extLst>
            </p:cNvPr>
            <p:cNvSpPr/>
            <p:nvPr/>
          </p:nvSpPr>
          <p:spPr>
            <a:xfrm>
              <a:off x="151174" y="2349585"/>
              <a:ext cx="6144851" cy="2466309"/>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a:extLst>
              <a:ext uri="{FF2B5EF4-FFF2-40B4-BE49-F238E27FC236}">
                <a16:creationId xmlns:a16="http://schemas.microsoft.com/office/drawing/2014/main" id="{D9809578-D42B-5C89-8A8D-C323F1105644}"/>
              </a:ext>
            </a:extLst>
          </p:cNvPr>
          <p:cNvGrpSpPr/>
          <p:nvPr/>
        </p:nvGrpSpPr>
        <p:grpSpPr>
          <a:xfrm>
            <a:off x="6467476" y="2435309"/>
            <a:ext cx="5495842" cy="2466309"/>
            <a:chOff x="6467476" y="2435309"/>
            <a:chExt cx="5495842" cy="2466309"/>
          </a:xfrm>
        </p:grpSpPr>
        <p:grpSp>
          <p:nvGrpSpPr>
            <p:cNvPr id="29" name="Group 28">
              <a:extLst>
                <a:ext uri="{FF2B5EF4-FFF2-40B4-BE49-F238E27FC236}">
                  <a16:creationId xmlns:a16="http://schemas.microsoft.com/office/drawing/2014/main" id="{9CBA1CC9-8439-987E-C0BB-D5CB97400722}"/>
                </a:ext>
              </a:extLst>
            </p:cNvPr>
            <p:cNvGrpSpPr/>
            <p:nvPr/>
          </p:nvGrpSpPr>
          <p:grpSpPr>
            <a:xfrm>
              <a:off x="6467476" y="2435309"/>
              <a:ext cx="5495842" cy="2466309"/>
              <a:chOff x="6467476" y="2349584"/>
              <a:chExt cx="5495842" cy="2466309"/>
            </a:xfrm>
          </p:grpSpPr>
          <p:pic>
            <p:nvPicPr>
              <p:cNvPr id="21" name="Picture 20">
                <a:extLst>
                  <a:ext uri="{FF2B5EF4-FFF2-40B4-BE49-F238E27FC236}">
                    <a16:creationId xmlns:a16="http://schemas.microsoft.com/office/drawing/2014/main" id="{4954D89C-6633-A264-CCD7-9AC20A1A76E6}"/>
                  </a:ext>
                </a:extLst>
              </p:cNvPr>
              <p:cNvPicPr>
                <a:picLocks noChangeAspect="1"/>
              </p:cNvPicPr>
              <p:nvPr/>
            </p:nvPicPr>
            <p:blipFill>
              <a:blip r:embed="rId9"/>
              <a:stretch>
                <a:fillRect/>
              </a:stretch>
            </p:blipFill>
            <p:spPr>
              <a:xfrm>
                <a:off x="6693735" y="2463885"/>
                <a:ext cx="2317089" cy="2238753"/>
              </a:xfrm>
              <a:prstGeom prst="rect">
                <a:avLst/>
              </a:prstGeom>
            </p:spPr>
          </p:pic>
          <p:pic>
            <p:nvPicPr>
              <p:cNvPr id="24" name="Picture 23">
                <a:extLst>
                  <a:ext uri="{FF2B5EF4-FFF2-40B4-BE49-F238E27FC236}">
                    <a16:creationId xmlns:a16="http://schemas.microsoft.com/office/drawing/2014/main" id="{B8855353-C7AC-A00A-0B9F-F9822AD7AAA7}"/>
                  </a:ext>
                </a:extLst>
              </p:cNvPr>
              <p:cNvPicPr>
                <a:picLocks noChangeAspect="1"/>
              </p:cNvPicPr>
              <p:nvPr/>
            </p:nvPicPr>
            <p:blipFill>
              <a:blip r:embed="rId10"/>
              <a:stretch>
                <a:fillRect/>
              </a:stretch>
            </p:blipFill>
            <p:spPr>
              <a:xfrm>
                <a:off x="9122128" y="2463885"/>
                <a:ext cx="2615847" cy="2242155"/>
              </a:xfrm>
              <a:prstGeom prst="rect">
                <a:avLst/>
              </a:prstGeom>
            </p:spPr>
          </p:pic>
          <p:sp>
            <p:nvSpPr>
              <p:cNvPr id="28" name="Rectangle 27">
                <a:extLst>
                  <a:ext uri="{FF2B5EF4-FFF2-40B4-BE49-F238E27FC236}">
                    <a16:creationId xmlns:a16="http://schemas.microsoft.com/office/drawing/2014/main" id="{BAA65A9B-DF64-04EA-8F42-9704CA136E26}"/>
                  </a:ext>
                </a:extLst>
              </p:cNvPr>
              <p:cNvSpPr/>
              <p:nvPr/>
            </p:nvSpPr>
            <p:spPr>
              <a:xfrm>
                <a:off x="6467476" y="2349584"/>
                <a:ext cx="5495842" cy="2466309"/>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TextBox 30">
              <a:extLst>
                <a:ext uri="{FF2B5EF4-FFF2-40B4-BE49-F238E27FC236}">
                  <a16:creationId xmlns:a16="http://schemas.microsoft.com/office/drawing/2014/main" id="{4FA67268-076C-EAA8-6459-CAFD82102C6E}"/>
                </a:ext>
              </a:extLst>
            </p:cNvPr>
            <p:cNvSpPr txBox="1"/>
            <p:nvPr/>
          </p:nvSpPr>
          <p:spPr>
            <a:xfrm>
              <a:off x="11404600" y="3068298"/>
              <a:ext cx="317500" cy="1200329"/>
            </a:xfrm>
            <a:prstGeom prst="rect">
              <a:avLst/>
            </a:prstGeom>
            <a:noFill/>
          </p:spPr>
          <p:txBody>
            <a:bodyPr wrap="square" rtlCol="0">
              <a:spAutoFit/>
            </a:bodyPr>
            <a:lstStyle/>
            <a:p>
              <a:r>
                <a:rPr lang="en-US" sz="1200" b="1" dirty="0">
                  <a:solidFill>
                    <a:srgbClr val="FFFF00"/>
                  </a:solidFill>
                </a:rPr>
                <a:t>CYBORG</a:t>
              </a:r>
            </a:p>
          </p:txBody>
        </p:sp>
      </p:grpSp>
    </p:spTree>
    <p:extLst>
      <p:ext uri="{BB962C8B-B14F-4D97-AF65-F5344CB8AC3E}">
        <p14:creationId xmlns:p14="http://schemas.microsoft.com/office/powerpoint/2010/main" val="158628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17DF97E3-88B7-17BD-711F-E44B6053D65E}"/>
              </a:ext>
            </a:extLst>
          </p:cNvPr>
          <p:cNvPicPr>
            <a:picLocks noChangeAspect="1"/>
          </p:cNvPicPr>
          <p:nvPr/>
        </p:nvPicPr>
        <p:blipFill>
          <a:blip r:embed="rId3"/>
          <a:stretch>
            <a:fillRect/>
          </a:stretch>
        </p:blipFill>
        <p:spPr>
          <a:xfrm>
            <a:off x="29797" y="2945644"/>
            <a:ext cx="4802435" cy="3573906"/>
          </a:xfrm>
          <a:prstGeom prst="rect">
            <a:avLst/>
          </a:prstGeom>
        </p:spPr>
      </p:pic>
      <p:sp>
        <p:nvSpPr>
          <p:cNvPr id="2" name="Title 1">
            <a:extLst>
              <a:ext uri="{FF2B5EF4-FFF2-40B4-BE49-F238E27FC236}">
                <a16:creationId xmlns:a16="http://schemas.microsoft.com/office/drawing/2014/main" id="{B4F6C9E9-57D5-ED46-CC9F-72E9278DA6E4}"/>
              </a:ext>
            </a:extLst>
          </p:cNvPr>
          <p:cNvSpPr>
            <a:spLocks noGrp="1"/>
          </p:cNvSpPr>
          <p:nvPr>
            <p:ph type="title"/>
          </p:nvPr>
        </p:nvSpPr>
        <p:spPr/>
        <p:txBody>
          <a:bodyPr/>
          <a:lstStyle/>
          <a:p>
            <a:r>
              <a:rPr lang="en-US" dirty="0"/>
              <a:t>Dark Current in CYBORG</a:t>
            </a:r>
          </a:p>
        </p:txBody>
      </p:sp>
      <p:sp>
        <p:nvSpPr>
          <p:cNvPr id="3" name="Date Placeholder 2">
            <a:extLst>
              <a:ext uri="{FF2B5EF4-FFF2-40B4-BE49-F238E27FC236}">
                <a16:creationId xmlns:a16="http://schemas.microsoft.com/office/drawing/2014/main" id="{6EF43B8D-D14C-FC34-678A-C0BAA94EF69D}"/>
              </a:ext>
            </a:extLst>
          </p:cNvPr>
          <p:cNvSpPr>
            <a:spLocks noGrp="1"/>
          </p:cNvSpPr>
          <p:nvPr>
            <p:ph type="dt" sz="half" idx="10"/>
          </p:nvPr>
        </p:nvSpPr>
        <p:spPr/>
        <p:txBody>
          <a:bodyPr/>
          <a:lstStyle/>
          <a:p>
            <a:fld id="{A0E2FA76-88C5-F640-8681-A024AEFF50BD}" type="datetime1">
              <a:rPr lang="en-US" smtClean="0"/>
              <a:t>3/4/2025</a:t>
            </a:fld>
            <a:endParaRPr lang="en-US"/>
          </a:p>
        </p:txBody>
      </p:sp>
      <p:sp>
        <p:nvSpPr>
          <p:cNvPr id="4" name="Footer Placeholder 3">
            <a:extLst>
              <a:ext uri="{FF2B5EF4-FFF2-40B4-BE49-F238E27FC236}">
                <a16:creationId xmlns:a16="http://schemas.microsoft.com/office/drawing/2014/main" id="{6A9C7C4B-877E-2636-9D8F-338BF82AC1C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6A16C5-CE1A-A0AB-B298-7135D5898F14}"/>
              </a:ext>
            </a:extLst>
          </p:cNvPr>
          <p:cNvSpPr>
            <a:spLocks noGrp="1"/>
          </p:cNvSpPr>
          <p:nvPr>
            <p:ph type="sldNum" sz="quarter" idx="12"/>
          </p:nvPr>
        </p:nvSpPr>
        <p:spPr/>
        <p:txBody>
          <a:bodyPr/>
          <a:lstStyle/>
          <a:p>
            <a:fld id="{921CBE81-14BD-7343-B359-01BCBA3179F9}" type="slidenum">
              <a:rPr lang="en-US" smtClean="0"/>
              <a:t>9</a:t>
            </a:fld>
            <a:endParaRPr lang="en-US"/>
          </a:p>
        </p:txBody>
      </p:sp>
      <p:pic>
        <p:nvPicPr>
          <p:cNvPr id="10" name="Picture 9">
            <a:extLst>
              <a:ext uri="{FF2B5EF4-FFF2-40B4-BE49-F238E27FC236}">
                <a16:creationId xmlns:a16="http://schemas.microsoft.com/office/drawing/2014/main" id="{5D983946-A861-42BF-0346-B97FCCCF5F4B}"/>
              </a:ext>
            </a:extLst>
          </p:cNvPr>
          <p:cNvPicPr>
            <a:picLocks noChangeAspect="1"/>
          </p:cNvPicPr>
          <p:nvPr/>
        </p:nvPicPr>
        <p:blipFill>
          <a:blip r:embed="rId4"/>
          <a:stretch>
            <a:fillRect/>
          </a:stretch>
        </p:blipFill>
        <p:spPr>
          <a:xfrm>
            <a:off x="4982337" y="5619029"/>
            <a:ext cx="2237476" cy="502363"/>
          </a:xfrm>
          <a:prstGeom prst="rect">
            <a:avLst/>
          </a:prstGeom>
          <a:ln>
            <a:solidFill>
              <a:schemeClr val="tx1"/>
            </a:solidFill>
          </a:ln>
        </p:spPr>
      </p:pic>
      <p:pic>
        <p:nvPicPr>
          <p:cNvPr id="14" name="Picture 13">
            <a:extLst>
              <a:ext uri="{FF2B5EF4-FFF2-40B4-BE49-F238E27FC236}">
                <a16:creationId xmlns:a16="http://schemas.microsoft.com/office/drawing/2014/main" id="{4D869141-6DC9-ED51-39B2-DCA102905691}"/>
              </a:ext>
            </a:extLst>
          </p:cNvPr>
          <p:cNvPicPr>
            <a:picLocks noChangeAspect="1"/>
          </p:cNvPicPr>
          <p:nvPr/>
        </p:nvPicPr>
        <p:blipFill>
          <a:blip r:embed="rId5"/>
          <a:stretch>
            <a:fillRect/>
          </a:stretch>
        </p:blipFill>
        <p:spPr>
          <a:xfrm>
            <a:off x="6042094" y="5878343"/>
            <a:ext cx="2797254" cy="446164"/>
          </a:xfrm>
          <a:prstGeom prst="rect">
            <a:avLst/>
          </a:prstGeom>
          <a:ln>
            <a:solidFill>
              <a:schemeClr val="tx1"/>
            </a:solidFill>
          </a:ln>
        </p:spPr>
      </p:pic>
      <p:sp>
        <p:nvSpPr>
          <p:cNvPr id="9" name="TextBox 8">
            <a:extLst>
              <a:ext uri="{FF2B5EF4-FFF2-40B4-BE49-F238E27FC236}">
                <a16:creationId xmlns:a16="http://schemas.microsoft.com/office/drawing/2014/main" id="{C3E4EAB4-C2BD-E89C-6E65-A738F9F80001}"/>
              </a:ext>
            </a:extLst>
          </p:cNvPr>
          <p:cNvSpPr txBox="1"/>
          <p:nvPr/>
        </p:nvSpPr>
        <p:spPr>
          <a:xfrm>
            <a:off x="2803859" y="5414734"/>
            <a:ext cx="1805571" cy="523220"/>
          </a:xfrm>
          <a:prstGeom prst="rect">
            <a:avLst/>
          </a:prstGeom>
          <a:noFill/>
        </p:spPr>
        <p:txBody>
          <a:bodyPr wrap="square" rtlCol="0">
            <a:spAutoFit/>
          </a:bodyPr>
          <a:lstStyle/>
          <a:p>
            <a:r>
              <a:rPr lang="en-US" sz="1400" b="1" dirty="0">
                <a:solidFill>
                  <a:srgbClr val="FFC000"/>
                </a:solidFill>
              </a:rPr>
              <a:t>Room temp 295 K</a:t>
            </a:r>
          </a:p>
          <a:p>
            <a:r>
              <a:rPr lang="en-US" sz="1400" b="1" dirty="0" err="1">
                <a:solidFill>
                  <a:srgbClr val="0070C0"/>
                </a:solidFill>
              </a:rPr>
              <a:t>Cryo</a:t>
            </a:r>
            <a:r>
              <a:rPr lang="en-US" sz="1400" b="1" dirty="0">
                <a:solidFill>
                  <a:srgbClr val="0070C0"/>
                </a:solidFill>
              </a:rPr>
              <a:t> temp 83 K</a:t>
            </a:r>
          </a:p>
        </p:txBody>
      </p:sp>
      <p:sp>
        <p:nvSpPr>
          <p:cNvPr id="15" name="TextBox 14">
            <a:extLst>
              <a:ext uri="{FF2B5EF4-FFF2-40B4-BE49-F238E27FC236}">
                <a16:creationId xmlns:a16="http://schemas.microsoft.com/office/drawing/2014/main" id="{E1890029-C8CF-6FA7-531A-18A587F40985}"/>
              </a:ext>
            </a:extLst>
          </p:cNvPr>
          <p:cNvSpPr txBox="1"/>
          <p:nvPr/>
        </p:nvSpPr>
        <p:spPr>
          <a:xfrm>
            <a:off x="129073" y="972334"/>
            <a:ext cx="5966927" cy="1477328"/>
          </a:xfrm>
          <a:prstGeom prst="rect">
            <a:avLst/>
          </a:prstGeom>
          <a:noFill/>
        </p:spPr>
        <p:txBody>
          <a:bodyPr wrap="square" rtlCol="0">
            <a:spAutoFit/>
          </a:bodyPr>
          <a:lstStyle/>
          <a:p>
            <a:pPr marL="285750" indent="-285750">
              <a:buFont typeface="Arial" panose="020B0604020202020204" pitchFamily="34" charset="0"/>
              <a:buChar char="•"/>
            </a:pPr>
            <a:r>
              <a:rPr lang="en-US" dirty="0"/>
              <a:t>Dark current is produced in absence of photons: thermal and (mostly) field emission mechanisms</a:t>
            </a:r>
          </a:p>
          <a:p>
            <a:pPr marL="285750" indent="-285750">
              <a:buFont typeface="Arial" panose="020B0604020202020204" pitchFamily="34" charset="0"/>
              <a:buChar char="•"/>
            </a:pPr>
            <a:r>
              <a:rPr lang="en-US" dirty="0"/>
              <a:t>Maximum input power ~0.5 MW</a:t>
            </a:r>
            <a:r>
              <a:rPr lang="en-US" dirty="0">
                <a:solidFill>
                  <a:schemeClr val="accent1"/>
                </a:solidFill>
              </a:rPr>
              <a:t>*</a:t>
            </a:r>
            <a:r>
              <a:rPr lang="en-US" dirty="0"/>
              <a:t> (</a:t>
            </a:r>
            <a:r>
              <a:rPr lang="en-US" dirty="0">
                <a:solidFill>
                  <a:schemeClr val="accent3"/>
                </a:solidFill>
              </a:rPr>
              <a:t>~75 MV/m at room temp</a:t>
            </a:r>
            <a:r>
              <a:rPr lang="en-US" dirty="0"/>
              <a:t>, </a:t>
            </a:r>
            <a:r>
              <a:rPr lang="en-US" dirty="0">
                <a:solidFill>
                  <a:srgbClr val="0070C0"/>
                </a:solidFill>
              </a:rPr>
              <a:t>~95 MV/m at 83 K</a:t>
            </a:r>
            <a:r>
              <a:rPr lang="en-US" dirty="0"/>
              <a:t>)</a:t>
            </a:r>
          </a:p>
          <a:p>
            <a:pPr marL="285750" indent="-285750">
              <a:buFont typeface="Arial" panose="020B0604020202020204" pitchFamily="34" charset="0"/>
              <a:buChar char="•"/>
            </a:pPr>
            <a:r>
              <a:rPr lang="en-US" dirty="0"/>
              <a:t>Reduction of dark current at cold temperature</a:t>
            </a:r>
          </a:p>
        </p:txBody>
      </p:sp>
      <p:grpSp>
        <p:nvGrpSpPr>
          <p:cNvPr id="11" name="Group 10">
            <a:extLst>
              <a:ext uri="{FF2B5EF4-FFF2-40B4-BE49-F238E27FC236}">
                <a16:creationId xmlns:a16="http://schemas.microsoft.com/office/drawing/2014/main" id="{CAB63254-8291-92DF-C8B7-20FA750BD28B}"/>
              </a:ext>
            </a:extLst>
          </p:cNvPr>
          <p:cNvGrpSpPr/>
          <p:nvPr/>
        </p:nvGrpSpPr>
        <p:grpSpPr>
          <a:xfrm>
            <a:off x="702012" y="3136886"/>
            <a:ext cx="2566121" cy="897782"/>
            <a:chOff x="5368087" y="2166827"/>
            <a:chExt cx="2764793" cy="977795"/>
          </a:xfrm>
          <a:solidFill>
            <a:schemeClr val="bg1"/>
          </a:solidFill>
        </p:grpSpPr>
        <p:sp>
          <p:nvSpPr>
            <p:cNvPr id="6" name="Rectangle 5">
              <a:extLst>
                <a:ext uri="{FF2B5EF4-FFF2-40B4-BE49-F238E27FC236}">
                  <a16:creationId xmlns:a16="http://schemas.microsoft.com/office/drawing/2014/main" id="{7A178129-6730-891E-69F6-93BB701319BC}"/>
                </a:ext>
              </a:extLst>
            </p:cNvPr>
            <p:cNvSpPr/>
            <p:nvPr/>
          </p:nvSpPr>
          <p:spPr>
            <a:xfrm>
              <a:off x="5368087" y="2166827"/>
              <a:ext cx="2764793" cy="977795"/>
            </a:xfrm>
            <a:prstGeom prst="rect">
              <a:avLst/>
            </a:prstGeom>
            <a:grp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a:extLst>
                <a:ext uri="{FF2B5EF4-FFF2-40B4-BE49-F238E27FC236}">
                  <a16:creationId xmlns:a16="http://schemas.microsoft.com/office/drawing/2014/main" id="{560265E9-21A1-DA47-ED45-605EBEDF2BDE}"/>
                </a:ext>
              </a:extLst>
            </p:cNvPr>
            <p:cNvPicPr>
              <a:picLocks noChangeAspect="1"/>
            </p:cNvPicPr>
            <p:nvPr/>
          </p:nvPicPr>
          <p:blipFill>
            <a:blip r:embed="rId6"/>
            <a:stretch>
              <a:fillRect/>
            </a:stretch>
          </p:blipFill>
          <p:spPr>
            <a:xfrm>
              <a:off x="5448042" y="2231891"/>
              <a:ext cx="2592631" cy="442154"/>
            </a:xfrm>
            <a:prstGeom prst="rect">
              <a:avLst/>
            </a:prstGeom>
            <a:grpFill/>
          </p:spPr>
        </p:pic>
        <p:pic>
          <p:nvPicPr>
            <p:cNvPr id="20" name="Picture 19">
              <a:extLst>
                <a:ext uri="{FF2B5EF4-FFF2-40B4-BE49-F238E27FC236}">
                  <a16:creationId xmlns:a16="http://schemas.microsoft.com/office/drawing/2014/main" id="{B2BB042E-E67C-5A07-0EAA-DEA622F8AC69}"/>
                </a:ext>
              </a:extLst>
            </p:cNvPr>
            <p:cNvPicPr>
              <a:picLocks noChangeAspect="1"/>
            </p:cNvPicPr>
            <p:nvPr/>
          </p:nvPicPr>
          <p:blipFill>
            <a:blip r:embed="rId7"/>
            <a:stretch>
              <a:fillRect/>
            </a:stretch>
          </p:blipFill>
          <p:spPr>
            <a:xfrm>
              <a:off x="5595808" y="2820184"/>
              <a:ext cx="2430924" cy="244425"/>
            </a:xfrm>
            <a:prstGeom prst="rect">
              <a:avLst/>
            </a:prstGeom>
            <a:grpFill/>
          </p:spPr>
        </p:pic>
      </p:grpSp>
      <p:grpSp>
        <p:nvGrpSpPr>
          <p:cNvPr id="25" name="Group 24">
            <a:extLst>
              <a:ext uri="{FF2B5EF4-FFF2-40B4-BE49-F238E27FC236}">
                <a16:creationId xmlns:a16="http://schemas.microsoft.com/office/drawing/2014/main" id="{AFA5D622-FFCA-9D79-9525-4F1B343020DA}"/>
              </a:ext>
            </a:extLst>
          </p:cNvPr>
          <p:cNvGrpSpPr/>
          <p:nvPr/>
        </p:nvGrpSpPr>
        <p:grpSpPr>
          <a:xfrm>
            <a:off x="4961469" y="2800719"/>
            <a:ext cx="6337300" cy="2703362"/>
            <a:chOff x="5753100" y="2766851"/>
            <a:chExt cx="6337300" cy="2703362"/>
          </a:xfrm>
        </p:grpSpPr>
        <p:pic>
          <p:nvPicPr>
            <p:cNvPr id="16" name="Picture 15">
              <a:extLst>
                <a:ext uri="{FF2B5EF4-FFF2-40B4-BE49-F238E27FC236}">
                  <a16:creationId xmlns:a16="http://schemas.microsoft.com/office/drawing/2014/main" id="{8811D448-3993-3F14-2507-8091847549B6}"/>
                </a:ext>
              </a:extLst>
            </p:cNvPr>
            <p:cNvPicPr>
              <a:picLocks noChangeAspect="1"/>
            </p:cNvPicPr>
            <p:nvPr/>
          </p:nvPicPr>
          <p:blipFill>
            <a:blip r:embed="rId8"/>
            <a:stretch>
              <a:fillRect/>
            </a:stretch>
          </p:blipFill>
          <p:spPr>
            <a:xfrm>
              <a:off x="8150396" y="2766851"/>
              <a:ext cx="3940004" cy="2164837"/>
            </a:xfrm>
            <a:prstGeom prst="rect">
              <a:avLst/>
            </a:prstGeom>
          </p:spPr>
        </p:pic>
        <p:pic>
          <p:nvPicPr>
            <p:cNvPr id="22" name="Picture 21">
              <a:extLst>
                <a:ext uri="{FF2B5EF4-FFF2-40B4-BE49-F238E27FC236}">
                  <a16:creationId xmlns:a16="http://schemas.microsoft.com/office/drawing/2014/main" id="{1A31E373-9B49-4A1E-5CFC-BCB108AAB655}"/>
                </a:ext>
              </a:extLst>
            </p:cNvPr>
            <p:cNvPicPr>
              <a:picLocks noChangeAspect="1"/>
            </p:cNvPicPr>
            <p:nvPr/>
          </p:nvPicPr>
          <p:blipFill rotWithShape="1">
            <a:blip r:embed="rId9"/>
            <a:srcRect l="52945" b="14101"/>
            <a:stretch/>
          </p:blipFill>
          <p:spPr>
            <a:xfrm>
              <a:off x="5753101" y="2975736"/>
              <a:ext cx="2397296" cy="1869314"/>
            </a:xfrm>
            <a:prstGeom prst="rect">
              <a:avLst/>
            </a:prstGeom>
          </p:spPr>
        </p:pic>
        <p:sp>
          <p:nvSpPr>
            <p:cNvPr id="12" name="Right Brace 11">
              <a:extLst>
                <a:ext uri="{FF2B5EF4-FFF2-40B4-BE49-F238E27FC236}">
                  <a16:creationId xmlns:a16="http://schemas.microsoft.com/office/drawing/2014/main" id="{343D2858-8618-F0B6-EFB3-25384BC4B0A8}"/>
                </a:ext>
              </a:extLst>
            </p:cNvPr>
            <p:cNvSpPr/>
            <p:nvPr/>
          </p:nvSpPr>
          <p:spPr>
            <a:xfrm rot="5400000">
              <a:off x="10038568" y="3108457"/>
              <a:ext cx="228600" cy="3875063"/>
            </a:xfrm>
            <a:prstGeom prst="rightBrace">
              <a:avLst>
                <a:gd name="adj1" fmla="val 41666"/>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7E7B7B82-E07D-8BCB-7307-134E66BE5C0D}"/>
                </a:ext>
              </a:extLst>
            </p:cNvPr>
            <p:cNvSpPr txBox="1"/>
            <p:nvPr/>
          </p:nvSpPr>
          <p:spPr>
            <a:xfrm>
              <a:off x="9610357" y="5125421"/>
              <a:ext cx="1408676" cy="307777"/>
            </a:xfrm>
            <a:prstGeom prst="rect">
              <a:avLst/>
            </a:prstGeom>
            <a:noFill/>
          </p:spPr>
          <p:txBody>
            <a:bodyPr wrap="square" rtlCol="0">
              <a:spAutoFit/>
            </a:bodyPr>
            <a:lstStyle/>
            <a:p>
              <a:r>
                <a:rPr lang="en-US" sz="1400" dirty="0">
                  <a:solidFill>
                    <a:schemeClr val="accent1"/>
                  </a:solidFill>
                </a:rPr>
                <a:t>Same power</a:t>
              </a:r>
            </a:p>
          </p:txBody>
        </p:sp>
        <p:sp>
          <p:nvSpPr>
            <p:cNvPr id="17" name="TextBox 16">
              <a:extLst>
                <a:ext uri="{FF2B5EF4-FFF2-40B4-BE49-F238E27FC236}">
                  <a16:creationId xmlns:a16="http://schemas.microsoft.com/office/drawing/2014/main" id="{3C0985E8-56C2-3C55-01A3-6B800743BF82}"/>
                </a:ext>
              </a:extLst>
            </p:cNvPr>
            <p:cNvSpPr txBox="1"/>
            <p:nvPr/>
          </p:nvSpPr>
          <p:spPr>
            <a:xfrm>
              <a:off x="7148121" y="5162436"/>
              <a:ext cx="1408676" cy="307777"/>
            </a:xfrm>
            <a:prstGeom prst="rect">
              <a:avLst/>
            </a:prstGeom>
            <a:noFill/>
          </p:spPr>
          <p:txBody>
            <a:bodyPr wrap="square" rtlCol="0">
              <a:spAutoFit/>
            </a:bodyPr>
            <a:lstStyle/>
            <a:p>
              <a:r>
                <a:rPr lang="en-US" sz="1400" dirty="0">
                  <a:solidFill>
                    <a:srgbClr val="00B050"/>
                  </a:solidFill>
                </a:rPr>
                <a:t>Same field</a:t>
              </a:r>
            </a:p>
          </p:txBody>
        </p:sp>
        <p:sp>
          <p:nvSpPr>
            <p:cNvPr id="19" name="Right Brace 18">
              <a:extLst>
                <a:ext uri="{FF2B5EF4-FFF2-40B4-BE49-F238E27FC236}">
                  <a16:creationId xmlns:a16="http://schemas.microsoft.com/office/drawing/2014/main" id="{171E46D5-264D-758C-A2AD-9F2B48F7FCC1}"/>
                </a:ext>
              </a:extLst>
            </p:cNvPr>
            <p:cNvSpPr/>
            <p:nvPr/>
          </p:nvSpPr>
          <p:spPr>
            <a:xfrm rot="5400000">
              <a:off x="7576332" y="3155909"/>
              <a:ext cx="228600" cy="3875063"/>
            </a:xfrm>
            <a:prstGeom prst="rightBrace">
              <a:avLst>
                <a:gd name="adj1" fmla="val 41666"/>
                <a:gd name="adj2" fmla="val 50000"/>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23" name="Picture 22">
              <a:extLst>
                <a:ext uri="{FF2B5EF4-FFF2-40B4-BE49-F238E27FC236}">
                  <a16:creationId xmlns:a16="http://schemas.microsoft.com/office/drawing/2014/main" id="{01BE0E37-B1FA-D49E-45FA-D655611289DB}"/>
                </a:ext>
              </a:extLst>
            </p:cNvPr>
            <p:cNvPicPr>
              <a:picLocks noChangeAspect="1"/>
            </p:cNvPicPr>
            <p:nvPr/>
          </p:nvPicPr>
          <p:blipFill>
            <a:blip r:embed="rId10"/>
            <a:stretch>
              <a:fillRect/>
            </a:stretch>
          </p:blipFill>
          <p:spPr>
            <a:xfrm>
              <a:off x="6396770" y="2797014"/>
              <a:ext cx="853891" cy="178722"/>
            </a:xfrm>
            <a:prstGeom prst="rect">
              <a:avLst/>
            </a:prstGeom>
          </p:spPr>
        </p:pic>
        <p:sp>
          <p:nvSpPr>
            <p:cNvPr id="8" name="TextBox 7">
              <a:extLst>
                <a:ext uri="{FF2B5EF4-FFF2-40B4-BE49-F238E27FC236}">
                  <a16:creationId xmlns:a16="http://schemas.microsoft.com/office/drawing/2014/main" id="{0317CD3D-ED82-1B5E-777B-E49C1146DC45}"/>
                </a:ext>
              </a:extLst>
            </p:cNvPr>
            <p:cNvSpPr txBox="1"/>
            <p:nvPr/>
          </p:nvSpPr>
          <p:spPr>
            <a:xfrm>
              <a:off x="5753100" y="4412867"/>
              <a:ext cx="1625600" cy="369332"/>
            </a:xfrm>
            <a:prstGeom prst="rect">
              <a:avLst/>
            </a:prstGeom>
            <a:noFill/>
          </p:spPr>
          <p:txBody>
            <a:bodyPr wrap="square" rtlCol="0">
              <a:spAutoFit/>
            </a:bodyPr>
            <a:lstStyle/>
            <a:p>
              <a:r>
                <a:rPr lang="en-US" b="1" dirty="0">
                  <a:solidFill>
                    <a:schemeClr val="accent2">
                      <a:lumMod val="60000"/>
                      <a:lumOff val="40000"/>
                    </a:schemeClr>
                  </a:solidFill>
                </a:rPr>
                <a:t>cold</a:t>
              </a:r>
            </a:p>
          </p:txBody>
        </p:sp>
        <p:sp>
          <p:nvSpPr>
            <p:cNvPr id="21" name="TextBox 20">
              <a:extLst>
                <a:ext uri="{FF2B5EF4-FFF2-40B4-BE49-F238E27FC236}">
                  <a16:creationId xmlns:a16="http://schemas.microsoft.com/office/drawing/2014/main" id="{62D7133A-9865-EE48-1D0F-89E5A4078C1C}"/>
                </a:ext>
              </a:extLst>
            </p:cNvPr>
            <p:cNvSpPr txBox="1"/>
            <p:nvPr/>
          </p:nvSpPr>
          <p:spPr>
            <a:xfrm>
              <a:off x="10314695" y="4409672"/>
              <a:ext cx="1625600" cy="369332"/>
            </a:xfrm>
            <a:prstGeom prst="rect">
              <a:avLst/>
            </a:prstGeom>
            <a:noFill/>
          </p:spPr>
          <p:txBody>
            <a:bodyPr wrap="square" rtlCol="0">
              <a:spAutoFit/>
            </a:bodyPr>
            <a:lstStyle/>
            <a:p>
              <a:r>
                <a:rPr lang="en-US" b="1" dirty="0">
                  <a:solidFill>
                    <a:schemeClr val="accent2">
                      <a:lumMod val="60000"/>
                      <a:lumOff val="40000"/>
                    </a:schemeClr>
                  </a:solidFill>
                </a:rPr>
                <a:t>cold</a:t>
              </a:r>
            </a:p>
          </p:txBody>
        </p:sp>
        <p:sp>
          <p:nvSpPr>
            <p:cNvPr id="24" name="TextBox 23">
              <a:extLst>
                <a:ext uri="{FF2B5EF4-FFF2-40B4-BE49-F238E27FC236}">
                  <a16:creationId xmlns:a16="http://schemas.microsoft.com/office/drawing/2014/main" id="{53FDF41D-DC7A-CB00-B3C2-3E22074D2084}"/>
                </a:ext>
              </a:extLst>
            </p:cNvPr>
            <p:cNvSpPr txBox="1"/>
            <p:nvPr/>
          </p:nvSpPr>
          <p:spPr>
            <a:xfrm>
              <a:off x="8278435" y="4409672"/>
              <a:ext cx="1625600" cy="369332"/>
            </a:xfrm>
            <a:prstGeom prst="rect">
              <a:avLst/>
            </a:prstGeom>
            <a:noFill/>
          </p:spPr>
          <p:txBody>
            <a:bodyPr wrap="square" rtlCol="0">
              <a:spAutoFit/>
            </a:bodyPr>
            <a:lstStyle/>
            <a:p>
              <a:r>
                <a:rPr lang="en-US" b="1" dirty="0">
                  <a:solidFill>
                    <a:srgbClr val="F5B60F"/>
                  </a:solidFill>
                </a:rPr>
                <a:t>warm</a:t>
              </a:r>
            </a:p>
          </p:txBody>
        </p:sp>
      </p:grpSp>
      <p:sp>
        <p:nvSpPr>
          <p:cNvPr id="26" name="TextBox 25">
            <a:extLst>
              <a:ext uri="{FF2B5EF4-FFF2-40B4-BE49-F238E27FC236}">
                <a16:creationId xmlns:a16="http://schemas.microsoft.com/office/drawing/2014/main" id="{A4F06E79-4813-FA1A-CD1F-8AD44525399A}"/>
              </a:ext>
            </a:extLst>
          </p:cNvPr>
          <p:cNvSpPr txBox="1"/>
          <p:nvPr/>
        </p:nvSpPr>
        <p:spPr>
          <a:xfrm>
            <a:off x="397932" y="2429402"/>
            <a:ext cx="2311400" cy="276999"/>
          </a:xfrm>
          <a:prstGeom prst="rect">
            <a:avLst/>
          </a:prstGeom>
          <a:solidFill>
            <a:schemeClr val="bg1"/>
          </a:solidFill>
        </p:spPr>
        <p:txBody>
          <a:bodyPr wrap="square" rtlCol="0">
            <a:spAutoFit/>
          </a:bodyPr>
          <a:lstStyle/>
          <a:p>
            <a:r>
              <a:rPr lang="en-US" sz="1200" dirty="0"/>
              <a:t>(</a:t>
            </a:r>
            <a:r>
              <a:rPr lang="en-US" sz="1200" dirty="0">
                <a:solidFill>
                  <a:schemeClr val="accent1"/>
                </a:solidFill>
              </a:rPr>
              <a:t>*</a:t>
            </a:r>
            <a:r>
              <a:rPr lang="en-US" sz="1200" dirty="0"/>
              <a:t>) Before klystron optimization </a:t>
            </a:r>
          </a:p>
        </p:txBody>
      </p:sp>
      <p:pic>
        <p:nvPicPr>
          <p:cNvPr id="29" name="Picture 28">
            <a:extLst>
              <a:ext uri="{FF2B5EF4-FFF2-40B4-BE49-F238E27FC236}">
                <a16:creationId xmlns:a16="http://schemas.microsoft.com/office/drawing/2014/main" id="{8870184E-7E51-A6F7-5554-443FE328EBA2}"/>
              </a:ext>
            </a:extLst>
          </p:cNvPr>
          <p:cNvPicPr>
            <a:picLocks noChangeAspect="1"/>
          </p:cNvPicPr>
          <p:nvPr/>
        </p:nvPicPr>
        <p:blipFill>
          <a:blip r:embed="rId11"/>
          <a:stretch>
            <a:fillRect/>
          </a:stretch>
        </p:blipFill>
        <p:spPr>
          <a:xfrm>
            <a:off x="7060828" y="926236"/>
            <a:ext cx="3230949" cy="1820896"/>
          </a:xfrm>
          <a:prstGeom prst="rect">
            <a:avLst/>
          </a:prstGeom>
        </p:spPr>
      </p:pic>
      <p:sp>
        <p:nvSpPr>
          <p:cNvPr id="32" name="TextBox 31">
            <a:extLst>
              <a:ext uri="{FF2B5EF4-FFF2-40B4-BE49-F238E27FC236}">
                <a16:creationId xmlns:a16="http://schemas.microsoft.com/office/drawing/2014/main" id="{A42B2831-2AA7-2A91-2FC9-15F4EE274B2B}"/>
              </a:ext>
            </a:extLst>
          </p:cNvPr>
          <p:cNvSpPr txBox="1"/>
          <p:nvPr/>
        </p:nvSpPr>
        <p:spPr>
          <a:xfrm>
            <a:off x="8919643" y="5891682"/>
            <a:ext cx="2379126" cy="461665"/>
          </a:xfrm>
          <a:prstGeom prst="rect">
            <a:avLst/>
          </a:prstGeom>
          <a:noFill/>
        </p:spPr>
        <p:txBody>
          <a:bodyPr wrap="square" rtlCol="0">
            <a:spAutoFit/>
          </a:bodyPr>
          <a:lstStyle/>
          <a:p>
            <a:r>
              <a:rPr lang="en-US" sz="1200" dirty="0">
                <a:hlinkClick r:id="rId12"/>
              </a:rPr>
              <a:t>G. Lawler </a:t>
            </a:r>
            <a:r>
              <a:rPr lang="en-US" sz="1200" i="1" dirty="0">
                <a:hlinkClick r:id="rId12"/>
              </a:rPr>
              <a:t>et al.</a:t>
            </a:r>
            <a:r>
              <a:rPr lang="en-US" sz="1200" dirty="0">
                <a:hlinkClick r:id="rId12"/>
              </a:rPr>
              <a:t>, IPAC 24, 2024</a:t>
            </a:r>
            <a:endParaRPr lang="en-US" sz="1200" dirty="0"/>
          </a:p>
          <a:p>
            <a:r>
              <a:rPr lang="en-US" sz="1200" dirty="0">
                <a:hlinkClick r:id="rId13"/>
              </a:rPr>
              <a:t>G. Lawler </a:t>
            </a:r>
            <a:r>
              <a:rPr lang="en-US" sz="1200" i="1" dirty="0">
                <a:hlinkClick r:id="rId13"/>
              </a:rPr>
              <a:t>et al.</a:t>
            </a:r>
            <a:r>
              <a:rPr lang="en-US" sz="1200" dirty="0">
                <a:hlinkClick r:id="rId13"/>
              </a:rPr>
              <a:t>, IPAC 24, 2024</a:t>
            </a:r>
            <a:endParaRPr lang="en-US" sz="1200" dirty="0"/>
          </a:p>
        </p:txBody>
      </p:sp>
    </p:spTree>
    <p:extLst>
      <p:ext uri="{BB962C8B-B14F-4D97-AF65-F5344CB8AC3E}">
        <p14:creationId xmlns:p14="http://schemas.microsoft.com/office/powerpoint/2010/main" val="2294629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9EE85-404C-6DBD-A5BE-77BB839E82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677F0A-4157-6CF0-3ADE-4CB1B5B9E354}"/>
              </a:ext>
            </a:extLst>
          </p:cNvPr>
          <p:cNvSpPr>
            <a:spLocks noGrp="1"/>
          </p:cNvSpPr>
          <p:nvPr>
            <p:ph type="title"/>
          </p:nvPr>
        </p:nvSpPr>
        <p:spPr/>
        <p:txBody>
          <a:bodyPr/>
          <a:lstStyle/>
          <a:p>
            <a:r>
              <a:rPr lang="en-US" dirty="0"/>
              <a:t>Photo-electrons from Cu Cathodes</a:t>
            </a:r>
          </a:p>
        </p:txBody>
      </p:sp>
      <p:sp>
        <p:nvSpPr>
          <p:cNvPr id="3" name="Date Placeholder 2">
            <a:extLst>
              <a:ext uri="{FF2B5EF4-FFF2-40B4-BE49-F238E27FC236}">
                <a16:creationId xmlns:a16="http://schemas.microsoft.com/office/drawing/2014/main" id="{1B86B21F-A39F-DCCC-2CDB-232FB0DBF6B2}"/>
              </a:ext>
            </a:extLst>
          </p:cNvPr>
          <p:cNvSpPr>
            <a:spLocks noGrp="1"/>
          </p:cNvSpPr>
          <p:nvPr>
            <p:ph type="dt" sz="half" idx="10"/>
          </p:nvPr>
        </p:nvSpPr>
        <p:spPr/>
        <p:txBody>
          <a:bodyPr/>
          <a:lstStyle/>
          <a:p>
            <a:fld id="{A0E2FA76-88C5-F640-8681-A024AEFF50BD}" type="datetime1">
              <a:rPr lang="en-US" smtClean="0"/>
              <a:t>3/4/2025</a:t>
            </a:fld>
            <a:endParaRPr lang="en-US"/>
          </a:p>
        </p:txBody>
      </p:sp>
      <p:sp>
        <p:nvSpPr>
          <p:cNvPr id="4" name="Footer Placeholder 3">
            <a:extLst>
              <a:ext uri="{FF2B5EF4-FFF2-40B4-BE49-F238E27FC236}">
                <a16:creationId xmlns:a16="http://schemas.microsoft.com/office/drawing/2014/main" id="{3B75696B-BB93-6F39-2DD8-64C11B34512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68CED6F-CD1C-4295-80D2-EB385B31C9B2}"/>
              </a:ext>
            </a:extLst>
          </p:cNvPr>
          <p:cNvSpPr>
            <a:spLocks noGrp="1"/>
          </p:cNvSpPr>
          <p:nvPr>
            <p:ph type="sldNum" sz="quarter" idx="12"/>
          </p:nvPr>
        </p:nvSpPr>
        <p:spPr/>
        <p:txBody>
          <a:bodyPr/>
          <a:lstStyle/>
          <a:p>
            <a:fld id="{921CBE81-14BD-7343-B359-01BCBA3179F9}" type="slidenum">
              <a:rPr lang="en-US" smtClean="0"/>
              <a:t>10</a:t>
            </a:fld>
            <a:endParaRPr lang="en-US"/>
          </a:p>
        </p:txBody>
      </p:sp>
      <p:sp>
        <p:nvSpPr>
          <p:cNvPr id="6" name="TextBox 5">
            <a:extLst>
              <a:ext uri="{FF2B5EF4-FFF2-40B4-BE49-F238E27FC236}">
                <a16:creationId xmlns:a16="http://schemas.microsoft.com/office/drawing/2014/main" id="{D6C9D295-A91A-9BB2-BFDC-A9E34237D888}"/>
              </a:ext>
            </a:extLst>
          </p:cNvPr>
          <p:cNvSpPr txBox="1"/>
          <p:nvPr/>
        </p:nvSpPr>
        <p:spPr>
          <a:xfrm>
            <a:off x="204688" y="928728"/>
            <a:ext cx="10141579" cy="1200329"/>
          </a:xfrm>
          <a:prstGeom prst="rect">
            <a:avLst/>
          </a:prstGeom>
          <a:noFill/>
        </p:spPr>
        <p:txBody>
          <a:bodyPr wrap="square" rtlCol="0">
            <a:spAutoFit/>
          </a:bodyPr>
          <a:lstStyle/>
          <a:p>
            <a:pPr marL="285750" indent="-285750">
              <a:buFont typeface="Arial" panose="020B0604020202020204" pitchFamily="34" charset="0"/>
              <a:buChar char="•"/>
            </a:pPr>
            <a:r>
              <a:rPr lang="en-US" dirty="0"/>
              <a:t>Current status of the beamline: mirror box for UV injection</a:t>
            </a:r>
          </a:p>
          <a:p>
            <a:pPr marL="285750" indent="-285750">
              <a:buFont typeface="Arial" panose="020B0604020202020204" pitchFamily="34" charset="0"/>
              <a:buChar char="•"/>
            </a:pPr>
            <a:r>
              <a:rPr lang="en-US" dirty="0"/>
              <a:t>Finalizing laser transport and RF synchronization</a:t>
            </a:r>
          </a:p>
          <a:p>
            <a:pPr marL="285750" indent="-285750">
              <a:buFont typeface="Arial" panose="020B0604020202020204" pitchFamily="34" charset="0"/>
              <a:buChar char="•"/>
            </a:pPr>
            <a:r>
              <a:rPr lang="en-US" dirty="0"/>
              <a:t>First beams expected in March</a:t>
            </a:r>
          </a:p>
          <a:p>
            <a:pPr marL="285750" indent="-285750">
              <a:buFont typeface="Arial" panose="020B0604020202020204" pitchFamily="34" charset="0"/>
              <a:buChar char="•"/>
            </a:pPr>
            <a:r>
              <a:rPr lang="en-US" dirty="0"/>
              <a:t>Finalizing diagnostics (TEM grid and spectrometer) for full characterization ~Summer 2025</a:t>
            </a:r>
          </a:p>
        </p:txBody>
      </p:sp>
      <p:grpSp>
        <p:nvGrpSpPr>
          <p:cNvPr id="17" name="Group 16">
            <a:extLst>
              <a:ext uri="{FF2B5EF4-FFF2-40B4-BE49-F238E27FC236}">
                <a16:creationId xmlns:a16="http://schemas.microsoft.com/office/drawing/2014/main" id="{4BC0AB16-7BCA-B87E-7718-0EC5647EF925}"/>
              </a:ext>
            </a:extLst>
          </p:cNvPr>
          <p:cNvGrpSpPr/>
          <p:nvPr/>
        </p:nvGrpSpPr>
        <p:grpSpPr>
          <a:xfrm>
            <a:off x="526338" y="2212714"/>
            <a:ext cx="5278853" cy="3986072"/>
            <a:chOff x="526338" y="2212714"/>
            <a:chExt cx="5278853" cy="3986072"/>
          </a:xfrm>
        </p:grpSpPr>
        <p:pic>
          <p:nvPicPr>
            <p:cNvPr id="8" name="Picture 7">
              <a:extLst>
                <a:ext uri="{FF2B5EF4-FFF2-40B4-BE49-F238E27FC236}">
                  <a16:creationId xmlns:a16="http://schemas.microsoft.com/office/drawing/2014/main" id="{10E0F4CF-B405-B063-E5C7-4F87CAC8770D}"/>
                </a:ext>
              </a:extLst>
            </p:cNvPr>
            <p:cNvPicPr>
              <a:picLocks noChangeAspect="1"/>
            </p:cNvPicPr>
            <p:nvPr/>
          </p:nvPicPr>
          <p:blipFill>
            <a:blip r:embed="rId2"/>
            <a:stretch>
              <a:fillRect/>
            </a:stretch>
          </p:blipFill>
          <p:spPr>
            <a:xfrm>
              <a:off x="526338" y="2212714"/>
              <a:ext cx="5278853" cy="3986072"/>
            </a:xfrm>
            <a:prstGeom prst="rect">
              <a:avLst/>
            </a:prstGeom>
          </p:spPr>
        </p:pic>
        <p:sp>
          <p:nvSpPr>
            <p:cNvPr id="14" name="Arrow: Right 13">
              <a:extLst>
                <a:ext uri="{FF2B5EF4-FFF2-40B4-BE49-F238E27FC236}">
                  <a16:creationId xmlns:a16="http://schemas.microsoft.com/office/drawing/2014/main" id="{5468E824-BB77-6D0E-EFEA-E478814AF1F2}"/>
                </a:ext>
              </a:extLst>
            </p:cNvPr>
            <p:cNvSpPr/>
            <p:nvPr/>
          </p:nvSpPr>
          <p:spPr>
            <a:xfrm>
              <a:off x="1907858" y="4144968"/>
              <a:ext cx="1257906" cy="327190"/>
            </a:xfrm>
            <a:prstGeom prst="rightArrow">
              <a:avLst/>
            </a:prstGeom>
            <a:solidFill>
              <a:schemeClr val="accent2">
                <a:lumMod val="60000"/>
                <a:lumOff val="4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e-beam</a:t>
              </a:r>
            </a:p>
          </p:txBody>
        </p:sp>
      </p:grpSp>
      <p:pic>
        <p:nvPicPr>
          <p:cNvPr id="15" name="Picture 14">
            <a:extLst>
              <a:ext uri="{FF2B5EF4-FFF2-40B4-BE49-F238E27FC236}">
                <a16:creationId xmlns:a16="http://schemas.microsoft.com/office/drawing/2014/main" id="{4D45D9B3-0A16-9BEC-CBB0-313D78E32E54}"/>
              </a:ext>
            </a:extLst>
          </p:cNvPr>
          <p:cNvPicPr>
            <a:picLocks noChangeAspect="1"/>
          </p:cNvPicPr>
          <p:nvPr/>
        </p:nvPicPr>
        <p:blipFill>
          <a:blip r:embed="rId3"/>
          <a:stretch>
            <a:fillRect/>
          </a:stretch>
        </p:blipFill>
        <p:spPr>
          <a:xfrm>
            <a:off x="6013801" y="2559671"/>
            <a:ext cx="3194816" cy="2951864"/>
          </a:xfrm>
          <a:prstGeom prst="rect">
            <a:avLst/>
          </a:prstGeom>
        </p:spPr>
      </p:pic>
      <p:pic>
        <p:nvPicPr>
          <p:cNvPr id="18" name="Picture 17">
            <a:extLst>
              <a:ext uri="{FF2B5EF4-FFF2-40B4-BE49-F238E27FC236}">
                <a16:creationId xmlns:a16="http://schemas.microsoft.com/office/drawing/2014/main" id="{C1042422-6835-65F7-5970-1D938ACB7DCA}"/>
              </a:ext>
            </a:extLst>
          </p:cNvPr>
          <p:cNvPicPr>
            <a:picLocks noChangeAspect="1"/>
          </p:cNvPicPr>
          <p:nvPr/>
        </p:nvPicPr>
        <p:blipFill>
          <a:blip r:embed="rId4"/>
          <a:stretch>
            <a:fillRect/>
          </a:stretch>
        </p:blipFill>
        <p:spPr>
          <a:xfrm>
            <a:off x="9309548" y="2559671"/>
            <a:ext cx="2356114" cy="2946664"/>
          </a:xfrm>
          <a:prstGeom prst="rect">
            <a:avLst/>
          </a:prstGeom>
        </p:spPr>
      </p:pic>
    </p:spTree>
    <p:extLst>
      <p:ext uri="{BB962C8B-B14F-4D97-AF65-F5344CB8AC3E}">
        <p14:creationId xmlns:p14="http://schemas.microsoft.com/office/powerpoint/2010/main" val="274448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38E42-9607-EA2B-551E-0A1F8BEF1EF8}"/>
              </a:ext>
            </a:extLst>
          </p:cNvPr>
          <p:cNvSpPr>
            <a:spLocks noGrp="1"/>
          </p:cNvSpPr>
          <p:nvPr>
            <p:ph type="title"/>
          </p:nvPr>
        </p:nvSpPr>
        <p:spPr/>
        <p:txBody>
          <a:bodyPr/>
          <a:lstStyle/>
          <a:p>
            <a:r>
              <a:rPr lang="en-US" dirty="0"/>
              <a:t>Photo-electrons from Cu Cathodes</a:t>
            </a:r>
          </a:p>
        </p:txBody>
      </p:sp>
      <p:sp>
        <p:nvSpPr>
          <p:cNvPr id="3" name="Date Placeholder 2">
            <a:extLst>
              <a:ext uri="{FF2B5EF4-FFF2-40B4-BE49-F238E27FC236}">
                <a16:creationId xmlns:a16="http://schemas.microsoft.com/office/drawing/2014/main" id="{640A9556-F6DD-ABD1-7AF9-CD9C462F40B9}"/>
              </a:ext>
            </a:extLst>
          </p:cNvPr>
          <p:cNvSpPr>
            <a:spLocks noGrp="1"/>
          </p:cNvSpPr>
          <p:nvPr>
            <p:ph type="dt" sz="half" idx="10"/>
          </p:nvPr>
        </p:nvSpPr>
        <p:spPr/>
        <p:txBody>
          <a:bodyPr/>
          <a:lstStyle/>
          <a:p>
            <a:fld id="{A0E2FA76-88C5-F640-8681-A024AEFF50BD}" type="datetime1">
              <a:rPr lang="en-US" smtClean="0"/>
              <a:t>3/4/2025</a:t>
            </a:fld>
            <a:endParaRPr lang="en-US"/>
          </a:p>
        </p:txBody>
      </p:sp>
      <p:sp>
        <p:nvSpPr>
          <p:cNvPr id="4" name="Footer Placeholder 3">
            <a:extLst>
              <a:ext uri="{FF2B5EF4-FFF2-40B4-BE49-F238E27FC236}">
                <a16:creationId xmlns:a16="http://schemas.microsoft.com/office/drawing/2014/main" id="{A631CC07-15B0-7CF5-4F1B-03FBEFACD49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EC2D2C0-D0D1-2A8E-EF20-0D4217AFB82E}"/>
              </a:ext>
            </a:extLst>
          </p:cNvPr>
          <p:cNvSpPr>
            <a:spLocks noGrp="1"/>
          </p:cNvSpPr>
          <p:nvPr>
            <p:ph type="sldNum" sz="quarter" idx="12"/>
          </p:nvPr>
        </p:nvSpPr>
        <p:spPr/>
        <p:txBody>
          <a:bodyPr/>
          <a:lstStyle/>
          <a:p>
            <a:fld id="{921CBE81-14BD-7343-B359-01BCBA3179F9}" type="slidenum">
              <a:rPr lang="en-US" smtClean="0"/>
              <a:t>11</a:t>
            </a:fld>
            <a:endParaRPr lang="en-US"/>
          </a:p>
        </p:txBody>
      </p:sp>
      <p:sp>
        <p:nvSpPr>
          <p:cNvPr id="6" name="TextBox 5">
            <a:extLst>
              <a:ext uri="{FF2B5EF4-FFF2-40B4-BE49-F238E27FC236}">
                <a16:creationId xmlns:a16="http://schemas.microsoft.com/office/drawing/2014/main" id="{817CE4C5-EB1C-1B1E-BD97-D67A875B26AB}"/>
              </a:ext>
            </a:extLst>
          </p:cNvPr>
          <p:cNvSpPr txBox="1"/>
          <p:nvPr/>
        </p:nvSpPr>
        <p:spPr>
          <a:xfrm>
            <a:off x="204688" y="928728"/>
            <a:ext cx="10141579" cy="1200329"/>
          </a:xfrm>
          <a:prstGeom prst="rect">
            <a:avLst/>
          </a:prstGeom>
          <a:noFill/>
        </p:spPr>
        <p:txBody>
          <a:bodyPr wrap="square" rtlCol="0">
            <a:spAutoFit/>
          </a:bodyPr>
          <a:lstStyle/>
          <a:p>
            <a:pPr marL="285750" indent="-285750">
              <a:buFont typeface="Arial" panose="020B0604020202020204" pitchFamily="34" charset="0"/>
              <a:buChar char="•"/>
            </a:pPr>
            <a:r>
              <a:rPr lang="en-US" dirty="0"/>
              <a:t>Current status of the beamline: mirror box for UV injection</a:t>
            </a:r>
          </a:p>
          <a:p>
            <a:pPr marL="285750" indent="-285750">
              <a:buFont typeface="Arial" panose="020B0604020202020204" pitchFamily="34" charset="0"/>
              <a:buChar char="•"/>
            </a:pPr>
            <a:r>
              <a:rPr lang="en-US" dirty="0"/>
              <a:t>Finalizing laser transport and RF synchronization</a:t>
            </a:r>
          </a:p>
          <a:p>
            <a:pPr marL="285750" indent="-285750">
              <a:buFont typeface="Arial" panose="020B0604020202020204" pitchFamily="34" charset="0"/>
              <a:buChar char="•"/>
            </a:pPr>
            <a:r>
              <a:rPr lang="en-US" dirty="0"/>
              <a:t>First beams expected in March</a:t>
            </a:r>
          </a:p>
          <a:p>
            <a:pPr marL="285750" indent="-285750">
              <a:buFont typeface="Arial" panose="020B0604020202020204" pitchFamily="34" charset="0"/>
              <a:buChar char="•"/>
            </a:pPr>
            <a:r>
              <a:rPr lang="en-US" dirty="0"/>
              <a:t>Finalizing diagnostics (TEM grid and spectrometer) for full characterization ~Summer 2025</a:t>
            </a:r>
          </a:p>
        </p:txBody>
      </p:sp>
      <p:grpSp>
        <p:nvGrpSpPr>
          <p:cNvPr id="12" name="Group 11">
            <a:extLst>
              <a:ext uri="{FF2B5EF4-FFF2-40B4-BE49-F238E27FC236}">
                <a16:creationId xmlns:a16="http://schemas.microsoft.com/office/drawing/2014/main" id="{C47C9725-529A-32D1-72BD-878F487CE6F5}"/>
              </a:ext>
            </a:extLst>
          </p:cNvPr>
          <p:cNvGrpSpPr/>
          <p:nvPr/>
        </p:nvGrpSpPr>
        <p:grpSpPr>
          <a:xfrm>
            <a:off x="7493697" y="2185494"/>
            <a:ext cx="4078125" cy="4151486"/>
            <a:chOff x="7764633" y="2227829"/>
            <a:chExt cx="4078125" cy="4151486"/>
          </a:xfrm>
        </p:grpSpPr>
        <p:pic>
          <p:nvPicPr>
            <p:cNvPr id="7" name="Picture 6">
              <a:extLst>
                <a:ext uri="{FF2B5EF4-FFF2-40B4-BE49-F238E27FC236}">
                  <a16:creationId xmlns:a16="http://schemas.microsoft.com/office/drawing/2014/main" id="{66B8F03B-DFB4-5990-61D8-F976238FE1A2}"/>
                </a:ext>
              </a:extLst>
            </p:cNvPr>
            <p:cNvPicPr>
              <a:picLocks noChangeAspect="1"/>
            </p:cNvPicPr>
            <p:nvPr/>
          </p:nvPicPr>
          <p:blipFill>
            <a:blip r:embed="rId2"/>
            <a:stretch>
              <a:fillRect/>
            </a:stretch>
          </p:blipFill>
          <p:spPr>
            <a:xfrm>
              <a:off x="7764634" y="2227829"/>
              <a:ext cx="3977931" cy="2008152"/>
            </a:xfrm>
            <a:prstGeom prst="rect">
              <a:avLst/>
            </a:prstGeom>
            <a:ln>
              <a:solidFill>
                <a:schemeClr val="bg1"/>
              </a:solidFill>
            </a:ln>
          </p:spPr>
        </p:pic>
        <p:pic>
          <p:nvPicPr>
            <p:cNvPr id="9" name="Picture 8">
              <a:extLst>
                <a:ext uri="{FF2B5EF4-FFF2-40B4-BE49-F238E27FC236}">
                  <a16:creationId xmlns:a16="http://schemas.microsoft.com/office/drawing/2014/main" id="{F38951A3-4235-391F-8A2F-E47A02ACB14B}"/>
                </a:ext>
              </a:extLst>
            </p:cNvPr>
            <p:cNvPicPr>
              <a:picLocks noChangeAspect="1"/>
            </p:cNvPicPr>
            <p:nvPr/>
          </p:nvPicPr>
          <p:blipFill>
            <a:blip r:embed="rId3"/>
            <a:stretch>
              <a:fillRect/>
            </a:stretch>
          </p:blipFill>
          <p:spPr>
            <a:xfrm>
              <a:off x="7764633" y="4342431"/>
              <a:ext cx="3977931" cy="1791479"/>
            </a:xfrm>
            <a:prstGeom prst="rect">
              <a:avLst/>
            </a:prstGeom>
            <a:solidFill>
              <a:schemeClr val="bg1"/>
            </a:solidFill>
            <a:ln>
              <a:solidFill>
                <a:schemeClr val="bg1"/>
              </a:solidFill>
            </a:ln>
          </p:spPr>
        </p:pic>
        <p:sp>
          <p:nvSpPr>
            <p:cNvPr id="10" name="TextBox 9">
              <a:extLst>
                <a:ext uri="{FF2B5EF4-FFF2-40B4-BE49-F238E27FC236}">
                  <a16:creationId xmlns:a16="http://schemas.microsoft.com/office/drawing/2014/main" id="{39E57441-1C40-56A9-B74A-486AF13A013E}"/>
                </a:ext>
              </a:extLst>
            </p:cNvPr>
            <p:cNvSpPr txBox="1"/>
            <p:nvPr/>
          </p:nvSpPr>
          <p:spPr>
            <a:xfrm>
              <a:off x="9558165" y="3958982"/>
              <a:ext cx="2184400" cy="276999"/>
            </a:xfrm>
            <a:prstGeom prst="rect">
              <a:avLst/>
            </a:prstGeom>
            <a:noFill/>
          </p:spPr>
          <p:txBody>
            <a:bodyPr wrap="square" rtlCol="0">
              <a:spAutoFit/>
            </a:bodyPr>
            <a:lstStyle/>
            <a:p>
              <a:pPr algn="r"/>
              <a:r>
                <a:rPr lang="en-US" sz="1200" i="1" dirty="0"/>
                <a:t>Laser transport</a:t>
              </a:r>
            </a:p>
          </p:txBody>
        </p:sp>
        <p:sp>
          <p:nvSpPr>
            <p:cNvPr id="11" name="TextBox 10">
              <a:extLst>
                <a:ext uri="{FF2B5EF4-FFF2-40B4-BE49-F238E27FC236}">
                  <a16:creationId xmlns:a16="http://schemas.microsoft.com/office/drawing/2014/main" id="{BF2FDB78-5562-DCA9-B0E9-F234B4D996A9}"/>
                </a:ext>
              </a:extLst>
            </p:cNvPr>
            <p:cNvSpPr txBox="1"/>
            <p:nvPr/>
          </p:nvSpPr>
          <p:spPr>
            <a:xfrm>
              <a:off x="9658358" y="6102316"/>
              <a:ext cx="2184400" cy="276999"/>
            </a:xfrm>
            <a:prstGeom prst="rect">
              <a:avLst/>
            </a:prstGeom>
            <a:noFill/>
          </p:spPr>
          <p:txBody>
            <a:bodyPr wrap="square" rtlCol="0">
              <a:spAutoFit/>
            </a:bodyPr>
            <a:lstStyle/>
            <a:p>
              <a:pPr algn="r"/>
              <a:r>
                <a:rPr lang="en-US" sz="1200" i="1" dirty="0"/>
                <a:t>Synchronization architecture</a:t>
              </a:r>
            </a:p>
          </p:txBody>
        </p:sp>
      </p:grpSp>
      <p:grpSp>
        <p:nvGrpSpPr>
          <p:cNvPr id="17" name="Group 16">
            <a:extLst>
              <a:ext uri="{FF2B5EF4-FFF2-40B4-BE49-F238E27FC236}">
                <a16:creationId xmlns:a16="http://schemas.microsoft.com/office/drawing/2014/main" id="{6F66F541-BE0E-C014-27C4-D4CACD658A17}"/>
              </a:ext>
            </a:extLst>
          </p:cNvPr>
          <p:cNvGrpSpPr/>
          <p:nvPr/>
        </p:nvGrpSpPr>
        <p:grpSpPr>
          <a:xfrm>
            <a:off x="526338" y="2212714"/>
            <a:ext cx="5278853" cy="3986072"/>
            <a:chOff x="526338" y="2212714"/>
            <a:chExt cx="5278853" cy="3986072"/>
          </a:xfrm>
        </p:grpSpPr>
        <p:pic>
          <p:nvPicPr>
            <p:cNvPr id="8" name="Picture 7">
              <a:extLst>
                <a:ext uri="{FF2B5EF4-FFF2-40B4-BE49-F238E27FC236}">
                  <a16:creationId xmlns:a16="http://schemas.microsoft.com/office/drawing/2014/main" id="{A12835B0-FAD8-BF2D-374E-4DFBC29DAAA2}"/>
                </a:ext>
              </a:extLst>
            </p:cNvPr>
            <p:cNvPicPr>
              <a:picLocks noChangeAspect="1"/>
            </p:cNvPicPr>
            <p:nvPr/>
          </p:nvPicPr>
          <p:blipFill>
            <a:blip r:embed="rId4"/>
            <a:stretch>
              <a:fillRect/>
            </a:stretch>
          </p:blipFill>
          <p:spPr>
            <a:xfrm>
              <a:off x="526338" y="2212714"/>
              <a:ext cx="5278853" cy="3986072"/>
            </a:xfrm>
            <a:prstGeom prst="rect">
              <a:avLst/>
            </a:prstGeom>
          </p:spPr>
        </p:pic>
        <p:sp>
          <p:nvSpPr>
            <p:cNvPr id="14" name="Arrow: Right 13">
              <a:extLst>
                <a:ext uri="{FF2B5EF4-FFF2-40B4-BE49-F238E27FC236}">
                  <a16:creationId xmlns:a16="http://schemas.microsoft.com/office/drawing/2014/main" id="{CFD0E6CC-7368-552C-0440-3BCF2B07AA12}"/>
                </a:ext>
              </a:extLst>
            </p:cNvPr>
            <p:cNvSpPr/>
            <p:nvPr/>
          </p:nvSpPr>
          <p:spPr>
            <a:xfrm>
              <a:off x="1907858" y="4144968"/>
              <a:ext cx="1257906" cy="327190"/>
            </a:xfrm>
            <a:prstGeom prst="rightArrow">
              <a:avLst/>
            </a:prstGeom>
            <a:solidFill>
              <a:schemeClr val="accent2">
                <a:lumMod val="60000"/>
                <a:lumOff val="4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e-beam</a:t>
              </a:r>
            </a:p>
          </p:txBody>
        </p:sp>
      </p:grpSp>
    </p:spTree>
    <p:extLst>
      <p:ext uri="{BB962C8B-B14F-4D97-AF65-F5344CB8AC3E}">
        <p14:creationId xmlns:p14="http://schemas.microsoft.com/office/powerpoint/2010/main" val="2805972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A7046-0C4A-01CD-2C81-343146EA07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E40671-F9D6-2DC7-4F90-D86E2F8AF855}"/>
              </a:ext>
            </a:extLst>
          </p:cNvPr>
          <p:cNvSpPr>
            <a:spLocks noGrp="1"/>
          </p:cNvSpPr>
          <p:nvPr>
            <p:ph type="title"/>
          </p:nvPr>
        </p:nvSpPr>
        <p:spPr/>
        <p:txBody>
          <a:bodyPr/>
          <a:lstStyle/>
          <a:p>
            <a:r>
              <a:rPr lang="en-US" dirty="0"/>
              <a:t>Photo-electrons from Cu Cathodes</a:t>
            </a:r>
          </a:p>
        </p:txBody>
      </p:sp>
      <p:sp>
        <p:nvSpPr>
          <p:cNvPr id="3" name="Date Placeholder 2">
            <a:extLst>
              <a:ext uri="{FF2B5EF4-FFF2-40B4-BE49-F238E27FC236}">
                <a16:creationId xmlns:a16="http://schemas.microsoft.com/office/drawing/2014/main" id="{BDBF16BB-53F9-793C-3051-30B6C288A09D}"/>
              </a:ext>
            </a:extLst>
          </p:cNvPr>
          <p:cNvSpPr>
            <a:spLocks noGrp="1"/>
          </p:cNvSpPr>
          <p:nvPr>
            <p:ph type="dt" sz="half" idx="10"/>
          </p:nvPr>
        </p:nvSpPr>
        <p:spPr/>
        <p:txBody>
          <a:bodyPr/>
          <a:lstStyle/>
          <a:p>
            <a:fld id="{A0E2FA76-88C5-F640-8681-A024AEFF50BD}" type="datetime1">
              <a:rPr lang="en-US" smtClean="0"/>
              <a:t>3/4/2025</a:t>
            </a:fld>
            <a:endParaRPr lang="en-US"/>
          </a:p>
        </p:txBody>
      </p:sp>
      <p:sp>
        <p:nvSpPr>
          <p:cNvPr id="4" name="Footer Placeholder 3">
            <a:extLst>
              <a:ext uri="{FF2B5EF4-FFF2-40B4-BE49-F238E27FC236}">
                <a16:creationId xmlns:a16="http://schemas.microsoft.com/office/drawing/2014/main" id="{05DD9AEC-34FE-9B8E-ACF8-AF2DADBCDB4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25E2F7F-AC07-2B4F-D0D7-AD76D9811D7D}"/>
              </a:ext>
            </a:extLst>
          </p:cNvPr>
          <p:cNvSpPr>
            <a:spLocks noGrp="1"/>
          </p:cNvSpPr>
          <p:nvPr>
            <p:ph type="sldNum" sz="quarter" idx="12"/>
          </p:nvPr>
        </p:nvSpPr>
        <p:spPr/>
        <p:txBody>
          <a:bodyPr/>
          <a:lstStyle/>
          <a:p>
            <a:fld id="{921CBE81-14BD-7343-B359-01BCBA3179F9}" type="slidenum">
              <a:rPr lang="en-US" smtClean="0"/>
              <a:t>12</a:t>
            </a:fld>
            <a:endParaRPr lang="en-US"/>
          </a:p>
        </p:txBody>
      </p:sp>
      <p:sp>
        <p:nvSpPr>
          <p:cNvPr id="6" name="TextBox 5">
            <a:extLst>
              <a:ext uri="{FF2B5EF4-FFF2-40B4-BE49-F238E27FC236}">
                <a16:creationId xmlns:a16="http://schemas.microsoft.com/office/drawing/2014/main" id="{D895A660-0630-A43F-A261-C6129EBA9A84}"/>
              </a:ext>
            </a:extLst>
          </p:cNvPr>
          <p:cNvSpPr txBox="1"/>
          <p:nvPr/>
        </p:nvSpPr>
        <p:spPr>
          <a:xfrm>
            <a:off x="204688" y="928728"/>
            <a:ext cx="10141579" cy="1200329"/>
          </a:xfrm>
          <a:prstGeom prst="rect">
            <a:avLst/>
          </a:prstGeom>
          <a:noFill/>
        </p:spPr>
        <p:txBody>
          <a:bodyPr wrap="square" rtlCol="0">
            <a:spAutoFit/>
          </a:bodyPr>
          <a:lstStyle/>
          <a:p>
            <a:pPr marL="285750" indent="-285750">
              <a:buFont typeface="Arial" panose="020B0604020202020204" pitchFamily="34" charset="0"/>
              <a:buChar char="•"/>
            </a:pPr>
            <a:r>
              <a:rPr lang="en-US" dirty="0"/>
              <a:t>Current status of the beamline: mirror box for UV injection</a:t>
            </a:r>
          </a:p>
          <a:p>
            <a:pPr marL="285750" indent="-285750">
              <a:buFont typeface="Arial" panose="020B0604020202020204" pitchFamily="34" charset="0"/>
              <a:buChar char="•"/>
            </a:pPr>
            <a:r>
              <a:rPr lang="en-US" dirty="0"/>
              <a:t>Finalizing laser transport and RF synchronization</a:t>
            </a:r>
          </a:p>
          <a:p>
            <a:pPr marL="285750" indent="-285750">
              <a:buFont typeface="Arial" panose="020B0604020202020204" pitchFamily="34" charset="0"/>
              <a:buChar char="•"/>
            </a:pPr>
            <a:r>
              <a:rPr lang="en-US" dirty="0"/>
              <a:t>First beams expected in March</a:t>
            </a:r>
          </a:p>
          <a:p>
            <a:pPr marL="285750" indent="-285750">
              <a:buFont typeface="Arial" panose="020B0604020202020204" pitchFamily="34" charset="0"/>
              <a:buChar char="•"/>
            </a:pPr>
            <a:r>
              <a:rPr lang="en-US" dirty="0"/>
              <a:t>Finalizing diagnostics (TEM grid and spectrometer) for full characterization ~Summer 2025</a:t>
            </a:r>
          </a:p>
        </p:txBody>
      </p:sp>
      <p:grpSp>
        <p:nvGrpSpPr>
          <p:cNvPr id="17" name="Group 16">
            <a:extLst>
              <a:ext uri="{FF2B5EF4-FFF2-40B4-BE49-F238E27FC236}">
                <a16:creationId xmlns:a16="http://schemas.microsoft.com/office/drawing/2014/main" id="{E2F6A040-D74A-7B13-F64B-DD2893982A38}"/>
              </a:ext>
            </a:extLst>
          </p:cNvPr>
          <p:cNvGrpSpPr/>
          <p:nvPr/>
        </p:nvGrpSpPr>
        <p:grpSpPr>
          <a:xfrm>
            <a:off x="526338" y="2212714"/>
            <a:ext cx="5278853" cy="3986072"/>
            <a:chOff x="526338" y="2212714"/>
            <a:chExt cx="5278853" cy="3986072"/>
          </a:xfrm>
        </p:grpSpPr>
        <p:pic>
          <p:nvPicPr>
            <p:cNvPr id="8" name="Picture 7">
              <a:extLst>
                <a:ext uri="{FF2B5EF4-FFF2-40B4-BE49-F238E27FC236}">
                  <a16:creationId xmlns:a16="http://schemas.microsoft.com/office/drawing/2014/main" id="{7EB384A6-373D-F30D-C531-2B39ED092FF8}"/>
                </a:ext>
              </a:extLst>
            </p:cNvPr>
            <p:cNvPicPr>
              <a:picLocks noChangeAspect="1"/>
            </p:cNvPicPr>
            <p:nvPr/>
          </p:nvPicPr>
          <p:blipFill>
            <a:blip r:embed="rId2"/>
            <a:stretch>
              <a:fillRect/>
            </a:stretch>
          </p:blipFill>
          <p:spPr>
            <a:xfrm>
              <a:off x="526338" y="2212714"/>
              <a:ext cx="5278853" cy="3986072"/>
            </a:xfrm>
            <a:prstGeom prst="rect">
              <a:avLst/>
            </a:prstGeom>
          </p:spPr>
        </p:pic>
        <p:sp>
          <p:nvSpPr>
            <p:cNvPr id="14" name="Arrow: Right 13">
              <a:extLst>
                <a:ext uri="{FF2B5EF4-FFF2-40B4-BE49-F238E27FC236}">
                  <a16:creationId xmlns:a16="http://schemas.microsoft.com/office/drawing/2014/main" id="{59ACBB3D-BD5B-DDAC-B31D-DD4FA38C1530}"/>
                </a:ext>
              </a:extLst>
            </p:cNvPr>
            <p:cNvSpPr/>
            <p:nvPr/>
          </p:nvSpPr>
          <p:spPr>
            <a:xfrm>
              <a:off x="1907858" y="4144968"/>
              <a:ext cx="1257906" cy="327190"/>
            </a:xfrm>
            <a:prstGeom prst="rightArrow">
              <a:avLst/>
            </a:prstGeom>
            <a:solidFill>
              <a:schemeClr val="accent2">
                <a:lumMod val="60000"/>
                <a:lumOff val="4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e-beam</a:t>
              </a:r>
            </a:p>
          </p:txBody>
        </p:sp>
      </p:grpSp>
      <p:pic>
        <p:nvPicPr>
          <p:cNvPr id="13" name="Picture 12">
            <a:extLst>
              <a:ext uri="{FF2B5EF4-FFF2-40B4-BE49-F238E27FC236}">
                <a16:creationId xmlns:a16="http://schemas.microsoft.com/office/drawing/2014/main" id="{C05AB49E-0C0F-5B89-574A-805B380FA08F}"/>
              </a:ext>
            </a:extLst>
          </p:cNvPr>
          <p:cNvPicPr>
            <a:picLocks noChangeAspect="1"/>
          </p:cNvPicPr>
          <p:nvPr/>
        </p:nvPicPr>
        <p:blipFill>
          <a:blip r:embed="rId3"/>
          <a:stretch>
            <a:fillRect/>
          </a:stretch>
        </p:blipFill>
        <p:spPr>
          <a:xfrm>
            <a:off x="6463595" y="2367386"/>
            <a:ext cx="5006416" cy="1941177"/>
          </a:xfrm>
          <a:prstGeom prst="rect">
            <a:avLst/>
          </a:prstGeom>
        </p:spPr>
      </p:pic>
      <p:pic>
        <p:nvPicPr>
          <p:cNvPr id="15" name="Picture 14">
            <a:extLst>
              <a:ext uri="{FF2B5EF4-FFF2-40B4-BE49-F238E27FC236}">
                <a16:creationId xmlns:a16="http://schemas.microsoft.com/office/drawing/2014/main" id="{54685DAF-9E51-A391-8695-B4FE2B17E024}"/>
              </a:ext>
            </a:extLst>
          </p:cNvPr>
          <p:cNvPicPr>
            <a:picLocks noChangeAspect="1"/>
          </p:cNvPicPr>
          <p:nvPr/>
        </p:nvPicPr>
        <p:blipFill>
          <a:blip r:embed="rId4"/>
          <a:stretch>
            <a:fillRect/>
          </a:stretch>
        </p:blipFill>
        <p:spPr>
          <a:xfrm>
            <a:off x="9711676" y="4442787"/>
            <a:ext cx="1758335" cy="1723479"/>
          </a:xfrm>
          <a:prstGeom prst="rect">
            <a:avLst/>
          </a:prstGeom>
        </p:spPr>
      </p:pic>
      <p:sp>
        <p:nvSpPr>
          <p:cNvPr id="16" name="TextBox 15">
            <a:extLst>
              <a:ext uri="{FF2B5EF4-FFF2-40B4-BE49-F238E27FC236}">
                <a16:creationId xmlns:a16="http://schemas.microsoft.com/office/drawing/2014/main" id="{38D2579D-3B29-D752-2843-7B55BBBD5004}"/>
              </a:ext>
            </a:extLst>
          </p:cNvPr>
          <p:cNvSpPr txBox="1"/>
          <p:nvPr/>
        </p:nvSpPr>
        <p:spPr>
          <a:xfrm>
            <a:off x="6905862" y="4359192"/>
            <a:ext cx="2733368" cy="461665"/>
          </a:xfrm>
          <a:prstGeom prst="rect">
            <a:avLst/>
          </a:prstGeom>
          <a:noFill/>
        </p:spPr>
        <p:txBody>
          <a:bodyPr wrap="square" rtlCol="0">
            <a:spAutoFit/>
          </a:bodyPr>
          <a:lstStyle/>
          <a:p>
            <a:r>
              <a:rPr lang="en-US" sz="1200" i="1" dirty="0"/>
              <a:t>Numerical studies for the design of a TEM grid for emittance measurement</a:t>
            </a:r>
          </a:p>
        </p:txBody>
      </p:sp>
      <p:grpSp>
        <p:nvGrpSpPr>
          <p:cNvPr id="20" name="Group 19">
            <a:extLst>
              <a:ext uri="{FF2B5EF4-FFF2-40B4-BE49-F238E27FC236}">
                <a16:creationId xmlns:a16="http://schemas.microsoft.com/office/drawing/2014/main" id="{C2569B6D-835F-E511-0718-1B2585F5AD28}"/>
              </a:ext>
            </a:extLst>
          </p:cNvPr>
          <p:cNvGrpSpPr/>
          <p:nvPr/>
        </p:nvGrpSpPr>
        <p:grpSpPr>
          <a:xfrm>
            <a:off x="6269447" y="4890312"/>
            <a:ext cx="3274954" cy="926957"/>
            <a:chOff x="6131578" y="4896118"/>
            <a:chExt cx="3274954" cy="926957"/>
          </a:xfrm>
        </p:grpSpPr>
        <p:pic>
          <p:nvPicPr>
            <p:cNvPr id="19" name="Picture 18">
              <a:extLst>
                <a:ext uri="{FF2B5EF4-FFF2-40B4-BE49-F238E27FC236}">
                  <a16:creationId xmlns:a16="http://schemas.microsoft.com/office/drawing/2014/main" id="{1EE59D98-CFD8-C8DD-275C-B2C4BCFC6F57}"/>
                </a:ext>
              </a:extLst>
            </p:cNvPr>
            <p:cNvPicPr>
              <a:picLocks noChangeAspect="1"/>
            </p:cNvPicPr>
            <p:nvPr/>
          </p:nvPicPr>
          <p:blipFill>
            <a:blip r:embed="rId5"/>
            <a:stretch>
              <a:fillRect/>
            </a:stretch>
          </p:blipFill>
          <p:spPr>
            <a:xfrm>
              <a:off x="6546443" y="4896118"/>
              <a:ext cx="2860089" cy="496343"/>
            </a:xfrm>
            <a:prstGeom prst="rect">
              <a:avLst/>
            </a:prstGeom>
            <a:ln>
              <a:solidFill>
                <a:schemeClr val="tx1"/>
              </a:solidFill>
            </a:ln>
          </p:spPr>
        </p:pic>
        <p:pic>
          <p:nvPicPr>
            <p:cNvPr id="18" name="Picture 17">
              <a:extLst>
                <a:ext uri="{FF2B5EF4-FFF2-40B4-BE49-F238E27FC236}">
                  <a16:creationId xmlns:a16="http://schemas.microsoft.com/office/drawing/2014/main" id="{17FD496C-7215-6196-D101-B703BF838148}"/>
                </a:ext>
              </a:extLst>
            </p:cNvPr>
            <p:cNvPicPr>
              <a:picLocks noChangeAspect="1"/>
            </p:cNvPicPr>
            <p:nvPr/>
          </p:nvPicPr>
          <p:blipFill>
            <a:blip r:embed="rId6"/>
            <a:stretch>
              <a:fillRect/>
            </a:stretch>
          </p:blipFill>
          <p:spPr>
            <a:xfrm>
              <a:off x="6131578" y="5240030"/>
              <a:ext cx="2484880" cy="583045"/>
            </a:xfrm>
            <a:prstGeom prst="rect">
              <a:avLst/>
            </a:prstGeom>
            <a:ln>
              <a:solidFill>
                <a:schemeClr val="tx1"/>
              </a:solidFill>
            </a:ln>
          </p:spPr>
        </p:pic>
      </p:grpSp>
      <p:sp>
        <p:nvSpPr>
          <p:cNvPr id="21" name="TextBox 20">
            <a:extLst>
              <a:ext uri="{FF2B5EF4-FFF2-40B4-BE49-F238E27FC236}">
                <a16:creationId xmlns:a16="http://schemas.microsoft.com/office/drawing/2014/main" id="{4B22394F-926D-8CA9-505A-EE6250F463DF}"/>
              </a:ext>
            </a:extLst>
          </p:cNvPr>
          <p:cNvSpPr txBox="1"/>
          <p:nvPr/>
        </p:nvSpPr>
        <p:spPr>
          <a:xfrm>
            <a:off x="6181717" y="5839552"/>
            <a:ext cx="2156037" cy="461665"/>
          </a:xfrm>
          <a:prstGeom prst="rect">
            <a:avLst/>
          </a:prstGeom>
          <a:noFill/>
        </p:spPr>
        <p:txBody>
          <a:bodyPr wrap="square" rtlCol="0">
            <a:spAutoFit/>
          </a:bodyPr>
          <a:lstStyle/>
          <a:p>
            <a:r>
              <a:rPr lang="en-US" sz="1200" dirty="0">
                <a:hlinkClick r:id="rId7"/>
              </a:rPr>
              <a:t>R. Li </a:t>
            </a:r>
            <a:r>
              <a:rPr lang="en-US" sz="1200" i="1" dirty="0">
                <a:hlinkClick r:id="rId7"/>
              </a:rPr>
              <a:t>et al.</a:t>
            </a:r>
            <a:r>
              <a:rPr lang="en-US" sz="1200" dirty="0">
                <a:hlinkClick r:id="rId7"/>
              </a:rPr>
              <a:t>, PRAB, 2012</a:t>
            </a:r>
            <a:endParaRPr lang="en-US" sz="1200" dirty="0"/>
          </a:p>
          <a:p>
            <a:r>
              <a:rPr lang="en-US" sz="1200" dirty="0">
                <a:hlinkClick r:id="rId8"/>
              </a:rPr>
              <a:t>D. Marx </a:t>
            </a:r>
            <a:r>
              <a:rPr lang="en-US" sz="1200" i="1" dirty="0">
                <a:hlinkClick r:id="rId8"/>
              </a:rPr>
              <a:t>et al.</a:t>
            </a:r>
            <a:r>
              <a:rPr lang="en-US" sz="1200" dirty="0">
                <a:hlinkClick r:id="rId8"/>
              </a:rPr>
              <a:t>, PRAB, 2018</a:t>
            </a:r>
            <a:endParaRPr lang="en-US" sz="1200" dirty="0"/>
          </a:p>
        </p:txBody>
      </p:sp>
    </p:spTree>
    <p:extLst>
      <p:ext uri="{BB962C8B-B14F-4D97-AF65-F5344CB8AC3E}">
        <p14:creationId xmlns:p14="http://schemas.microsoft.com/office/powerpoint/2010/main" val="1768976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8F2D1-9FBB-5209-88EF-623E955DE6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88A2B8-3EF2-43FD-20F0-3F753FAE854F}"/>
              </a:ext>
            </a:extLst>
          </p:cNvPr>
          <p:cNvSpPr>
            <a:spLocks noGrp="1"/>
          </p:cNvSpPr>
          <p:nvPr>
            <p:ph type="title"/>
          </p:nvPr>
        </p:nvSpPr>
        <p:spPr/>
        <p:txBody>
          <a:bodyPr/>
          <a:lstStyle/>
          <a:p>
            <a:r>
              <a:rPr lang="en-US" dirty="0"/>
              <a:t>Insertable Cathodes</a:t>
            </a:r>
          </a:p>
        </p:txBody>
      </p:sp>
      <p:sp>
        <p:nvSpPr>
          <p:cNvPr id="3" name="Date Placeholder 2">
            <a:extLst>
              <a:ext uri="{FF2B5EF4-FFF2-40B4-BE49-F238E27FC236}">
                <a16:creationId xmlns:a16="http://schemas.microsoft.com/office/drawing/2014/main" id="{6D68FBD6-2DA8-87CD-8079-A2B24F46F290}"/>
              </a:ext>
            </a:extLst>
          </p:cNvPr>
          <p:cNvSpPr>
            <a:spLocks noGrp="1"/>
          </p:cNvSpPr>
          <p:nvPr>
            <p:ph type="dt" sz="half" idx="10"/>
          </p:nvPr>
        </p:nvSpPr>
        <p:spPr/>
        <p:txBody>
          <a:bodyPr/>
          <a:lstStyle/>
          <a:p>
            <a:fld id="{A0E2FA76-88C5-F640-8681-A024AEFF50BD}" type="datetime1">
              <a:rPr lang="en-US" smtClean="0"/>
              <a:t>3/4/2025</a:t>
            </a:fld>
            <a:endParaRPr lang="en-US"/>
          </a:p>
        </p:txBody>
      </p:sp>
      <p:sp>
        <p:nvSpPr>
          <p:cNvPr id="4" name="Footer Placeholder 3">
            <a:extLst>
              <a:ext uri="{FF2B5EF4-FFF2-40B4-BE49-F238E27FC236}">
                <a16:creationId xmlns:a16="http://schemas.microsoft.com/office/drawing/2014/main" id="{A7BFA64E-F1AF-599D-E35C-45E4CF92C7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B942ACD-17D7-9401-F73D-719D2B263471}"/>
              </a:ext>
            </a:extLst>
          </p:cNvPr>
          <p:cNvSpPr>
            <a:spLocks noGrp="1"/>
          </p:cNvSpPr>
          <p:nvPr>
            <p:ph type="sldNum" sz="quarter" idx="12"/>
          </p:nvPr>
        </p:nvSpPr>
        <p:spPr/>
        <p:txBody>
          <a:bodyPr/>
          <a:lstStyle/>
          <a:p>
            <a:fld id="{921CBE81-14BD-7343-B359-01BCBA3179F9}" type="slidenum">
              <a:rPr lang="en-US" smtClean="0"/>
              <a:t>13</a:t>
            </a:fld>
            <a:endParaRPr lang="en-US"/>
          </a:p>
        </p:txBody>
      </p:sp>
      <p:sp>
        <p:nvSpPr>
          <p:cNvPr id="6" name="TextBox 5">
            <a:extLst>
              <a:ext uri="{FF2B5EF4-FFF2-40B4-BE49-F238E27FC236}">
                <a16:creationId xmlns:a16="http://schemas.microsoft.com/office/drawing/2014/main" id="{6A629809-1D04-E393-9FE1-44B22C89FD7D}"/>
              </a:ext>
            </a:extLst>
          </p:cNvPr>
          <p:cNvSpPr txBox="1"/>
          <p:nvPr/>
        </p:nvSpPr>
        <p:spPr>
          <a:xfrm>
            <a:off x="124603" y="959619"/>
            <a:ext cx="8349547" cy="1754326"/>
          </a:xfrm>
          <a:prstGeom prst="rect">
            <a:avLst/>
          </a:prstGeom>
          <a:noFill/>
        </p:spPr>
        <p:txBody>
          <a:bodyPr wrap="square" rtlCol="0">
            <a:spAutoFit/>
          </a:bodyPr>
          <a:lstStyle/>
          <a:p>
            <a:pPr marL="285750" indent="-285750">
              <a:buFont typeface="Arial" panose="020B0604020202020204" pitchFamily="34" charset="0"/>
              <a:buChar char="•"/>
            </a:pPr>
            <a:r>
              <a:rPr lang="en-US" dirty="0"/>
              <a:t>Loadlock for cathode exchange: photo-electrons from alternative cathodes (e.g. Cs2Te)</a:t>
            </a:r>
          </a:p>
          <a:p>
            <a:pPr marL="285750" indent="-285750">
              <a:buFont typeface="Arial" panose="020B0604020202020204" pitchFamily="34" charset="0"/>
              <a:buChar char="•"/>
            </a:pPr>
            <a:r>
              <a:rPr lang="en-US" dirty="0"/>
              <a:t>New cathode backplane and INFN-mini plugs</a:t>
            </a:r>
          </a:p>
          <a:p>
            <a:pPr marL="285750" indent="-285750">
              <a:buFont typeface="Arial" panose="020B0604020202020204" pitchFamily="34" charset="0"/>
              <a:buChar char="•"/>
            </a:pPr>
            <a:r>
              <a:rPr lang="en-US" dirty="0"/>
              <a:t>First assembly and vacuum tests</a:t>
            </a:r>
          </a:p>
          <a:p>
            <a:pPr marL="285750" indent="-285750">
              <a:buFont typeface="Arial" panose="020B0604020202020204" pitchFamily="34" charset="0"/>
              <a:buChar char="•"/>
            </a:pPr>
            <a:r>
              <a:rPr lang="en-US" dirty="0"/>
              <a:t>Integration with the cryo-RF gun expected by the end of the year 2025</a:t>
            </a:r>
          </a:p>
          <a:p>
            <a:pPr marL="285750" indent="-285750">
              <a:buFont typeface="Arial" panose="020B0604020202020204" pitchFamily="34" charset="0"/>
              <a:buChar char="•"/>
            </a:pPr>
            <a:r>
              <a:rPr lang="en-US" dirty="0"/>
              <a:t>Studies of low-MTE cryogenic cathodes from ~Jan 2026</a:t>
            </a:r>
          </a:p>
        </p:txBody>
      </p:sp>
      <p:pic>
        <p:nvPicPr>
          <p:cNvPr id="13" name="Picture 12">
            <a:extLst>
              <a:ext uri="{FF2B5EF4-FFF2-40B4-BE49-F238E27FC236}">
                <a16:creationId xmlns:a16="http://schemas.microsoft.com/office/drawing/2014/main" id="{D673214B-E08C-D649-6727-0DA35EEF406F}"/>
              </a:ext>
            </a:extLst>
          </p:cNvPr>
          <p:cNvPicPr>
            <a:picLocks noChangeAspect="1"/>
          </p:cNvPicPr>
          <p:nvPr/>
        </p:nvPicPr>
        <p:blipFill>
          <a:blip r:embed="rId2"/>
          <a:stretch>
            <a:fillRect/>
          </a:stretch>
        </p:blipFill>
        <p:spPr>
          <a:xfrm>
            <a:off x="4411846" y="3429000"/>
            <a:ext cx="5087297" cy="2958783"/>
          </a:xfrm>
          <a:prstGeom prst="rect">
            <a:avLst/>
          </a:prstGeom>
        </p:spPr>
      </p:pic>
      <p:pic>
        <p:nvPicPr>
          <p:cNvPr id="15" name="Picture 14">
            <a:extLst>
              <a:ext uri="{FF2B5EF4-FFF2-40B4-BE49-F238E27FC236}">
                <a16:creationId xmlns:a16="http://schemas.microsoft.com/office/drawing/2014/main" id="{D42EEEAE-0098-112D-BE82-0AEF46AEA766}"/>
              </a:ext>
            </a:extLst>
          </p:cNvPr>
          <p:cNvPicPr>
            <a:picLocks noChangeAspect="1"/>
          </p:cNvPicPr>
          <p:nvPr/>
        </p:nvPicPr>
        <p:blipFill>
          <a:blip r:embed="rId3"/>
          <a:stretch>
            <a:fillRect/>
          </a:stretch>
        </p:blipFill>
        <p:spPr>
          <a:xfrm>
            <a:off x="31833" y="3602297"/>
            <a:ext cx="4381853" cy="2582726"/>
          </a:xfrm>
          <a:prstGeom prst="rect">
            <a:avLst/>
          </a:prstGeom>
        </p:spPr>
      </p:pic>
      <p:pic>
        <p:nvPicPr>
          <p:cNvPr id="16" name="Picture 15">
            <a:extLst>
              <a:ext uri="{FF2B5EF4-FFF2-40B4-BE49-F238E27FC236}">
                <a16:creationId xmlns:a16="http://schemas.microsoft.com/office/drawing/2014/main" id="{1002A7A3-4BFC-2F9F-7A9E-5306442E652D}"/>
              </a:ext>
            </a:extLst>
          </p:cNvPr>
          <p:cNvPicPr>
            <a:picLocks noChangeAspect="1"/>
          </p:cNvPicPr>
          <p:nvPr/>
        </p:nvPicPr>
        <p:blipFill>
          <a:blip r:embed="rId4"/>
          <a:stretch>
            <a:fillRect/>
          </a:stretch>
        </p:blipFill>
        <p:spPr>
          <a:xfrm>
            <a:off x="10398643" y="1009265"/>
            <a:ext cx="1476164" cy="2314075"/>
          </a:xfrm>
          <a:prstGeom prst="rect">
            <a:avLst/>
          </a:prstGeom>
        </p:spPr>
      </p:pic>
      <p:pic>
        <p:nvPicPr>
          <p:cNvPr id="22" name="Picture 21">
            <a:extLst>
              <a:ext uri="{FF2B5EF4-FFF2-40B4-BE49-F238E27FC236}">
                <a16:creationId xmlns:a16="http://schemas.microsoft.com/office/drawing/2014/main" id="{6214B882-0668-64C0-4759-12BFF05ADAFC}"/>
              </a:ext>
            </a:extLst>
          </p:cNvPr>
          <p:cNvPicPr>
            <a:picLocks noChangeAspect="1"/>
          </p:cNvPicPr>
          <p:nvPr/>
        </p:nvPicPr>
        <p:blipFill>
          <a:blip r:embed="rId5"/>
          <a:stretch>
            <a:fillRect/>
          </a:stretch>
        </p:blipFill>
        <p:spPr>
          <a:xfrm>
            <a:off x="9577573" y="3429000"/>
            <a:ext cx="2619157" cy="2929321"/>
          </a:xfrm>
          <a:prstGeom prst="rect">
            <a:avLst/>
          </a:prstGeom>
        </p:spPr>
      </p:pic>
      <p:pic>
        <p:nvPicPr>
          <p:cNvPr id="24" name="Picture 23">
            <a:extLst>
              <a:ext uri="{FF2B5EF4-FFF2-40B4-BE49-F238E27FC236}">
                <a16:creationId xmlns:a16="http://schemas.microsoft.com/office/drawing/2014/main" id="{34B1EEFF-1C1C-3951-E10B-18507F59D140}"/>
              </a:ext>
            </a:extLst>
          </p:cNvPr>
          <p:cNvPicPr>
            <a:picLocks noChangeAspect="1"/>
          </p:cNvPicPr>
          <p:nvPr/>
        </p:nvPicPr>
        <p:blipFill>
          <a:blip r:embed="rId6"/>
          <a:stretch>
            <a:fillRect/>
          </a:stretch>
        </p:blipFill>
        <p:spPr>
          <a:xfrm>
            <a:off x="8474150" y="1773684"/>
            <a:ext cx="1802230" cy="1549656"/>
          </a:xfrm>
          <a:prstGeom prst="rect">
            <a:avLst/>
          </a:prstGeom>
        </p:spPr>
      </p:pic>
    </p:spTree>
    <p:extLst>
      <p:ext uri="{BB962C8B-B14F-4D97-AF65-F5344CB8AC3E}">
        <p14:creationId xmlns:p14="http://schemas.microsoft.com/office/powerpoint/2010/main" val="30295871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90F3B3C-B93F-5EB4-6752-523ED11A6EEB}"/>
              </a:ext>
            </a:extLst>
          </p:cNvPr>
          <p:cNvSpPr>
            <a:spLocks noGrp="1"/>
          </p:cNvSpPr>
          <p:nvPr>
            <p:ph type="title"/>
          </p:nvPr>
        </p:nvSpPr>
        <p:spPr/>
        <p:txBody>
          <a:bodyPr/>
          <a:lstStyle/>
          <a:p>
            <a:r>
              <a:rPr lang="it-IT" dirty="0"/>
              <a:t>Summary</a:t>
            </a:r>
            <a:endParaRPr lang="en-US" dirty="0"/>
          </a:p>
        </p:txBody>
      </p:sp>
      <p:sp>
        <p:nvSpPr>
          <p:cNvPr id="3" name="Segnaposto data 2">
            <a:extLst>
              <a:ext uri="{FF2B5EF4-FFF2-40B4-BE49-F238E27FC236}">
                <a16:creationId xmlns:a16="http://schemas.microsoft.com/office/drawing/2014/main" id="{D71057BE-1A6F-9DF4-4233-90C229E0B64A}"/>
              </a:ext>
            </a:extLst>
          </p:cNvPr>
          <p:cNvSpPr>
            <a:spLocks noGrp="1"/>
          </p:cNvSpPr>
          <p:nvPr>
            <p:ph type="dt" sz="half" idx="10"/>
          </p:nvPr>
        </p:nvSpPr>
        <p:spPr/>
        <p:txBody>
          <a:bodyPr/>
          <a:lstStyle/>
          <a:p>
            <a:fld id="{A0E2FA76-88C5-F640-8681-A024AEFF50BD}" type="datetime1">
              <a:rPr lang="en-US" smtClean="0"/>
              <a:t>3/4/2025</a:t>
            </a:fld>
            <a:endParaRPr lang="en-US"/>
          </a:p>
        </p:txBody>
      </p:sp>
      <p:sp>
        <p:nvSpPr>
          <p:cNvPr id="4" name="Segnaposto piè di pagina 3">
            <a:extLst>
              <a:ext uri="{FF2B5EF4-FFF2-40B4-BE49-F238E27FC236}">
                <a16:creationId xmlns:a16="http://schemas.microsoft.com/office/drawing/2014/main" id="{14B1A258-B2F6-764C-D7A3-E446CEA1F010}"/>
              </a:ext>
            </a:extLst>
          </p:cNvPr>
          <p:cNvSpPr>
            <a:spLocks noGrp="1"/>
          </p:cNvSpPr>
          <p:nvPr>
            <p:ph type="ftr" sz="quarter" idx="11"/>
          </p:nvPr>
        </p:nvSpPr>
        <p:spPr/>
        <p:txBody>
          <a:bodyPr/>
          <a:lstStyle/>
          <a:p>
            <a:endParaRPr lang="en-US"/>
          </a:p>
        </p:txBody>
      </p:sp>
      <p:sp>
        <p:nvSpPr>
          <p:cNvPr id="5" name="Segnaposto numero diapositiva 4">
            <a:extLst>
              <a:ext uri="{FF2B5EF4-FFF2-40B4-BE49-F238E27FC236}">
                <a16:creationId xmlns:a16="http://schemas.microsoft.com/office/drawing/2014/main" id="{B0BDAEDC-3633-A0C3-BE3A-643A74242FF4}"/>
              </a:ext>
            </a:extLst>
          </p:cNvPr>
          <p:cNvSpPr>
            <a:spLocks noGrp="1"/>
          </p:cNvSpPr>
          <p:nvPr>
            <p:ph type="sldNum" sz="quarter" idx="12"/>
          </p:nvPr>
        </p:nvSpPr>
        <p:spPr/>
        <p:txBody>
          <a:bodyPr/>
          <a:lstStyle/>
          <a:p>
            <a:fld id="{921CBE81-14BD-7343-B359-01BCBA3179F9}" type="slidenum">
              <a:rPr lang="en-US" smtClean="0"/>
              <a:t>14</a:t>
            </a:fld>
            <a:endParaRPr lang="en-US"/>
          </a:p>
        </p:txBody>
      </p:sp>
      <p:sp>
        <p:nvSpPr>
          <p:cNvPr id="6" name="CasellaDiTesto 5">
            <a:extLst>
              <a:ext uri="{FF2B5EF4-FFF2-40B4-BE49-F238E27FC236}">
                <a16:creationId xmlns:a16="http://schemas.microsoft.com/office/drawing/2014/main" id="{7776ED8B-412D-1553-CE5F-D79A022C6387}"/>
              </a:ext>
            </a:extLst>
          </p:cNvPr>
          <p:cNvSpPr txBox="1"/>
          <p:nvPr/>
        </p:nvSpPr>
        <p:spPr>
          <a:xfrm>
            <a:off x="101600" y="1039572"/>
            <a:ext cx="8521405" cy="2585323"/>
          </a:xfrm>
          <a:prstGeom prst="rect">
            <a:avLst/>
          </a:prstGeom>
          <a:noFill/>
        </p:spPr>
        <p:txBody>
          <a:bodyPr wrap="square" rtlCol="0">
            <a:spAutoFit/>
          </a:bodyPr>
          <a:lstStyle/>
          <a:p>
            <a:pPr marL="285750" indent="-285750">
              <a:buFont typeface="Arial" panose="020B0604020202020204" pitchFamily="34" charset="0"/>
              <a:buChar char="•"/>
            </a:pPr>
            <a:r>
              <a:rPr lang="en-US" dirty="0"/>
              <a:t>Cryogenic RF guns can operate at </a:t>
            </a:r>
            <a:r>
              <a:rPr lang="en-US" b="1" dirty="0">
                <a:solidFill>
                  <a:schemeClr val="accent2"/>
                </a:solidFill>
              </a:rPr>
              <a:t>very high launch fields</a:t>
            </a:r>
            <a:r>
              <a:rPr lang="en-US" dirty="0"/>
              <a:t> (~240 MV/m) increasing the beam brightness</a:t>
            </a:r>
          </a:p>
          <a:p>
            <a:pPr marL="742950" lvl="1" indent="-285750">
              <a:buFont typeface="Arial" panose="020B0604020202020204" pitchFamily="34" charset="0"/>
              <a:buChar char="•"/>
            </a:pPr>
            <a:r>
              <a:rPr lang="en-US" dirty="0"/>
              <a:t>Candidate applications in ultra compact X rays FELs and production of flat beams for plasma or dielectric wakefield accelerators and linear colliders</a:t>
            </a:r>
          </a:p>
          <a:p>
            <a:pPr marL="285750" indent="-285750">
              <a:buFont typeface="Arial" panose="020B0604020202020204" pitchFamily="34" charset="0"/>
              <a:buChar char="•"/>
            </a:pPr>
            <a:r>
              <a:rPr lang="en-US" dirty="0"/>
              <a:t>CYBORG</a:t>
            </a:r>
            <a:r>
              <a:rPr lang="en-US" b="1" dirty="0"/>
              <a:t> </a:t>
            </a:r>
            <a:r>
              <a:rPr lang="en-US" dirty="0"/>
              <a:t>beamline at UCLA: a stepping stone facility to gain expertise on </a:t>
            </a:r>
            <a:r>
              <a:rPr lang="en-US" b="1" dirty="0">
                <a:solidFill>
                  <a:schemeClr val="accent2"/>
                </a:solidFill>
              </a:rPr>
              <a:t>cryo-RF photoinjectors</a:t>
            </a:r>
            <a:r>
              <a:rPr lang="en-US" dirty="0"/>
              <a:t> and testing </a:t>
            </a:r>
            <a:r>
              <a:rPr lang="en-US" b="1" dirty="0">
                <a:solidFill>
                  <a:schemeClr val="accent2"/>
                </a:solidFill>
              </a:rPr>
              <a:t>low-MTE cryogenic cathodes</a:t>
            </a:r>
            <a:endParaRPr lang="en-US" b="1" dirty="0">
              <a:solidFill>
                <a:schemeClr val="accent2"/>
              </a:solidFill>
              <a:sym typeface="Wingdings" panose="05000000000000000000" pitchFamily="2" charset="2"/>
            </a:endParaRPr>
          </a:p>
          <a:p>
            <a:pPr marL="742950" lvl="1" indent="-285750">
              <a:buFont typeface="Arial" panose="020B0604020202020204" pitchFamily="34" charset="0"/>
              <a:buChar char="•"/>
            </a:pPr>
            <a:r>
              <a:rPr lang="en-US" dirty="0"/>
              <a:t>Phase I and </a:t>
            </a:r>
            <a:r>
              <a:rPr lang="en-US" b="1" dirty="0"/>
              <a:t>dark </a:t>
            </a:r>
            <a:r>
              <a:rPr lang="en-US" b="1"/>
              <a:t>current</a:t>
            </a:r>
            <a:r>
              <a:rPr lang="en-US"/>
              <a:t> studies</a:t>
            </a:r>
            <a:endParaRPr lang="en-US" dirty="0"/>
          </a:p>
          <a:p>
            <a:pPr marL="742950" lvl="1" indent="-285750">
              <a:buFont typeface="Arial" panose="020B0604020202020204" pitchFamily="34" charset="0"/>
              <a:buChar char="•"/>
            </a:pPr>
            <a:r>
              <a:rPr lang="en-US" dirty="0"/>
              <a:t>Excitement for Phase II: photo-electrons from </a:t>
            </a:r>
            <a:r>
              <a:rPr lang="en-US" b="1" dirty="0"/>
              <a:t>Cu cathodes</a:t>
            </a:r>
            <a:r>
              <a:rPr lang="en-US" dirty="0"/>
              <a:t> </a:t>
            </a:r>
          </a:p>
          <a:p>
            <a:pPr marL="742950" lvl="1" indent="-285750">
              <a:buFont typeface="Arial" panose="020B0604020202020204" pitchFamily="34" charset="0"/>
              <a:buChar char="•"/>
            </a:pPr>
            <a:r>
              <a:rPr lang="en-US" dirty="0"/>
              <a:t>Near future plans: integration with the load lock for </a:t>
            </a:r>
            <a:r>
              <a:rPr lang="en-US" b="1" dirty="0"/>
              <a:t>cathode exchanges</a:t>
            </a:r>
          </a:p>
        </p:txBody>
      </p:sp>
      <p:sp>
        <p:nvSpPr>
          <p:cNvPr id="12" name="Rectangle 8">
            <a:extLst>
              <a:ext uri="{FF2B5EF4-FFF2-40B4-BE49-F238E27FC236}">
                <a16:creationId xmlns:a16="http://schemas.microsoft.com/office/drawing/2014/main" id="{B5B109BF-1021-7A5C-EA6D-414297CAD034}"/>
              </a:ext>
            </a:extLst>
          </p:cNvPr>
          <p:cNvSpPr/>
          <p:nvPr/>
        </p:nvSpPr>
        <p:spPr>
          <a:xfrm>
            <a:off x="480785" y="4800634"/>
            <a:ext cx="4335309" cy="830997"/>
          </a:xfrm>
          <a:prstGeom prst="rect">
            <a:avLst/>
          </a:prstGeom>
          <a:ln w="19050">
            <a:noFill/>
          </a:ln>
        </p:spPr>
        <p:txBody>
          <a:bodyPr wrap="square">
            <a:spAutoFit/>
          </a:bodyPr>
          <a:lstStyle/>
          <a:p>
            <a:pPr algn="r"/>
            <a:r>
              <a:rPr lang="en-US" sz="2400" b="1" dirty="0">
                <a:solidFill>
                  <a:schemeClr val="accent2"/>
                </a:solidFill>
              </a:rPr>
              <a:t>Thank you for your attention</a:t>
            </a:r>
          </a:p>
          <a:p>
            <a:pPr algn="r"/>
            <a:r>
              <a:rPr lang="en-US" sz="2400" b="1" dirty="0">
                <a:solidFill>
                  <a:schemeClr val="accent3"/>
                </a:solidFill>
              </a:rPr>
              <a:t>(Questions are welcome)</a:t>
            </a:r>
          </a:p>
        </p:txBody>
      </p:sp>
      <p:sp>
        <p:nvSpPr>
          <p:cNvPr id="13" name="CasellaDiTesto 12">
            <a:extLst>
              <a:ext uri="{FF2B5EF4-FFF2-40B4-BE49-F238E27FC236}">
                <a16:creationId xmlns:a16="http://schemas.microsoft.com/office/drawing/2014/main" id="{6648D9AD-DAB2-67B8-51A2-DCA87454A952}"/>
              </a:ext>
            </a:extLst>
          </p:cNvPr>
          <p:cNvSpPr txBox="1"/>
          <p:nvPr/>
        </p:nvSpPr>
        <p:spPr>
          <a:xfrm>
            <a:off x="480785" y="6078693"/>
            <a:ext cx="3181350" cy="36933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i="0" dirty="0">
                <a:effectLst/>
                <a:latin typeface="Arial" panose="020B0604020202020204" pitchFamily="34" charset="0"/>
              </a:rPr>
              <a:t>fbosco@physics.ucla.edu</a:t>
            </a:r>
            <a:endParaRPr lang="en-US" b="1" dirty="0"/>
          </a:p>
        </p:txBody>
      </p:sp>
      <p:sp>
        <p:nvSpPr>
          <p:cNvPr id="14" name="CasellaDiTesto 13">
            <a:extLst>
              <a:ext uri="{FF2B5EF4-FFF2-40B4-BE49-F238E27FC236}">
                <a16:creationId xmlns:a16="http://schemas.microsoft.com/office/drawing/2014/main" id="{89001F0D-A7F8-ED82-89F0-B6CAAD4FB126}"/>
              </a:ext>
            </a:extLst>
          </p:cNvPr>
          <p:cNvSpPr txBox="1"/>
          <p:nvPr/>
        </p:nvSpPr>
        <p:spPr>
          <a:xfrm>
            <a:off x="7304481" y="6032527"/>
            <a:ext cx="4898238" cy="461665"/>
          </a:xfrm>
          <a:prstGeom prst="rect">
            <a:avLst/>
          </a:prstGeom>
          <a:noFill/>
        </p:spPr>
        <p:txBody>
          <a:bodyPr wrap="square">
            <a:spAutoFit/>
          </a:bodyPr>
          <a:lstStyle/>
          <a:p>
            <a:pPr algn="r"/>
            <a:r>
              <a:rPr lang="en-US" sz="1200" b="0" i="0" dirty="0">
                <a:solidFill>
                  <a:srgbClr val="333333"/>
                </a:solidFill>
                <a:effectLst/>
                <a:latin typeface="+mj-lt"/>
              </a:rPr>
              <a:t>This work was supported by the U.S. National Science Foundation under Award PHY-1549132, the Center for Bright Beams</a:t>
            </a:r>
            <a:endParaRPr lang="en-US" sz="1200" dirty="0">
              <a:latin typeface="+mj-lt"/>
            </a:endParaRPr>
          </a:p>
        </p:txBody>
      </p:sp>
      <p:sp>
        <p:nvSpPr>
          <p:cNvPr id="15" name="CasellaDiTesto 14">
            <a:extLst>
              <a:ext uri="{FF2B5EF4-FFF2-40B4-BE49-F238E27FC236}">
                <a16:creationId xmlns:a16="http://schemas.microsoft.com/office/drawing/2014/main" id="{0A186503-EC3C-DE74-39F5-755ACD1441AD}"/>
              </a:ext>
            </a:extLst>
          </p:cNvPr>
          <p:cNvSpPr txBox="1"/>
          <p:nvPr/>
        </p:nvSpPr>
        <p:spPr>
          <a:xfrm>
            <a:off x="480784" y="3756097"/>
            <a:ext cx="11360298" cy="923330"/>
          </a:xfrm>
          <a:prstGeom prst="rect">
            <a:avLst/>
          </a:prstGeom>
          <a:noFill/>
        </p:spPr>
        <p:txBody>
          <a:bodyPr wrap="square" rtlCol="0">
            <a:spAutoFit/>
          </a:bodyPr>
          <a:lstStyle/>
          <a:p>
            <a:r>
              <a:rPr lang="en-US" b="1" dirty="0">
                <a:solidFill>
                  <a:schemeClr val="accent1"/>
                </a:solidFill>
              </a:rPr>
              <a:t>Acknowledgements</a:t>
            </a:r>
          </a:p>
          <a:p>
            <a:r>
              <a:rPr lang="en-US" dirty="0"/>
              <a:t>G. Lawler, C. Pennington, J. </a:t>
            </a:r>
            <a:r>
              <a:rPr lang="en-US" dirty="0" err="1"/>
              <a:t>Imenez</a:t>
            </a:r>
            <a:r>
              <a:rPr lang="en-US" dirty="0"/>
              <a:t> </a:t>
            </a:r>
            <a:r>
              <a:rPr lang="en-US" dirty="0" err="1"/>
              <a:t>Zepda</a:t>
            </a:r>
            <a:r>
              <a:rPr lang="en-US" dirty="0"/>
              <a:t>, A. </a:t>
            </a:r>
            <a:r>
              <a:rPr lang="en-US" dirty="0" err="1"/>
              <a:t>Fukasawa</a:t>
            </a:r>
            <a:r>
              <a:rPr lang="en-US" dirty="0"/>
              <a:t>, Y. Sakai, O. Williams, G. </a:t>
            </a:r>
            <a:r>
              <a:rPr lang="en-US" dirty="0" err="1"/>
              <a:t>Andonian</a:t>
            </a:r>
            <a:r>
              <a:rPr lang="en-US" dirty="0"/>
              <a:t>, B. Naranjo, P. </a:t>
            </a:r>
            <a:r>
              <a:rPr lang="en-US" dirty="0" err="1"/>
              <a:t>Manwani</a:t>
            </a:r>
            <a:r>
              <a:rPr lang="en-US" dirty="0"/>
              <a:t>, M. Yadav, W. Lynn, J. Mann, A. Smith, I. Da Silva and J. Rosenzweig</a:t>
            </a:r>
          </a:p>
        </p:txBody>
      </p:sp>
      <p:pic>
        <p:nvPicPr>
          <p:cNvPr id="10" name="Picture 9">
            <a:extLst>
              <a:ext uri="{FF2B5EF4-FFF2-40B4-BE49-F238E27FC236}">
                <a16:creationId xmlns:a16="http://schemas.microsoft.com/office/drawing/2014/main" id="{10D6B826-CAD0-D504-42B1-AA1C0F0FDB50}"/>
              </a:ext>
            </a:extLst>
          </p:cNvPr>
          <p:cNvPicPr>
            <a:picLocks noChangeAspect="1"/>
          </p:cNvPicPr>
          <p:nvPr/>
        </p:nvPicPr>
        <p:blipFill>
          <a:blip r:embed="rId3"/>
          <a:stretch>
            <a:fillRect/>
          </a:stretch>
        </p:blipFill>
        <p:spPr>
          <a:xfrm>
            <a:off x="8969669" y="988656"/>
            <a:ext cx="3013888" cy="749187"/>
          </a:xfrm>
          <a:prstGeom prst="rect">
            <a:avLst/>
          </a:prstGeom>
        </p:spPr>
      </p:pic>
    </p:spTree>
    <p:extLst>
      <p:ext uri="{BB962C8B-B14F-4D97-AF65-F5344CB8AC3E}">
        <p14:creationId xmlns:p14="http://schemas.microsoft.com/office/powerpoint/2010/main" val="2329515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0B6DD-50B7-4747-95AB-2DBB03D08A33}"/>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F07D0EAD-722E-9D97-210D-95D812BDFA90}"/>
              </a:ext>
            </a:extLst>
          </p:cNvPr>
          <p:cNvSpPr>
            <a:spLocks noGrp="1"/>
          </p:cNvSpPr>
          <p:nvPr>
            <p:ph type="body" idx="1"/>
          </p:nvPr>
        </p:nvSpPr>
        <p:spPr/>
        <p:txBody>
          <a:bodyPr/>
          <a:lstStyle/>
          <a:p>
            <a:r>
              <a:rPr lang="en-US" dirty="0"/>
              <a:t>SPARE SLIDES</a:t>
            </a:r>
          </a:p>
        </p:txBody>
      </p:sp>
      <p:sp>
        <p:nvSpPr>
          <p:cNvPr id="4" name="Date Placeholder 3">
            <a:extLst>
              <a:ext uri="{FF2B5EF4-FFF2-40B4-BE49-F238E27FC236}">
                <a16:creationId xmlns:a16="http://schemas.microsoft.com/office/drawing/2014/main" id="{F4F2BF62-555A-7FC0-6A52-0B521F7E90DC}"/>
              </a:ext>
            </a:extLst>
          </p:cNvPr>
          <p:cNvSpPr>
            <a:spLocks noGrp="1"/>
          </p:cNvSpPr>
          <p:nvPr>
            <p:ph type="dt" sz="half" idx="10"/>
          </p:nvPr>
        </p:nvSpPr>
        <p:spPr/>
        <p:txBody>
          <a:bodyPr/>
          <a:lstStyle/>
          <a:p>
            <a:fld id="{7B75B191-A0D3-664B-AF32-DC77341F32A0}" type="datetime1">
              <a:rPr lang="en-US" smtClean="0"/>
              <a:t>3/4/2025</a:t>
            </a:fld>
            <a:endParaRPr lang="en-US"/>
          </a:p>
        </p:txBody>
      </p:sp>
      <p:sp>
        <p:nvSpPr>
          <p:cNvPr id="5" name="Footer Placeholder 4">
            <a:extLst>
              <a:ext uri="{FF2B5EF4-FFF2-40B4-BE49-F238E27FC236}">
                <a16:creationId xmlns:a16="http://schemas.microsoft.com/office/drawing/2014/main" id="{F075C8D3-47D9-E8A3-C925-0BD787E58B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0CCACF-2014-9678-E82E-F5D465F2D90A}"/>
              </a:ext>
            </a:extLst>
          </p:cNvPr>
          <p:cNvSpPr>
            <a:spLocks noGrp="1"/>
          </p:cNvSpPr>
          <p:nvPr>
            <p:ph type="sldNum" sz="quarter" idx="12"/>
          </p:nvPr>
        </p:nvSpPr>
        <p:spPr/>
        <p:txBody>
          <a:bodyPr/>
          <a:lstStyle/>
          <a:p>
            <a:fld id="{921CBE81-14BD-7343-B359-01BCBA3179F9}" type="slidenum">
              <a:rPr lang="en-US" smtClean="0"/>
              <a:t>15</a:t>
            </a:fld>
            <a:endParaRPr lang="en-US"/>
          </a:p>
        </p:txBody>
      </p:sp>
    </p:spTree>
    <p:extLst>
      <p:ext uri="{BB962C8B-B14F-4D97-AF65-F5344CB8AC3E}">
        <p14:creationId xmlns:p14="http://schemas.microsoft.com/office/powerpoint/2010/main" val="29314345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94C45-521B-F96D-5D30-7283D782F2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CA9819-A7F8-2698-34E6-D03EC997BC60}"/>
              </a:ext>
            </a:extLst>
          </p:cNvPr>
          <p:cNvSpPr>
            <a:spLocks noGrp="1"/>
          </p:cNvSpPr>
          <p:nvPr>
            <p:ph type="title"/>
          </p:nvPr>
        </p:nvSpPr>
        <p:spPr/>
        <p:txBody>
          <a:bodyPr/>
          <a:lstStyle/>
          <a:p>
            <a:r>
              <a:rPr lang="en-US" dirty="0"/>
              <a:t>Advantages of Cryo-RF Guns</a:t>
            </a:r>
          </a:p>
        </p:txBody>
      </p:sp>
      <p:sp>
        <p:nvSpPr>
          <p:cNvPr id="3" name="Date Placeholder 2">
            <a:extLst>
              <a:ext uri="{FF2B5EF4-FFF2-40B4-BE49-F238E27FC236}">
                <a16:creationId xmlns:a16="http://schemas.microsoft.com/office/drawing/2014/main" id="{44838E16-9294-D9D1-003D-A37A55C6D0A9}"/>
              </a:ext>
            </a:extLst>
          </p:cNvPr>
          <p:cNvSpPr>
            <a:spLocks noGrp="1"/>
          </p:cNvSpPr>
          <p:nvPr>
            <p:ph type="dt" sz="half" idx="10"/>
          </p:nvPr>
        </p:nvSpPr>
        <p:spPr/>
        <p:txBody>
          <a:bodyPr/>
          <a:lstStyle/>
          <a:p>
            <a:fld id="{A0E2FA76-88C5-F640-8681-A024AEFF50BD}" type="datetime1">
              <a:rPr lang="en-US" smtClean="0"/>
              <a:t>3/4/2025</a:t>
            </a:fld>
            <a:endParaRPr lang="en-US"/>
          </a:p>
        </p:txBody>
      </p:sp>
      <p:sp>
        <p:nvSpPr>
          <p:cNvPr id="4" name="Footer Placeholder 3">
            <a:extLst>
              <a:ext uri="{FF2B5EF4-FFF2-40B4-BE49-F238E27FC236}">
                <a16:creationId xmlns:a16="http://schemas.microsoft.com/office/drawing/2014/main" id="{37205F6B-420E-E65B-2866-E7D1FAF886E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277C0FB-5005-AAB5-9608-CD702F875726}"/>
              </a:ext>
            </a:extLst>
          </p:cNvPr>
          <p:cNvSpPr>
            <a:spLocks noGrp="1"/>
          </p:cNvSpPr>
          <p:nvPr>
            <p:ph type="sldNum" sz="quarter" idx="12"/>
          </p:nvPr>
        </p:nvSpPr>
        <p:spPr/>
        <p:txBody>
          <a:bodyPr/>
          <a:lstStyle/>
          <a:p>
            <a:fld id="{921CBE81-14BD-7343-B359-01BCBA3179F9}" type="slidenum">
              <a:rPr lang="en-US" smtClean="0"/>
              <a:t>16</a:t>
            </a:fld>
            <a:endParaRPr lang="en-US"/>
          </a:p>
        </p:txBody>
      </p:sp>
      <p:sp>
        <p:nvSpPr>
          <p:cNvPr id="6" name="TextBox 5">
            <a:extLst>
              <a:ext uri="{FF2B5EF4-FFF2-40B4-BE49-F238E27FC236}">
                <a16:creationId xmlns:a16="http://schemas.microsoft.com/office/drawing/2014/main" id="{54991F2C-1883-F0C5-23D6-E338BBA68FD3}"/>
              </a:ext>
            </a:extLst>
          </p:cNvPr>
          <p:cNvSpPr txBox="1"/>
          <p:nvPr/>
        </p:nvSpPr>
        <p:spPr>
          <a:xfrm>
            <a:off x="164124" y="988767"/>
            <a:ext cx="7846646" cy="1200329"/>
          </a:xfrm>
          <a:prstGeom prst="rect">
            <a:avLst/>
          </a:prstGeom>
          <a:noFill/>
        </p:spPr>
        <p:txBody>
          <a:bodyPr wrap="square" rtlCol="0">
            <a:spAutoFit/>
          </a:bodyPr>
          <a:lstStyle/>
          <a:p>
            <a:pPr marL="285750" indent="-285750">
              <a:buFont typeface="Arial" panose="020B0604020202020204" pitchFamily="34" charset="0"/>
              <a:buChar char="•"/>
            </a:pPr>
            <a:r>
              <a:rPr lang="en-US" dirty="0"/>
              <a:t>Copper at cryogenic temperature</a:t>
            </a:r>
          </a:p>
          <a:p>
            <a:pPr marL="742950" lvl="1" indent="-285750">
              <a:buFont typeface="Arial" panose="020B0604020202020204" pitchFamily="34" charset="0"/>
              <a:buChar char="•"/>
            </a:pPr>
            <a:r>
              <a:rPr lang="en-US" dirty="0"/>
              <a:t>Increased conductivity (Q-factor) and hardness</a:t>
            </a:r>
          </a:p>
          <a:p>
            <a:pPr marL="742950" lvl="1" indent="-285750">
              <a:buFont typeface="Arial" panose="020B0604020202020204" pitchFamily="34" charset="0"/>
              <a:buChar char="•"/>
            </a:pPr>
            <a:r>
              <a:rPr lang="en-US" dirty="0"/>
              <a:t>Reduced breakdown rate and CTE</a:t>
            </a:r>
          </a:p>
          <a:p>
            <a:pPr marL="742950" lvl="1" indent="-285750">
              <a:buFont typeface="Arial" panose="020B0604020202020204" pitchFamily="34" charset="0"/>
              <a:buChar char="•"/>
            </a:pPr>
            <a:r>
              <a:rPr lang="en-US" dirty="0"/>
              <a:t>Tolerable dark current below 300 MV/m</a:t>
            </a:r>
          </a:p>
        </p:txBody>
      </p:sp>
      <p:pic>
        <p:nvPicPr>
          <p:cNvPr id="11" name="Immagine 8">
            <a:extLst>
              <a:ext uri="{FF2B5EF4-FFF2-40B4-BE49-F238E27FC236}">
                <a16:creationId xmlns:a16="http://schemas.microsoft.com/office/drawing/2014/main" id="{AD4EBE35-9D37-9347-2BB9-41DD3D6D9D6E}"/>
              </a:ext>
            </a:extLst>
          </p:cNvPr>
          <p:cNvPicPr>
            <a:picLocks noChangeAspect="1"/>
          </p:cNvPicPr>
          <p:nvPr/>
        </p:nvPicPr>
        <p:blipFill>
          <a:blip r:embed="rId2"/>
          <a:stretch>
            <a:fillRect/>
          </a:stretch>
        </p:blipFill>
        <p:spPr>
          <a:xfrm>
            <a:off x="3809924" y="2229907"/>
            <a:ext cx="2533282" cy="1605354"/>
          </a:xfrm>
          <a:prstGeom prst="rect">
            <a:avLst/>
          </a:prstGeom>
        </p:spPr>
      </p:pic>
      <p:pic>
        <p:nvPicPr>
          <p:cNvPr id="13" name="Picture 12">
            <a:extLst>
              <a:ext uri="{FF2B5EF4-FFF2-40B4-BE49-F238E27FC236}">
                <a16:creationId xmlns:a16="http://schemas.microsoft.com/office/drawing/2014/main" id="{63694D4A-73D0-35F7-C440-F97D9A398A88}"/>
              </a:ext>
            </a:extLst>
          </p:cNvPr>
          <p:cNvPicPr>
            <a:picLocks noChangeAspect="1"/>
          </p:cNvPicPr>
          <p:nvPr/>
        </p:nvPicPr>
        <p:blipFill>
          <a:blip r:embed="rId3"/>
          <a:stretch>
            <a:fillRect/>
          </a:stretch>
        </p:blipFill>
        <p:spPr>
          <a:xfrm>
            <a:off x="764274" y="2217964"/>
            <a:ext cx="2745809" cy="1634628"/>
          </a:xfrm>
          <a:prstGeom prst="rect">
            <a:avLst/>
          </a:prstGeom>
        </p:spPr>
      </p:pic>
      <p:grpSp>
        <p:nvGrpSpPr>
          <p:cNvPr id="29" name="Group 28">
            <a:extLst>
              <a:ext uri="{FF2B5EF4-FFF2-40B4-BE49-F238E27FC236}">
                <a16:creationId xmlns:a16="http://schemas.microsoft.com/office/drawing/2014/main" id="{DF2121B0-BBF9-5B16-E964-EF296FD891F8}"/>
              </a:ext>
            </a:extLst>
          </p:cNvPr>
          <p:cNvGrpSpPr/>
          <p:nvPr/>
        </p:nvGrpSpPr>
        <p:grpSpPr>
          <a:xfrm>
            <a:off x="991539" y="4976618"/>
            <a:ext cx="3858778" cy="1453675"/>
            <a:chOff x="8212985" y="4178073"/>
            <a:chExt cx="3858778" cy="1453675"/>
          </a:xfrm>
        </p:grpSpPr>
        <p:pic>
          <p:nvPicPr>
            <p:cNvPr id="20" name="Picture 19">
              <a:extLst>
                <a:ext uri="{FF2B5EF4-FFF2-40B4-BE49-F238E27FC236}">
                  <a16:creationId xmlns:a16="http://schemas.microsoft.com/office/drawing/2014/main" id="{A0C2B3E8-7631-6C1F-19CB-DF084E4CFE48}"/>
                </a:ext>
              </a:extLst>
            </p:cNvPr>
            <p:cNvPicPr>
              <a:picLocks noChangeAspect="1"/>
            </p:cNvPicPr>
            <p:nvPr/>
          </p:nvPicPr>
          <p:blipFill>
            <a:blip r:embed="rId4"/>
            <a:stretch>
              <a:fillRect/>
            </a:stretch>
          </p:blipFill>
          <p:spPr>
            <a:xfrm>
              <a:off x="8212985" y="4178073"/>
              <a:ext cx="3081230" cy="607642"/>
            </a:xfrm>
            <a:prstGeom prst="rect">
              <a:avLst/>
            </a:prstGeom>
            <a:ln>
              <a:solidFill>
                <a:schemeClr val="tx1"/>
              </a:solidFill>
            </a:ln>
          </p:spPr>
        </p:pic>
        <p:pic>
          <p:nvPicPr>
            <p:cNvPr id="16" name="Picture 15">
              <a:extLst>
                <a:ext uri="{FF2B5EF4-FFF2-40B4-BE49-F238E27FC236}">
                  <a16:creationId xmlns:a16="http://schemas.microsoft.com/office/drawing/2014/main" id="{AC1E977A-96F6-ED4B-19CC-79320E0B85DD}"/>
                </a:ext>
              </a:extLst>
            </p:cNvPr>
            <p:cNvPicPr>
              <a:picLocks noChangeAspect="1"/>
            </p:cNvPicPr>
            <p:nvPr/>
          </p:nvPicPr>
          <p:blipFill>
            <a:blip r:embed="rId5"/>
            <a:stretch>
              <a:fillRect/>
            </a:stretch>
          </p:blipFill>
          <p:spPr>
            <a:xfrm>
              <a:off x="8581774" y="4649874"/>
              <a:ext cx="2952174" cy="575377"/>
            </a:xfrm>
            <a:prstGeom prst="rect">
              <a:avLst/>
            </a:prstGeom>
            <a:ln>
              <a:solidFill>
                <a:schemeClr val="tx1"/>
              </a:solidFill>
            </a:ln>
          </p:spPr>
        </p:pic>
        <p:pic>
          <p:nvPicPr>
            <p:cNvPr id="18" name="Picture 17">
              <a:extLst>
                <a:ext uri="{FF2B5EF4-FFF2-40B4-BE49-F238E27FC236}">
                  <a16:creationId xmlns:a16="http://schemas.microsoft.com/office/drawing/2014/main" id="{F4BAA07A-2492-7637-7F96-D684B28A7E09}"/>
                </a:ext>
              </a:extLst>
            </p:cNvPr>
            <p:cNvPicPr>
              <a:picLocks noChangeAspect="1"/>
            </p:cNvPicPr>
            <p:nvPr/>
          </p:nvPicPr>
          <p:blipFill>
            <a:blip r:embed="rId6"/>
            <a:stretch>
              <a:fillRect/>
            </a:stretch>
          </p:blipFill>
          <p:spPr>
            <a:xfrm>
              <a:off x="9324794" y="5032088"/>
              <a:ext cx="2746969" cy="599660"/>
            </a:xfrm>
            <a:prstGeom prst="rect">
              <a:avLst/>
            </a:prstGeom>
            <a:ln>
              <a:solidFill>
                <a:schemeClr val="tx1"/>
              </a:solidFill>
            </a:ln>
          </p:spPr>
        </p:pic>
      </p:grpSp>
      <p:sp>
        <p:nvSpPr>
          <p:cNvPr id="23" name="TextBox 22">
            <a:extLst>
              <a:ext uri="{FF2B5EF4-FFF2-40B4-BE49-F238E27FC236}">
                <a16:creationId xmlns:a16="http://schemas.microsoft.com/office/drawing/2014/main" id="{ACF19C60-4901-84D9-BDD5-6C32F9120147}"/>
              </a:ext>
            </a:extLst>
          </p:cNvPr>
          <p:cNvSpPr txBox="1"/>
          <p:nvPr/>
        </p:nvSpPr>
        <p:spPr>
          <a:xfrm>
            <a:off x="4997359" y="5836095"/>
            <a:ext cx="2496787" cy="646331"/>
          </a:xfrm>
          <a:prstGeom prst="rect">
            <a:avLst/>
          </a:prstGeom>
          <a:noFill/>
        </p:spPr>
        <p:txBody>
          <a:bodyPr wrap="square" rtlCol="0">
            <a:spAutoFit/>
          </a:bodyPr>
          <a:lstStyle/>
          <a:p>
            <a:r>
              <a:rPr lang="en-US" sz="1200" dirty="0">
                <a:solidFill>
                  <a:schemeClr val="accent3"/>
                </a:solidFill>
                <a:hlinkClick r:id="rId7">
                  <a:extLst>
                    <a:ext uri="{A12FA001-AC4F-418D-AE19-62706E023703}">
                      <ahyp:hlinkClr xmlns:ahyp="http://schemas.microsoft.com/office/drawing/2018/hyperlinkcolor" val="tx"/>
                    </a:ext>
                  </a:extLst>
                </a:hlinkClick>
              </a:rPr>
              <a:t>J. Rosenzweig </a:t>
            </a:r>
            <a:r>
              <a:rPr lang="en-US" sz="1200" i="1" dirty="0">
                <a:solidFill>
                  <a:schemeClr val="accent3"/>
                </a:solidFill>
                <a:hlinkClick r:id="rId7">
                  <a:extLst>
                    <a:ext uri="{A12FA001-AC4F-418D-AE19-62706E023703}">
                      <ahyp:hlinkClr xmlns:ahyp="http://schemas.microsoft.com/office/drawing/2018/hyperlinkcolor" val="tx"/>
                    </a:ext>
                  </a:extLst>
                </a:hlinkClick>
              </a:rPr>
              <a:t>et al.</a:t>
            </a:r>
            <a:r>
              <a:rPr lang="en-US" sz="1200" dirty="0">
                <a:solidFill>
                  <a:schemeClr val="accent3"/>
                </a:solidFill>
                <a:hlinkClick r:id="rId7">
                  <a:extLst>
                    <a:ext uri="{A12FA001-AC4F-418D-AE19-62706E023703}">
                      <ahyp:hlinkClr xmlns:ahyp="http://schemas.microsoft.com/office/drawing/2018/hyperlinkcolor" val="tx"/>
                    </a:ext>
                  </a:extLst>
                </a:hlinkClick>
              </a:rPr>
              <a:t>, NIM, 2018</a:t>
            </a:r>
            <a:endParaRPr lang="en-US" sz="1200" dirty="0">
              <a:solidFill>
                <a:schemeClr val="accent3"/>
              </a:solidFill>
            </a:endParaRPr>
          </a:p>
          <a:p>
            <a:r>
              <a:rPr lang="en-US" sz="1200" dirty="0">
                <a:hlinkClick r:id="rId8"/>
              </a:rPr>
              <a:t>J. Rosenzweig </a:t>
            </a:r>
            <a:r>
              <a:rPr lang="en-US" sz="1200" i="1" dirty="0">
                <a:hlinkClick r:id="rId8"/>
              </a:rPr>
              <a:t>et al.</a:t>
            </a:r>
            <a:r>
              <a:rPr lang="en-US" sz="1200" dirty="0">
                <a:hlinkClick r:id="rId8"/>
              </a:rPr>
              <a:t>, PRAB, 2019</a:t>
            </a:r>
            <a:endParaRPr lang="en-US" sz="1200" dirty="0"/>
          </a:p>
          <a:p>
            <a:r>
              <a:rPr lang="en-US" sz="1200" dirty="0">
                <a:hlinkClick r:id="rId9"/>
              </a:rPr>
              <a:t>R. Robles </a:t>
            </a:r>
            <a:r>
              <a:rPr lang="en-US" sz="1200" i="1" dirty="0">
                <a:hlinkClick r:id="rId9"/>
              </a:rPr>
              <a:t>et al.</a:t>
            </a:r>
            <a:r>
              <a:rPr lang="en-US" sz="1200" dirty="0">
                <a:hlinkClick r:id="rId9"/>
              </a:rPr>
              <a:t>, PRAB, 2021</a:t>
            </a:r>
            <a:endParaRPr lang="en-US" sz="1200" dirty="0"/>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CE150790-B089-87D6-9031-EF98A2B00D20}"/>
                  </a:ext>
                </a:extLst>
              </p:cNvPr>
              <p:cNvSpPr txBox="1"/>
              <p:nvPr/>
            </p:nvSpPr>
            <p:spPr>
              <a:xfrm>
                <a:off x="164124" y="3927833"/>
                <a:ext cx="10539289" cy="923330"/>
              </a:xfrm>
              <a:prstGeom prst="rect">
                <a:avLst/>
              </a:prstGeom>
              <a:noFill/>
            </p:spPr>
            <p:txBody>
              <a:bodyPr wrap="square" rtlCol="0">
                <a:spAutoFit/>
              </a:bodyPr>
              <a:lstStyle/>
              <a:p>
                <a:pPr marL="285750" indent="-285750">
                  <a:buFont typeface="Arial" panose="020B0604020202020204" pitchFamily="34" charset="0"/>
                  <a:buChar char="•"/>
                </a:pPr>
                <a:r>
                  <a:rPr lang="en-US" dirty="0"/>
                  <a:t>Beam dynamics studies based on C-band cryo-RF guns at 240 MV/m</a:t>
                </a:r>
              </a:p>
              <a:p>
                <a:pPr marL="742950" lvl="1" indent="-285750">
                  <a:buFont typeface="Arial" panose="020B0604020202020204" pitchFamily="34" charset="0"/>
                  <a:buChar char="•"/>
                </a:pPr>
                <a:r>
                  <a:rPr lang="en-US" dirty="0"/>
                  <a:t>Results show </a:t>
                </a:r>
                <a14:m>
                  <m:oMath xmlns:m="http://schemas.openxmlformats.org/officeDocument/2006/math">
                    <m:r>
                      <a:rPr lang="en-US" i="1" dirty="0" smtClean="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100 </m:t>
                    </m:r>
                    <m:r>
                      <m:rPr>
                        <m:sty m:val="p"/>
                      </m:rPr>
                      <a:rPr lang="en-US" b="0" i="0" dirty="0" smtClean="0">
                        <a:latin typeface="Cambria Math" panose="02040503050406030204" pitchFamily="18" charset="0"/>
                        <a:ea typeface="Cambria Math" panose="02040503050406030204" pitchFamily="18" charset="0"/>
                      </a:rPr>
                      <m:t>nm</m:t>
                    </m:r>
                  </m:oMath>
                </a14:m>
                <a:r>
                  <a:rPr lang="en-US" dirty="0"/>
                  <a:t> rms emittance from RF gun @ 100 pC</a:t>
                </a:r>
              </a:p>
              <a:p>
                <a:pPr marL="742950" lvl="1" indent="-285750">
                  <a:buFont typeface="Arial" panose="020B0604020202020204" pitchFamily="34" charset="0"/>
                  <a:buChar char="•"/>
                </a:pPr>
                <a:r>
                  <a:rPr lang="en-US" dirty="0"/>
                  <a:t>Smaller MTE near threshold (</a:t>
                </a:r>
                <a14:m>
                  <m:oMath xmlns:m="http://schemas.openxmlformats.org/officeDocument/2006/math">
                    <m:r>
                      <a:rPr lang="it-IT" i="1">
                        <a:latin typeface="Cambria Math" panose="02040503050406030204" pitchFamily="18" charset="0"/>
                      </a:rPr>
                      <m:t>ℏ</m:t>
                    </m:r>
                    <m:r>
                      <a:rPr lang="it-IT" i="1">
                        <a:latin typeface="Cambria Math" panose="02040503050406030204" pitchFamily="18" charset="0"/>
                      </a:rPr>
                      <m:t>𝜔</m:t>
                    </m:r>
                    <m:r>
                      <a:rPr lang="it-IT" i="1">
                        <a:latin typeface="Cambria Math" panose="02040503050406030204" pitchFamily="18" charset="0"/>
                      </a:rPr>
                      <m:t>→</m:t>
                    </m:r>
                    <m:sSub>
                      <m:sSubPr>
                        <m:ctrlPr>
                          <a:rPr lang="it-IT" i="1">
                            <a:latin typeface="Cambria Math" panose="02040503050406030204" pitchFamily="18" charset="0"/>
                          </a:rPr>
                        </m:ctrlPr>
                      </m:sSubPr>
                      <m:e>
                        <m:r>
                          <a:rPr lang="it-IT" i="1">
                            <a:latin typeface="Cambria Math" panose="02040503050406030204" pitchFamily="18" charset="0"/>
                          </a:rPr>
                          <m:t>𝜙</m:t>
                        </m:r>
                      </m:e>
                      <m:sub>
                        <m:r>
                          <m:rPr>
                            <m:sty m:val="p"/>
                          </m:rPr>
                          <a:rPr lang="it-IT">
                            <a:latin typeface="Cambria Math" panose="02040503050406030204" pitchFamily="18" charset="0"/>
                          </a:rPr>
                          <m:t>eff</m:t>
                        </m:r>
                      </m:sub>
                    </m:sSub>
                  </m:oMath>
                </a14:m>
                <a:r>
                  <a:rPr lang="en-US" dirty="0"/>
                  <a:t>)</a:t>
                </a:r>
              </a:p>
            </p:txBody>
          </p:sp>
        </mc:Choice>
        <mc:Fallback xmlns="">
          <p:sp>
            <p:nvSpPr>
              <p:cNvPr id="24" name="TextBox 23">
                <a:extLst>
                  <a:ext uri="{FF2B5EF4-FFF2-40B4-BE49-F238E27FC236}">
                    <a16:creationId xmlns:a16="http://schemas.microsoft.com/office/drawing/2014/main" id="{CE150790-B089-87D6-9031-EF98A2B00D20}"/>
                  </a:ext>
                </a:extLst>
              </p:cNvPr>
              <p:cNvSpPr txBox="1">
                <a:spLocks noRot="1" noChangeAspect="1" noMove="1" noResize="1" noEditPoints="1" noAdjustHandles="1" noChangeArrowheads="1" noChangeShapeType="1" noTextEdit="1"/>
              </p:cNvSpPr>
              <p:nvPr/>
            </p:nvSpPr>
            <p:spPr>
              <a:xfrm>
                <a:off x="164124" y="3927833"/>
                <a:ext cx="10539289" cy="923330"/>
              </a:xfrm>
              <a:prstGeom prst="rect">
                <a:avLst/>
              </a:prstGeom>
              <a:blipFill>
                <a:blip r:embed="rId10"/>
                <a:stretch>
                  <a:fillRect l="-405" t="-3289" b="-9211"/>
                </a:stretch>
              </a:blipFill>
            </p:spPr>
            <p:txBody>
              <a:bodyPr/>
              <a:lstStyle/>
              <a:p>
                <a:r>
                  <a:rPr lang="en-US">
                    <a:noFill/>
                  </a:rPr>
                  <a:t> </a:t>
                </a:r>
              </a:p>
            </p:txBody>
          </p:sp>
        </mc:Fallback>
      </mc:AlternateContent>
      <p:sp>
        <p:nvSpPr>
          <p:cNvPr id="25" name="TextBox 24">
            <a:extLst>
              <a:ext uri="{FF2B5EF4-FFF2-40B4-BE49-F238E27FC236}">
                <a16:creationId xmlns:a16="http://schemas.microsoft.com/office/drawing/2014/main" id="{031C1382-F150-A8D7-7B84-2E70BAB127E2}"/>
              </a:ext>
            </a:extLst>
          </p:cNvPr>
          <p:cNvSpPr txBox="1"/>
          <p:nvPr/>
        </p:nvSpPr>
        <p:spPr>
          <a:xfrm>
            <a:off x="9707800" y="2407336"/>
            <a:ext cx="2119253" cy="461665"/>
          </a:xfrm>
          <a:prstGeom prst="rect">
            <a:avLst/>
          </a:prstGeom>
          <a:noFill/>
        </p:spPr>
        <p:txBody>
          <a:bodyPr wrap="square" rtlCol="0">
            <a:spAutoFit/>
          </a:bodyPr>
          <a:lstStyle/>
          <a:p>
            <a:pPr algn="r"/>
            <a:r>
              <a:rPr lang="en-US" sz="1200" dirty="0">
                <a:hlinkClick r:id="rId11"/>
              </a:rPr>
              <a:t>Cahill </a:t>
            </a:r>
            <a:r>
              <a:rPr lang="en-US" sz="1200" i="1" dirty="0">
                <a:hlinkClick r:id="rId11"/>
              </a:rPr>
              <a:t>et al.</a:t>
            </a:r>
            <a:r>
              <a:rPr lang="en-US" sz="1200" dirty="0">
                <a:hlinkClick r:id="rId11"/>
              </a:rPr>
              <a:t>, PRAB, 2018</a:t>
            </a:r>
            <a:endParaRPr lang="en-US" sz="1200" dirty="0"/>
          </a:p>
          <a:p>
            <a:pPr algn="r"/>
            <a:r>
              <a:rPr lang="en-US" sz="1200" dirty="0">
                <a:hlinkClick r:id="rId12"/>
              </a:rPr>
              <a:t>Cahill </a:t>
            </a:r>
            <a:r>
              <a:rPr lang="en-US" sz="1200" i="1" dirty="0">
                <a:hlinkClick r:id="rId12"/>
              </a:rPr>
              <a:t>et al.</a:t>
            </a:r>
            <a:r>
              <a:rPr lang="en-US" sz="1200" dirty="0">
                <a:hlinkClick r:id="rId12"/>
              </a:rPr>
              <a:t>, PRAB, 2018</a:t>
            </a:r>
            <a:endParaRPr lang="en-US" sz="1200" dirty="0"/>
          </a:p>
        </p:txBody>
      </p:sp>
      <p:pic>
        <p:nvPicPr>
          <p:cNvPr id="28" name="Picture 27">
            <a:extLst>
              <a:ext uri="{FF2B5EF4-FFF2-40B4-BE49-F238E27FC236}">
                <a16:creationId xmlns:a16="http://schemas.microsoft.com/office/drawing/2014/main" id="{B29776D0-9D97-E710-9772-F9BC2E6C772E}"/>
              </a:ext>
            </a:extLst>
          </p:cNvPr>
          <p:cNvPicPr>
            <a:picLocks noChangeAspect="1"/>
          </p:cNvPicPr>
          <p:nvPr/>
        </p:nvPicPr>
        <p:blipFill>
          <a:blip r:embed="rId13"/>
          <a:stretch>
            <a:fillRect/>
          </a:stretch>
        </p:blipFill>
        <p:spPr>
          <a:xfrm>
            <a:off x="6643047" y="2217414"/>
            <a:ext cx="2533282" cy="1580499"/>
          </a:xfrm>
          <a:prstGeom prst="rect">
            <a:avLst/>
          </a:prstGeom>
        </p:spPr>
      </p:pic>
      <p:grpSp>
        <p:nvGrpSpPr>
          <p:cNvPr id="26" name="Group 25">
            <a:extLst>
              <a:ext uri="{FF2B5EF4-FFF2-40B4-BE49-F238E27FC236}">
                <a16:creationId xmlns:a16="http://schemas.microsoft.com/office/drawing/2014/main" id="{2DE19F76-8417-F877-DE5A-9C9134F535F6}"/>
              </a:ext>
            </a:extLst>
          </p:cNvPr>
          <p:cNvGrpSpPr/>
          <p:nvPr/>
        </p:nvGrpSpPr>
        <p:grpSpPr>
          <a:xfrm>
            <a:off x="8681919" y="1093761"/>
            <a:ext cx="3080626" cy="1280479"/>
            <a:chOff x="7561505" y="1144878"/>
            <a:chExt cx="3080626" cy="1280479"/>
          </a:xfrm>
        </p:grpSpPr>
        <p:pic>
          <p:nvPicPr>
            <p:cNvPr id="8" name="Picture 7">
              <a:extLst>
                <a:ext uri="{FF2B5EF4-FFF2-40B4-BE49-F238E27FC236}">
                  <a16:creationId xmlns:a16="http://schemas.microsoft.com/office/drawing/2014/main" id="{82EF1657-1327-5EBF-B064-34DB5B1948E5}"/>
                </a:ext>
              </a:extLst>
            </p:cNvPr>
            <p:cNvPicPr>
              <a:picLocks noChangeAspect="1"/>
            </p:cNvPicPr>
            <p:nvPr/>
          </p:nvPicPr>
          <p:blipFill>
            <a:blip r:embed="rId14"/>
            <a:stretch>
              <a:fillRect/>
            </a:stretch>
          </p:blipFill>
          <p:spPr>
            <a:xfrm>
              <a:off x="7561505" y="1144878"/>
              <a:ext cx="2295059" cy="863605"/>
            </a:xfrm>
            <a:prstGeom prst="rect">
              <a:avLst/>
            </a:prstGeom>
            <a:ln>
              <a:solidFill>
                <a:schemeClr val="tx1"/>
              </a:solidFill>
            </a:ln>
          </p:spPr>
        </p:pic>
        <p:pic>
          <p:nvPicPr>
            <p:cNvPr id="10" name="Picture 9">
              <a:extLst>
                <a:ext uri="{FF2B5EF4-FFF2-40B4-BE49-F238E27FC236}">
                  <a16:creationId xmlns:a16="http://schemas.microsoft.com/office/drawing/2014/main" id="{CBF0A0A8-278E-FEE2-A37F-2C960B31B07E}"/>
                </a:ext>
              </a:extLst>
            </p:cNvPr>
            <p:cNvPicPr>
              <a:picLocks noChangeAspect="1"/>
            </p:cNvPicPr>
            <p:nvPr/>
          </p:nvPicPr>
          <p:blipFill>
            <a:blip r:embed="rId15"/>
            <a:stretch>
              <a:fillRect/>
            </a:stretch>
          </p:blipFill>
          <p:spPr>
            <a:xfrm>
              <a:off x="8104554" y="1657577"/>
              <a:ext cx="2537577" cy="767780"/>
            </a:xfrm>
            <a:prstGeom prst="rect">
              <a:avLst/>
            </a:prstGeom>
            <a:ln>
              <a:solidFill>
                <a:schemeClr val="tx1"/>
              </a:solidFill>
            </a:ln>
          </p:spPr>
        </p:pic>
      </p:grpSp>
      <p:grpSp>
        <p:nvGrpSpPr>
          <p:cNvPr id="22" name="Group 21">
            <a:extLst>
              <a:ext uri="{FF2B5EF4-FFF2-40B4-BE49-F238E27FC236}">
                <a16:creationId xmlns:a16="http://schemas.microsoft.com/office/drawing/2014/main" id="{80EC4A5A-31A8-7185-7AF2-561AFF9F2A2D}"/>
              </a:ext>
            </a:extLst>
          </p:cNvPr>
          <p:cNvGrpSpPr/>
          <p:nvPr/>
        </p:nvGrpSpPr>
        <p:grpSpPr>
          <a:xfrm>
            <a:off x="8535701" y="3970288"/>
            <a:ext cx="2882020" cy="2484830"/>
            <a:chOff x="7900699" y="3970288"/>
            <a:chExt cx="2882020" cy="2484830"/>
          </a:xfrm>
        </p:grpSpPr>
        <p:pic>
          <p:nvPicPr>
            <p:cNvPr id="7" name="Picture 6">
              <a:extLst>
                <a:ext uri="{FF2B5EF4-FFF2-40B4-BE49-F238E27FC236}">
                  <a16:creationId xmlns:a16="http://schemas.microsoft.com/office/drawing/2014/main" id="{01ED52FE-DB39-7B3B-4CF4-35D7D5A90E19}"/>
                </a:ext>
              </a:extLst>
            </p:cNvPr>
            <p:cNvPicPr>
              <a:picLocks noChangeAspect="1"/>
            </p:cNvPicPr>
            <p:nvPr/>
          </p:nvPicPr>
          <p:blipFill>
            <a:blip r:embed="rId16"/>
            <a:stretch>
              <a:fillRect/>
            </a:stretch>
          </p:blipFill>
          <p:spPr>
            <a:xfrm>
              <a:off x="8026192" y="3996263"/>
              <a:ext cx="2139509" cy="605706"/>
            </a:xfrm>
            <a:prstGeom prst="rect">
              <a:avLst/>
            </a:prstGeom>
            <a:ln>
              <a:noFill/>
            </a:ln>
          </p:spPr>
        </p:pic>
        <p:grpSp>
          <p:nvGrpSpPr>
            <p:cNvPr id="15" name="Group 14">
              <a:extLst>
                <a:ext uri="{FF2B5EF4-FFF2-40B4-BE49-F238E27FC236}">
                  <a16:creationId xmlns:a16="http://schemas.microsoft.com/office/drawing/2014/main" id="{A9685AC8-3B9A-931C-F657-DD36FD8AEB95}"/>
                </a:ext>
              </a:extLst>
            </p:cNvPr>
            <p:cNvGrpSpPr/>
            <p:nvPr/>
          </p:nvGrpSpPr>
          <p:grpSpPr>
            <a:xfrm>
              <a:off x="7999282" y="4662414"/>
              <a:ext cx="2746466" cy="1767302"/>
              <a:chOff x="7956947" y="4772481"/>
              <a:chExt cx="2746466" cy="1767302"/>
            </a:xfrm>
          </p:grpSpPr>
          <p:pic>
            <p:nvPicPr>
              <p:cNvPr id="12" name="Immagine 25">
                <a:extLst>
                  <a:ext uri="{FF2B5EF4-FFF2-40B4-BE49-F238E27FC236}">
                    <a16:creationId xmlns:a16="http://schemas.microsoft.com/office/drawing/2014/main" id="{2FF701CE-42DF-E968-56D4-6EE2975DEE5C}"/>
                  </a:ext>
                </a:extLst>
              </p:cNvPr>
              <p:cNvPicPr>
                <a:picLocks noChangeAspect="1"/>
              </p:cNvPicPr>
              <p:nvPr/>
            </p:nvPicPr>
            <p:blipFill rotWithShape="1">
              <a:blip r:embed="rId17"/>
              <a:srcRect r="49415"/>
              <a:stretch/>
            </p:blipFill>
            <p:spPr>
              <a:xfrm>
                <a:off x="7956947" y="4777056"/>
                <a:ext cx="2746466" cy="1762727"/>
              </a:xfrm>
              <a:prstGeom prst="rect">
                <a:avLst/>
              </a:prstGeom>
            </p:spPr>
          </p:pic>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AAD82C14-EF90-A237-21FB-ECF820487997}"/>
                      </a:ext>
                    </a:extLst>
                  </p:cNvPr>
                  <p:cNvSpPr txBox="1"/>
                  <p:nvPr/>
                </p:nvSpPr>
                <p:spPr>
                  <a:xfrm>
                    <a:off x="8256302" y="4772481"/>
                    <a:ext cx="1662353" cy="28706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m:t>
                          </m:r>
                          <m:sSubSup>
                            <m:sSubSupPr>
                              <m:ctrlPr>
                                <a:rPr lang="en-US" sz="1200" b="0" i="1" smtClean="0">
                                  <a:latin typeface="Cambria Math" panose="02040503050406030204" pitchFamily="18" charset="0"/>
                                </a:rPr>
                              </m:ctrlPr>
                            </m:sSubSupPr>
                            <m:e>
                              <m:r>
                                <a:rPr lang="en-US" sz="1200" b="0" i="1" smtClean="0">
                                  <a:latin typeface="Cambria Math" panose="02040503050406030204" pitchFamily="18" charset="0"/>
                                </a:rPr>
                                <m:t>𝜖</m:t>
                              </m:r>
                            </m:e>
                            <m:sub>
                              <m:r>
                                <a:rPr lang="en-US" sz="1200" b="0" i="1" smtClean="0">
                                  <a:latin typeface="Cambria Math" panose="02040503050406030204" pitchFamily="18" charset="0"/>
                                </a:rPr>
                                <m:t>𝑖</m:t>
                              </m:r>
                            </m:sub>
                            <m:sup>
                              <m:r>
                                <a:rPr lang="en-US" sz="1200" b="0" i="1" smtClean="0">
                                  <a:latin typeface="Cambria Math" panose="02040503050406030204" pitchFamily="18" charset="0"/>
                                </a:rPr>
                                <m:t>2</m:t>
                              </m:r>
                            </m:sup>
                          </m:sSubSup>
                          <m:r>
                            <a:rPr lang="en-US" sz="1200" b="0" i="1" smtClean="0">
                              <a:latin typeface="Cambria Math" panose="02040503050406030204" pitchFamily="18" charset="0"/>
                            </a:rPr>
                            <m:t>∝</m:t>
                          </m:r>
                          <m:r>
                            <a:rPr lang="en-US" sz="1200" b="0" i="1" smtClean="0">
                              <a:latin typeface="Cambria Math" panose="02040503050406030204" pitchFamily="18" charset="0"/>
                            </a:rPr>
                            <m:t>𝑀𝑇𝐸</m:t>
                          </m:r>
                        </m:oMath>
                      </m:oMathPara>
                    </a14:m>
                    <a:endParaRPr lang="en-US" sz="1200" dirty="0"/>
                  </a:p>
                </p:txBody>
              </p:sp>
            </mc:Choice>
            <mc:Fallback xmlns="">
              <p:sp>
                <p:nvSpPr>
                  <p:cNvPr id="14" name="TextBox 13">
                    <a:extLst>
                      <a:ext uri="{FF2B5EF4-FFF2-40B4-BE49-F238E27FC236}">
                        <a16:creationId xmlns:a16="http://schemas.microsoft.com/office/drawing/2014/main" id="{AAD82C14-EF90-A237-21FB-ECF820487997}"/>
                      </a:ext>
                    </a:extLst>
                  </p:cNvPr>
                  <p:cNvSpPr txBox="1">
                    <a:spLocks noRot="1" noChangeAspect="1" noMove="1" noResize="1" noEditPoints="1" noAdjustHandles="1" noChangeArrowheads="1" noChangeShapeType="1" noTextEdit="1"/>
                  </p:cNvSpPr>
                  <p:nvPr/>
                </p:nvSpPr>
                <p:spPr>
                  <a:xfrm>
                    <a:off x="8256302" y="4772481"/>
                    <a:ext cx="1662353" cy="287066"/>
                  </a:xfrm>
                  <a:prstGeom prst="rect">
                    <a:avLst/>
                  </a:prstGeom>
                  <a:blipFill>
                    <a:blip r:embed="rId18"/>
                    <a:stretch>
                      <a:fillRect/>
                    </a:stretch>
                  </a:blipFill>
                </p:spPr>
                <p:txBody>
                  <a:bodyPr/>
                  <a:lstStyle/>
                  <a:p>
                    <a:r>
                      <a:rPr lang="en-US">
                        <a:noFill/>
                      </a:rPr>
                      <a:t> </a:t>
                    </a:r>
                  </a:p>
                </p:txBody>
              </p:sp>
            </mc:Fallback>
          </mc:AlternateContent>
        </p:grpSp>
        <p:sp>
          <p:nvSpPr>
            <p:cNvPr id="17" name="Rectangle 16">
              <a:extLst>
                <a:ext uri="{FF2B5EF4-FFF2-40B4-BE49-F238E27FC236}">
                  <a16:creationId xmlns:a16="http://schemas.microsoft.com/office/drawing/2014/main" id="{86B7DCEB-8F33-30D8-22E2-6B5BCD1E7523}"/>
                </a:ext>
              </a:extLst>
            </p:cNvPr>
            <p:cNvSpPr/>
            <p:nvPr/>
          </p:nvSpPr>
          <p:spPr>
            <a:xfrm>
              <a:off x="7900699" y="3970288"/>
              <a:ext cx="2882020" cy="2484830"/>
            </a:xfrm>
            <a:prstGeom prst="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9486F780-58BA-C41C-E385-8DFF20504BE3}"/>
                </a:ext>
              </a:extLst>
            </p:cNvPr>
            <p:cNvCxnSpPr/>
            <p:nvPr/>
          </p:nvCxnSpPr>
          <p:spPr>
            <a:xfrm>
              <a:off x="7900699" y="4662414"/>
              <a:ext cx="2882020" cy="4575"/>
            </a:xfrm>
            <a:prstGeom prst="line">
              <a:avLst/>
            </a:prstGeom>
            <a:ln w="28575"/>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1490665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94C5D-1FF3-E2A0-1461-68CA8D8F38D3}"/>
              </a:ext>
            </a:extLst>
          </p:cNvPr>
          <p:cNvSpPr>
            <a:spLocks noGrp="1"/>
          </p:cNvSpPr>
          <p:nvPr>
            <p:ph type="title"/>
          </p:nvPr>
        </p:nvSpPr>
        <p:spPr/>
        <p:txBody>
          <a:bodyPr/>
          <a:lstStyle/>
          <a:p>
            <a:r>
              <a:rPr lang="en-US" dirty="0"/>
              <a:t>MTE and QE vs Temperature</a:t>
            </a:r>
          </a:p>
        </p:txBody>
      </p:sp>
      <p:sp>
        <p:nvSpPr>
          <p:cNvPr id="3" name="Date Placeholder 2">
            <a:extLst>
              <a:ext uri="{FF2B5EF4-FFF2-40B4-BE49-F238E27FC236}">
                <a16:creationId xmlns:a16="http://schemas.microsoft.com/office/drawing/2014/main" id="{57CA6DDF-780A-088B-548A-A1691607CD6A}"/>
              </a:ext>
            </a:extLst>
          </p:cNvPr>
          <p:cNvSpPr>
            <a:spLocks noGrp="1"/>
          </p:cNvSpPr>
          <p:nvPr>
            <p:ph type="dt" sz="half" idx="10"/>
          </p:nvPr>
        </p:nvSpPr>
        <p:spPr/>
        <p:txBody>
          <a:bodyPr/>
          <a:lstStyle/>
          <a:p>
            <a:fld id="{A0E2FA76-88C5-F640-8681-A024AEFF50BD}" type="datetime1">
              <a:rPr lang="en-US" smtClean="0"/>
              <a:t>3/4/2025</a:t>
            </a:fld>
            <a:endParaRPr lang="en-US"/>
          </a:p>
        </p:txBody>
      </p:sp>
      <p:sp>
        <p:nvSpPr>
          <p:cNvPr id="4" name="Footer Placeholder 3">
            <a:extLst>
              <a:ext uri="{FF2B5EF4-FFF2-40B4-BE49-F238E27FC236}">
                <a16:creationId xmlns:a16="http://schemas.microsoft.com/office/drawing/2014/main" id="{2D2FAFE2-7CAE-2CB1-8A5E-6EAC67658CD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0B7236E-C333-C8C5-D1B8-7189C3C0A64E}"/>
              </a:ext>
            </a:extLst>
          </p:cNvPr>
          <p:cNvSpPr>
            <a:spLocks noGrp="1"/>
          </p:cNvSpPr>
          <p:nvPr>
            <p:ph type="sldNum" sz="quarter" idx="12"/>
          </p:nvPr>
        </p:nvSpPr>
        <p:spPr/>
        <p:txBody>
          <a:bodyPr/>
          <a:lstStyle/>
          <a:p>
            <a:fld id="{921CBE81-14BD-7343-B359-01BCBA3179F9}" type="slidenum">
              <a:rPr lang="en-US" smtClean="0"/>
              <a:t>17</a:t>
            </a:fld>
            <a:endParaRPr lang="en-US"/>
          </a:p>
        </p:txBody>
      </p:sp>
      <p:pic>
        <p:nvPicPr>
          <p:cNvPr id="7" name="Picture 6">
            <a:extLst>
              <a:ext uri="{FF2B5EF4-FFF2-40B4-BE49-F238E27FC236}">
                <a16:creationId xmlns:a16="http://schemas.microsoft.com/office/drawing/2014/main" id="{98CF4266-564B-AF01-5702-ADBC9FBA239E}"/>
              </a:ext>
            </a:extLst>
          </p:cNvPr>
          <p:cNvPicPr>
            <a:picLocks noChangeAspect="1"/>
          </p:cNvPicPr>
          <p:nvPr/>
        </p:nvPicPr>
        <p:blipFill>
          <a:blip r:embed="rId2"/>
          <a:stretch>
            <a:fillRect/>
          </a:stretch>
        </p:blipFill>
        <p:spPr>
          <a:xfrm>
            <a:off x="3879343" y="2009011"/>
            <a:ext cx="7992590" cy="4334480"/>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D24E92F1-2E04-4AA3-BC88-067AF4A1B6FA}"/>
                  </a:ext>
                </a:extLst>
              </p:cNvPr>
              <p:cNvSpPr txBox="1"/>
              <p:nvPr/>
            </p:nvSpPr>
            <p:spPr>
              <a:xfrm>
                <a:off x="101600" y="962595"/>
                <a:ext cx="7098891" cy="369332"/>
              </a:xfrm>
              <a:prstGeom prst="rect">
                <a:avLst/>
              </a:prstGeom>
              <a:noFill/>
            </p:spPr>
            <p:txBody>
              <a:bodyPr wrap="square" rtlCol="0">
                <a:spAutoFit/>
              </a:bodyPr>
              <a:lstStyle/>
              <a:p>
                <a:r>
                  <a:rPr lang="en-US" dirty="0"/>
                  <a:t>Copper material: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𝐹</m:t>
                        </m:r>
                      </m:sub>
                    </m:sSub>
                    <m:r>
                      <a:rPr lang="en-US" b="0" i="1" smtClean="0">
                        <a:latin typeface="Cambria Math" panose="02040503050406030204" pitchFamily="18" charset="0"/>
                      </a:rPr>
                      <m:t>=7.05 </m:t>
                    </m:r>
                    <m:r>
                      <a:rPr lang="en-US" b="0" i="1" smtClean="0">
                        <a:latin typeface="Cambria Math" panose="02040503050406030204" pitchFamily="18" charset="0"/>
                      </a:rPr>
                      <m:t>𝑒𝑉</m:t>
                    </m:r>
                  </m:oMath>
                </a14:m>
                <a:r>
                  <a:rPr lang="en-US" dirty="0"/>
                  <a:t>, </a:t>
                </a:r>
                <a14:m>
                  <m:oMath xmlns:m="http://schemas.openxmlformats.org/officeDocument/2006/math">
                    <m:r>
                      <a:rPr lang="en-US" b="0" i="1" smtClean="0">
                        <a:latin typeface="Cambria Math" panose="02040503050406030204" pitchFamily="18" charset="0"/>
                      </a:rPr>
                      <m:t>𝜙</m:t>
                    </m:r>
                    <m:r>
                      <a:rPr lang="en-US" b="0" i="1" smtClean="0">
                        <a:latin typeface="Cambria Math" panose="02040503050406030204" pitchFamily="18" charset="0"/>
                      </a:rPr>
                      <m:t>=4.6 </m:t>
                    </m:r>
                    <m:r>
                      <a:rPr lang="en-US" b="0" i="1" smtClean="0">
                        <a:latin typeface="Cambria Math" panose="02040503050406030204" pitchFamily="18" charset="0"/>
                      </a:rPr>
                      <m:t>𝑒𝑉</m:t>
                    </m:r>
                  </m:oMath>
                </a14:m>
                <a:endParaRPr lang="en-US" dirty="0"/>
              </a:p>
            </p:txBody>
          </p:sp>
        </mc:Choice>
        <mc:Fallback xmlns="">
          <p:sp>
            <p:nvSpPr>
              <p:cNvPr id="8" name="TextBox 7">
                <a:extLst>
                  <a:ext uri="{FF2B5EF4-FFF2-40B4-BE49-F238E27FC236}">
                    <a16:creationId xmlns:a16="http://schemas.microsoft.com/office/drawing/2014/main" id="{D24E92F1-2E04-4AA3-BC88-067AF4A1B6FA}"/>
                  </a:ext>
                </a:extLst>
              </p:cNvPr>
              <p:cNvSpPr txBox="1">
                <a:spLocks noRot="1" noChangeAspect="1" noMove="1" noResize="1" noEditPoints="1" noAdjustHandles="1" noChangeArrowheads="1" noChangeShapeType="1" noTextEdit="1"/>
              </p:cNvSpPr>
              <p:nvPr/>
            </p:nvSpPr>
            <p:spPr>
              <a:xfrm>
                <a:off x="101600" y="962595"/>
                <a:ext cx="7098891" cy="369332"/>
              </a:xfrm>
              <a:prstGeom prst="rect">
                <a:avLst/>
              </a:prstGeom>
              <a:blipFill>
                <a:blip r:embed="rId3"/>
                <a:stretch>
                  <a:fillRect l="-773" t="-10000" b="-26667"/>
                </a:stretch>
              </a:blipFill>
            </p:spPr>
            <p:txBody>
              <a:bodyPr/>
              <a:lstStyle/>
              <a:p>
                <a:r>
                  <a:rPr lang="en-US">
                    <a:noFill/>
                  </a:rPr>
                  <a:t> </a:t>
                </a:r>
              </a:p>
            </p:txBody>
          </p:sp>
        </mc:Fallback>
      </mc:AlternateContent>
    </p:spTree>
    <p:extLst>
      <p:ext uri="{BB962C8B-B14F-4D97-AF65-F5344CB8AC3E}">
        <p14:creationId xmlns:p14="http://schemas.microsoft.com/office/powerpoint/2010/main" val="37435052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2BFC5-AF8D-6526-4733-C19A56E2F57D}"/>
              </a:ext>
            </a:extLst>
          </p:cNvPr>
          <p:cNvSpPr>
            <a:spLocks noGrp="1"/>
          </p:cNvSpPr>
          <p:nvPr>
            <p:ph type="title"/>
          </p:nvPr>
        </p:nvSpPr>
        <p:spPr/>
        <p:txBody>
          <a:bodyPr/>
          <a:lstStyle/>
          <a:p>
            <a:r>
              <a:rPr lang="en-US" dirty="0"/>
              <a:t>MTE &amp; QE Equations</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232FB673-1ABF-782A-A0D8-653FEF41C942}"/>
                  </a:ext>
                </a:extLst>
              </p:cNvPr>
              <p:cNvSpPr txBox="1"/>
              <p:nvPr/>
            </p:nvSpPr>
            <p:spPr>
              <a:xfrm>
                <a:off x="143413" y="974144"/>
                <a:ext cx="10091450" cy="821443"/>
              </a:xfrm>
              <a:prstGeom prst="rect">
                <a:avLst/>
              </a:prstGeom>
              <a:noFill/>
            </p:spPr>
            <p:txBody>
              <a:bodyPr wrap="square" rtlCol="0">
                <a:spAutoFit/>
              </a:bodyPr>
              <a:lstStyle/>
              <a:p>
                <a:r>
                  <a:rPr lang="en-US" b="1" dirty="0">
                    <a:solidFill>
                      <a:schemeClr val="accent2"/>
                    </a:solidFill>
                  </a:rPr>
                  <a:t>MTE = Mean transverse energy</a:t>
                </a:r>
              </a:p>
              <a:p>
                <a14:m>
                  <m:oMath xmlns:m="http://schemas.openxmlformats.org/officeDocument/2006/math">
                    <m:r>
                      <a:rPr lang="en-US" b="0" i="1" smtClean="0">
                        <a:latin typeface="Cambria Math" panose="02040503050406030204" pitchFamily="18" charset="0"/>
                      </a:rPr>
                      <m:t>𝑀𝑇𝐸</m:t>
                    </m:r>
                    <m:r>
                      <a:rPr lang="en-US" b="0" i="1" smtClean="0">
                        <a:latin typeface="Cambria Math" panose="02040503050406030204" pitchFamily="18" charset="0"/>
                      </a:rPr>
                      <m:t>=</m:t>
                    </m:r>
                    <m:f>
                      <m:fPr>
                        <m:ctrlPr>
                          <a:rPr lang="en-US" b="0" i="1" smtClean="0">
                            <a:latin typeface="Cambria Math" panose="02040503050406030204" pitchFamily="18" charset="0"/>
                          </a:rPr>
                        </m:ctrlPr>
                      </m:fPr>
                      <m:num>
                        <m:d>
                          <m:dPr>
                            <m:begChr m:val="⟨"/>
                            <m:endChr m:val="⟩"/>
                            <m:ctrlPr>
                              <a:rPr lang="en-US" b="0" i="1" smtClean="0">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𝑝</m:t>
                                </m:r>
                              </m:e>
                              <m:sub>
                                <m:r>
                                  <a:rPr lang="en-US" i="1">
                                    <a:latin typeface="Cambria Math" panose="02040503050406030204" pitchFamily="18" charset="0"/>
                                  </a:rPr>
                                  <m:t>⊥</m:t>
                                </m:r>
                              </m:sub>
                              <m:sup>
                                <m:r>
                                  <a:rPr lang="en-US" i="1">
                                    <a:latin typeface="Cambria Math" panose="02040503050406030204" pitchFamily="18" charset="0"/>
                                  </a:rPr>
                                  <m:t>2</m:t>
                                </m:r>
                              </m:sup>
                            </m:sSubSup>
                          </m:e>
                        </m:d>
                      </m:num>
                      <m:den>
                        <m:r>
                          <a:rPr lang="en-US" b="0" i="1" smtClean="0">
                            <a:latin typeface="Cambria Math" panose="02040503050406030204" pitchFamily="18" charset="0"/>
                          </a:rPr>
                          <m:t>2</m:t>
                        </m:r>
                        <m:r>
                          <a:rPr lang="en-US" b="0" i="1" smtClean="0">
                            <a:latin typeface="Cambria Math" panose="02040503050406030204" pitchFamily="18" charset="0"/>
                          </a:rPr>
                          <m:t>𝑚</m:t>
                        </m:r>
                      </m:den>
                    </m:f>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𝐵</m:t>
                        </m:r>
                      </m:sub>
                    </m:sSub>
                    <m:r>
                      <a:rPr lang="en-US" b="0" i="1" smtClean="0">
                        <a:latin typeface="Cambria Math" panose="02040503050406030204" pitchFamily="18" charset="0"/>
                      </a:rPr>
                      <m:t>𝑇</m:t>
                    </m:r>
                    <m:r>
                      <a:rPr lang="en-US" b="0" i="1" smtClean="0">
                        <a:latin typeface="Cambria Math" panose="02040503050406030204" pitchFamily="18" charset="0"/>
                      </a:rPr>
                      <m:t>=</m:t>
                    </m:r>
                    <m:f>
                      <m:fPr>
                        <m:ctrlPr>
                          <a:rPr lang="en-US" i="1">
                            <a:latin typeface="Cambria Math" panose="02040503050406030204" pitchFamily="18" charset="0"/>
                          </a:rPr>
                        </m:ctrlPr>
                      </m:fPr>
                      <m:num>
                        <m:d>
                          <m:dPr>
                            <m:begChr m:val="⟨"/>
                            <m:endChr m:val="⟩"/>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𝑝</m:t>
                                </m:r>
                              </m:e>
                              <m:sub>
                                <m:r>
                                  <a:rPr lang="en-US" b="0" i="1" smtClean="0">
                                    <a:latin typeface="Cambria Math" panose="02040503050406030204" pitchFamily="18" charset="0"/>
                                  </a:rPr>
                                  <m:t>𝑥</m:t>
                                </m:r>
                              </m:sub>
                              <m:sup>
                                <m:r>
                                  <a:rPr lang="en-US" i="1">
                                    <a:latin typeface="Cambria Math" panose="02040503050406030204" pitchFamily="18" charset="0"/>
                                  </a:rPr>
                                  <m:t>2</m:t>
                                </m:r>
                              </m:sup>
                            </m:sSubSup>
                          </m:e>
                        </m:d>
                      </m:num>
                      <m:den>
                        <m:r>
                          <a:rPr lang="en-US" i="1">
                            <a:latin typeface="Cambria Math" panose="02040503050406030204" pitchFamily="18" charset="0"/>
                          </a:rPr>
                          <m:t>2</m:t>
                        </m:r>
                        <m:r>
                          <a:rPr lang="en-US" i="1">
                            <a:latin typeface="Cambria Math" panose="02040503050406030204" pitchFamily="18" charset="0"/>
                          </a:rPr>
                          <m:t>𝑚</m:t>
                        </m:r>
                      </m:den>
                    </m:f>
                    <m:r>
                      <a:rPr lang="en-US" b="0" i="1" smtClean="0">
                        <a:latin typeface="Cambria Math" panose="02040503050406030204" pitchFamily="18" charset="0"/>
                      </a:rPr>
                      <m:t>+</m:t>
                    </m:r>
                    <m:f>
                      <m:fPr>
                        <m:ctrlPr>
                          <a:rPr lang="en-US" i="1">
                            <a:latin typeface="Cambria Math" panose="02040503050406030204" pitchFamily="18" charset="0"/>
                          </a:rPr>
                        </m:ctrlPr>
                      </m:fPr>
                      <m:num>
                        <m:d>
                          <m:dPr>
                            <m:begChr m:val="⟨"/>
                            <m:endChr m:val="⟩"/>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𝑝</m:t>
                                </m:r>
                              </m:e>
                              <m:sub>
                                <m:r>
                                  <a:rPr lang="en-US" b="0" i="1" smtClean="0">
                                    <a:latin typeface="Cambria Math" panose="02040503050406030204" pitchFamily="18" charset="0"/>
                                  </a:rPr>
                                  <m:t>𝑦</m:t>
                                </m:r>
                              </m:sub>
                              <m:sup>
                                <m:r>
                                  <a:rPr lang="en-US" i="1">
                                    <a:latin typeface="Cambria Math" panose="02040503050406030204" pitchFamily="18" charset="0"/>
                                  </a:rPr>
                                  <m:t>2</m:t>
                                </m:r>
                              </m:sup>
                            </m:sSubSup>
                          </m:e>
                        </m:d>
                      </m:num>
                      <m:den>
                        <m:r>
                          <a:rPr lang="en-US" i="1">
                            <a:latin typeface="Cambria Math" panose="02040503050406030204" pitchFamily="18" charset="0"/>
                          </a:rPr>
                          <m:t>2</m:t>
                        </m:r>
                        <m:r>
                          <a:rPr lang="en-US" i="1">
                            <a:latin typeface="Cambria Math" panose="02040503050406030204" pitchFamily="18" charset="0"/>
                          </a:rPr>
                          <m:t>𝑚</m:t>
                        </m:r>
                      </m:den>
                    </m:f>
                    <m:r>
                      <a:rPr lang="en-US" b="0" i="1" smtClean="0">
                        <a:latin typeface="Cambria Math" panose="02040503050406030204" pitchFamily="18" charset="0"/>
                      </a:rPr>
                      <m:t>≡</m:t>
                    </m:r>
                    <m:f>
                      <m:fPr>
                        <m:ctrlPr>
                          <a:rPr lang="en-US" i="1">
                            <a:latin typeface="Cambria Math" panose="02040503050406030204" pitchFamily="18" charset="0"/>
                          </a:rPr>
                        </m:ctrlPr>
                      </m:fPr>
                      <m:num>
                        <m:d>
                          <m:dPr>
                            <m:begChr m:val="⟨"/>
                            <m:endChr m:val="⟩"/>
                            <m:ctrlPr>
                              <a:rPr lang="en-US" i="1">
                                <a:latin typeface="Cambria Math" panose="02040503050406030204" pitchFamily="18" charset="0"/>
                              </a:rPr>
                            </m:ctrlPr>
                          </m:dPr>
                          <m:e>
                            <m:sSubSup>
                              <m:sSubSupPr>
                                <m:ctrlPr>
                                  <a:rPr lang="en-US" i="1">
                                    <a:latin typeface="Cambria Math" panose="02040503050406030204" pitchFamily="18" charset="0"/>
                                  </a:rPr>
                                </m:ctrlPr>
                              </m:sSubSupPr>
                              <m:e>
                                <m:r>
                                  <a:rPr lang="en-US" i="1">
                                    <a:latin typeface="Cambria Math" panose="02040503050406030204" pitchFamily="18" charset="0"/>
                                  </a:rPr>
                                  <m:t>𝑝</m:t>
                                </m:r>
                              </m:e>
                              <m:sub>
                                <m:r>
                                  <a:rPr lang="en-US" b="0" i="1" smtClean="0">
                                    <a:latin typeface="Cambria Math" panose="02040503050406030204" pitchFamily="18" charset="0"/>
                                  </a:rPr>
                                  <m:t>𝑥</m:t>
                                </m:r>
                              </m:sub>
                              <m:sup>
                                <m:r>
                                  <a:rPr lang="en-US" i="1">
                                    <a:latin typeface="Cambria Math" panose="02040503050406030204" pitchFamily="18" charset="0"/>
                                  </a:rPr>
                                  <m:t>2</m:t>
                                </m:r>
                              </m:sup>
                            </m:sSubSup>
                          </m:e>
                        </m:d>
                      </m:num>
                      <m:den>
                        <m:r>
                          <a:rPr lang="en-US" i="1">
                            <a:latin typeface="Cambria Math" panose="02040503050406030204" pitchFamily="18" charset="0"/>
                          </a:rPr>
                          <m:t>𝑚</m:t>
                        </m:r>
                      </m:den>
                    </m:f>
                    <m:r>
                      <a:rPr lang="en-US" b="0" i="1" smtClean="0">
                        <a:latin typeface="Cambria Math" panose="02040503050406030204" pitchFamily="18" charset="0"/>
                      </a:rPr>
                      <m:t> </m:t>
                    </m:r>
                  </m:oMath>
                </a14:m>
                <a:r>
                  <a:rPr lang="en-US" dirty="0"/>
                  <a:t>(assuming x-y symmetry in the lattice)</a:t>
                </a:r>
              </a:p>
            </p:txBody>
          </p:sp>
        </mc:Choice>
        <mc:Fallback xmlns="">
          <p:sp>
            <p:nvSpPr>
              <p:cNvPr id="3" name="TextBox 2">
                <a:extLst>
                  <a:ext uri="{FF2B5EF4-FFF2-40B4-BE49-F238E27FC236}">
                    <a16:creationId xmlns:a16="http://schemas.microsoft.com/office/drawing/2014/main" id="{232FB673-1ABF-782A-A0D8-653FEF41C942}"/>
                  </a:ext>
                </a:extLst>
              </p:cNvPr>
              <p:cNvSpPr txBox="1">
                <a:spLocks noRot="1" noChangeAspect="1" noMove="1" noResize="1" noEditPoints="1" noAdjustHandles="1" noChangeArrowheads="1" noChangeShapeType="1" noTextEdit="1"/>
              </p:cNvSpPr>
              <p:nvPr/>
            </p:nvSpPr>
            <p:spPr>
              <a:xfrm>
                <a:off x="143413" y="974144"/>
                <a:ext cx="10091450" cy="821443"/>
              </a:xfrm>
              <a:prstGeom prst="rect">
                <a:avLst/>
              </a:prstGeom>
              <a:blipFill>
                <a:blip r:embed="rId2"/>
                <a:stretch>
                  <a:fillRect l="-544" t="-4444" b="-296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EEE79BBE-E97D-F5BE-316B-AA8B39384489}"/>
                  </a:ext>
                </a:extLst>
              </p:cNvPr>
              <p:cNvSpPr txBox="1"/>
              <p:nvPr/>
            </p:nvSpPr>
            <p:spPr>
              <a:xfrm>
                <a:off x="143413" y="1788020"/>
                <a:ext cx="8196549" cy="1187697"/>
              </a:xfrm>
              <a:prstGeom prst="rect">
                <a:avLst/>
              </a:prstGeom>
              <a:noFill/>
            </p:spPr>
            <p:txBody>
              <a:bodyPr wrap="square" rtlCol="0">
                <a:spAutoFit/>
              </a:bodyPr>
              <a:lstStyle/>
              <a:p>
                <a:r>
                  <a:rPr lang="en-US" b="1" dirty="0">
                    <a:solidFill>
                      <a:schemeClr val="accent2"/>
                    </a:solidFill>
                  </a:rPr>
                  <a:t>Intrinsic emittance</a:t>
                </a:r>
              </a:p>
              <a:p>
                <a:pPr/>
                <a14:m>
                  <m:oMathPara xmlns:m="http://schemas.openxmlformats.org/officeDocument/2006/math">
                    <m:oMathParaPr>
                      <m:jc m:val="left"/>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0" i="1" smtClean="0">
                              <a:latin typeface="Cambria Math" panose="02040503050406030204" pitchFamily="18" charset="0"/>
                            </a:rPr>
                            <m:t>𝑖</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𝜎</m:t>
                              </m:r>
                            </m:e>
                            <m:sub>
                              <m:r>
                                <a:rPr lang="en-US" b="0" i="1" smtClean="0">
                                  <a:latin typeface="Cambria Math" panose="02040503050406030204" pitchFamily="18" charset="0"/>
                                </a:rPr>
                                <m:t>𝑥</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𝜎</m:t>
                              </m:r>
                            </m:e>
                            <m:sub>
                              <m:r>
                                <a:rPr lang="en-US" b="0" i="1" smtClean="0">
                                  <a:latin typeface="Cambria Math" panose="02040503050406030204" pitchFamily="18" charset="0"/>
                                </a:rPr>
                                <m:t>𝑝𝑥</m:t>
                              </m:r>
                            </m:sub>
                          </m:sSub>
                        </m:num>
                        <m:den>
                          <m:r>
                            <a:rPr lang="en-US" b="0" i="1" smtClean="0">
                              <a:latin typeface="Cambria Math" panose="02040503050406030204" pitchFamily="18" charset="0"/>
                            </a:rPr>
                            <m:t>𝑚𝑐</m:t>
                          </m:r>
                        </m:den>
                      </m:f>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𝜎</m:t>
                          </m:r>
                        </m:e>
                        <m:sub>
                          <m:r>
                            <a:rPr lang="en-US" b="0" i="1" smtClean="0">
                              <a:latin typeface="Cambria Math" panose="02040503050406030204" pitchFamily="18" charset="0"/>
                            </a:rPr>
                            <m:t>𝑥</m:t>
                          </m:r>
                        </m:sub>
                      </m:sSub>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r>
                                <a:rPr lang="en-US" b="0" i="1" smtClean="0">
                                  <a:latin typeface="Cambria Math" panose="02040503050406030204" pitchFamily="18" charset="0"/>
                                </a:rPr>
                                <m:t>𝑀𝑇𝐸</m:t>
                              </m:r>
                            </m:num>
                            <m:den>
                              <m:r>
                                <a:rPr lang="en-US" b="0" i="1" smtClean="0">
                                  <a:latin typeface="Cambria Math" panose="02040503050406030204" pitchFamily="18" charset="0"/>
                                </a:rPr>
                                <m:t>𝑚</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𝑐</m:t>
                                  </m:r>
                                </m:e>
                                <m:sup>
                                  <m:r>
                                    <a:rPr lang="en-US" b="0" i="1" smtClean="0">
                                      <a:latin typeface="Cambria Math" panose="02040503050406030204" pitchFamily="18" charset="0"/>
                                    </a:rPr>
                                    <m:t>2</m:t>
                                  </m:r>
                                </m:sup>
                              </m:sSup>
                            </m:den>
                          </m:f>
                        </m:e>
                      </m:rad>
                    </m:oMath>
                  </m:oMathPara>
                </a14:m>
                <a:endParaRPr lang="en-US" dirty="0"/>
              </a:p>
            </p:txBody>
          </p:sp>
        </mc:Choice>
        <mc:Fallback xmlns="">
          <p:sp>
            <p:nvSpPr>
              <p:cNvPr id="4" name="TextBox 3">
                <a:extLst>
                  <a:ext uri="{FF2B5EF4-FFF2-40B4-BE49-F238E27FC236}">
                    <a16:creationId xmlns:a16="http://schemas.microsoft.com/office/drawing/2014/main" id="{EEE79BBE-E97D-F5BE-316B-AA8B39384489}"/>
                  </a:ext>
                </a:extLst>
              </p:cNvPr>
              <p:cNvSpPr txBox="1">
                <a:spLocks noRot="1" noChangeAspect="1" noMove="1" noResize="1" noEditPoints="1" noAdjustHandles="1" noChangeArrowheads="1" noChangeShapeType="1" noTextEdit="1"/>
              </p:cNvSpPr>
              <p:nvPr/>
            </p:nvSpPr>
            <p:spPr>
              <a:xfrm>
                <a:off x="143413" y="1788020"/>
                <a:ext cx="8196549" cy="1187697"/>
              </a:xfrm>
              <a:prstGeom prst="rect">
                <a:avLst/>
              </a:prstGeom>
              <a:blipFill>
                <a:blip r:embed="rId3"/>
                <a:stretch>
                  <a:fillRect l="-670" t="-256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53535680-5978-E2ED-8751-AC7937412243}"/>
                  </a:ext>
                </a:extLst>
              </p:cNvPr>
              <p:cNvSpPr txBox="1"/>
              <p:nvPr/>
            </p:nvSpPr>
            <p:spPr>
              <a:xfrm>
                <a:off x="143413" y="3011717"/>
                <a:ext cx="9540800" cy="3030830"/>
              </a:xfrm>
              <a:prstGeom prst="rect">
                <a:avLst/>
              </a:prstGeom>
              <a:noFill/>
            </p:spPr>
            <p:txBody>
              <a:bodyPr wrap="square" rtlCol="0">
                <a:spAutoFit/>
              </a:bodyPr>
              <a:lstStyle/>
              <a:p>
                <a:r>
                  <a:rPr lang="en-US" b="1" dirty="0">
                    <a:solidFill>
                      <a:schemeClr val="accent2"/>
                    </a:solidFill>
                  </a:rPr>
                  <a:t>Three steps model (absorption, migration, escape):</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𝑀𝑇𝐸</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𝑝</m:t>
                              </m:r>
                            </m:e>
                            <m:sub>
                              <m:r>
                                <a:rPr lang="en-US" b="0" i="1" smtClean="0">
                                  <a:latin typeface="Cambria Math" panose="02040503050406030204" pitchFamily="18" charset="0"/>
                                </a:rPr>
                                <m:t>𝑥</m:t>
                              </m:r>
                            </m:sub>
                            <m:sup>
                              <m:r>
                                <a:rPr lang="en-US" b="0" i="1" smtClean="0">
                                  <a:latin typeface="Cambria Math" panose="02040503050406030204" pitchFamily="18" charset="0"/>
                                </a:rPr>
                                <m:t>2</m:t>
                              </m:r>
                            </m:sup>
                          </m:sSubSup>
                        </m:e>
                      </m:d>
                      <m:r>
                        <a:rPr lang="en-US" b="0" i="1" smtClean="0">
                          <a:latin typeface="Cambria Math" panose="02040503050406030204" pitchFamily="18" charset="0"/>
                        </a:rPr>
                        <m:t>/</m:t>
                      </m:r>
                      <m:r>
                        <a:rPr lang="en-US" b="0" i="1" smtClean="0">
                          <a:latin typeface="Cambria Math" panose="02040503050406030204" pitchFamily="18" charset="0"/>
                        </a:rPr>
                        <m:t>𝑚</m:t>
                      </m:r>
                      <m:r>
                        <a:rPr lang="en-US" b="0" i="1" smtClean="0">
                          <a:latin typeface="Cambria Math" panose="02040503050406030204" pitchFamily="18" charset="0"/>
                        </a:rPr>
                        <m:t>=</m:t>
                      </m:r>
                      <m:f>
                        <m:fPr>
                          <m:ctrlPr>
                            <a:rPr lang="en-US" b="0" i="1" smtClean="0">
                              <a:latin typeface="Cambria Math" panose="02040503050406030204" pitchFamily="18" charset="0"/>
                            </a:rPr>
                          </m:ctrlPr>
                        </m:fPr>
                        <m:num>
                          <m:nary>
                            <m:naryPr>
                              <m:limLoc m:val="undOvr"/>
                              <m:ctrlPr>
                                <a:rPr lang="en-US" i="1">
                                  <a:latin typeface="Cambria Math" panose="02040503050406030204" pitchFamily="18" charset="0"/>
                                </a:rPr>
                              </m:ctrlPr>
                            </m:naryPr>
                            <m:sub>
                              <m:sSub>
                                <m:sSubPr>
                                  <m:ctrlPr>
                                    <a:rPr lang="en-US" i="1">
                                      <a:latin typeface="Cambria Math" panose="02040503050406030204" pitchFamily="18" charset="0"/>
                                    </a:rPr>
                                  </m:ctrlPr>
                                </m:sSubPr>
                                <m:e>
                                  <m:r>
                                    <m:rPr>
                                      <m:brk m:alnAt="24"/>
                                    </m:rPr>
                                    <a:rPr lang="en-US" i="1">
                                      <a:latin typeface="Cambria Math" panose="02040503050406030204" pitchFamily="18" charset="0"/>
                                    </a:rPr>
                                    <m:t>𝐸</m:t>
                                  </m:r>
                                </m:e>
                                <m:sub>
                                  <m:r>
                                    <m:rPr>
                                      <m:brk m:alnAt="24"/>
                                    </m:rPr>
                                    <a:rPr lang="en-US" i="1">
                                      <a:latin typeface="Cambria Math" panose="02040503050406030204" pitchFamily="18" charset="0"/>
                                    </a:rPr>
                                    <m:t>𝐹</m:t>
                                  </m:r>
                                </m:sub>
                              </m:sSub>
                              <m:r>
                                <a:rPr lang="en-US" i="1">
                                  <a:latin typeface="Cambria Math" panose="02040503050406030204" pitchFamily="18" charset="0"/>
                                </a:rPr>
                                <m:t>+</m:t>
                              </m:r>
                              <m:r>
                                <m:rPr>
                                  <m:brk m:alnAt="24"/>
                                </m:rPr>
                                <a:rPr lang="en-US" i="1">
                                  <a:latin typeface="Cambria Math" panose="02040503050406030204" pitchFamily="18" charset="0"/>
                                </a:rPr>
                                <m:t>𝜙</m:t>
                              </m:r>
                              <m:r>
                                <a:rPr lang="en-US" i="1">
                                  <a:latin typeface="Cambria Math" panose="02040503050406030204" pitchFamily="18" charset="0"/>
                                </a:rPr>
                                <m:t>−ℏ</m:t>
                              </m:r>
                              <m:r>
                                <a:rPr lang="en-US" i="1">
                                  <a:latin typeface="Cambria Math" panose="02040503050406030204" pitchFamily="18" charset="0"/>
                                </a:rPr>
                                <m:t>𝜔</m:t>
                              </m:r>
                            </m:sub>
                            <m:sup>
                              <m:r>
                                <a:rPr lang="en-US" i="1">
                                  <a:latin typeface="Cambria Math" panose="02040503050406030204" pitchFamily="18" charset="0"/>
                                </a:rPr>
                                <m:t>+∞</m:t>
                              </m:r>
                            </m:sup>
                            <m:e>
                              <m:r>
                                <a:rPr lang="en-US" i="1">
                                  <a:latin typeface="Cambria Math" panose="02040503050406030204" pitchFamily="18" charset="0"/>
                                </a:rPr>
                                <m:t>𝑑𝐸</m:t>
                              </m:r>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𝐹𝐷</m:t>
                                  </m:r>
                                </m:sub>
                              </m:sSub>
                              <m:d>
                                <m:dPr>
                                  <m:ctrlPr>
                                    <a:rPr lang="en-US" i="1">
                                      <a:latin typeface="Cambria Math" panose="02040503050406030204" pitchFamily="18" charset="0"/>
                                    </a:rPr>
                                  </m:ctrlPr>
                                </m:dPr>
                                <m:e>
                                  <m:r>
                                    <a:rPr lang="en-US" i="1">
                                      <a:latin typeface="Cambria Math" panose="02040503050406030204" pitchFamily="18" charset="0"/>
                                    </a:rPr>
                                    <m:t>𝐸</m:t>
                                  </m:r>
                                </m:e>
                              </m:d>
                              <m:r>
                                <a:rPr lang="en-US" b="0" i="1" smtClean="0">
                                  <a:latin typeface="Cambria Math" panose="02040503050406030204" pitchFamily="18" charset="0"/>
                                </a:rPr>
                                <m:t>𝐷𝑂𝑆</m:t>
                              </m:r>
                              <m:d>
                                <m:dPr>
                                  <m:ctrlPr>
                                    <a:rPr lang="en-US" b="0" i="1" smtClean="0">
                                      <a:latin typeface="Cambria Math" panose="02040503050406030204" pitchFamily="18" charset="0"/>
                                    </a:rPr>
                                  </m:ctrlPr>
                                </m:dPr>
                                <m:e>
                                  <m:r>
                                    <a:rPr lang="en-US" b="0" i="1" smtClean="0">
                                      <a:latin typeface="Cambria Math" panose="02040503050406030204" pitchFamily="18" charset="0"/>
                                    </a:rPr>
                                    <m:t>𝐸</m:t>
                                  </m:r>
                                </m:e>
                              </m:d>
                              <m:d>
                                <m:dPr>
                                  <m:ctrlPr>
                                    <a:rPr lang="en-US" b="0" i="1" smtClean="0">
                                      <a:latin typeface="Cambria Math" panose="02040503050406030204" pitchFamily="18" charset="0"/>
                                    </a:rPr>
                                  </m:ctrlPr>
                                </m:dPr>
                                <m:e>
                                  <m:r>
                                    <a:rPr lang="en-US" b="0" i="1" smtClean="0">
                                      <a:latin typeface="Cambria Math" panose="02040503050406030204" pitchFamily="18" charset="0"/>
                                    </a:rPr>
                                    <m:t>𝐸</m:t>
                                  </m:r>
                                  <m:r>
                                    <a:rPr lang="en-US" b="0" i="1" smtClean="0">
                                      <a:latin typeface="Cambria Math" panose="02040503050406030204" pitchFamily="18" charset="0"/>
                                    </a:rPr>
                                    <m:t>+ℏ</m:t>
                                  </m:r>
                                  <m:r>
                                    <a:rPr lang="en-US" b="0" i="1" smtClean="0">
                                      <a:latin typeface="Cambria Math" panose="02040503050406030204" pitchFamily="18" charset="0"/>
                                    </a:rPr>
                                    <m:t>𝜔</m:t>
                                  </m:r>
                                </m:e>
                              </m:d>
                              <m:d>
                                <m:dPr>
                                  <m:ctrlPr>
                                    <a:rPr lang="en-US" i="1">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2</m:t>
                                      </m:r>
                                    </m:num>
                                    <m:den>
                                      <m:r>
                                        <a:rPr lang="en-US" b="0" i="1" smtClean="0">
                                          <a:latin typeface="Cambria Math" panose="02040503050406030204" pitchFamily="18" charset="0"/>
                                        </a:rPr>
                                        <m:t>3</m:t>
                                      </m:r>
                                    </m:den>
                                  </m:f>
                                  <m:r>
                                    <a:rPr lang="en-US" i="1">
                                      <a:latin typeface="Cambria Math" panose="02040503050406030204" pitchFamily="18" charset="0"/>
                                    </a:rPr>
                                    <m:t> −</m:t>
                                  </m:r>
                                  <m:rad>
                                    <m:radPr>
                                      <m:degHide m:val="on"/>
                                      <m:ctrlPr>
                                        <a:rPr lang="en-US" i="1">
                                          <a:latin typeface="Cambria Math" panose="02040503050406030204" pitchFamily="18" charset="0"/>
                                        </a:rPr>
                                      </m:ctrlPr>
                                    </m:radPr>
                                    <m:deg/>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𝐸</m:t>
                                              </m:r>
                                            </m:e>
                                            <m:sub>
                                              <m:r>
                                                <a:rPr lang="en-US" i="1">
                                                  <a:latin typeface="Cambria Math" panose="02040503050406030204" pitchFamily="18" charset="0"/>
                                                </a:rPr>
                                                <m:t>𝐹</m:t>
                                              </m:r>
                                            </m:sub>
                                          </m:sSub>
                                          <m:r>
                                            <a:rPr lang="en-US" i="1">
                                              <a:latin typeface="Cambria Math" panose="02040503050406030204" pitchFamily="18" charset="0"/>
                                            </a:rPr>
                                            <m:t>+</m:t>
                                          </m:r>
                                          <m:r>
                                            <a:rPr lang="en-US" i="1">
                                              <a:latin typeface="Cambria Math" panose="02040503050406030204" pitchFamily="18" charset="0"/>
                                            </a:rPr>
                                            <m:t>𝜙</m:t>
                                          </m:r>
                                        </m:num>
                                        <m:den>
                                          <m:r>
                                            <a:rPr lang="en-US" i="1">
                                              <a:latin typeface="Cambria Math" panose="02040503050406030204" pitchFamily="18" charset="0"/>
                                            </a:rPr>
                                            <m:t>𝐸</m:t>
                                          </m:r>
                                          <m:r>
                                            <a:rPr lang="en-US" i="1">
                                              <a:latin typeface="Cambria Math" panose="02040503050406030204" pitchFamily="18" charset="0"/>
                                            </a:rPr>
                                            <m:t>+ℏ</m:t>
                                          </m:r>
                                          <m:r>
                                            <a:rPr lang="en-US" i="1">
                                              <a:latin typeface="Cambria Math" panose="02040503050406030204" pitchFamily="18" charset="0"/>
                                            </a:rPr>
                                            <m:t>𝜔</m:t>
                                          </m:r>
                                        </m:den>
                                      </m:f>
                                    </m:e>
                                  </m:ra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3</m:t>
                                      </m:r>
                                    </m:den>
                                  </m:f>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𝐸</m:t>
                                                  </m:r>
                                                </m:e>
                                                <m:sub>
                                                  <m:r>
                                                    <a:rPr lang="en-US" i="1">
                                                      <a:latin typeface="Cambria Math" panose="02040503050406030204" pitchFamily="18" charset="0"/>
                                                    </a:rPr>
                                                    <m:t>𝐹</m:t>
                                                  </m:r>
                                                </m:sub>
                                              </m:sSub>
                                              <m:r>
                                                <a:rPr lang="en-US" i="1">
                                                  <a:latin typeface="Cambria Math" panose="02040503050406030204" pitchFamily="18" charset="0"/>
                                                </a:rPr>
                                                <m:t>+</m:t>
                                              </m:r>
                                              <m:r>
                                                <a:rPr lang="en-US" i="1">
                                                  <a:latin typeface="Cambria Math" panose="02040503050406030204" pitchFamily="18" charset="0"/>
                                                </a:rPr>
                                                <m:t>𝜙</m:t>
                                              </m:r>
                                            </m:num>
                                            <m:den>
                                              <m:r>
                                                <a:rPr lang="en-US" i="1">
                                                  <a:latin typeface="Cambria Math" panose="02040503050406030204" pitchFamily="18" charset="0"/>
                                                </a:rPr>
                                                <m:t>𝐸</m:t>
                                              </m:r>
                                              <m:r>
                                                <a:rPr lang="en-US" i="1">
                                                  <a:latin typeface="Cambria Math" panose="02040503050406030204" pitchFamily="18" charset="0"/>
                                                </a:rPr>
                                                <m:t>+ℏ</m:t>
                                              </m:r>
                                              <m:r>
                                                <a:rPr lang="en-US" i="1">
                                                  <a:latin typeface="Cambria Math" panose="02040503050406030204" pitchFamily="18" charset="0"/>
                                                </a:rPr>
                                                <m:t>𝜔</m:t>
                                              </m:r>
                                            </m:den>
                                          </m:f>
                                        </m:e>
                                      </m:d>
                                    </m:e>
                                    <m:sup>
                                      <m:r>
                                        <a:rPr lang="en-US" b="0" i="1" smtClean="0">
                                          <a:latin typeface="Cambria Math" panose="02040503050406030204" pitchFamily="18" charset="0"/>
                                        </a:rPr>
                                        <m:t>3/2</m:t>
                                      </m:r>
                                    </m:sup>
                                  </m:sSup>
                                </m:e>
                              </m:d>
                            </m:e>
                          </m:nary>
                        </m:num>
                        <m:den>
                          <m:nary>
                            <m:naryPr>
                              <m:limLoc m:val="undOvr"/>
                              <m:ctrlPr>
                                <a:rPr lang="en-US" i="1">
                                  <a:latin typeface="Cambria Math" panose="02040503050406030204" pitchFamily="18" charset="0"/>
                                </a:rPr>
                              </m:ctrlPr>
                            </m:naryPr>
                            <m:sub>
                              <m:sSub>
                                <m:sSubPr>
                                  <m:ctrlPr>
                                    <a:rPr lang="en-US" i="1">
                                      <a:latin typeface="Cambria Math" panose="02040503050406030204" pitchFamily="18" charset="0"/>
                                    </a:rPr>
                                  </m:ctrlPr>
                                </m:sSubPr>
                                <m:e>
                                  <m:r>
                                    <m:rPr>
                                      <m:brk m:alnAt="24"/>
                                    </m:rPr>
                                    <a:rPr lang="en-US" i="1">
                                      <a:latin typeface="Cambria Math" panose="02040503050406030204" pitchFamily="18" charset="0"/>
                                    </a:rPr>
                                    <m:t>𝐸</m:t>
                                  </m:r>
                                </m:e>
                                <m:sub>
                                  <m:r>
                                    <m:rPr>
                                      <m:brk m:alnAt="24"/>
                                    </m:rPr>
                                    <a:rPr lang="en-US" i="1">
                                      <a:latin typeface="Cambria Math" panose="02040503050406030204" pitchFamily="18" charset="0"/>
                                    </a:rPr>
                                    <m:t>𝐹</m:t>
                                  </m:r>
                                </m:sub>
                              </m:sSub>
                              <m:r>
                                <a:rPr lang="en-US" i="1">
                                  <a:latin typeface="Cambria Math" panose="02040503050406030204" pitchFamily="18" charset="0"/>
                                </a:rPr>
                                <m:t>+</m:t>
                              </m:r>
                              <m:r>
                                <m:rPr>
                                  <m:brk m:alnAt="24"/>
                                </m:rPr>
                                <a:rPr lang="en-US" i="1">
                                  <a:latin typeface="Cambria Math" panose="02040503050406030204" pitchFamily="18" charset="0"/>
                                </a:rPr>
                                <m:t>𝜙</m:t>
                              </m:r>
                              <m:r>
                                <a:rPr lang="en-US" i="1">
                                  <a:latin typeface="Cambria Math" panose="02040503050406030204" pitchFamily="18" charset="0"/>
                                </a:rPr>
                                <m:t>−ℏ</m:t>
                              </m:r>
                              <m:r>
                                <a:rPr lang="en-US" i="1">
                                  <a:latin typeface="Cambria Math" panose="02040503050406030204" pitchFamily="18" charset="0"/>
                                </a:rPr>
                                <m:t>𝜔</m:t>
                              </m:r>
                            </m:sub>
                            <m:sup>
                              <m:r>
                                <a:rPr lang="en-US" i="1">
                                  <a:latin typeface="Cambria Math" panose="02040503050406030204" pitchFamily="18" charset="0"/>
                                </a:rPr>
                                <m:t>+∞</m:t>
                              </m:r>
                            </m:sup>
                            <m:e>
                              <m:r>
                                <a:rPr lang="en-US" i="1">
                                  <a:latin typeface="Cambria Math" panose="02040503050406030204" pitchFamily="18" charset="0"/>
                                </a:rPr>
                                <m:t>𝑑𝐸</m:t>
                              </m:r>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𝐹𝐷</m:t>
                                  </m:r>
                                </m:sub>
                              </m:sSub>
                              <m:d>
                                <m:dPr>
                                  <m:ctrlPr>
                                    <a:rPr lang="en-US" i="1">
                                      <a:latin typeface="Cambria Math" panose="02040503050406030204" pitchFamily="18" charset="0"/>
                                    </a:rPr>
                                  </m:ctrlPr>
                                </m:dPr>
                                <m:e>
                                  <m:r>
                                    <a:rPr lang="en-US" i="1">
                                      <a:latin typeface="Cambria Math" panose="02040503050406030204" pitchFamily="18" charset="0"/>
                                    </a:rPr>
                                    <m:t>𝐸</m:t>
                                  </m:r>
                                </m:e>
                              </m:d>
                              <m:r>
                                <a:rPr lang="en-US" i="1">
                                  <a:latin typeface="Cambria Math" panose="02040503050406030204" pitchFamily="18" charset="0"/>
                                </a:rPr>
                                <m:t>𝐷𝑂𝑆</m:t>
                              </m:r>
                              <m:d>
                                <m:dPr>
                                  <m:ctrlPr>
                                    <a:rPr lang="en-US" i="1">
                                      <a:latin typeface="Cambria Math" panose="02040503050406030204" pitchFamily="18" charset="0"/>
                                    </a:rPr>
                                  </m:ctrlPr>
                                </m:dPr>
                                <m:e>
                                  <m:r>
                                    <a:rPr lang="en-US" i="1">
                                      <a:latin typeface="Cambria Math" panose="02040503050406030204" pitchFamily="18" charset="0"/>
                                    </a:rPr>
                                    <m:t>𝐸</m:t>
                                  </m:r>
                                </m:e>
                              </m:d>
                              <m:d>
                                <m:dPr>
                                  <m:ctrlPr>
                                    <a:rPr lang="en-US" i="1">
                                      <a:latin typeface="Cambria Math" panose="02040503050406030204" pitchFamily="18" charset="0"/>
                                    </a:rPr>
                                  </m:ctrlPr>
                                </m:dPr>
                                <m:e>
                                  <m:r>
                                    <a:rPr lang="en-US" b="0" i="1" smtClean="0">
                                      <a:latin typeface="Cambria Math" panose="02040503050406030204" pitchFamily="18" charset="0"/>
                                    </a:rPr>
                                    <m:t>1</m:t>
                                  </m:r>
                                  <m:r>
                                    <a:rPr lang="en-US" i="1">
                                      <a:latin typeface="Cambria Math" panose="02040503050406030204" pitchFamily="18" charset="0"/>
                                    </a:rPr>
                                    <m:t>−</m:t>
                                  </m:r>
                                  <m:rad>
                                    <m:radPr>
                                      <m:degHide m:val="on"/>
                                      <m:ctrlPr>
                                        <a:rPr lang="en-US" i="1">
                                          <a:latin typeface="Cambria Math" panose="02040503050406030204" pitchFamily="18" charset="0"/>
                                        </a:rPr>
                                      </m:ctrlPr>
                                    </m:radPr>
                                    <m:deg/>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𝐸</m:t>
                                              </m:r>
                                            </m:e>
                                            <m:sub>
                                              <m:r>
                                                <a:rPr lang="en-US" i="1">
                                                  <a:latin typeface="Cambria Math" panose="02040503050406030204" pitchFamily="18" charset="0"/>
                                                </a:rPr>
                                                <m:t>𝐹</m:t>
                                              </m:r>
                                            </m:sub>
                                          </m:sSub>
                                          <m:r>
                                            <a:rPr lang="en-US" i="1">
                                              <a:latin typeface="Cambria Math" panose="02040503050406030204" pitchFamily="18" charset="0"/>
                                            </a:rPr>
                                            <m:t>+</m:t>
                                          </m:r>
                                          <m:r>
                                            <a:rPr lang="en-US" i="1">
                                              <a:latin typeface="Cambria Math" panose="02040503050406030204" pitchFamily="18" charset="0"/>
                                            </a:rPr>
                                            <m:t>𝜙</m:t>
                                          </m:r>
                                        </m:num>
                                        <m:den>
                                          <m:r>
                                            <a:rPr lang="en-US" i="1">
                                              <a:latin typeface="Cambria Math" panose="02040503050406030204" pitchFamily="18" charset="0"/>
                                            </a:rPr>
                                            <m:t>𝐸</m:t>
                                          </m:r>
                                          <m:r>
                                            <a:rPr lang="en-US" i="1">
                                              <a:latin typeface="Cambria Math" panose="02040503050406030204" pitchFamily="18" charset="0"/>
                                            </a:rPr>
                                            <m:t>+ℏ</m:t>
                                          </m:r>
                                          <m:r>
                                            <a:rPr lang="en-US" i="1">
                                              <a:latin typeface="Cambria Math" panose="02040503050406030204" pitchFamily="18" charset="0"/>
                                            </a:rPr>
                                            <m:t>𝜔</m:t>
                                          </m:r>
                                        </m:den>
                                      </m:f>
                                    </m:e>
                                  </m:rad>
                                </m:e>
                              </m:d>
                            </m:e>
                          </m:nary>
                        </m:den>
                      </m:f>
                    </m:oMath>
                  </m:oMathPara>
                </a14:m>
                <a:endParaRPr lang="en-US" dirty="0"/>
              </a:p>
              <a:p>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𝑄𝐸</m:t>
                      </m:r>
                      <m:r>
                        <a:rPr lang="en-US" b="0" i="1" smtClean="0">
                          <a:latin typeface="Cambria Math" panose="02040503050406030204" pitchFamily="18" charset="0"/>
                        </a:rPr>
                        <m:t>=</m:t>
                      </m:r>
                      <m:f>
                        <m:fPr>
                          <m:ctrlPr>
                            <a:rPr lang="en-US" b="0" i="1" smtClean="0">
                              <a:latin typeface="Cambria Math" panose="02040503050406030204" pitchFamily="18" charset="0"/>
                            </a:rPr>
                          </m:ctrlPr>
                        </m:fPr>
                        <m:num>
                          <m:d>
                            <m:dPr>
                              <m:ctrlPr>
                                <a:rPr lang="en-US" b="0" i="1" smtClean="0">
                                  <a:latin typeface="Cambria Math" panose="02040503050406030204" pitchFamily="18" charset="0"/>
                                </a:rPr>
                              </m:ctrlPr>
                            </m:dPr>
                            <m:e>
                              <m:r>
                                <a:rPr lang="en-US" b="0" i="1" smtClean="0">
                                  <a:latin typeface="Cambria Math" panose="02040503050406030204" pitchFamily="18" charset="0"/>
                                </a:rPr>
                                <m:t>1−</m:t>
                              </m:r>
                              <m:r>
                                <a:rPr lang="en-US" b="0" i="1" smtClean="0">
                                  <a:latin typeface="Cambria Math" panose="02040503050406030204" pitchFamily="18" charset="0"/>
                                </a:rPr>
                                <m:t>𝑅</m:t>
                              </m:r>
                              <m:d>
                                <m:dPr>
                                  <m:ctrlPr>
                                    <a:rPr lang="en-US" b="0" i="1" smtClean="0">
                                      <a:latin typeface="Cambria Math" panose="02040503050406030204" pitchFamily="18" charset="0"/>
                                    </a:rPr>
                                  </m:ctrlPr>
                                </m:dPr>
                                <m:e>
                                  <m:r>
                                    <a:rPr lang="en-US" b="0" i="1" smtClean="0">
                                      <a:latin typeface="Cambria Math" panose="02040503050406030204" pitchFamily="18" charset="0"/>
                                    </a:rPr>
                                    <m:t>𝜔</m:t>
                                  </m:r>
                                </m:e>
                              </m:d>
                            </m:e>
                          </m:d>
                        </m:num>
                        <m:den>
                          <m:r>
                            <a:rPr lang="en-US" b="0" i="1" smtClean="0">
                              <a:latin typeface="Cambria Math" panose="02040503050406030204" pitchFamily="18" charset="0"/>
                            </a:rPr>
                            <m:t>2</m:t>
                          </m:r>
                        </m:den>
                      </m:f>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𝑒</m:t>
                          </m:r>
                          <m:r>
                            <a:rPr lang="en-US" b="0" i="1" smtClean="0">
                              <a:latin typeface="Cambria Math" panose="02040503050406030204" pitchFamily="18" charset="0"/>
                            </a:rPr>
                            <m:t>−</m:t>
                          </m:r>
                          <m:r>
                            <a:rPr lang="en-US" b="0" i="1" smtClean="0">
                              <a:latin typeface="Cambria Math" panose="02040503050406030204" pitchFamily="18" charset="0"/>
                            </a:rPr>
                            <m:t>𝑒</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𝜔</m:t>
                          </m:r>
                        </m:e>
                      </m:d>
                      <m:f>
                        <m:fPr>
                          <m:ctrlPr>
                            <a:rPr lang="en-US" b="0" i="1" smtClean="0">
                              <a:latin typeface="Cambria Math" panose="02040503050406030204" pitchFamily="18" charset="0"/>
                            </a:rPr>
                          </m:ctrlPr>
                        </m:fPr>
                        <m:num>
                          <m:nary>
                            <m:naryPr>
                              <m:limLoc m:val="undOvr"/>
                              <m:ctrlPr>
                                <a:rPr lang="en-US" i="1">
                                  <a:latin typeface="Cambria Math" panose="02040503050406030204" pitchFamily="18" charset="0"/>
                                </a:rPr>
                              </m:ctrlPr>
                            </m:naryPr>
                            <m:sub>
                              <m:sSub>
                                <m:sSubPr>
                                  <m:ctrlPr>
                                    <a:rPr lang="en-US" i="1">
                                      <a:latin typeface="Cambria Math" panose="02040503050406030204" pitchFamily="18" charset="0"/>
                                    </a:rPr>
                                  </m:ctrlPr>
                                </m:sSubPr>
                                <m:e>
                                  <m:r>
                                    <m:rPr>
                                      <m:brk m:alnAt="24"/>
                                    </m:rPr>
                                    <a:rPr lang="en-US" i="1">
                                      <a:latin typeface="Cambria Math" panose="02040503050406030204" pitchFamily="18" charset="0"/>
                                    </a:rPr>
                                    <m:t>𝐸</m:t>
                                  </m:r>
                                </m:e>
                                <m:sub>
                                  <m:r>
                                    <m:rPr>
                                      <m:brk m:alnAt="24"/>
                                    </m:rPr>
                                    <a:rPr lang="en-US" i="1">
                                      <a:latin typeface="Cambria Math" panose="02040503050406030204" pitchFamily="18" charset="0"/>
                                    </a:rPr>
                                    <m:t>𝐹</m:t>
                                  </m:r>
                                </m:sub>
                              </m:sSub>
                              <m:r>
                                <a:rPr lang="en-US" b="0" i="1" smtClean="0">
                                  <a:latin typeface="Cambria Math" panose="02040503050406030204" pitchFamily="18" charset="0"/>
                                </a:rPr>
                                <m:t>+</m:t>
                              </m:r>
                              <m:r>
                                <m:rPr>
                                  <m:brk m:alnAt="24"/>
                                </m:rPr>
                                <a:rPr lang="en-US" b="0" i="1" smtClean="0">
                                  <a:latin typeface="Cambria Math" panose="02040503050406030204" pitchFamily="18" charset="0"/>
                                </a:rPr>
                                <m:t>𝜙</m:t>
                              </m:r>
                              <m:r>
                                <a:rPr lang="en-US" i="1">
                                  <a:latin typeface="Cambria Math" panose="02040503050406030204" pitchFamily="18" charset="0"/>
                                </a:rPr>
                                <m:t>−ℏ</m:t>
                              </m:r>
                              <m:r>
                                <a:rPr lang="en-US" i="1">
                                  <a:latin typeface="Cambria Math" panose="02040503050406030204" pitchFamily="18" charset="0"/>
                                </a:rPr>
                                <m:t>𝜔</m:t>
                              </m:r>
                            </m:sub>
                            <m:sup>
                              <m:r>
                                <a:rPr lang="en-US" i="1">
                                  <a:latin typeface="Cambria Math" panose="02040503050406030204" pitchFamily="18" charset="0"/>
                                </a:rPr>
                                <m:t>+∞</m:t>
                              </m:r>
                            </m:sup>
                            <m:e>
                              <m:r>
                                <a:rPr lang="en-US" i="1">
                                  <a:latin typeface="Cambria Math" panose="02040503050406030204" pitchFamily="18" charset="0"/>
                                </a:rPr>
                                <m:t>𝑑𝐸</m:t>
                              </m:r>
                              <m:d>
                                <m:dPr>
                                  <m:ctrlPr>
                                    <a:rPr lang="en-US" b="0" i="1" smtClean="0">
                                      <a:latin typeface="Cambria Math" panose="02040503050406030204" pitchFamily="18" charset="0"/>
                                    </a:rPr>
                                  </m:ctrlPr>
                                </m:dPr>
                                <m:e>
                                  <m:r>
                                    <a:rPr lang="en-US" b="0" i="1" smtClean="0">
                                      <a:latin typeface="Cambria Math" panose="02040503050406030204" pitchFamily="18" charset="0"/>
                                    </a:rPr>
                                    <m:t>1 −</m:t>
                                  </m:r>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𝐹</m:t>
                                              </m:r>
                                            </m:sub>
                                          </m:sSub>
                                          <m:r>
                                            <a:rPr lang="en-US" b="0" i="1" smtClean="0">
                                              <a:latin typeface="Cambria Math" panose="02040503050406030204" pitchFamily="18" charset="0"/>
                                            </a:rPr>
                                            <m:t>+</m:t>
                                          </m:r>
                                          <m:r>
                                            <a:rPr lang="en-US" b="0" i="1" smtClean="0">
                                              <a:latin typeface="Cambria Math" panose="02040503050406030204" pitchFamily="18" charset="0"/>
                                            </a:rPr>
                                            <m:t>𝜙</m:t>
                                          </m:r>
                                        </m:num>
                                        <m:den>
                                          <m:r>
                                            <a:rPr lang="en-US" b="0" i="1" smtClean="0">
                                              <a:latin typeface="Cambria Math" panose="02040503050406030204" pitchFamily="18" charset="0"/>
                                            </a:rPr>
                                            <m:t>𝐸</m:t>
                                          </m:r>
                                          <m:r>
                                            <a:rPr lang="en-US" b="0" i="1" smtClean="0">
                                              <a:latin typeface="Cambria Math" panose="02040503050406030204" pitchFamily="18" charset="0"/>
                                            </a:rPr>
                                            <m:t>+ℏ</m:t>
                                          </m:r>
                                          <m:r>
                                            <a:rPr lang="en-US" b="0" i="1" smtClean="0">
                                              <a:latin typeface="Cambria Math" panose="02040503050406030204" pitchFamily="18" charset="0"/>
                                            </a:rPr>
                                            <m:t>𝜔</m:t>
                                          </m:r>
                                        </m:den>
                                      </m:f>
                                    </m:e>
                                  </m:rad>
                                </m:e>
                              </m:d>
                              <m:d>
                                <m:dPr>
                                  <m:ctrlPr>
                                    <a:rPr lang="en-US" i="1">
                                      <a:latin typeface="Cambria Math" panose="02040503050406030204" pitchFamily="18" charset="0"/>
                                    </a:rPr>
                                  </m:ctrlPr>
                                </m:dPr>
                                <m:e>
                                  <m:r>
                                    <a:rPr lang="en-US" i="1">
                                      <a:latin typeface="Cambria Math" panose="02040503050406030204" pitchFamily="18" charset="0"/>
                                    </a:rPr>
                                    <m:t>1−</m:t>
                                  </m:r>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𝐹𝐷</m:t>
                                      </m:r>
                                    </m:sub>
                                  </m:sSub>
                                  <m:r>
                                    <a:rPr lang="en-US" i="1">
                                      <a:latin typeface="Cambria Math" panose="02040503050406030204" pitchFamily="18" charset="0"/>
                                    </a:rPr>
                                    <m:t>(</m:t>
                                  </m:r>
                                  <m:r>
                                    <a:rPr lang="en-US" i="1">
                                      <a:latin typeface="Cambria Math" panose="02040503050406030204" pitchFamily="18" charset="0"/>
                                    </a:rPr>
                                    <m:t>𝐸</m:t>
                                  </m:r>
                                  <m:r>
                                    <a:rPr lang="en-US" i="1">
                                      <a:latin typeface="Cambria Math" panose="02040503050406030204" pitchFamily="18" charset="0"/>
                                    </a:rPr>
                                    <m:t>+ℏ</m:t>
                                  </m:r>
                                  <m:r>
                                    <a:rPr lang="en-US" i="1">
                                      <a:latin typeface="Cambria Math" panose="02040503050406030204" pitchFamily="18" charset="0"/>
                                    </a:rPr>
                                    <m:t>𝜔</m:t>
                                  </m:r>
                                  <m:r>
                                    <a:rPr lang="en-US" i="1">
                                      <a:latin typeface="Cambria Math" panose="02040503050406030204" pitchFamily="18" charset="0"/>
                                    </a:rPr>
                                    <m:t>)</m:t>
                                  </m:r>
                                </m:e>
                              </m:d>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𝐹𝐷</m:t>
                                  </m:r>
                                </m:sub>
                              </m:sSub>
                              <m:r>
                                <a:rPr lang="en-US" i="1">
                                  <a:latin typeface="Cambria Math" panose="02040503050406030204" pitchFamily="18" charset="0"/>
                                </a:rPr>
                                <m:t>(</m:t>
                              </m:r>
                              <m:r>
                                <a:rPr lang="en-US" i="1">
                                  <a:latin typeface="Cambria Math" panose="02040503050406030204" pitchFamily="18" charset="0"/>
                                </a:rPr>
                                <m:t>𝐸</m:t>
                              </m:r>
                              <m:r>
                                <a:rPr lang="en-US" i="1">
                                  <a:latin typeface="Cambria Math" panose="02040503050406030204" pitchFamily="18" charset="0"/>
                                </a:rPr>
                                <m:t>)</m:t>
                              </m:r>
                            </m:e>
                          </m:nary>
                        </m:num>
                        <m:den>
                          <m:nary>
                            <m:naryPr>
                              <m:limLoc m:val="undOvr"/>
                              <m:ctrlPr>
                                <a:rPr lang="en-US" b="0" i="1" smtClean="0">
                                  <a:latin typeface="Cambria Math" panose="02040503050406030204" pitchFamily="18" charset="0"/>
                                </a:rPr>
                              </m:ctrlPr>
                            </m:naryPr>
                            <m:sub>
                              <m:sSub>
                                <m:sSubPr>
                                  <m:ctrlPr>
                                    <a:rPr lang="en-US" b="0" i="1" smtClean="0">
                                      <a:latin typeface="Cambria Math" panose="02040503050406030204" pitchFamily="18" charset="0"/>
                                    </a:rPr>
                                  </m:ctrlPr>
                                </m:sSubPr>
                                <m:e>
                                  <m:r>
                                    <m:rPr>
                                      <m:brk m:alnAt="24"/>
                                    </m:rPr>
                                    <a:rPr lang="en-US" b="0" i="1" smtClean="0">
                                      <a:latin typeface="Cambria Math" panose="02040503050406030204" pitchFamily="18" charset="0"/>
                                    </a:rPr>
                                    <m:t>𝐸</m:t>
                                  </m:r>
                                </m:e>
                                <m:sub>
                                  <m:r>
                                    <m:rPr>
                                      <m:brk m:alnAt="24"/>
                                    </m:rPr>
                                    <a:rPr lang="en-US" b="0" i="1" smtClean="0">
                                      <a:latin typeface="Cambria Math" panose="02040503050406030204" pitchFamily="18" charset="0"/>
                                    </a:rPr>
                                    <m:t>𝐹</m:t>
                                  </m:r>
                                </m:sub>
                              </m:sSub>
                              <m:r>
                                <m:rPr>
                                  <m:brk m:alnAt="24"/>
                                </m:rPr>
                                <a:rPr lang="en-US" b="0" i="1" smtClean="0">
                                  <a:latin typeface="Cambria Math" panose="02040503050406030204" pitchFamily="18" charset="0"/>
                                </a:rPr>
                                <m:t>−</m:t>
                              </m:r>
                              <m:r>
                                <a:rPr lang="en-US" b="0" i="1" smtClean="0">
                                  <a:latin typeface="Cambria Math" panose="02040503050406030204" pitchFamily="18" charset="0"/>
                                </a:rPr>
                                <m:t>ℏ</m:t>
                              </m:r>
                              <m:r>
                                <a:rPr lang="en-US" b="0" i="1" smtClean="0">
                                  <a:latin typeface="Cambria Math" panose="02040503050406030204" pitchFamily="18" charset="0"/>
                                </a:rPr>
                                <m:t>𝜔</m:t>
                              </m:r>
                            </m:sub>
                            <m:sup>
                              <m:r>
                                <a:rPr lang="en-US" b="0" i="1" smtClean="0">
                                  <a:latin typeface="Cambria Math" panose="02040503050406030204" pitchFamily="18" charset="0"/>
                                </a:rPr>
                                <m:t>+∞</m:t>
                              </m:r>
                            </m:sup>
                            <m:e>
                              <m:r>
                                <a:rPr lang="en-US" b="0" i="1" smtClean="0">
                                  <a:latin typeface="Cambria Math" panose="02040503050406030204" pitchFamily="18" charset="0"/>
                                </a:rPr>
                                <m:t>𝑑𝐸</m:t>
                              </m:r>
                              <m:d>
                                <m:dPr>
                                  <m:ctrlPr>
                                    <a:rPr lang="en-US" b="0" i="1" smtClean="0">
                                      <a:latin typeface="Cambria Math" panose="02040503050406030204" pitchFamily="18" charset="0"/>
                                    </a:rPr>
                                  </m:ctrlPr>
                                </m:dPr>
                                <m:e>
                                  <m:r>
                                    <a:rPr lang="en-US" b="0" i="1" smtClean="0">
                                      <a:latin typeface="Cambria Math" panose="02040503050406030204" pitchFamily="18" charset="0"/>
                                    </a:rPr>
                                    <m:t>1−</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𝐹𝐷</m:t>
                                      </m:r>
                                    </m:sub>
                                  </m:sSub>
                                  <m:r>
                                    <a:rPr lang="en-US" b="0" i="1" smtClean="0">
                                      <a:latin typeface="Cambria Math" panose="02040503050406030204" pitchFamily="18" charset="0"/>
                                    </a:rPr>
                                    <m:t>(</m:t>
                                  </m:r>
                                  <m:r>
                                    <a:rPr lang="en-US" b="0" i="1" smtClean="0">
                                      <a:latin typeface="Cambria Math" panose="02040503050406030204" pitchFamily="18" charset="0"/>
                                    </a:rPr>
                                    <m:t>𝐸</m:t>
                                  </m:r>
                                  <m:r>
                                    <a:rPr lang="en-US" b="0" i="1" smtClean="0">
                                      <a:latin typeface="Cambria Math" panose="02040503050406030204" pitchFamily="18" charset="0"/>
                                    </a:rPr>
                                    <m:t>+ℏ</m:t>
                                  </m:r>
                                  <m:r>
                                    <a:rPr lang="en-US" b="0" i="1" smtClean="0">
                                      <a:latin typeface="Cambria Math" panose="02040503050406030204" pitchFamily="18" charset="0"/>
                                    </a:rPr>
                                    <m:t>𝜔</m:t>
                                  </m:r>
                                  <m:r>
                                    <a:rPr lang="en-US" b="0" i="1" smtClean="0">
                                      <a:latin typeface="Cambria Math" panose="02040503050406030204" pitchFamily="18" charset="0"/>
                                    </a:rPr>
                                    <m:t>)</m:t>
                                  </m:r>
                                </m:e>
                              </m:d>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𝐹𝐷</m:t>
                                  </m:r>
                                </m:sub>
                              </m:sSub>
                              <m:r>
                                <a:rPr lang="en-US" i="1">
                                  <a:latin typeface="Cambria Math" panose="02040503050406030204" pitchFamily="18" charset="0"/>
                                </a:rPr>
                                <m:t>(</m:t>
                              </m:r>
                              <m:r>
                                <a:rPr lang="en-US" i="1">
                                  <a:latin typeface="Cambria Math" panose="02040503050406030204" pitchFamily="18" charset="0"/>
                                </a:rPr>
                                <m:t>𝐸</m:t>
                              </m:r>
                              <m:r>
                                <a:rPr lang="en-US" i="1">
                                  <a:latin typeface="Cambria Math" panose="02040503050406030204" pitchFamily="18" charset="0"/>
                                </a:rPr>
                                <m:t>)</m:t>
                              </m:r>
                            </m:e>
                          </m:nary>
                        </m:den>
                      </m:f>
                    </m:oMath>
                  </m:oMathPara>
                </a14:m>
                <a:endParaRPr lang="en-US" dirty="0"/>
              </a:p>
            </p:txBody>
          </p:sp>
        </mc:Choice>
        <mc:Fallback xmlns="">
          <p:sp>
            <p:nvSpPr>
              <p:cNvPr id="5" name="TextBox 4">
                <a:extLst>
                  <a:ext uri="{FF2B5EF4-FFF2-40B4-BE49-F238E27FC236}">
                    <a16:creationId xmlns:a16="http://schemas.microsoft.com/office/drawing/2014/main" id="{53535680-5978-E2ED-8751-AC7937412243}"/>
                  </a:ext>
                </a:extLst>
              </p:cNvPr>
              <p:cNvSpPr txBox="1">
                <a:spLocks noRot="1" noChangeAspect="1" noMove="1" noResize="1" noEditPoints="1" noAdjustHandles="1" noChangeArrowheads="1" noChangeShapeType="1" noTextEdit="1"/>
              </p:cNvSpPr>
              <p:nvPr/>
            </p:nvSpPr>
            <p:spPr>
              <a:xfrm>
                <a:off x="143413" y="3011717"/>
                <a:ext cx="9540800" cy="3030830"/>
              </a:xfrm>
              <a:prstGeom prst="rect">
                <a:avLst/>
              </a:prstGeom>
              <a:blipFill>
                <a:blip r:embed="rId4"/>
                <a:stretch>
                  <a:fillRect l="-575" t="-100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8B7D2BD0-63BA-74ED-F26A-6D40B9957BEB}"/>
                  </a:ext>
                </a:extLst>
              </p:cNvPr>
              <p:cNvSpPr txBox="1"/>
              <p:nvPr/>
            </p:nvSpPr>
            <p:spPr>
              <a:xfrm>
                <a:off x="8376466" y="4074265"/>
                <a:ext cx="3062721" cy="646331"/>
              </a:xfrm>
              <a:prstGeom prst="rect">
                <a:avLst/>
              </a:prstGeom>
              <a:noFill/>
            </p:spPr>
            <p:txBody>
              <a:bodyPr wrap="square" rtlCol="0">
                <a:spAutoFit/>
              </a:bodyPr>
              <a:lstStyle/>
              <a:p>
                <a14:m>
                  <m:oMath xmlns:m="http://schemas.openxmlformats.org/officeDocument/2006/math">
                    <m:r>
                      <a:rPr lang="en-US" b="0" i="1" smtClean="0">
                        <a:solidFill>
                          <a:srgbClr val="C00000"/>
                        </a:solidFill>
                        <a:latin typeface="Cambria Math" panose="02040503050406030204" pitchFamily="18" charset="0"/>
                      </a:rPr>
                      <m:t>ℏ</m:t>
                    </m:r>
                    <m:r>
                      <a:rPr lang="en-US" b="0" i="1" smtClean="0">
                        <a:solidFill>
                          <a:srgbClr val="C00000"/>
                        </a:solidFill>
                        <a:latin typeface="Cambria Math" panose="02040503050406030204" pitchFamily="18" charset="0"/>
                      </a:rPr>
                      <m:t>𝜔</m:t>
                    </m:r>
                    <m:r>
                      <a:rPr lang="en-US" b="0" i="1" smtClean="0">
                        <a:solidFill>
                          <a:srgbClr val="C00000"/>
                        </a:solidFill>
                        <a:latin typeface="Cambria Math" panose="02040503050406030204" pitchFamily="18" charset="0"/>
                      </a:rPr>
                      <m:t>−</m:t>
                    </m:r>
                    <m:r>
                      <a:rPr lang="en-US" b="0" i="1" smtClean="0">
                        <a:solidFill>
                          <a:srgbClr val="C00000"/>
                        </a:solidFill>
                        <a:latin typeface="Cambria Math" panose="02040503050406030204" pitchFamily="18" charset="0"/>
                      </a:rPr>
                      <m:t>𝜙</m:t>
                    </m:r>
                    <m:r>
                      <a:rPr lang="en-US" b="0" i="1" smtClean="0">
                        <a:solidFill>
                          <a:srgbClr val="C00000"/>
                        </a:solidFill>
                        <a:latin typeface="Cambria Math" panose="02040503050406030204" pitchFamily="18" charset="0"/>
                      </a:rPr>
                      <m:t>≫</m:t>
                    </m:r>
                    <m:sSub>
                      <m:sSubPr>
                        <m:ctrlPr>
                          <a:rPr lang="en-US" b="0" i="1" smtClean="0">
                            <a:solidFill>
                              <a:srgbClr val="C00000"/>
                            </a:solidFill>
                            <a:latin typeface="Cambria Math" panose="02040503050406030204" pitchFamily="18" charset="0"/>
                          </a:rPr>
                        </m:ctrlPr>
                      </m:sSubPr>
                      <m:e>
                        <m:r>
                          <a:rPr lang="en-US" b="0" i="1" smtClean="0">
                            <a:solidFill>
                              <a:srgbClr val="C00000"/>
                            </a:solidFill>
                            <a:latin typeface="Cambria Math" panose="02040503050406030204" pitchFamily="18" charset="0"/>
                          </a:rPr>
                          <m:t>𝑘</m:t>
                        </m:r>
                      </m:e>
                      <m:sub>
                        <m:r>
                          <a:rPr lang="en-US" b="0" i="1" smtClean="0">
                            <a:solidFill>
                              <a:srgbClr val="C00000"/>
                            </a:solidFill>
                            <a:latin typeface="Cambria Math" panose="02040503050406030204" pitchFamily="18" charset="0"/>
                          </a:rPr>
                          <m:t>𝐵</m:t>
                        </m:r>
                      </m:sub>
                    </m:sSub>
                    <m:r>
                      <a:rPr lang="en-US" b="0" i="1" smtClean="0">
                        <a:solidFill>
                          <a:srgbClr val="C00000"/>
                        </a:solidFill>
                        <a:latin typeface="Cambria Math" panose="02040503050406030204" pitchFamily="18" charset="0"/>
                      </a:rPr>
                      <m:t>𝑇</m:t>
                    </m:r>
                  </m:oMath>
                </a14:m>
                <a:r>
                  <a:rPr lang="en-US" dirty="0">
                    <a:solidFill>
                      <a:srgbClr val="C00000"/>
                    </a:solidFill>
                  </a:rPr>
                  <a:t> limit provides </a:t>
                </a:r>
                <a14:m>
                  <m:oMath xmlns:m="http://schemas.openxmlformats.org/officeDocument/2006/math">
                    <m:r>
                      <a:rPr lang="en-US" b="0" i="1" smtClean="0">
                        <a:solidFill>
                          <a:srgbClr val="C00000"/>
                        </a:solidFill>
                        <a:latin typeface="Cambria Math" panose="02040503050406030204" pitchFamily="18" charset="0"/>
                      </a:rPr>
                      <m:t>𝑀𝑇𝐸</m:t>
                    </m:r>
                    <m:r>
                      <a:rPr lang="en-US" b="0" i="1" smtClean="0">
                        <a:solidFill>
                          <a:srgbClr val="C00000"/>
                        </a:solidFill>
                        <a:latin typeface="Cambria Math" panose="02040503050406030204" pitchFamily="18" charset="0"/>
                      </a:rPr>
                      <m:t>=(ℏ</m:t>
                    </m:r>
                    <m:r>
                      <a:rPr lang="en-US" b="0" i="1" smtClean="0">
                        <a:solidFill>
                          <a:srgbClr val="C00000"/>
                        </a:solidFill>
                        <a:latin typeface="Cambria Math" panose="02040503050406030204" pitchFamily="18" charset="0"/>
                      </a:rPr>
                      <m:t>𝜔</m:t>
                    </m:r>
                    <m:r>
                      <a:rPr lang="en-US" b="0" i="1" smtClean="0">
                        <a:solidFill>
                          <a:srgbClr val="C00000"/>
                        </a:solidFill>
                        <a:latin typeface="Cambria Math" panose="02040503050406030204" pitchFamily="18" charset="0"/>
                      </a:rPr>
                      <m:t>−</m:t>
                    </m:r>
                    <m:r>
                      <a:rPr lang="en-US" b="0" i="1" smtClean="0">
                        <a:solidFill>
                          <a:srgbClr val="C00000"/>
                        </a:solidFill>
                        <a:latin typeface="Cambria Math" panose="02040503050406030204" pitchFamily="18" charset="0"/>
                      </a:rPr>
                      <m:t>𝜙</m:t>
                    </m:r>
                    <m:r>
                      <a:rPr lang="en-US" b="0" i="1" smtClean="0">
                        <a:solidFill>
                          <a:srgbClr val="C00000"/>
                        </a:solidFill>
                        <a:latin typeface="Cambria Math" panose="02040503050406030204" pitchFamily="18" charset="0"/>
                      </a:rPr>
                      <m:t>)/3</m:t>
                    </m:r>
                  </m:oMath>
                </a14:m>
                <a:endParaRPr lang="en-US" dirty="0">
                  <a:solidFill>
                    <a:srgbClr val="C00000"/>
                  </a:solidFill>
                </a:endParaRPr>
              </a:p>
            </p:txBody>
          </p:sp>
        </mc:Choice>
        <mc:Fallback xmlns="">
          <p:sp>
            <p:nvSpPr>
              <p:cNvPr id="6" name="TextBox 5">
                <a:extLst>
                  <a:ext uri="{FF2B5EF4-FFF2-40B4-BE49-F238E27FC236}">
                    <a16:creationId xmlns:a16="http://schemas.microsoft.com/office/drawing/2014/main" id="{8B7D2BD0-63BA-74ED-F26A-6D40B9957BEB}"/>
                  </a:ext>
                </a:extLst>
              </p:cNvPr>
              <p:cNvSpPr txBox="1">
                <a:spLocks noRot="1" noChangeAspect="1" noMove="1" noResize="1" noEditPoints="1" noAdjustHandles="1" noChangeArrowheads="1" noChangeShapeType="1" noTextEdit="1"/>
              </p:cNvSpPr>
              <p:nvPr/>
            </p:nvSpPr>
            <p:spPr>
              <a:xfrm>
                <a:off x="8376466" y="4074265"/>
                <a:ext cx="3062721" cy="646331"/>
              </a:xfrm>
              <a:prstGeom prst="rect">
                <a:avLst/>
              </a:prstGeom>
              <a:blipFill>
                <a:blip r:embed="rId5"/>
                <a:stretch>
                  <a:fillRect t="-4717" r="-3181" b="-84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E67106DA-A3F8-73B7-EA13-1B70291FA056}"/>
                  </a:ext>
                </a:extLst>
              </p:cNvPr>
              <p:cNvSpPr txBox="1"/>
              <p:nvPr/>
            </p:nvSpPr>
            <p:spPr>
              <a:xfrm>
                <a:off x="8339962" y="5683666"/>
                <a:ext cx="3062721" cy="646331"/>
              </a:xfrm>
              <a:prstGeom prst="rect">
                <a:avLst/>
              </a:prstGeom>
              <a:noFill/>
            </p:spPr>
            <p:txBody>
              <a:bodyPr wrap="square" rtlCol="0">
                <a:spAutoFit/>
              </a:bodyPr>
              <a:lstStyle/>
              <a:p>
                <a14:m>
                  <m:oMath xmlns:m="http://schemas.openxmlformats.org/officeDocument/2006/math">
                    <m:r>
                      <a:rPr lang="en-US" b="0" i="1" smtClean="0">
                        <a:solidFill>
                          <a:srgbClr val="C00000"/>
                        </a:solidFill>
                        <a:latin typeface="Cambria Math" panose="02040503050406030204" pitchFamily="18" charset="0"/>
                      </a:rPr>
                      <m:t>ℏ</m:t>
                    </m:r>
                    <m:r>
                      <a:rPr lang="en-US" b="0" i="1" smtClean="0">
                        <a:solidFill>
                          <a:srgbClr val="C00000"/>
                        </a:solidFill>
                        <a:latin typeface="Cambria Math" panose="02040503050406030204" pitchFamily="18" charset="0"/>
                      </a:rPr>
                      <m:t>𝜔</m:t>
                    </m:r>
                    <m:r>
                      <a:rPr lang="en-US" b="0" i="1" smtClean="0">
                        <a:solidFill>
                          <a:srgbClr val="C00000"/>
                        </a:solidFill>
                        <a:latin typeface="Cambria Math" panose="02040503050406030204" pitchFamily="18" charset="0"/>
                      </a:rPr>
                      <m:t>−</m:t>
                    </m:r>
                    <m:r>
                      <a:rPr lang="en-US" b="0" i="1" smtClean="0">
                        <a:solidFill>
                          <a:srgbClr val="C00000"/>
                        </a:solidFill>
                        <a:latin typeface="Cambria Math" panose="02040503050406030204" pitchFamily="18" charset="0"/>
                      </a:rPr>
                      <m:t>𝜙</m:t>
                    </m:r>
                    <m:r>
                      <a:rPr lang="en-US" b="0" i="1" smtClean="0">
                        <a:solidFill>
                          <a:srgbClr val="C00000"/>
                        </a:solidFill>
                        <a:latin typeface="Cambria Math" panose="02040503050406030204" pitchFamily="18" charset="0"/>
                      </a:rPr>
                      <m:t>≫</m:t>
                    </m:r>
                    <m:sSub>
                      <m:sSubPr>
                        <m:ctrlPr>
                          <a:rPr lang="en-US" b="0" i="1" smtClean="0">
                            <a:solidFill>
                              <a:srgbClr val="C00000"/>
                            </a:solidFill>
                            <a:latin typeface="Cambria Math" panose="02040503050406030204" pitchFamily="18" charset="0"/>
                          </a:rPr>
                        </m:ctrlPr>
                      </m:sSubPr>
                      <m:e>
                        <m:r>
                          <a:rPr lang="en-US" b="0" i="1" smtClean="0">
                            <a:solidFill>
                              <a:srgbClr val="C00000"/>
                            </a:solidFill>
                            <a:latin typeface="Cambria Math" panose="02040503050406030204" pitchFamily="18" charset="0"/>
                          </a:rPr>
                          <m:t>𝑘</m:t>
                        </m:r>
                      </m:e>
                      <m:sub>
                        <m:r>
                          <a:rPr lang="en-US" b="0" i="1" smtClean="0">
                            <a:solidFill>
                              <a:srgbClr val="C00000"/>
                            </a:solidFill>
                            <a:latin typeface="Cambria Math" panose="02040503050406030204" pitchFamily="18" charset="0"/>
                          </a:rPr>
                          <m:t>𝐵</m:t>
                        </m:r>
                      </m:sub>
                    </m:sSub>
                    <m:r>
                      <a:rPr lang="en-US" b="0" i="1" smtClean="0">
                        <a:solidFill>
                          <a:srgbClr val="C00000"/>
                        </a:solidFill>
                        <a:latin typeface="Cambria Math" panose="02040503050406030204" pitchFamily="18" charset="0"/>
                      </a:rPr>
                      <m:t>𝑇</m:t>
                    </m:r>
                  </m:oMath>
                </a14:m>
                <a:r>
                  <a:rPr lang="en-US" dirty="0">
                    <a:solidFill>
                      <a:srgbClr val="C00000"/>
                    </a:solidFill>
                  </a:rPr>
                  <a:t> limit provides </a:t>
                </a:r>
                <a14:m>
                  <m:oMath xmlns:m="http://schemas.openxmlformats.org/officeDocument/2006/math">
                    <m:r>
                      <a:rPr lang="en-US" b="0" i="1" smtClean="0">
                        <a:solidFill>
                          <a:srgbClr val="C00000"/>
                        </a:solidFill>
                        <a:latin typeface="Cambria Math" panose="02040503050406030204" pitchFamily="18" charset="0"/>
                      </a:rPr>
                      <m:t>𝑄𝐸</m:t>
                    </m:r>
                    <m:r>
                      <a:rPr lang="en-US" b="0" i="1" smtClean="0">
                        <a:solidFill>
                          <a:srgbClr val="C00000"/>
                        </a:solidFill>
                        <a:latin typeface="Cambria Math" panose="02040503050406030204" pitchFamily="18" charset="0"/>
                      </a:rPr>
                      <m:t>∝</m:t>
                    </m:r>
                    <m:sSup>
                      <m:sSupPr>
                        <m:ctrlPr>
                          <a:rPr lang="en-US" b="0" i="1" smtClean="0">
                            <a:solidFill>
                              <a:srgbClr val="C00000"/>
                            </a:solidFill>
                            <a:latin typeface="Cambria Math" panose="02040503050406030204" pitchFamily="18" charset="0"/>
                          </a:rPr>
                        </m:ctrlPr>
                      </m:sSupPr>
                      <m:e>
                        <m:d>
                          <m:dPr>
                            <m:ctrlPr>
                              <a:rPr lang="en-US" b="0" i="1" smtClean="0">
                                <a:solidFill>
                                  <a:srgbClr val="C00000"/>
                                </a:solidFill>
                                <a:latin typeface="Cambria Math" panose="02040503050406030204" pitchFamily="18" charset="0"/>
                              </a:rPr>
                            </m:ctrlPr>
                          </m:dPr>
                          <m:e>
                            <m:r>
                              <a:rPr lang="en-US" b="0" i="1" smtClean="0">
                                <a:solidFill>
                                  <a:srgbClr val="C00000"/>
                                </a:solidFill>
                                <a:latin typeface="Cambria Math" panose="02040503050406030204" pitchFamily="18" charset="0"/>
                              </a:rPr>
                              <m:t>ℏ</m:t>
                            </m:r>
                            <m:r>
                              <a:rPr lang="en-US" b="0" i="1" smtClean="0">
                                <a:solidFill>
                                  <a:srgbClr val="C00000"/>
                                </a:solidFill>
                                <a:latin typeface="Cambria Math" panose="02040503050406030204" pitchFamily="18" charset="0"/>
                              </a:rPr>
                              <m:t>𝜔</m:t>
                            </m:r>
                            <m:r>
                              <a:rPr lang="en-US" b="0" i="1" smtClean="0">
                                <a:solidFill>
                                  <a:srgbClr val="C00000"/>
                                </a:solidFill>
                                <a:latin typeface="Cambria Math" panose="02040503050406030204" pitchFamily="18" charset="0"/>
                              </a:rPr>
                              <m:t>−</m:t>
                            </m:r>
                            <m:r>
                              <a:rPr lang="en-US" b="0" i="1" smtClean="0">
                                <a:solidFill>
                                  <a:srgbClr val="C00000"/>
                                </a:solidFill>
                                <a:latin typeface="Cambria Math" panose="02040503050406030204" pitchFamily="18" charset="0"/>
                              </a:rPr>
                              <m:t>𝜙</m:t>
                            </m:r>
                          </m:e>
                        </m:d>
                      </m:e>
                      <m:sup>
                        <m:r>
                          <a:rPr lang="en-US" b="0" i="1" smtClean="0">
                            <a:solidFill>
                              <a:srgbClr val="C00000"/>
                            </a:solidFill>
                            <a:latin typeface="Cambria Math" panose="02040503050406030204" pitchFamily="18" charset="0"/>
                          </a:rPr>
                          <m:t>2</m:t>
                        </m:r>
                      </m:sup>
                    </m:sSup>
                  </m:oMath>
                </a14:m>
                <a:endParaRPr lang="en-US" dirty="0">
                  <a:solidFill>
                    <a:srgbClr val="C00000"/>
                  </a:solidFill>
                </a:endParaRPr>
              </a:p>
            </p:txBody>
          </p:sp>
        </mc:Choice>
        <mc:Fallback xmlns="">
          <p:sp>
            <p:nvSpPr>
              <p:cNvPr id="7" name="TextBox 6">
                <a:extLst>
                  <a:ext uri="{FF2B5EF4-FFF2-40B4-BE49-F238E27FC236}">
                    <a16:creationId xmlns:a16="http://schemas.microsoft.com/office/drawing/2014/main" id="{E67106DA-A3F8-73B7-EA13-1B70291FA056}"/>
                  </a:ext>
                </a:extLst>
              </p:cNvPr>
              <p:cNvSpPr txBox="1">
                <a:spLocks noRot="1" noChangeAspect="1" noMove="1" noResize="1" noEditPoints="1" noAdjustHandles="1" noChangeArrowheads="1" noChangeShapeType="1" noTextEdit="1"/>
              </p:cNvSpPr>
              <p:nvPr/>
            </p:nvSpPr>
            <p:spPr>
              <a:xfrm>
                <a:off x="8339962" y="5683666"/>
                <a:ext cx="3062721" cy="646331"/>
              </a:xfrm>
              <a:prstGeom prst="rect">
                <a:avLst/>
              </a:prstGeom>
              <a:blipFill>
                <a:blip r:embed="rId6"/>
                <a:stretch>
                  <a:fillRect l="-398" t="-4717" r="-3181" b="-7547"/>
                </a:stretch>
              </a:blipFill>
            </p:spPr>
            <p:txBody>
              <a:bodyPr/>
              <a:lstStyle/>
              <a:p>
                <a:r>
                  <a:rPr lang="en-US">
                    <a:noFill/>
                  </a:rPr>
                  <a:t> </a:t>
                </a:r>
              </a:p>
            </p:txBody>
          </p:sp>
        </mc:Fallback>
      </mc:AlternateContent>
      <p:pic>
        <p:nvPicPr>
          <p:cNvPr id="11" name="Picture 10">
            <a:extLst>
              <a:ext uri="{FF2B5EF4-FFF2-40B4-BE49-F238E27FC236}">
                <a16:creationId xmlns:a16="http://schemas.microsoft.com/office/drawing/2014/main" id="{17CE836F-B6F7-B8D0-0698-355256D7B492}"/>
              </a:ext>
            </a:extLst>
          </p:cNvPr>
          <p:cNvPicPr>
            <a:picLocks noChangeAspect="1"/>
          </p:cNvPicPr>
          <p:nvPr/>
        </p:nvPicPr>
        <p:blipFill>
          <a:blip r:embed="rId7"/>
          <a:stretch>
            <a:fillRect/>
          </a:stretch>
        </p:blipFill>
        <p:spPr>
          <a:xfrm>
            <a:off x="8479610" y="1463523"/>
            <a:ext cx="3399705" cy="586896"/>
          </a:xfrm>
          <a:prstGeom prst="rect">
            <a:avLst/>
          </a:prstGeom>
          <a:ln>
            <a:solidFill>
              <a:schemeClr val="tx1"/>
            </a:solidFill>
          </a:ln>
        </p:spPr>
      </p:pic>
      <p:pic>
        <p:nvPicPr>
          <p:cNvPr id="9" name="Picture 8">
            <a:extLst>
              <a:ext uri="{FF2B5EF4-FFF2-40B4-BE49-F238E27FC236}">
                <a16:creationId xmlns:a16="http://schemas.microsoft.com/office/drawing/2014/main" id="{7EA233A6-9162-3D20-5CBA-379DD6F69B3D}"/>
              </a:ext>
            </a:extLst>
          </p:cNvPr>
          <p:cNvPicPr>
            <a:picLocks noChangeAspect="1"/>
          </p:cNvPicPr>
          <p:nvPr/>
        </p:nvPicPr>
        <p:blipFill>
          <a:blip r:embed="rId8"/>
          <a:stretch>
            <a:fillRect/>
          </a:stretch>
        </p:blipFill>
        <p:spPr>
          <a:xfrm>
            <a:off x="7672236" y="1859157"/>
            <a:ext cx="3204909" cy="473208"/>
          </a:xfrm>
          <a:prstGeom prst="rect">
            <a:avLst/>
          </a:prstGeom>
          <a:ln>
            <a:solidFill>
              <a:schemeClr val="tx1"/>
            </a:solidFill>
          </a:ln>
        </p:spPr>
      </p:pic>
      <p:sp>
        <p:nvSpPr>
          <p:cNvPr id="12" name="TextBox 11">
            <a:extLst>
              <a:ext uri="{FF2B5EF4-FFF2-40B4-BE49-F238E27FC236}">
                <a16:creationId xmlns:a16="http://schemas.microsoft.com/office/drawing/2014/main" id="{0DD25C29-E0E3-A37C-BC7D-E37C9264C490}"/>
              </a:ext>
            </a:extLst>
          </p:cNvPr>
          <p:cNvSpPr txBox="1"/>
          <p:nvPr/>
        </p:nvSpPr>
        <p:spPr>
          <a:xfrm>
            <a:off x="9089302" y="2429661"/>
            <a:ext cx="2790013" cy="461665"/>
          </a:xfrm>
          <a:prstGeom prst="rect">
            <a:avLst/>
          </a:prstGeom>
          <a:noFill/>
        </p:spPr>
        <p:txBody>
          <a:bodyPr wrap="square" rtlCol="0">
            <a:spAutoFit/>
          </a:bodyPr>
          <a:lstStyle/>
          <a:p>
            <a:pPr algn="r"/>
            <a:r>
              <a:rPr lang="en-US" sz="1200" dirty="0">
                <a:hlinkClick r:id="rId9"/>
              </a:rPr>
              <a:t>Dowell and </a:t>
            </a:r>
            <a:r>
              <a:rPr lang="en-US" sz="1200" dirty="0" err="1">
                <a:hlinkClick r:id="rId9"/>
              </a:rPr>
              <a:t>Schmerge</a:t>
            </a:r>
            <a:r>
              <a:rPr lang="en-US" sz="1200" dirty="0">
                <a:hlinkClick r:id="rId9"/>
              </a:rPr>
              <a:t>, PRAB, 2009</a:t>
            </a:r>
            <a:endParaRPr lang="en-US" sz="1200" dirty="0"/>
          </a:p>
          <a:p>
            <a:pPr algn="r"/>
            <a:r>
              <a:rPr lang="en-US" sz="1200" dirty="0">
                <a:hlinkClick r:id="rId10"/>
              </a:rPr>
              <a:t>J. Feng </a:t>
            </a:r>
            <a:r>
              <a:rPr lang="en-US" sz="1200" i="1" dirty="0">
                <a:hlinkClick r:id="rId10"/>
              </a:rPr>
              <a:t>et al.</a:t>
            </a:r>
            <a:r>
              <a:rPr lang="en-US" sz="1200" dirty="0">
                <a:hlinkClick r:id="rId10"/>
              </a:rPr>
              <a:t>, APL, 2015</a:t>
            </a:r>
            <a:endParaRPr lang="en-US" sz="1200" dirty="0"/>
          </a:p>
        </p:txBody>
      </p:sp>
    </p:spTree>
    <p:extLst>
      <p:ext uri="{BB962C8B-B14F-4D97-AF65-F5344CB8AC3E}">
        <p14:creationId xmlns:p14="http://schemas.microsoft.com/office/powerpoint/2010/main" val="166039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27480-ED90-B8AF-8E68-F3AAE53CFD11}"/>
              </a:ext>
            </a:extLst>
          </p:cNvPr>
          <p:cNvSpPr>
            <a:spLocks noGrp="1"/>
          </p:cNvSpPr>
          <p:nvPr>
            <p:ph type="title"/>
          </p:nvPr>
        </p:nvSpPr>
        <p:spPr/>
        <p:txBody>
          <a:bodyPr/>
          <a:lstStyle/>
          <a:p>
            <a:r>
              <a:rPr lang="en-US" dirty="0"/>
              <a:t>RF Infrastructure</a:t>
            </a:r>
          </a:p>
        </p:txBody>
      </p:sp>
      <p:sp>
        <p:nvSpPr>
          <p:cNvPr id="3" name="Date Placeholder 2">
            <a:extLst>
              <a:ext uri="{FF2B5EF4-FFF2-40B4-BE49-F238E27FC236}">
                <a16:creationId xmlns:a16="http://schemas.microsoft.com/office/drawing/2014/main" id="{44CBD714-AA89-3132-2FA0-AF032E5FDC03}"/>
              </a:ext>
            </a:extLst>
          </p:cNvPr>
          <p:cNvSpPr>
            <a:spLocks noGrp="1"/>
          </p:cNvSpPr>
          <p:nvPr>
            <p:ph type="dt" sz="half" idx="10"/>
          </p:nvPr>
        </p:nvSpPr>
        <p:spPr/>
        <p:txBody>
          <a:bodyPr/>
          <a:lstStyle/>
          <a:p>
            <a:fld id="{A0E2FA76-88C5-F640-8681-A024AEFF50BD}" type="datetime1">
              <a:rPr lang="en-US" smtClean="0"/>
              <a:t>3/4/2025</a:t>
            </a:fld>
            <a:endParaRPr lang="en-US"/>
          </a:p>
        </p:txBody>
      </p:sp>
      <p:sp>
        <p:nvSpPr>
          <p:cNvPr id="4" name="Footer Placeholder 3">
            <a:extLst>
              <a:ext uri="{FF2B5EF4-FFF2-40B4-BE49-F238E27FC236}">
                <a16:creationId xmlns:a16="http://schemas.microsoft.com/office/drawing/2014/main" id="{6FF22294-0FEB-C813-9992-2DAE9CFDA62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4FF97EC-8EFE-D9B9-9FD9-93635120F2BC}"/>
              </a:ext>
            </a:extLst>
          </p:cNvPr>
          <p:cNvSpPr>
            <a:spLocks noGrp="1"/>
          </p:cNvSpPr>
          <p:nvPr>
            <p:ph type="sldNum" sz="quarter" idx="12"/>
          </p:nvPr>
        </p:nvSpPr>
        <p:spPr/>
        <p:txBody>
          <a:bodyPr/>
          <a:lstStyle/>
          <a:p>
            <a:fld id="{921CBE81-14BD-7343-B359-01BCBA3179F9}" type="slidenum">
              <a:rPr lang="en-US" smtClean="0"/>
              <a:t>19</a:t>
            </a:fld>
            <a:endParaRPr lang="en-US"/>
          </a:p>
        </p:txBody>
      </p:sp>
      <p:grpSp>
        <p:nvGrpSpPr>
          <p:cNvPr id="12" name="Group 11">
            <a:extLst>
              <a:ext uri="{FF2B5EF4-FFF2-40B4-BE49-F238E27FC236}">
                <a16:creationId xmlns:a16="http://schemas.microsoft.com/office/drawing/2014/main" id="{749A6B7A-A727-0DED-7817-394C15D7E60E}"/>
              </a:ext>
            </a:extLst>
          </p:cNvPr>
          <p:cNvGrpSpPr/>
          <p:nvPr/>
        </p:nvGrpSpPr>
        <p:grpSpPr>
          <a:xfrm>
            <a:off x="1518925" y="2320682"/>
            <a:ext cx="3233458" cy="1622547"/>
            <a:chOff x="381597" y="3028293"/>
            <a:chExt cx="3233458" cy="1622547"/>
          </a:xfrm>
        </p:grpSpPr>
        <p:pic>
          <p:nvPicPr>
            <p:cNvPr id="7" name="Picture 6">
              <a:extLst>
                <a:ext uri="{FF2B5EF4-FFF2-40B4-BE49-F238E27FC236}">
                  <a16:creationId xmlns:a16="http://schemas.microsoft.com/office/drawing/2014/main" id="{3811D17F-2037-0BCD-1C00-21B00AEBEE9F}"/>
                </a:ext>
              </a:extLst>
            </p:cNvPr>
            <p:cNvPicPr>
              <a:picLocks noChangeAspect="1"/>
            </p:cNvPicPr>
            <p:nvPr/>
          </p:nvPicPr>
          <p:blipFill>
            <a:blip r:embed="rId2"/>
            <a:stretch>
              <a:fillRect/>
            </a:stretch>
          </p:blipFill>
          <p:spPr>
            <a:xfrm>
              <a:off x="385641" y="3028293"/>
              <a:ext cx="2458387" cy="1314770"/>
            </a:xfrm>
            <a:prstGeom prst="rect">
              <a:avLst/>
            </a:prstGeom>
          </p:spPr>
        </p:pic>
        <p:sp>
          <p:nvSpPr>
            <p:cNvPr id="6" name="TextBox 5">
              <a:extLst>
                <a:ext uri="{FF2B5EF4-FFF2-40B4-BE49-F238E27FC236}">
                  <a16:creationId xmlns:a16="http://schemas.microsoft.com/office/drawing/2014/main" id="{4238E8FE-30E2-0DCB-ECB2-44CB018BBE78}"/>
                </a:ext>
              </a:extLst>
            </p:cNvPr>
            <p:cNvSpPr txBox="1"/>
            <p:nvPr/>
          </p:nvSpPr>
          <p:spPr>
            <a:xfrm>
              <a:off x="381597" y="4343063"/>
              <a:ext cx="3233458" cy="307777"/>
            </a:xfrm>
            <a:prstGeom prst="rect">
              <a:avLst/>
            </a:prstGeom>
            <a:noFill/>
          </p:spPr>
          <p:txBody>
            <a:bodyPr wrap="square" rtlCol="0">
              <a:spAutoFit/>
            </a:bodyPr>
            <a:lstStyle/>
            <a:p>
              <a:r>
                <a:rPr lang="en-US" sz="1400" dirty="0" err="1"/>
                <a:t>Cband</a:t>
              </a:r>
              <a:r>
                <a:rPr lang="en-US" sz="1400" dirty="0"/>
                <a:t> klystron tube (Thales) </a:t>
              </a:r>
            </a:p>
          </p:txBody>
        </p:sp>
      </p:grpSp>
      <p:grpSp>
        <p:nvGrpSpPr>
          <p:cNvPr id="13" name="Group 12">
            <a:extLst>
              <a:ext uri="{FF2B5EF4-FFF2-40B4-BE49-F238E27FC236}">
                <a16:creationId xmlns:a16="http://schemas.microsoft.com/office/drawing/2014/main" id="{F77D9024-456B-90A1-59AE-D4949B850BAD}"/>
              </a:ext>
            </a:extLst>
          </p:cNvPr>
          <p:cNvGrpSpPr/>
          <p:nvPr/>
        </p:nvGrpSpPr>
        <p:grpSpPr>
          <a:xfrm>
            <a:off x="4013202" y="2384947"/>
            <a:ext cx="3339933" cy="1458085"/>
            <a:chOff x="3337887" y="3041759"/>
            <a:chExt cx="3339933" cy="1458085"/>
          </a:xfrm>
        </p:grpSpPr>
        <p:pic>
          <p:nvPicPr>
            <p:cNvPr id="9" name="Picture 8">
              <a:extLst>
                <a:ext uri="{FF2B5EF4-FFF2-40B4-BE49-F238E27FC236}">
                  <a16:creationId xmlns:a16="http://schemas.microsoft.com/office/drawing/2014/main" id="{85984302-724C-1B61-50F3-C6184635E981}"/>
                </a:ext>
              </a:extLst>
            </p:cNvPr>
            <p:cNvPicPr>
              <a:picLocks noChangeAspect="1"/>
            </p:cNvPicPr>
            <p:nvPr/>
          </p:nvPicPr>
          <p:blipFill>
            <a:blip r:embed="rId3"/>
            <a:stretch>
              <a:fillRect/>
            </a:stretch>
          </p:blipFill>
          <p:spPr>
            <a:xfrm>
              <a:off x="3337887" y="3041759"/>
              <a:ext cx="1983499" cy="1180056"/>
            </a:xfrm>
            <a:prstGeom prst="rect">
              <a:avLst/>
            </a:prstGeom>
          </p:spPr>
        </p:pic>
        <p:sp>
          <p:nvSpPr>
            <p:cNvPr id="8" name="TextBox 7">
              <a:extLst>
                <a:ext uri="{FF2B5EF4-FFF2-40B4-BE49-F238E27FC236}">
                  <a16:creationId xmlns:a16="http://schemas.microsoft.com/office/drawing/2014/main" id="{C5C292C8-ADA5-4483-6355-77DFFFC48356}"/>
                </a:ext>
              </a:extLst>
            </p:cNvPr>
            <p:cNvSpPr txBox="1"/>
            <p:nvPr/>
          </p:nvSpPr>
          <p:spPr>
            <a:xfrm>
              <a:off x="3444362" y="4192067"/>
              <a:ext cx="3233458" cy="307777"/>
            </a:xfrm>
            <a:prstGeom prst="rect">
              <a:avLst/>
            </a:prstGeom>
            <a:noFill/>
          </p:spPr>
          <p:txBody>
            <a:bodyPr wrap="square" rtlCol="0">
              <a:spAutoFit/>
            </a:bodyPr>
            <a:lstStyle/>
            <a:p>
              <a:r>
                <a:rPr lang="en-US" sz="1400" dirty="0"/>
                <a:t>Original solenoid</a:t>
              </a:r>
            </a:p>
          </p:txBody>
        </p:sp>
      </p:grpSp>
      <p:grpSp>
        <p:nvGrpSpPr>
          <p:cNvPr id="14" name="Group 13">
            <a:extLst>
              <a:ext uri="{FF2B5EF4-FFF2-40B4-BE49-F238E27FC236}">
                <a16:creationId xmlns:a16="http://schemas.microsoft.com/office/drawing/2014/main" id="{63DC9780-6DE4-4AAC-317A-2F5EF575C81F}"/>
              </a:ext>
            </a:extLst>
          </p:cNvPr>
          <p:cNvGrpSpPr/>
          <p:nvPr/>
        </p:nvGrpSpPr>
        <p:grpSpPr>
          <a:xfrm>
            <a:off x="5588457" y="2171231"/>
            <a:ext cx="3233458" cy="2032588"/>
            <a:chOff x="6820648" y="2919912"/>
            <a:chExt cx="3233458" cy="2032588"/>
          </a:xfrm>
        </p:grpSpPr>
        <p:pic>
          <p:nvPicPr>
            <p:cNvPr id="11" name="Picture 10">
              <a:extLst>
                <a:ext uri="{FF2B5EF4-FFF2-40B4-BE49-F238E27FC236}">
                  <a16:creationId xmlns:a16="http://schemas.microsoft.com/office/drawing/2014/main" id="{8192B19A-357A-1E33-F1A0-7951E16E9BB8}"/>
                </a:ext>
              </a:extLst>
            </p:cNvPr>
            <p:cNvPicPr>
              <a:picLocks noChangeAspect="1"/>
            </p:cNvPicPr>
            <p:nvPr/>
          </p:nvPicPr>
          <p:blipFill>
            <a:blip r:embed="rId4"/>
            <a:stretch>
              <a:fillRect/>
            </a:stretch>
          </p:blipFill>
          <p:spPr>
            <a:xfrm>
              <a:off x="7306695" y="2919912"/>
              <a:ext cx="1323212" cy="1758088"/>
            </a:xfrm>
            <a:prstGeom prst="rect">
              <a:avLst/>
            </a:prstGeom>
          </p:spPr>
        </p:pic>
        <p:sp>
          <p:nvSpPr>
            <p:cNvPr id="10" name="TextBox 9">
              <a:extLst>
                <a:ext uri="{FF2B5EF4-FFF2-40B4-BE49-F238E27FC236}">
                  <a16:creationId xmlns:a16="http://schemas.microsoft.com/office/drawing/2014/main" id="{B5F64742-46DE-B7C6-B608-0DCBCAAFDAE5}"/>
                </a:ext>
              </a:extLst>
            </p:cNvPr>
            <p:cNvSpPr txBox="1"/>
            <p:nvPr/>
          </p:nvSpPr>
          <p:spPr>
            <a:xfrm>
              <a:off x="6820648" y="4644723"/>
              <a:ext cx="3233458" cy="307777"/>
            </a:xfrm>
            <a:prstGeom prst="rect">
              <a:avLst/>
            </a:prstGeom>
            <a:noFill/>
          </p:spPr>
          <p:txBody>
            <a:bodyPr wrap="square" rtlCol="0">
              <a:spAutoFit/>
            </a:bodyPr>
            <a:lstStyle/>
            <a:p>
              <a:r>
                <a:rPr lang="en-US" sz="1400" dirty="0"/>
                <a:t>XK5 tank (meant for </a:t>
              </a:r>
              <a:r>
                <a:rPr lang="en-US" sz="1400" dirty="0" err="1"/>
                <a:t>Sband</a:t>
              </a:r>
              <a:r>
                <a:rPr lang="en-US" sz="1400" dirty="0"/>
                <a:t>)</a:t>
              </a:r>
            </a:p>
          </p:txBody>
        </p:sp>
      </p:gr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D898A61A-FF62-ECB9-6310-F1274F766B7A}"/>
                  </a:ext>
                </a:extLst>
              </p:cNvPr>
              <p:cNvSpPr txBox="1"/>
              <p:nvPr/>
            </p:nvSpPr>
            <p:spPr>
              <a:xfrm>
                <a:off x="178601" y="963747"/>
                <a:ext cx="8162223" cy="1200329"/>
              </a:xfrm>
              <a:prstGeom prst="rect">
                <a:avLst/>
              </a:prstGeom>
              <a:noFill/>
            </p:spPr>
            <p:txBody>
              <a:bodyPr wrap="square" rtlCol="0">
                <a:spAutoFit/>
              </a:bodyPr>
              <a:lstStyle/>
              <a:p>
                <a:r>
                  <a:rPr lang="en-US" b="1" dirty="0"/>
                  <a:t>Klystron</a:t>
                </a:r>
              </a:p>
              <a:p>
                <a:pPr marL="285750" indent="-285750">
                  <a:buFont typeface="Arial" panose="020B0604020202020204" pitchFamily="34" charset="0"/>
                  <a:buChar char="•"/>
                </a:pPr>
                <a:r>
                  <a:rPr lang="en-US" dirty="0"/>
                  <a:t>C-band Thomson (TH2067) tube and XK5 tank inherited from SLAC</a:t>
                </a:r>
              </a:p>
              <a:p>
                <a:pPr marL="285750" indent="-285750">
                  <a:buFont typeface="Arial" panose="020B0604020202020204" pitchFamily="34" charset="0"/>
                  <a:buChar char="•"/>
                </a:pPr>
                <a:r>
                  <a:rPr lang="en-US" dirty="0"/>
                  <a:t>Nominally 5 MW peak power in 5 </a:t>
                </a:r>
                <a14:m>
                  <m:oMath xmlns:m="http://schemas.openxmlformats.org/officeDocument/2006/math">
                    <m:r>
                      <a:rPr lang="en-US" b="0" i="1" dirty="0" smtClean="0">
                        <a:latin typeface="Cambria Math" panose="02040503050406030204" pitchFamily="18" charset="0"/>
                      </a:rPr>
                      <m:t>𝜇</m:t>
                    </m:r>
                    <m:r>
                      <m:rPr>
                        <m:sty m:val="p"/>
                      </m:rPr>
                      <a:rPr lang="en-US" b="0" i="0" dirty="0" smtClean="0">
                        <a:latin typeface="Cambria Math" panose="02040503050406030204" pitchFamily="18" charset="0"/>
                      </a:rPr>
                      <m:t>s</m:t>
                    </m:r>
                  </m:oMath>
                </a14:m>
                <a:r>
                  <a:rPr lang="en-US" dirty="0"/>
                  <a:t> pulses at 20 Hz (0.5 kW avg)</a:t>
                </a:r>
              </a:p>
              <a:p>
                <a:pPr marL="285750" indent="-285750">
                  <a:buFont typeface="Arial" panose="020B0604020202020204" pitchFamily="34" charset="0"/>
                  <a:buChar char="•"/>
                </a:pPr>
                <a:r>
                  <a:rPr lang="en-US" dirty="0"/>
                  <a:t>Current output: ~0.8 MW, 2 </a:t>
                </a:r>
                <a14:m>
                  <m:oMath xmlns:m="http://schemas.openxmlformats.org/officeDocument/2006/math">
                    <m:r>
                      <a:rPr lang="en-US" b="0" i="1" smtClean="0">
                        <a:latin typeface="Cambria Math" panose="02040503050406030204" pitchFamily="18" charset="0"/>
                      </a:rPr>
                      <m:t>𝜇</m:t>
                    </m:r>
                    <m:r>
                      <m:rPr>
                        <m:sty m:val="p"/>
                      </m:rPr>
                      <a:rPr lang="en-US" b="0" i="0" smtClean="0">
                        <a:latin typeface="Cambria Math" panose="02040503050406030204" pitchFamily="18" charset="0"/>
                      </a:rPr>
                      <m:t>s</m:t>
                    </m:r>
                  </m:oMath>
                </a14:m>
                <a:r>
                  <a:rPr lang="en-US" dirty="0"/>
                  <a:t> pulses at 1 Hz</a:t>
                </a:r>
              </a:p>
            </p:txBody>
          </p:sp>
        </mc:Choice>
        <mc:Fallback xmlns="">
          <p:sp>
            <p:nvSpPr>
              <p:cNvPr id="15" name="TextBox 14">
                <a:extLst>
                  <a:ext uri="{FF2B5EF4-FFF2-40B4-BE49-F238E27FC236}">
                    <a16:creationId xmlns:a16="http://schemas.microsoft.com/office/drawing/2014/main" id="{D898A61A-FF62-ECB9-6310-F1274F766B7A}"/>
                  </a:ext>
                </a:extLst>
              </p:cNvPr>
              <p:cNvSpPr txBox="1">
                <a:spLocks noRot="1" noChangeAspect="1" noMove="1" noResize="1" noEditPoints="1" noAdjustHandles="1" noChangeArrowheads="1" noChangeShapeType="1" noTextEdit="1"/>
              </p:cNvSpPr>
              <p:nvPr/>
            </p:nvSpPr>
            <p:spPr>
              <a:xfrm>
                <a:off x="178601" y="963747"/>
                <a:ext cx="8162223" cy="1200329"/>
              </a:xfrm>
              <a:prstGeom prst="rect">
                <a:avLst/>
              </a:prstGeom>
              <a:blipFill>
                <a:blip r:embed="rId5"/>
                <a:stretch>
                  <a:fillRect l="-597" t="-2538" b="-7107"/>
                </a:stretch>
              </a:blipFill>
            </p:spPr>
            <p:txBody>
              <a:bodyPr/>
              <a:lstStyle/>
              <a:p>
                <a:r>
                  <a:rPr lang="en-US">
                    <a:noFill/>
                  </a:rPr>
                  <a:t> </a:t>
                </a:r>
              </a:p>
            </p:txBody>
          </p:sp>
        </mc:Fallback>
      </mc:AlternateContent>
      <p:pic>
        <p:nvPicPr>
          <p:cNvPr id="19" name="Picture 18">
            <a:extLst>
              <a:ext uri="{FF2B5EF4-FFF2-40B4-BE49-F238E27FC236}">
                <a16:creationId xmlns:a16="http://schemas.microsoft.com/office/drawing/2014/main" id="{FD3E6975-DFFF-DC63-0792-E207ECFA2ED7}"/>
              </a:ext>
            </a:extLst>
          </p:cNvPr>
          <p:cNvPicPr>
            <a:picLocks noChangeAspect="1"/>
          </p:cNvPicPr>
          <p:nvPr/>
        </p:nvPicPr>
        <p:blipFill>
          <a:blip r:embed="rId6"/>
          <a:stretch>
            <a:fillRect/>
          </a:stretch>
        </p:blipFill>
        <p:spPr>
          <a:xfrm>
            <a:off x="4863696" y="4641292"/>
            <a:ext cx="2266009" cy="1685487"/>
          </a:xfrm>
          <a:prstGeom prst="rect">
            <a:avLst/>
          </a:prstGeom>
        </p:spPr>
      </p:pic>
      <p:sp>
        <p:nvSpPr>
          <p:cNvPr id="20" name="TextBox 19">
            <a:extLst>
              <a:ext uri="{FF2B5EF4-FFF2-40B4-BE49-F238E27FC236}">
                <a16:creationId xmlns:a16="http://schemas.microsoft.com/office/drawing/2014/main" id="{56AE0A97-070D-8CE4-2903-89A27CBBF3B9}"/>
              </a:ext>
            </a:extLst>
          </p:cNvPr>
          <p:cNvSpPr txBox="1"/>
          <p:nvPr/>
        </p:nvSpPr>
        <p:spPr>
          <a:xfrm>
            <a:off x="178602" y="4313715"/>
            <a:ext cx="4763440" cy="1477328"/>
          </a:xfrm>
          <a:prstGeom prst="rect">
            <a:avLst/>
          </a:prstGeom>
          <a:noFill/>
        </p:spPr>
        <p:txBody>
          <a:bodyPr wrap="square" rtlCol="0">
            <a:spAutoFit/>
          </a:bodyPr>
          <a:lstStyle/>
          <a:p>
            <a:r>
              <a:rPr lang="en-US" b="1" dirty="0"/>
              <a:t>Modulator</a:t>
            </a:r>
          </a:p>
          <a:p>
            <a:pPr marL="285750" indent="-285750">
              <a:buFont typeface="Arial" panose="020B0604020202020204" pitchFamily="34" charset="0"/>
              <a:buChar char="•"/>
            </a:pPr>
            <a:r>
              <a:rPr lang="en-US" dirty="0"/>
              <a:t>Homemade pulse forming network (PFN)</a:t>
            </a:r>
          </a:p>
          <a:p>
            <a:pPr marL="285750" indent="-285750">
              <a:buFont typeface="Arial" panose="020B0604020202020204" pitchFamily="34" charset="0"/>
              <a:buChar char="•"/>
            </a:pPr>
            <a:r>
              <a:rPr lang="en-US" dirty="0"/>
              <a:t>Array of 7 capacitor-inductors discharged by a thyratron produce ~120 kV, ~30 A, 5 us DC pulse</a:t>
            </a:r>
          </a:p>
        </p:txBody>
      </p:sp>
      <p:sp>
        <p:nvSpPr>
          <p:cNvPr id="21" name="Arrow: Right 20">
            <a:extLst>
              <a:ext uri="{FF2B5EF4-FFF2-40B4-BE49-F238E27FC236}">
                <a16:creationId xmlns:a16="http://schemas.microsoft.com/office/drawing/2014/main" id="{3BABDFE8-9216-54A3-589C-4AC2452A1F2B}"/>
              </a:ext>
            </a:extLst>
          </p:cNvPr>
          <p:cNvSpPr/>
          <p:nvPr/>
        </p:nvSpPr>
        <p:spPr>
          <a:xfrm>
            <a:off x="7614191" y="2679748"/>
            <a:ext cx="548640" cy="52596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Immagine 17">
            <a:extLst>
              <a:ext uri="{FF2B5EF4-FFF2-40B4-BE49-F238E27FC236}">
                <a16:creationId xmlns:a16="http://schemas.microsoft.com/office/drawing/2014/main" id="{A605C174-740D-F070-695C-77B573BEAF88}"/>
              </a:ext>
            </a:extLst>
          </p:cNvPr>
          <p:cNvPicPr>
            <a:picLocks noChangeAspect="1"/>
          </p:cNvPicPr>
          <p:nvPr/>
        </p:nvPicPr>
        <p:blipFill>
          <a:blip r:embed="rId7"/>
          <a:stretch>
            <a:fillRect/>
          </a:stretch>
        </p:blipFill>
        <p:spPr>
          <a:xfrm>
            <a:off x="8310396" y="1315290"/>
            <a:ext cx="2604667" cy="2751702"/>
          </a:xfrm>
          <a:prstGeom prst="rect">
            <a:avLst/>
          </a:prstGeom>
        </p:spPr>
      </p:pic>
      <p:pic>
        <p:nvPicPr>
          <p:cNvPr id="16" name="Picture 15">
            <a:extLst>
              <a:ext uri="{FF2B5EF4-FFF2-40B4-BE49-F238E27FC236}">
                <a16:creationId xmlns:a16="http://schemas.microsoft.com/office/drawing/2014/main" id="{A42D97A4-DE33-E164-46D2-2B2E685DF1F7}"/>
              </a:ext>
            </a:extLst>
          </p:cNvPr>
          <p:cNvPicPr>
            <a:picLocks noChangeAspect="1"/>
          </p:cNvPicPr>
          <p:nvPr/>
        </p:nvPicPr>
        <p:blipFill>
          <a:blip r:embed="rId8"/>
          <a:srcRect l="32596" t="11236" r="34715" b="44888"/>
          <a:stretch/>
        </p:blipFill>
        <p:spPr>
          <a:xfrm>
            <a:off x="8410789" y="4120002"/>
            <a:ext cx="2266009" cy="2340717"/>
          </a:xfrm>
          <a:prstGeom prst="rect">
            <a:avLst/>
          </a:prstGeom>
        </p:spPr>
      </p:pic>
    </p:spTree>
    <p:extLst>
      <p:ext uri="{BB962C8B-B14F-4D97-AF65-F5344CB8AC3E}">
        <p14:creationId xmlns:p14="http://schemas.microsoft.com/office/powerpoint/2010/main" val="21176108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42">
            <a:extLst>
              <a:ext uri="{FF2B5EF4-FFF2-40B4-BE49-F238E27FC236}">
                <a16:creationId xmlns:a16="http://schemas.microsoft.com/office/drawing/2014/main" id="{915FA084-928D-ECA4-94F2-225E31336140}"/>
              </a:ext>
            </a:extLst>
          </p:cNvPr>
          <p:cNvPicPr>
            <a:picLocks noChangeAspect="1"/>
          </p:cNvPicPr>
          <p:nvPr/>
        </p:nvPicPr>
        <p:blipFill>
          <a:blip r:embed="rId2"/>
          <a:stretch>
            <a:fillRect/>
          </a:stretch>
        </p:blipFill>
        <p:spPr>
          <a:xfrm>
            <a:off x="4968001" y="1366063"/>
            <a:ext cx="3130711" cy="3676839"/>
          </a:xfrm>
          <a:prstGeom prst="rect">
            <a:avLst/>
          </a:prstGeom>
        </p:spPr>
      </p:pic>
      <p:sp>
        <p:nvSpPr>
          <p:cNvPr id="2" name="Title 1">
            <a:extLst>
              <a:ext uri="{FF2B5EF4-FFF2-40B4-BE49-F238E27FC236}">
                <a16:creationId xmlns:a16="http://schemas.microsoft.com/office/drawing/2014/main" id="{37A4503D-07D7-98B5-BC71-B99FD7B391BF}"/>
              </a:ext>
            </a:extLst>
          </p:cNvPr>
          <p:cNvSpPr>
            <a:spLocks noGrp="1"/>
          </p:cNvSpPr>
          <p:nvPr>
            <p:ph type="title"/>
          </p:nvPr>
        </p:nvSpPr>
        <p:spPr/>
        <p:txBody>
          <a:bodyPr/>
          <a:lstStyle/>
          <a:p>
            <a:r>
              <a:rPr lang="en-US" dirty="0"/>
              <a:t>RF Infrastructure (2)</a:t>
            </a:r>
          </a:p>
        </p:txBody>
      </p:sp>
      <p:sp>
        <p:nvSpPr>
          <p:cNvPr id="3" name="Date Placeholder 2">
            <a:extLst>
              <a:ext uri="{FF2B5EF4-FFF2-40B4-BE49-F238E27FC236}">
                <a16:creationId xmlns:a16="http://schemas.microsoft.com/office/drawing/2014/main" id="{32A03630-F956-6F9D-D701-F5407DE2A48D}"/>
              </a:ext>
            </a:extLst>
          </p:cNvPr>
          <p:cNvSpPr>
            <a:spLocks noGrp="1"/>
          </p:cNvSpPr>
          <p:nvPr>
            <p:ph type="dt" sz="half" idx="10"/>
          </p:nvPr>
        </p:nvSpPr>
        <p:spPr/>
        <p:txBody>
          <a:bodyPr/>
          <a:lstStyle/>
          <a:p>
            <a:fld id="{A0E2FA76-88C5-F640-8681-A024AEFF50BD}" type="datetime1">
              <a:rPr lang="en-US" smtClean="0"/>
              <a:t>3/4/2025</a:t>
            </a:fld>
            <a:endParaRPr lang="en-US"/>
          </a:p>
        </p:txBody>
      </p:sp>
      <p:sp>
        <p:nvSpPr>
          <p:cNvPr id="4" name="Footer Placeholder 3">
            <a:extLst>
              <a:ext uri="{FF2B5EF4-FFF2-40B4-BE49-F238E27FC236}">
                <a16:creationId xmlns:a16="http://schemas.microsoft.com/office/drawing/2014/main" id="{B613B474-724C-1CEE-6002-D44B18F1C50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F3B8B6-3319-61E6-5192-73B29397781A}"/>
              </a:ext>
            </a:extLst>
          </p:cNvPr>
          <p:cNvSpPr>
            <a:spLocks noGrp="1"/>
          </p:cNvSpPr>
          <p:nvPr>
            <p:ph type="sldNum" sz="quarter" idx="12"/>
          </p:nvPr>
        </p:nvSpPr>
        <p:spPr/>
        <p:txBody>
          <a:bodyPr/>
          <a:lstStyle/>
          <a:p>
            <a:fld id="{921CBE81-14BD-7343-B359-01BCBA3179F9}" type="slidenum">
              <a:rPr lang="en-US" smtClean="0"/>
              <a:t>20</a:t>
            </a:fld>
            <a:endParaRPr lang="en-US"/>
          </a:p>
        </p:txBody>
      </p:sp>
      <p:pic>
        <p:nvPicPr>
          <p:cNvPr id="7" name="Picture 6">
            <a:extLst>
              <a:ext uri="{FF2B5EF4-FFF2-40B4-BE49-F238E27FC236}">
                <a16:creationId xmlns:a16="http://schemas.microsoft.com/office/drawing/2014/main" id="{D07D954A-5009-79DE-C24C-09AB937F30D1}"/>
              </a:ext>
            </a:extLst>
          </p:cNvPr>
          <p:cNvPicPr>
            <a:picLocks noChangeAspect="1"/>
          </p:cNvPicPr>
          <p:nvPr/>
        </p:nvPicPr>
        <p:blipFill>
          <a:blip r:embed="rId3"/>
          <a:stretch>
            <a:fillRect/>
          </a:stretch>
        </p:blipFill>
        <p:spPr>
          <a:xfrm>
            <a:off x="8232498" y="3744881"/>
            <a:ext cx="3638905" cy="2712014"/>
          </a:xfrm>
          <a:prstGeom prst="rect">
            <a:avLst/>
          </a:prstGeom>
        </p:spPr>
      </p:pic>
      <p:pic>
        <p:nvPicPr>
          <p:cNvPr id="9" name="Picture 8">
            <a:extLst>
              <a:ext uri="{FF2B5EF4-FFF2-40B4-BE49-F238E27FC236}">
                <a16:creationId xmlns:a16="http://schemas.microsoft.com/office/drawing/2014/main" id="{4D03454E-939F-C494-FF39-DC7E61EE79AA}"/>
              </a:ext>
            </a:extLst>
          </p:cNvPr>
          <p:cNvPicPr>
            <a:picLocks noChangeAspect="1"/>
          </p:cNvPicPr>
          <p:nvPr/>
        </p:nvPicPr>
        <p:blipFill>
          <a:blip r:embed="rId4"/>
          <a:stretch>
            <a:fillRect/>
          </a:stretch>
        </p:blipFill>
        <p:spPr>
          <a:xfrm>
            <a:off x="8251748" y="1366063"/>
            <a:ext cx="3079088" cy="2294792"/>
          </a:xfrm>
          <a:prstGeom prst="rect">
            <a:avLst/>
          </a:prstGeom>
        </p:spPr>
      </p:pic>
      <p:cxnSp>
        <p:nvCxnSpPr>
          <p:cNvPr id="14" name="Straight Arrow Connector 13">
            <a:extLst>
              <a:ext uri="{FF2B5EF4-FFF2-40B4-BE49-F238E27FC236}">
                <a16:creationId xmlns:a16="http://schemas.microsoft.com/office/drawing/2014/main" id="{D57F91D8-BDBF-DDC6-3FB8-65A2B875787B}"/>
              </a:ext>
            </a:extLst>
          </p:cNvPr>
          <p:cNvCxnSpPr>
            <a:cxnSpLocks/>
          </p:cNvCxnSpPr>
          <p:nvPr/>
        </p:nvCxnSpPr>
        <p:spPr>
          <a:xfrm flipV="1">
            <a:off x="6980344" y="2617296"/>
            <a:ext cx="618489" cy="774432"/>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7613C80C-69D7-1973-79AF-17718258BDF7}"/>
              </a:ext>
            </a:extLst>
          </p:cNvPr>
          <p:cNvSpPr txBox="1"/>
          <p:nvPr/>
        </p:nvSpPr>
        <p:spPr>
          <a:xfrm>
            <a:off x="6323542" y="3391728"/>
            <a:ext cx="946151" cy="276999"/>
          </a:xfrm>
          <a:prstGeom prst="rect">
            <a:avLst/>
          </a:prstGeom>
          <a:solidFill>
            <a:srgbClr val="FFFF00"/>
          </a:solidFill>
        </p:spPr>
        <p:txBody>
          <a:bodyPr wrap="square" rtlCol="0">
            <a:spAutoFit/>
          </a:bodyPr>
          <a:lstStyle/>
          <a:p>
            <a:r>
              <a:rPr lang="en-US" sz="1200" dirty="0"/>
              <a:t>RF window</a:t>
            </a:r>
          </a:p>
        </p:txBody>
      </p:sp>
      <p:sp>
        <p:nvSpPr>
          <p:cNvPr id="18" name="TextBox 17">
            <a:extLst>
              <a:ext uri="{FF2B5EF4-FFF2-40B4-BE49-F238E27FC236}">
                <a16:creationId xmlns:a16="http://schemas.microsoft.com/office/drawing/2014/main" id="{6DD07DB1-835D-DDAC-6C97-BF5C85039482}"/>
              </a:ext>
            </a:extLst>
          </p:cNvPr>
          <p:cNvSpPr txBox="1"/>
          <p:nvPr/>
        </p:nvSpPr>
        <p:spPr>
          <a:xfrm>
            <a:off x="8559601" y="5884744"/>
            <a:ext cx="946151" cy="276999"/>
          </a:xfrm>
          <a:prstGeom prst="rect">
            <a:avLst/>
          </a:prstGeom>
          <a:solidFill>
            <a:srgbClr val="FFFF00"/>
          </a:solidFill>
        </p:spPr>
        <p:txBody>
          <a:bodyPr wrap="square" rtlCol="0">
            <a:spAutoFit/>
          </a:bodyPr>
          <a:lstStyle/>
          <a:p>
            <a:r>
              <a:rPr lang="en-US" sz="1200" dirty="0"/>
              <a:t>Circulator</a:t>
            </a:r>
          </a:p>
        </p:txBody>
      </p:sp>
      <p:cxnSp>
        <p:nvCxnSpPr>
          <p:cNvPr id="19" name="Straight Arrow Connector 18">
            <a:extLst>
              <a:ext uri="{FF2B5EF4-FFF2-40B4-BE49-F238E27FC236}">
                <a16:creationId xmlns:a16="http://schemas.microsoft.com/office/drawing/2014/main" id="{B0BA7F24-A14F-EFB3-63B1-61D78CC9E72B}"/>
              </a:ext>
            </a:extLst>
          </p:cNvPr>
          <p:cNvCxnSpPr>
            <a:cxnSpLocks/>
          </p:cNvCxnSpPr>
          <p:nvPr/>
        </p:nvCxnSpPr>
        <p:spPr>
          <a:xfrm flipV="1">
            <a:off x="9032676" y="5395031"/>
            <a:ext cx="0" cy="485337"/>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E813E79D-DD35-09DE-7A1B-9B5482F92126}"/>
              </a:ext>
            </a:extLst>
          </p:cNvPr>
          <p:cNvCxnSpPr>
            <a:cxnSpLocks/>
          </p:cNvCxnSpPr>
          <p:nvPr/>
        </p:nvCxnSpPr>
        <p:spPr>
          <a:xfrm flipH="1" flipV="1">
            <a:off x="10336543" y="5420693"/>
            <a:ext cx="92076" cy="238293"/>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9E0F0733-07D1-81CB-517A-754D2D572610}"/>
              </a:ext>
            </a:extLst>
          </p:cNvPr>
          <p:cNvSpPr txBox="1"/>
          <p:nvPr/>
        </p:nvSpPr>
        <p:spPr>
          <a:xfrm>
            <a:off x="9832855" y="5663362"/>
            <a:ext cx="946151" cy="461665"/>
          </a:xfrm>
          <a:prstGeom prst="rect">
            <a:avLst/>
          </a:prstGeom>
          <a:solidFill>
            <a:srgbClr val="FFFF00"/>
          </a:solidFill>
        </p:spPr>
        <p:txBody>
          <a:bodyPr wrap="square" rtlCol="0">
            <a:spAutoFit/>
          </a:bodyPr>
          <a:lstStyle/>
          <a:p>
            <a:r>
              <a:rPr lang="en-US" sz="1200" dirty="0"/>
              <a:t>Directional coupler</a:t>
            </a:r>
          </a:p>
        </p:txBody>
      </p:sp>
      <p:cxnSp>
        <p:nvCxnSpPr>
          <p:cNvPr id="24" name="Straight Arrow Connector 23">
            <a:extLst>
              <a:ext uri="{FF2B5EF4-FFF2-40B4-BE49-F238E27FC236}">
                <a16:creationId xmlns:a16="http://schemas.microsoft.com/office/drawing/2014/main" id="{CC854A4C-2216-FBF1-B429-F0E0D684CFF9}"/>
              </a:ext>
            </a:extLst>
          </p:cNvPr>
          <p:cNvCxnSpPr>
            <a:cxnSpLocks/>
            <a:stCxn id="25" idx="0"/>
          </p:cNvCxnSpPr>
          <p:nvPr/>
        </p:nvCxnSpPr>
        <p:spPr>
          <a:xfrm flipV="1">
            <a:off x="5817437" y="2211607"/>
            <a:ext cx="724818" cy="528456"/>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2C003289-B67F-CAE8-0F83-E237968241EF}"/>
              </a:ext>
            </a:extLst>
          </p:cNvPr>
          <p:cNvSpPr txBox="1"/>
          <p:nvPr/>
        </p:nvSpPr>
        <p:spPr>
          <a:xfrm>
            <a:off x="5344361" y="2740063"/>
            <a:ext cx="946151" cy="461665"/>
          </a:xfrm>
          <a:prstGeom prst="rect">
            <a:avLst/>
          </a:prstGeom>
          <a:solidFill>
            <a:srgbClr val="FFFF00"/>
          </a:solidFill>
        </p:spPr>
        <p:txBody>
          <a:bodyPr wrap="square" rtlCol="0">
            <a:spAutoFit/>
          </a:bodyPr>
          <a:lstStyle/>
          <a:p>
            <a:r>
              <a:rPr lang="en-US" sz="1200" dirty="0"/>
              <a:t>Directional coupler</a:t>
            </a:r>
          </a:p>
        </p:txBody>
      </p:sp>
      <p:cxnSp>
        <p:nvCxnSpPr>
          <p:cNvPr id="28" name="Straight Arrow Connector 27">
            <a:extLst>
              <a:ext uri="{FF2B5EF4-FFF2-40B4-BE49-F238E27FC236}">
                <a16:creationId xmlns:a16="http://schemas.microsoft.com/office/drawing/2014/main" id="{864F7962-BAA0-60C8-1343-494EF75665B2}"/>
              </a:ext>
            </a:extLst>
          </p:cNvPr>
          <p:cNvCxnSpPr>
            <a:cxnSpLocks/>
          </p:cNvCxnSpPr>
          <p:nvPr/>
        </p:nvCxnSpPr>
        <p:spPr>
          <a:xfrm>
            <a:off x="8724823" y="2098774"/>
            <a:ext cx="26498" cy="1020784"/>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0A7273C7-FFAC-5EEC-43B7-71D05A055C71}"/>
              </a:ext>
            </a:extLst>
          </p:cNvPr>
          <p:cNvSpPr txBox="1"/>
          <p:nvPr/>
        </p:nvSpPr>
        <p:spPr>
          <a:xfrm>
            <a:off x="8285616" y="1632733"/>
            <a:ext cx="946151" cy="461665"/>
          </a:xfrm>
          <a:prstGeom prst="rect">
            <a:avLst/>
          </a:prstGeom>
          <a:solidFill>
            <a:srgbClr val="FFFF00"/>
          </a:solidFill>
        </p:spPr>
        <p:txBody>
          <a:bodyPr wrap="square" rtlCol="0">
            <a:spAutoFit/>
          </a:bodyPr>
          <a:lstStyle/>
          <a:p>
            <a:r>
              <a:rPr lang="en-US" sz="1200" dirty="0"/>
              <a:t>Concrete bricks</a:t>
            </a:r>
          </a:p>
        </p:txBody>
      </p:sp>
      <p:sp>
        <p:nvSpPr>
          <p:cNvPr id="32" name="TextBox 31">
            <a:extLst>
              <a:ext uri="{FF2B5EF4-FFF2-40B4-BE49-F238E27FC236}">
                <a16:creationId xmlns:a16="http://schemas.microsoft.com/office/drawing/2014/main" id="{06AA5FC0-AEAC-D5C5-10B1-74871B05DF63}"/>
              </a:ext>
            </a:extLst>
          </p:cNvPr>
          <p:cNvSpPr txBox="1"/>
          <p:nvPr/>
        </p:nvSpPr>
        <p:spPr>
          <a:xfrm>
            <a:off x="107905" y="1008785"/>
            <a:ext cx="4435378" cy="2862322"/>
          </a:xfrm>
          <a:prstGeom prst="rect">
            <a:avLst/>
          </a:prstGeom>
          <a:noFill/>
        </p:spPr>
        <p:txBody>
          <a:bodyPr wrap="square" rtlCol="0">
            <a:spAutoFit/>
          </a:bodyPr>
          <a:lstStyle/>
          <a:p>
            <a:pPr marL="285750" indent="-285750">
              <a:buFont typeface="Arial" panose="020B0604020202020204" pitchFamily="34" charset="0"/>
              <a:buChar char="•"/>
            </a:pPr>
            <a:r>
              <a:rPr lang="en-US" dirty="0"/>
              <a:t>C-band WR-187 waveguide filled with Nitrogen (~25 psi)</a:t>
            </a:r>
          </a:p>
          <a:p>
            <a:pPr marL="285750" indent="-285750">
              <a:buFont typeface="Arial" panose="020B0604020202020204" pitchFamily="34" charset="0"/>
              <a:buChar char="•"/>
            </a:pPr>
            <a:r>
              <a:rPr lang="en-US" dirty="0"/>
              <a:t>Directional couplers probe KLY-FWD and GUN-REFL power</a:t>
            </a:r>
          </a:p>
          <a:p>
            <a:pPr marL="285750" indent="-285750">
              <a:buFont typeface="Arial" panose="020B0604020202020204" pitchFamily="34" charset="0"/>
              <a:buChar char="•"/>
            </a:pPr>
            <a:r>
              <a:rPr lang="en-US" dirty="0"/>
              <a:t>RF window allows EM waves propagation isolating vacuum volumes</a:t>
            </a:r>
          </a:p>
          <a:p>
            <a:pPr marL="285750" indent="-285750">
              <a:buFont typeface="Arial" panose="020B0604020202020204" pitchFamily="34" charset="0"/>
              <a:buChar char="•"/>
            </a:pPr>
            <a:r>
              <a:rPr lang="en-US" dirty="0"/>
              <a:t>5 MW isolator protects klystron from reflection</a:t>
            </a:r>
          </a:p>
          <a:p>
            <a:pPr marL="285750" indent="-285750">
              <a:buFont typeface="Arial" panose="020B0604020202020204" pitchFamily="34" charset="0"/>
              <a:buChar char="•"/>
            </a:pPr>
            <a:r>
              <a:rPr lang="en-US" dirty="0"/>
              <a:t>Concrete bricks separate the bunker from the control room</a:t>
            </a:r>
          </a:p>
        </p:txBody>
      </p:sp>
      <p:sp>
        <p:nvSpPr>
          <p:cNvPr id="34" name="TextBox 33">
            <a:extLst>
              <a:ext uri="{FF2B5EF4-FFF2-40B4-BE49-F238E27FC236}">
                <a16:creationId xmlns:a16="http://schemas.microsoft.com/office/drawing/2014/main" id="{BB042984-1B0E-61B0-C4B2-F9EADDBA6787}"/>
              </a:ext>
            </a:extLst>
          </p:cNvPr>
          <p:cNvSpPr txBox="1"/>
          <p:nvPr/>
        </p:nvSpPr>
        <p:spPr>
          <a:xfrm>
            <a:off x="7177725" y="1614466"/>
            <a:ext cx="946151" cy="276999"/>
          </a:xfrm>
          <a:prstGeom prst="rect">
            <a:avLst/>
          </a:prstGeom>
          <a:solidFill>
            <a:srgbClr val="FFFF00"/>
          </a:solidFill>
        </p:spPr>
        <p:txBody>
          <a:bodyPr wrap="square" rtlCol="0">
            <a:spAutoFit/>
          </a:bodyPr>
          <a:lstStyle/>
          <a:p>
            <a:r>
              <a:rPr lang="en-US" sz="1200" dirty="0"/>
              <a:t>Ion pump</a:t>
            </a:r>
          </a:p>
        </p:txBody>
      </p:sp>
      <p:cxnSp>
        <p:nvCxnSpPr>
          <p:cNvPr id="35" name="Straight Arrow Connector 34">
            <a:extLst>
              <a:ext uri="{FF2B5EF4-FFF2-40B4-BE49-F238E27FC236}">
                <a16:creationId xmlns:a16="http://schemas.microsoft.com/office/drawing/2014/main" id="{06BDC48B-920A-9DF6-2063-F75ECA2FF1AF}"/>
              </a:ext>
            </a:extLst>
          </p:cNvPr>
          <p:cNvCxnSpPr>
            <a:cxnSpLocks/>
          </p:cNvCxnSpPr>
          <p:nvPr/>
        </p:nvCxnSpPr>
        <p:spPr>
          <a:xfrm>
            <a:off x="7886729" y="1874824"/>
            <a:ext cx="42768" cy="818737"/>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33541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F94C6-972C-1174-3362-C5F42DFAEC55}"/>
              </a:ext>
            </a:extLst>
          </p:cNvPr>
          <p:cNvSpPr>
            <a:spLocks noGrp="1"/>
          </p:cNvSpPr>
          <p:nvPr>
            <p:ph type="title"/>
          </p:nvPr>
        </p:nvSpPr>
        <p:spPr/>
        <p:txBody>
          <a:bodyPr/>
          <a:lstStyle/>
          <a:p>
            <a:r>
              <a:rPr lang="en-US" dirty="0"/>
              <a:t>Conditioning</a:t>
            </a:r>
          </a:p>
        </p:txBody>
      </p:sp>
      <p:sp>
        <p:nvSpPr>
          <p:cNvPr id="3" name="Date Placeholder 2">
            <a:extLst>
              <a:ext uri="{FF2B5EF4-FFF2-40B4-BE49-F238E27FC236}">
                <a16:creationId xmlns:a16="http://schemas.microsoft.com/office/drawing/2014/main" id="{74061E33-2800-68B5-F1F5-EC6E876A165D}"/>
              </a:ext>
            </a:extLst>
          </p:cNvPr>
          <p:cNvSpPr>
            <a:spLocks noGrp="1"/>
          </p:cNvSpPr>
          <p:nvPr>
            <p:ph type="dt" sz="half" idx="10"/>
          </p:nvPr>
        </p:nvSpPr>
        <p:spPr/>
        <p:txBody>
          <a:bodyPr/>
          <a:lstStyle/>
          <a:p>
            <a:fld id="{A0E2FA76-88C5-F640-8681-A024AEFF50BD}" type="datetime1">
              <a:rPr lang="en-US" smtClean="0"/>
              <a:t>3/4/2025</a:t>
            </a:fld>
            <a:endParaRPr lang="en-US"/>
          </a:p>
        </p:txBody>
      </p:sp>
      <p:sp>
        <p:nvSpPr>
          <p:cNvPr id="4" name="Footer Placeholder 3">
            <a:extLst>
              <a:ext uri="{FF2B5EF4-FFF2-40B4-BE49-F238E27FC236}">
                <a16:creationId xmlns:a16="http://schemas.microsoft.com/office/drawing/2014/main" id="{93FE059E-DC80-1195-4638-4E2AEB97244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FC4C596-27EA-F3EF-46F5-07011C202F8C}"/>
              </a:ext>
            </a:extLst>
          </p:cNvPr>
          <p:cNvSpPr>
            <a:spLocks noGrp="1"/>
          </p:cNvSpPr>
          <p:nvPr>
            <p:ph type="sldNum" sz="quarter" idx="12"/>
          </p:nvPr>
        </p:nvSpPr>
        <p:spPr/>
        <p:txBody>
          <a:bodyPr/>
          <a:lstStyle/>
          <a:p>
            <a:fld id="{921CBE81-14BD-7343-B359-01BCBA3179F9}" type="slidenum">
              <a:rPr lang="en-US" smtClean="0"/>
              <a:t>21</a:t>
            </a:fld>
            <a:endParaRPr lang="en-US"/>
          </a:p>
        </p:txBody>
      </p:sp>
      <p:grpSp>
        <p:nvGrpSpPr>
          <p:cNvPr id="14" name="Group 13">
            <a:extLst>
              <a:ext uri="{FF2B5EF4-FFF2-40B4-BE49-F238E27FC236}">
                <a16:creationId xmlns:a16="http://schemas.microsoft.com/office/drawing/2014/main" id="{CD85671D-C834-552B-8A1D-EE77CAC033C4}"/>
              </a:ext>
            </a:extLst>
          </p:cNvPr>
          <p:cNvGrpSpPr/>
          <p:nvPr/>
        </p:nvGrpSpPr>
        <p:grpSpPr>
          <a:xfrm>
            <a:off x="4311148" y="3608108"/>
            <a:ext cx="6337635" cy="2736434"/>
            <a:chOff x="4838365" y="3643065"/>
            <a:chExt cx="6337635" cy="2736434"/>
          </a:xfrm>
        </p:grpSpPr>
        <p:pic>
          <p:nvPicPr>
            <p:cNvPr id="7" name="Picture 6">
              <a:extLst>
                <a:ext uri="{FF2B5EF4-FFF2-40B4-BE49-F238E27FC236}">
                  <a16:creationId xmlns:a16="http://schemas.microsoft.com/office/drawing/2014/main" id="{DB7BF631-7051-DB39-C73A-CAC157D65AD8}"/>
                </a:ext>
              </a:extLst>
            </p:cNvPr>
            <p:cNvPicPr>
              <a:picLocks noChangeAspect="1"/>
            </p:cNvPicPr>
            <p:nvPr/>
          </p:nvPicPr>
          <p:blipFill>
            <a:blip r:embed="rId5"/>
            <a:stretch>
              <a:fillRect/>
            </a:stretch>
          </p:blipFill>
          <p:spPr>
            <a:xfrm>
              <a:off x="4838365" y="4017955"/>
              <a:ext cx="5810418" cy="2361544"/>
            </a:xfrm>
            <a:prstGeom prst="rect">
              <a:avLst/>
            </a:prstGeom>
          </p:spPr>
        </p:pic>
        <p:sp>
          <p:nvSpPr>
            <p:cNvPr id="8" name="TextBox 7">
              <a:extLst>
                <a:ext uri="{FF2B5EF4-FFF2-40B4-BE49-F238E27FC236}">
                  <a16:creationId xmlns:a16="http://schemas.microsoft.com/office/drawing/2014/main" id="{03751F7F-F607-0A6A-9728-7608CE8A034A}"/>
                </a:ext>
              </a:extLst>
            </p:cNvPr>
            <p:cNvSpPr txBox="1"/>
            <p:nvPr/>
          </p:nvSpPr>
          <p:spPr>
            <a:xfrm>
              <a:off x="5365582" y="3678022"/>
              <a:ext cx="2978317" cy="369332"/>
            </a:xfrm>
            <a:prstGeom prst="rect">
              <a:avLst/>
            </a:prstGeom>
            <a:noFill/>
          </p:spPr>
          <p:txBody>
            <a:bodyPr wrap="square" rtlCol="0">
              <a:spAutoFit/>
            </a:bodyPr>
            <a:lstStyle/>
            <a:p>
              <a:r>
                <a:rPr lang="en-US" dirty="0"/>
                <a:t>Breakdown event</a:t>
              </a:r>
            </a:p>
          </p:txBody>
        </p:sp>
        <p:sp>
          <p:nvSpPr>
            <p:cNvPr id="9" name="TextBox 8">
              <a:extLst>
                <a:ext uri="{FF2B5EF4-FFF2-40B4-BE49-F238E27FC236}">
                  <a16:creationId xmlns:a16="http://schemas.microsoft.com/office/drawing/2014/main" id="{1C98F791-5E85-C556-7E8C-7B2ECAEB149C}"/>
                </a:ext>
              </a:extLst>
            </p:cNvPr>
            <p:cNvSpPr txBox="1"/>
            <p:nvPr/>
          </p:nvSpPr>
          <p:spPr>
            <a:xfrm>
              <a:off x="8197683" y="3643065"/>
              <a:ext cx="2978317" cy="369332"/>
            </a:xfrm>
            <a:prstGeom prst="rect">
              <a:avLst/>
            </a:prstGeom>
            <a:noFill/>
          </p:spPr>
          <p:txBody>
            <a:bodyPr wrap="square" rtlCol="0">
              <a:spAutoFit/>
            </a:bodyPr>
            <a:lstStyle/>
            <a:p>
              <a:r>
                <a:rPr lang="en-US" dirty="0"/>
                <a:t>Regular pulse</a:t>
              </a:r>
            </a:p>
          </p:txBody>
        </p:sp>
      </p:grpSp>
      <p:sp>
        <p:nvSpPr>
          <p:cNvPr id="10" name="TextBox 9">
            <a:extLst>
              <a:ext uri="{FF2B5EF4-FFF2-40B4-BE49-F238E27FC236}">
                <a16:creationId xmlns:a16="http://schemas.microsoft.com/office/drawing/2014/main" id="{BB9BA241-0F83-F503-79B3-1052D8CC894C}"/>
              </a:ext>
            </a:extLst>
          </p:cNvPr>
          <p:cNvSpPr txBox="1"/>
          <p:nvPr/>
        </p:nvSpPr>
        <p:spPr>
          <a:xfrm>
            <a:off x="101600" y="940895"/>
            <a:ext cx="7200900" cy="1754326"/>
          </a:xfrm>
          <a:prstGeom prst="rect">
            <a:avLst/>
          </a:prstGeom>
          <a:noFill/>
        </p:spPr>
        <p:txBody>
          <a:bodyPr wrap="square" rtlCol="0">
            <a:spAutoFit/>
          </a:bodyPr>
          <a:lstStyle/>
          <a:p>
            <a:pPr marL="285750" indent="-285750">
              <a:buFont typeface="Arial" panose="020B0604020202020204" pitchFamily="34" charset="0"/>
              <a:buChar char="•"/>
            </a:pPr>
            <a:r>
              <a:rPr lang="en-US" dirty="0"/>
              <a:t>RF power in the gun</a:t>
            </a:r>
          </a:p>
          <a:p>
            <a:pPr marL="285750" indent="-285750">
              <a:buFont typeface="Arial" panose="020B0604020202020204" pitchFamily="34" charset="0"/>
              <a:buChar char="•"/>
            </a:pPr>
            <a:r>
              <a:rPr lang="en-US" dirty="0"/>
              <a:t>Vacuum fluctuations in the gun due to extraction of material</a:t>
            </a:r>
          </a:p>
          <a:p>
            <a:pPr marL="285750" indent="-285750">
              <a:buFont typeface="Arial" panose="020B0604020202020204" pitchFamily="34" charset="0"/>
              <a:buChar char="•"/>
            </a:pPr>
            <a:r>
              <a:rPr lang="en-US" dirty="0"/>
              <a:t>Slow process: progressively increasing pulse length and amplitude</a:t>
            </a:r>
          </a:p>
          <a:p>
            <a:pPr marL="285750" indent="-285750">
              <a:buFont typeface="Arial" panose="020B0604020202020204" pitchFamily="34" charset="0"/>
              <a:buChar char="•"/>
            </a:pPr>
            <a:r>
              <a:rPr lang="en-US" dirty="0"/>
              <a:t>Breakdown events</a:t>
            </a:r>
          </a:p>
          <a:p>
            <a:pPr marL="742950" lvl="1" indent="-285750">
              <a:buFont typeface="Arial" panose="020B0604020202020204" pitchFamily="34" charset="0"/>
              <a:buChar char="•"/>
            </a:pPr>
            <a:r>
              <a:rPr lang="en-US" dirty="0"/>
              <a:t>Charge spike allover the YAG screen</a:t>
            </a:r>
          </a:p>
          <a:p>
            <a:pPr marL="742950" lvl="1" indent="-285750">
              <a:buFont typeface="Arial" panose="020B0604020202020204" pitchFamily="34" charset="0"/>
              <a:buChar char="•"/>
            </a:pPr>
            <a:r>
              <a:rPr lang="en-US" dirty="0"/>
              <a:t>Distortion in the reflected waveform</a:t>
            </a:r>
          </a:p>
        </p:txBody>
      </p:sp>
      <p:pic>
        <p:nvPicPr>
          <p:cNvPr id="1026" name="Picture 2" descr="A black and white circle&#10;&#10;Description automatically generated">
            <a:extLst>
              <a:ext uri="{FF2B5EF4-FFF2-40B4-BE49-F238E27FC236}">
                <a16:creationId xmlns:a16="http://schemas.microsoft.com/office/drawing/2014/main" id="{26CF6930-79A9-0BA2-7FFC-AF35AA648A3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4526"/>
          <a:stretch/>
        </p:blipFill>
        <p:spPr bwMode="auto">
          <a:xfrm>
            <a:off x="735617" y="3711311"/>
            <a:ext cx="2686698" cy="2357450"/>
          </a:xfrm>
          <a:prstGeom prst="rect">
            <a:avLst/>
          </a:prstGeom>
          <a:noFill/>
          <a:extLst>
            <a:ext uri="{909E8E84-426E-40DD-AFC4-6F175D3DCCD1}">
              <a14:hiddenFill xmlns:a14="http://schemas.microsoft.com/office/drawing/2010/main">
                <a:solidFill>
                  <a:srgbClr val="FFFFFF"/>
                </a:solidFill>
              </a14:hiddenFill>
            </a:ext>
          </a:extLst>
        </p:spPr>
      </p:pic>
      <p:pic>
        <p:nvPicPr>
          <p:cNvPr id="11" name="Untitled video - Made with Clipchamp">
            <a:hlinkClick r:id="" action="ppaction://media"/>
            <a:extLst>
              <a:ext uri="{FF2B5EF4-FFF2-40B4-BE49-F238E27FC236}">
                <a16:creationId xmlns:a16="http://schemas.microsoft.com/office/drawing/2014/main" id="{5294A8D4-C3B4-068D-A70A-D2B9E246D14F}"/>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7743574" y="1084206"/>
            <a:ext cx="4076700" cy="2293144"/>
          </a:xfrm>
          <a:prstGeom prst="rect">
            <a:avLst/>
          </a:prstGeom>
        </p:spPr>
      </p:pic>
    </p:spTree>
    <p:extLst>
      <p:ext uri="{BB962C8B-B14F-4D97-AF65-F5344CB8AC3E}">
        <p14:creationId xmlns:p14="http://schemas.microsoft.com/office/powerpoint/2010/main" val="816717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50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A7176-45A0-136A-407A-BD0E988403E1}"/>
              </a:ext>
            </a:extLst>
          </p:cNvPr>
          <p:cNvSpPr>
            <a:spLocks noGrp="1"/>
          </p:cNvSpPr>
          <p:nvPr>
            <p:ph type="title"/>
          </p:nvPr>
        </p:nvSpPr>
        <p:spPr/>
        <p:txBody>
          <a:bodyPr/>
          <a:lstStyle/>
          <a:p>
            <a:r>
              <a:rPr lang="en-US" dirty="0"/>
              <a:t>RF Power</a:t>
            </a:r>
          </a:p>
        </p:txBody>
      </p:sp>
      <p:grpSp>
        <p:nvGrpSpPr>
          <p:cNvPr id="18" name="Group 17">
            <a:extLst>
              <a:ext uri="{FF2B5EF4-FFF2-40B4-BE49-F238E27FC236}">
                <a16:creationId xmlns:a16="http://schemas.microsoft.com/office/drawing/2014/main" id="{F83D0A45-B12E-2C7E-EE14-B0E0CC90942A}"/>
              </a:ext>
            </a:extLst>
          </p:cNvPr>
          <p:cNvGrpSpPr/>
          <p:nvPr/>
        </p:nvGrpSpPr>
        <p:grpSpPr>
          <a:xfrm>
            <a:off x="5302321" y="2010565"/>
            <a:ext cx="5660321" cy="4245241"/>
            <a:chOff x="623937" y="2026022"/>
            <a:chExt cx="5660321" cy="4245241"/>
          </a:xfrm>
        </p:grpSpPr>
        <p:pic>
          <p:nvPicPr>
            <p:cNvPr id="4" name="Picture 3">
              <a:extLst>
                <a:ext uri="{FF2B5EF4-FFF2-40B4-BE49-F238E27FC236}">
                  <a16:creationId xmlns:a16="http://schemas.microsoft.com/office/drawing/2014/main" id="{7483B411-FA85-0B61-BA9D-911FA79C34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937" y="2026022"/>
              <a:ext cx="5660321" cy="4245241"/>
            </a:xfrm>
            <a:prstGeom prst="rect">
              <a:avLst/>
            </a:prstGeom>
          </p:spPr>
        </p:pic>
        <p:cxnSp>
          <p:nvCxnSpPr>
            <p:cNvPr id="6" name="Straight Connector 5">
              <a:extLst>
                <a:ext uri="{FF2B5EF4-FFF2-40B4-BE49-F238E27FC236}">
                  <a16:creationId xmlns:a16="http://schemas.microsoft.com/office/drawing/2014/main" id="{898E49E2-AE99-A18C-28EA-2B76BEEC1377}"/>
                </a:ext>
              </a:extLst>
            </p:cNvPr>
            <p:cNvCxnSpPr>
              <a:cxnSpLocks/>
            </p:cNvCxnSpPr>
            <p:nvPr/>
          </p:nvCxnSpPr>
          <p:spPr>
            <a:xfrm flipV="1">
              <a:off x="4312024" y="2554941"/>
              <a:ext cx="0" cy="3254188"/>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CC79BFE-37DD-CA74-AB5B-8E12B8D85E26}"/>
                </a:ext>
              </a:extLst>
            </p:cNvPr>
            <p:cNvSpPr txBox="1"/>
            <p:nvPr/>
          </p:nvSpPr>
          <p:spPr>
            <a:xfrm>
              <a:off x="4240307" y="5439797"/>
              <a:ext cx="1192306" cy="369332"/>
            </a:xfrm>
            <a:prstGeom prst="rect">
              <a:avLst/>
            </a:prstGeom>
            <a:noFill/>
          </p:spPr>
          <p:txBody>
            <a:bodyPr wrap="square" rtlCol="0">
              <a:spAutoFit/>
            </a:bodyPr>
            <a:lstStyle/>
            <a:p>
              <a:r>
                <a:rPr lang="en-US" dirty="0">
                  <a:solidFill>
                    <a:srgbClr val="C00000"/>
                  </a:solidFill>
                </a:rPr>
                <a:t>80 K</a:t>
              </a:r>
            </a:p>
          </p:txBody>
        </p:sp>
        <p:cxnSp>
          <p:nvCxnSpPr>
            <p:cNvPr id="10" name="Straight Connector 9">
              <a:extLst>
                <a:ext uri="{FF2B5EF4-FFF2-40B4-BE49-F238E27FC236}">
                  <a16:creationId xmlns:a16="http://schemas.microsoft.com/office/drawing/2014/main" id="{2F565F19-86CD-99ED-1E66-D039337CBC40}"/>
                </a:ext>
              </a:extLst>
            </p:cNvPr>
            <p:cNvCxnSpPr/>
            <p:nvPr/>
          </p:nvCxnSpPr>
          <p:spPr>
            <a:xfrm>
              <a:off x="1326776" y="4182035"/>
              <a:ext cx="4401671"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D183B25C-9E21-841B-A2BB-11DE477DA2C6}"/>
                </a:ext>
              </a:extLst>
            </p:cNvPr>
            <p:cNvSpPr txBox="1"/>
            <p:nvPr/>
          </p:nvSpPr>
          <p:spPr>
            <a:xfrm>
              <a:off x="1479177" y="3862007"/>
              <a:ext cx="1192306" cy="369332"/>
            </a:xfrm>
            <a:prstGeom prst="rect">
              <a:avLst/>
            </a:prstGeom>
            <a:noFill/>
          </p:spPr>
          <p:txBody>
            <a:bodyPr wrap="square" rtlCol="0">
              <a:spAutoFit/>
            </a:bodyPr>
            <a:lstStyle/>
            <a:p>
              <a:r>
                <a:rPr lang="en-US" dirty="0">
                  <a:solidFill>
                    <a:srgbClr val="C00000"/>
                  </a:solidFill>
                </a:rPr>
                <a:t>120 MV/m</a:t>
              </a:r>
            </a:p>
          </p:txBody>
        </p:sp>
        <p:cxnSp>
          <p:nvCxnSpPr>
            <p:cNvPr id="12" name="Straight Connector 11">
              <a:extLst>
                <a:ext uri="{FF2B5EF4-FFF2-40B4-BE49-F238E27FC236}">
                  <a16:creationId xmlns:a16="http://schemas.microsoft.com/office/drawing/2014/main" id="{8DA4E79C-87E7-098D-AA3D-69EB2AC42726}"/>
                </a:ext>
              </a:extLst>
            </p:cNvPr>
            <p:cNvCxnSpPr/>
            <p:nvPr/>
          </p:nvCxnSpPr>
          <p:spPr>
            <a:xfrm>
              <a:off x="1326776" y="3353642"/>
              <a:ext cx="4401671"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C6598EB4-432C-E0F8-7860-7DA6E2E19F88}"/>
                </a:ext>
              </a:extLst>
            </p:cNvPr>
            <p:cNvSpPr txBox="1"/>
            <p:nvPr/>
          </p:nvSpPr>
          <p:spPr>
            <a:xfrm>
              <a:off x="1479177" y="3033614"/>
              <a:ext cx="1192306" cy="369332"/>
            </a:xfrm>
            <a:prstGeom prst="rect">
              <a:avLst/>
            </a:prstGeom>
            <a:noFill/>
          </p:spPr>
          <p:txBody>
            <a:bodyPr wrap="square" rtlCol="0">
              <a:spAutoFit/>
            </a:bodyPr>
            <a:lstStyle/>
            <a:p>
              <a:r>
                <a:rPr lang="en-US" dirty="0">
                  <a:solidFill>
                    <a:srgbClr val="C00000"/>
                  </a:solidFill>
                </a:rPr>
                <a:t>180 MV/m</a:t>
              </a:r>
            </a:p>
          </p:txBody>
        </p:sp>
      </p:grpSp>
      <p:grpSp>
        <p:nvGrpSpPr>
          <p:cNvPr id="17" name="Group 16">
            <a:extLst>
              <a:ext uri="{FF2B5EF4-FFF2-40B4-BE49-F238E27FC236}">
                <a16:creationId xmlns:a16="http://schemas.microsoft.com/office/drawing/2014/main" id="{1414FDCC-F525-278C-29B8-9FFDD58F8D6C}"/>
              </a:ext>
            </a:extLst>
          </p:cNvPr>
          <p:cNvGrpSpPr/>
          <p:nvPr/>
        </p:nvGrpSpPr>
        <p:grpSpPr>
          <a:xfrm>
            <a:off x="687596" y="2227838"/>
            <a:ext cx="4881419" cy="4009748"/>
            <a:chOff x="7139498" y="2177161"/>
            <a:chExt cx="4881419" cy="4009748"/>
          </a:xfrm>
        </p:grpSpPr>
        <p:pic>
          <p:nvPicPr>
            <p:cNvPr id="14" name="Picture 13">
              <a:extLst>
                <a:ext uri="{FF2B5EF4-FFF2-40B4-BE49-F238E27FC236}">
                  <a16:creationId xmlns:a16="http://schemas.microsoft.com/office/drawing/2014/main" id="{DBA6CEF4-EE30-AD55-F31D-5B089225E5FD}"/>
                </a:ext>
              </a:extLst>
            </p:cNvPr>
            <p:cNvPicPr>
              <a:picLocks noChangeAspect="1"/>
            </p:cNvPicPr>
            <p:nvPr/>
          </p:nvPicPr>
          <p:blipFill>
            <a:blip r:embed="rId3"/>
            <a:srcRect l="51359"/>
            <a:stretch/>
          </p:blipFill>
          <p:spPr>
            <a:xfrm>
              <a:off x="7139498" y="2177161"/>
              <a:ext cx="3332028" cy="4009748"/>
            </a:xfrm>
            <a:prstGeom prst="rect">
              <a:avLst/>
            </a:prstGeom>
          </p:spPr>
        </p:pic>
        <p:sp>
          <p:nvSpPr>
            <p:cNvPr id="15" name="Oval 14">
              <a:extLst>
                <a:ext uri="{FF2B5EF4-FFF2-40B4-BE49-F238E27FC236}">
                  <a16:creationId xmlns:a16="http://schemas.microsoft.com/office/drawing/2014/main" id="{833E7FC1-01AB-FBD1-0805-5F40E7D24412}"/>
                </a:ext>
              </a:extLst>
            </p:cNvPr>
            <p:cNvSpPr/>
            <p:nvPr/>
          </p:nvSpPr>
          <p:spPr>
            <a:xfrm>
              <a:off x="9897035" y="2549326"/>
              <a:ext cx="483345" cy="484288"/>
            </a:xfrm>
            <a:prstGeom prst="ellipse">
              <a:avLst/>
            </a:prstGeom>
            <a:noFill/>
            <a:ln w="28575">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08F38D49-CBCC-610A-8E0D-9C90631FD926}"/>
                    </a:ext>
                  </a:extLst>
                </p:cNvPr>
                <p:cNvSpPr txBox="1"/>
                <p:nvPr/>
              </p:nvSpPr>
              <p:spPr>
                <a:xfrm>
                  <a:off x="10471526" y="2554941"/>
                  <a:ext cx="1549391" cy="369332"/>
                </a:xfrm>
                <a:prstGeom prst="rect">
                  <a:avLst/>
                </a:prstGeom>
                <a:solidFill>
                  <a:srgbClr val="00B0F0"/>
                </a:solidFill>
              </p:spPr>
              <p:txBody>
                <a:bodyPr wrap="square" rtlCol="0">
                  <a:spAutoFit/>
                </a:bodyPr>
                <a:lstStyle/>
                <a:p>
                  <a:r>
                    <a:rPr lang="en-US" dirty="0"/>
                    <a:t>800 kW</a:t>
                  </a:r>
                  <a14:m>
                    <m:oMath xmlns:m="http://schemas.openxmlformats.org/officeDocument/2006/math">
                      <m:r>
                        <a:rPr lang="en-US" b="0" i="1" smtClean="0">
                          <a:latin typeface="Cambria Math" panose="02040503050406030204" pitchFamily="18" charset="0"/>
                        </a:rPr>
                        <m:t>±</m:t>
                      </m:r>
                    </m:oMath>
                  </a14:m>
                  <a:r>
                    <a:rPr lang="en-US" dirty="0"/>
                    <a:t>6%</a:t>
                  </a:r>
                </a:p>
              </p:txBody>
            </p:sp>
          </mc:Choice>
          <mc:Fallback xmlns="">
            <p:sp>
              <p:nvSpPr>
                <p:cNvPr id="16" name="TextBox 15">
                  <a:extLst>
                    <a:ext uri="{FF2B5EF4-FFF2-40B4-BE49-F238E27FC236}">
                      <a16:creationId xmlns:a16="http://schemas.microsoft.com/office/drawing/2014/main" id="{08F38D49-CBCC-610A-8E0D-9C90631FD926}"/>
                    </a:ext>
                  </a:extLst>
                </p:cNvPr>
                <p:cNvSpPr txBox="1">
                  <a:spLocks noRot="1" noChangeAspect="1" noMove="1" noResize="1" noEditPoints="1" noAdjustHandles="1" noChangeArrowheads="1" noChangeShapeType="1" noTextEdit="1"/>
                </p:cNvSpPr>
                <p:nvPr/>
              </p:nvSpPr>
              <p:spPr>
                <a:xfrm>
                  <a:off x="10471526" y="2554941"/>
                  <a:ext cx="1549391" cy="369332"/>
                </a:xfrm>
                <a:prstGeom prst="rect">
                  <a:avLst/>
                </a:prstGeom>
                <a:blipFill>
                  <a:blip r:embed="rId4"/>
                  <a:stretch>
                    <a:fillRect l="-3137" t="-8197" b="-24590"/>
                  </a:stretch>
                </a:blipFill>
              </p:spPr>
              <p:txBody>
                <a:bodyPr/>
                <a:lstStyle/>
                <a:p>
                  <a:r>
                    <a:rPr lang="en-US">
                      <a:noFill/>
                    </a:rPr>
                    <a:t> </a:t>
                  </a:r>
                </a:p>
              </p:txBody>
            </p:sp>
          </mc:Fallback>
        </mc:AlternateContent>
      </p:grpSp>
      <p:cxnSp>
        <p:nvCxnSpPr>
          <p:cNvPr id="20" name="Straight Arrow Connector 19">
            <a:extLst>
              <a:ext uri="{FF2B5EF4-FFF2-40B4-BE49-F238E27FC236}">
                <a16:creationId xmlns:a16="http://schemas.microsoft.com/office/drawing/2014/main" id="{D3D5245D-6CF8-C872-C551-94DD995CAD3A}"/>
              </a:ext>
            </a:extLst>
          </p:cNvPr>
          <p:cNvCxnSpPr>
            <a:cxnSpLocks/>
          </p:cNvCxnSpPr>
          <p:nvPr/>
        </p:nvCxnSpPr>
        <p:spPr>
          <a:xfrm>
            <a:off x="8990408" y="4166578"/>
            <a:ext cx="1623798" cy="1307119"/>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57C98A5-B58E-4EFD-46EA-55F58EBAA62F}"/>
                  </a:ext>
                </a:extLst>
              </p:cNvPr>
              <p:cNvSpPr txBox="1"/>
              <p:nvPr/>
            </p:nvSpPr>
            <p:spPr>
              <a:xfrm>
                <a:off x="10614206" y="5086520"/>
                <a:ext cx="1433160" cy="784125"/>
              </a:xfrm>
              <a:prstGeom prst="rect">
                <a:avLst/>
              </a:prstGeom>
              <a:solidFill>
                <a:srgbClr val="00B0F0"/>
              </a:solid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𝐸</m:t>
                          </m:r>
                        </m:e>
                        <m:sub>
                          <m:r>
                            <a:rPr lang="en-US" sz="1400" b="0" i="1" smtClean="0">
                              <a:latin typeface="Cambria Math" panose="02040503050406030204" pitchFamily="18" charset="0"/>
                            </a:rPr>
                            <m:t>0</m:t>
                          </m:r>
                        </m:sub>
                      </m:sSub>
                      <m:r>
                        <a:rPr lang="en-US" sz="1400" b="0" i="1" smtClean="0">
                          <a:latin typeface="Cambria Math" panose="02040503050406030204" pitchFamily="18" charset="0"/>
                        </a:rPr>
                        <m:t>∝</m:t>
                      </m:r>
                      <m:rad>
                        <m:radPr>
                          <m:degHide m:val="on"/>
                          <m:ctrlPr>
                            <a:rPr lang="en-US" sz="1400" b="0" i="1" smtClean="0">
                              <a:latin typeface="Cambria Math" panose="02040503050406030204" pitchFamily="18" charset="0"/>
                            </a:rPr>
                          </m:ctrlPr>
                        </m:radPr>
                        <m:deg/>
                        <m:e>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𝑃</m:t>
                              </m:r>
                            </m:e>
                            <m:sub>
                              <m:r>
                                <m:rPr>
                                  <m:sty m:val="p"/>
                                </m:rPr>
                                <a:rPr lang="en-US" sz="1400" b="0" i="0" smtClean="0">
                                  <a:latin typeface="Cambria Math" panose="02040503050406030204" pitchFamily="18" charset="0"/>
                                </a:rPr>
                                <m:t>rf</m:t>
                              </m:r>
                            </m:sub>
                          </m:sSub>
                        </m:e>
                      </m:rad>
                    </m:oMath>
                  </m:oMathPara>
                </a14:m>
                <a:endParaRPr lang="en-US" sz="1400" dirty="0"/>
              </a:p>
              <a:p>
                <a:r>
                  <a:rPr lang="en-US" sz="1400" dirty="0"/>
                  <a:t>120 MV/m at 0.8 MW &amp; 80 K</a:t>
                </a:r>
              </a:p>
            </p:txBody>
          </p:sp>
        </mc:Choice>
        <mc:Fallback xmlns="">
          <p:sp>
            <p:nvSpPr>
              <p:cNvPr id="21" name="TextBox 20">
                <a:extLst>
                  <a:ext uri="{FF2B5EF4-FFF2-40B4-BE49-F238E27FC236}">
                    <a16:creationId xmlns:a16="http://schemas.microsoft.com/office/drawing/2014/main" id="{E57C98A5-B58E-4EFD-46EA-55F58EBAA62F}"/>
                  </a:ext>
                </a:extLst>
              </p:cNvPr>
              <p:cNvSpPr txBox="1">
                <a:spLocks noRot="1" noChangeAspect="1" noMove="1" noResize="1" noEditPoints="1" noAdjustHandles="1" noChangeArrowheads="1" noChangeShapeType="1" noTextEdit="1"/>
              </p:cNvSpPr>
              <p:nvPr/>
            </p:nvSpPr>
            <p:spPr>
              <a:xfrm>
                <a:off x="10614206" y="5086520"/>
                <a:ext cx="1433160" cy="784125"/>
              </a:xfrm>
              <a:prstGeom prst="rect">
                <a:avLst/>
              </a:prstGeom>
              <a:blipFill>
                <a:blip r:embed="rId5"/>
                <a:stretch>
                  <a:fillRect l="-1277" b="-7752"/>
                </a:stretch>
              </a:blipFill>
            </p:spPr>
            <p:txBody>
              <a:bodyPr/>
              <a:lstStyle/>
              <a:p>
                <a:r>
                  <a:rPr lang="en-US">
                    <a:noFill/>
                  </a:rPr>
                  <a:t> </a:t>
                </a:r>
              </a:p>
            </p:txBody>
          </p:sp>
        </mc:Fallback>
      </mc:AlternateContent>
      <p:cxnSp>
        <p:nvCxnSpPr>
          <p:cNvPr id="23" name="Straight Arrow Connector 22">
            <a:extLst>
              <a:ext uri="{FF2B5EF4-FFF2-40B4-BE49-F238E27FC236}">
                <a16:creationId xmlns:a16="http://schemas.microsoft.com/office/drawing/2014/main" id="{D4BA9CFF-3668-74A0-8C88-8F3476CE2850}"/>
              </a:ext>
            </a:extLst>
          </p:cNvPr>
          <p:cNvCxnSpPr>
            <a:cxnSpLocks/>
            <a:endCxn id="25" idx="1"/>
          </p:cNvCxnSpPr>
          <p:nvPr/>
        </p:nvCxnSpPr>
        <p:spPr>
          <a:xfrm>
            <a:off x="8990408" y="3338185"/>
            <a:ext cx="1623797" cy="810784"/>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79600208-2D2B-71BF-D5F3-0283E41A616C}"/>
              </a:ext>
            </a:extLst>
          </p:cNvPr>
          <p:cNvSpPr txBox="1"/>
          <p:nvPr/>
        </p:nvSpPr>
        <p:spPr>
          <a:xfrm>
            <a:off x="10614205" y="3779637"/>
            <a:ext cx="1433161" cy="738664"/>
          </a:xfrm>
          <a:prstGeom prst="rect">
            <a:avLst/>
          </a:prstGeom>
          <a:solidFill>
            <a:srgbClr val="00B0F0"/>
          </a:solidFill>
        </p:spPr>
        <p:txBody>
          <a:bodyPr wrap="square" rtlCol="0">
            <a:spAutoFit/>
          </a:bodyPr>
          <a:lstStyle/>
          <a:p>
            <a:r>
              <a:rPr lang="en-US" sz="1400" dirty="0"/>
              <a:t>UED case: scaling predicts</a:t>
            </a:r>
          </a:p>
          <a:p>
            <a:r>
              <a:rPr lang="en-US" sz="1400" dirty="0"/>
              <a:t>1.8 MW</a:t>
            </a:r>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8258AC8B-17A4-2ADF-20AB-D9B3ECA340F3}"/>
                  </a:ext>
                </a:extLst>
              </p:cNvPr>
              <p:cNvSpPr txBox="1"/>
              <p:nvPr/>
            </p:nvSpPr>
            <p:spPr>
              <a:xfrm>
                <a:off x="206633" y="980240"/>
                <a:ext cx="10331823" cy="923330"/>
              </a:xfrm>
              <a:prstGeom prst="rect">
                <a:avLst/>
              </a:prstGeom>
              <a:noFill/>
            </p:spPr>
            <p:txBody>
              <a:bodyPr wrap="square" rtlCol="0">
                <a:spAutoFit/>
              </a:bodyPr>
              <a:lstStyle/>
              <a:p>
                <a:pPr marL="285750" indent="-285750">
                  <a:buFont typeface="Arial" panose="020B0604020202020204" pitchFamily="34" charset="0"/>
                  <a:buChar char="•"/>
                </a:pPr>
                <a:r>
                  <a:rPr lang="en-US" dirty="0"/>
                  <a:t>Most promising working point: 115 VAC filament, 22 kV charging voltage, 160 A solenoid </a:t>
                </a:r>
                <a:r>
                  <a:rPr lang="en-US" dirty="0">
                    <a:sym typeface="Wingdings" panose="05000000000000000000" pitchFamily="2" charset="2"/>
                  </a:rPr>
                  <a:t> 0.8 MW</a:t>
                </a:r>
                <a14:m>
                  <m:oMath xmlns:m="http://schemas.openxmlformats.org/officeDocument/2006/math">
                    <m:r>
                      <a:rPr lang="en-US" b="0" i="1" smtClean="0">
                        <a:latin typeface="Cambria Math" panose="02040503050406030204" pitchFamily="18" charset="0"/>
                        <a:sym typeface="Wingdings" panose="05000000000000000000" pitchFamily="2" charset="2"/>
                      </a:rPr>
                      <m:t>±</m:t>
                    </m:r>
                  </m:oMath>
                </a14:m>
                <a:r>
                  <a:rPr lang="en-US" dirty="0"/>
                  <a:t>6%</a:t>
                </a:r>
              </a:p>
              <a:p>
                <a:pPr marL="742950" lvl="1" indent="-285750">
                  <a:buFont typeface="Arial" panose="020B0604020202020204" pitchFamily="34" charset="0"/>
                  <a:buChar char="•"/>
                </a:pPr>
                <a:r>
                  <a:rPr lang="en-US" dirty="0"/>
                  <a:t>Enough for 120 MV/m at 80 K</a:t>
                </a:r>
              </a:p>
              <a:p>
                <a:pPr marL="742950" lvl="1" indent="-285750">
                  <a:buFont typeface="Arial" panose="020B0604020202020204" pitchFamily="34" charset="0"/>
                  <a:buChar char="•"/>
                </a:pPr>
                <a:r>
                  <a:rPr lang="en-US" dirty="0"/>
                  <a:t>UED case at 180 MV/m would require 1.8 MW (very challenging) </a:t>
                </a:r>
              </a:p>
            </p:txBody>
          </p:sp>
        </mc:Choice>
        <mc:Fallback xmlns="">
          <p:sp>
            <p:nvSpPr>
              <p:cNvPr id="26" name="TextBox 25">
                <a:extLst>
                  <a:ext uri="{FF2B5EF4-FFF2-40B4-BE49-F238E27FC236}">
                    <a16:creationId xmlns:a16="http://schemas.microsoft.com/office/drawing/2014/main" id="{8258AC8B-17A4-2ADF-20AB-D9B3ECA340F3}"/>
                  </a:ext>
                </a:extLst>
              </p:cNvPr>
              <p:cNvSpPr txBox="1">
                <a:spLocks noRot="1" noChangeAspect="1" noMove="1" noResize="1" noEditPoints="1" noAdjustHandles="1" noChangeArrowheads="1" noChangeShapeType="1" noTextEdit="1"/>
              </p:cNvSpPr>
              <p:nvPr/>
            </p:nvSpPr>
            <p:spPr>
              <a:xfrm>
                <a:off x="206633" y="980240"/>
                <a:ext cx="10331823" cy="923330"/>
              </a:xfrm>
              <a:prstGeom prst="rect">
                <a:avLst/>
              </a:prstGeom>
              <a:blipFill>
                <a:blip r:embed="rId6"/>
                <a:stretch>
                  <a:fillRect l="-413" t="-3974" b="-39735"/>
                </a:stretch>
              </a:blipFill>
            </p:spPr>
            <p:txBody>
              <a:bodyPr/>
              <a:lstStyle/>
              <a:p>
                <a:r>
                  <a:rPr lang="en-US">
                    <a:noFill/>
                  </a:rPr>
                  <a:t> </a:t>
                </a:r>
              </a:p>
            </p:txBody>
          </p:sp>
        </mc:Fallback>
      </mc:AlternateContent>
      <p:sp>
        <p:nvSpPr>
          <p:cNvPr id="27" name="TextBox 26">
            <a:extLst>
              <a:ext uri="{FF2B5EF4-FFF2-40B4-BE49-F238E27FC236}">
                <a16:creationId xmlns:a16="http://schemas.microsoft.com/office/drawing/2014/main" id="{8BAD1DF9-5E7F-0E54-34B8-5CFCF38D1092}"/>
              </a:ext>
            </a:extLst>
          </p:cNvPr>
          <p:cNvSpPr txBox="1"/>
          <p:nvPr/>
        </p:nvSpPr>
        <p:spPr>
          <a:xfrm>
            <a:off x="6157561" y="5394626"/>
            <a:ext cx="788897" cy="307777"/>
          </a:xfrm>
          <a:prstGeom prst="rect">
            <a:avLst/>
          </a:prstGeom>
          <a:solidFill>
            <a:srgbClr val="FFFF00"/>
          </a:solidFill>
          <a:ln>
            <a:solidFill>
              <a:schemeClr val="tx1"/>
            </a:solidFill>
          </a:ln>
        </p:spPr>
        <p:txBody>
          <a:bodyPr wrap="square" rtlCol="0">
            <a:spAutoFit/>
          </a:bodyPr>
          <a:lstStyle/>
          <a:p>
            <a:r>
              <a:rPr lang="en-US" sz="1400" dirty="0"/>
              <a:t>From GL</a:t>
            </a:r>
          </a:p>
        </p:txBody>
      </p:sp>
    </p:spTree>
    <p:extLst>
      <p:ext uri="{BB962C8B-B14F-4D97-AF65-F5344CB8AC3E}">
        <p14:creationId xmlns:p14="http://schemas.microsoft.com/office/powerpoint/2010/main" val="4232296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3E356-414F-CEC2-6065-A7023BB97090}"/>
              </a:ext>
            </a:extLst>
          </p:cNvPr>
          <p:cNvSpPr>
            <a:spLocks noGrp="1"/>
          </p:cNvSpPr>
          <p:nvPr>
            <p:ph type="title"/>
          </p:nvPr>
        </p:nvSpPr>
        <p:spPr/>
        <p:txBody>
          <a:bodyPr/>
          <a:lstStyle/>
          <a:p>
            <a:r>
              <a:rPr lang="en-US" dirty="0"/>
              <a:t>Laser/RF Timing</a:t>
            </a:r>
          </a:p>
        </p:txBody>
      </p:sp>
      <p:sp>
        <p:nvSpPr>
          <p:cNvPr id="3" name="Date Placeholder 2">
            <a:extLst>
              <a:ext uri="{FF2B5EF4-FFF2-40B4-BE49-F238E27FC236}">
                <a16:creationId xmlns:a16="http://schemas.microsoft.com/office/drawing/2014/main" id="{38370174-24BE-BB41-23A9-50AA380B9435}"/>
              </a:ext>
            </a:extLst>
          </p:cNvPr>
          <p:cNvSpPr>
            <a:spLocks noGrp="1"/>
          </p:cNvSpPr>
          <p:nvPr>
            <p:ph type="dt" sz="half" idx="10"/>
          </p:nvPr>
        </p:nvSpPr>
        <p:spPr/>
        <p:txBody>
          <a:bodyPr/>
          <a:lstStyle/>
          <a:p>
            <a:fld id="{A0E2FA76-88C5-F640-8681-A024AEFF50BD}" type="datetime1">
              <a:rPr lang="en-US" smtClean="0"/>
              <a:t>3/4/2025</a:t>
            </a:fld>
            <a:endParaRPr lang="en-US"/>
          </a:p>
        </p:txBody>
      </p:sp>
      <p:sp>
        <p:nvSpPr>
          <p:cNvPr id="4" name="Footer Placeholder 3">
            <a:extLst>
              <a:ext uri="{FF2B5EF4-FFF2-40B4-BE49-F238E27FC236}">
                <a16:creationId xmlns:a16="http://schemas.microsoft.com/office/drawing/2014/main" id="{190AE975-05EA-EB2B-5A4E-D01EBE9A880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FE1BB03-E7F9-DCD6-C60C-E8E728FE6AB7}"/>
              </a:ext>
            </a:extLst>
          </p:cNvPr>
          <p:cNvSpPr>
            <a:spLocks noGrp="1"/>
          </p:cNvSpPr>
          <p:nvPr>
            <p:ph type="sldNum" sz="quarter" idx="12"/>
          </p:nvPr>
        </p:nvSpPr>
        <p:spPr/>
        <p:txBody>
          <a:bodyPr/>
          <a:lstStyle/>
          <a:p>
            <a:fld id="{921CBE81-14BD-7343-B359-01BCBA3179F9}" type="slidenum">
              <a:rPr lang="en-US" smtClean="0"/>
              <a:t>23</a:t>
            </a:fld>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BC1554DC-ABD7-C837-00AC-A55CC2DA7A2B}"/>
                  </a:ext>
                </a:extLst>
              </p:cNvPr>
              <p:cNvSpPr txBox="1"/>
              <p:nvPr/>
            </p:nvSpPr>
            <p:spPr>
              <a:xfrm>
                <a:off x="101600" y="988327"/>
                <a:ext cx="11203807" cy="923330"/>
              </a:xfrm>
              <a:prstGeom prst="rect">
                <a:avLst/>
              </a:prstGeom>
              <a:noFill/>
            </p:spPr>
            <p:txBody>
              <a:bodyPr wrap="square" rtlCol="0">
                <a:spAutoFit/>
              </a:bodyPr>
              <a:lstStyle/>
              <a:p>
                <a:pPr marL="285750" indent="-285750">
                  <a:buFont typeface="Arial" panose="020B0604020202020204" pitchFamily="34" charset="0"/>
                  <a:buChar char="•"/>
                </a:pPr>
                <a:r>
                  <a:rPr lang="en-US" dirty="0"/>
                  <a:t>Laser pulses: ~79 MHz (from the IR laser cavity) </a:t>
                </a:r>
                <a:r>
                  <a:rPr lang="en-US" dirty="0">
                    <a:sym typeface="Wingdings" panose="05000000000000000000" pitchFamily="2" charset="2"/>
                  </a:rPr>
                  <a:t> Then reduced to 10s of Hz when amplifying and frequency tripling to UV</a:t>
                </a:r>
              </a:p>
              <a:p>
                <a:pPr marL="285750" indent="-285750">
                  <a:buFont typeface="Arial" panose="020B0604020202020204" pitchFamily="34" charset="0"/>
                  <a:buChar char="•"/>
                </a:pPr>
                <a:r>
                  <a:rPr lang="en-US" dirty="0">
                    <a:sym typeface="Wingdings" panose="05000000000000000000" pitchFamily="2" charset="2"/>
                  </a:rPr>
                  <a:t>RF pulses: ~1 Hz, 1.5 </a:t>
                </a:r>
                <a14:m>
                  <m:oMath xmlns:m="http://schemas.openxmlformats.org/officeDocument/2006/math">
                    <m:r>
                      <a:rPr lang="en-US" b="0" i="1" smtClean="0">
                        <a:latin typeface="Cambria Math" panose="02040503050406030204" pitchFamily="18" charset="0"/>
                        <a:sym typeface="Wingdings" panose="05000000000000000000" pitchFamily="2" charset="2"/>
                      </a:rPr>
                      <m:t>𝜇</m:t>
                    </m:r>
                    <m:r>
                      <m:rPr>
                        <m:sty m:val="p"/>
                      </m:rPr>
                      <a:rPr lang="en-US" b="0" i="0" smtClean="0">
                        <a:latin typeface="Cambria Math" panose="02040503050406030204" pitchFamily="18" charset="0"/>
                        <a:sym typeface="Wingdings" panose="05000000000000000000" pitchFamily="2" charset="2"/>
                      </a:rPr>
                      <m:t>s</m:t>
                    </m:r>
                  </m:oMath>
                </a14:m>
                <a:r>
                  <a:rPr lang="en-US" dirty="0"/>
                  <a:t> long, C-band (5.712 GHz)</a:t>
                </a:r>
              </a:p>
            </p:txBody>
          </p:sp>
        </mc:Choice>
        <mc:Fallback xmlns="">
          <p:sp>
            <p:nvSpPr>
              <p:cNvPr id="6" name="TextBox 5">
                <a:extLst>
                  <a:ext uri="{FF2B5EF4-FFF2-40B4-BE49-F238E27FC236}">
                    <a16:creationId xmlns:a16="http://schemas.microsoft.com/office/drawing/2014/main" id="{BC1554DC-ABD7-C837-00AC-A55CC2DA7A2B}"/>
                  </a:ext>
                </a:extLst>
              </p:cNvPr>
              <p:cNvSpPr txBox="1">
                <a:spLocks noRot="1" noChangeAspect="1" noMove="1" noResize="1" noEditPoints="1" noAdjustHandles="1" noChangeArrowheads="1" noChangeShapeType="1" noTextEdit="1"/>
              </p:cNvSpPr>
              <p:nvPr/>
            </p:nvSpPr>
            <p:spPr>
              <a:xfrm>
                <a:off x="101600" y="988327"/>
                <a:ext cx="11203807" cy="923330"/>
              </a:xfrm>
              <a:prstGeom prst="rect">
                <a:avLst/>
              </a:prstGeom>
              <a:blipFill>
                <a:blip r:embed="rId3"/>
                <a:stretch>
                  <a:fillRect l="-381" t="-3289" b="-9211"/>
                </a:stretch>
              </a:blipFill>
            </p:spPr>
            <p:txBody>
              <a:bodyPr/>
              <a:lstStyle/>
              <a:p>
                <a:r>
                  <a:rPr lang="en-US">
                    <a:noFill/>
                  </a:rPr>
                  <a:t> </a:t>
                </a:r>
              </a:p>
            </p:txBody>
          </p:sp>
        </mc:Fallback>
      </mc:AlternateContent>
      <p:sp>
        <p:nvSpPr>
          <p:cNvPr id="30" name="TextBox 29">
            <a:extLst>
              <a:ext uri="{FF2B5EF4-FFF2-40B4-BE49-F238E27FC236}">
                <a16:creationId xmlns:a16="http://schemas.microsoft.com/office/drawing/2014/main" id="{099312EF-CF86-C1B8-90F5-365770231C78}"/>
              </a:ext>
            </a:extLst>
          </p:cNvPr>
          <p:cNvSpPr txBox="1"/>
          <p:nvPr/>
        </p:nvSpPr>
        <p:spPr>
          <a:xfrm>
            <a:off x="1712015" y="3528023"/>
            <a:ext cx="1697255" cy="369332"/>
          </a:xfrm>
          <a:prstGeom prst="rect">
            <a:avLst/>
          </a:prstGeom>
          <a:solidFill>
            <a:schemeClr val="accent4"/>
          </a:solidFill>
          <a:ln>
            <a:solidFill>
              <a:schemeClr val="tx1"/>
            </a:solidFill>
          </a:ln>
        </p:spPr>
        <p:txBody>
          <a:bodyPr wrap="square" rtlCol="0">
            <a:spAutoFit/>
          </a:bodyPr>
          <a:lstStyle/>
          <a:p>
            <a:r>
              <a:rPr lang="en-US" dirty="0">
                <a:solidFill>
                  <a:schemeClr val="bg1"/>
                </a:solidFill>
              </a:rPr>
              <a:t>79.33 MHz, IR</a:t>
            </a:r>
          </a:p>
        </p:txBody>
      </p:sp>
      <p:sp>
        <p:nvSpPr>
          <p:cNvPr id="31" name="TextBox 30">
            <a:extLst>
              <a:ext uri="{FF2B5EF4-FFF2-40B4-BE49-F238E27FC236}">
                <a16:creationId xmlns:a16="http://schemas.microsoft.com/office/drawing/2014/main" id="{049EFD4D-2C84-7FB4-03BB-6394F52BF2AD}"/>
              </a:ext>
            </a:extLst>
          </p:cNvPr>
          <p:cNvSpPr txBox="1"/>
          <p:nvPr/>
        </p:nvSpPr>
        <p:spPr>
          <a:xfrm>
            <a:off x="7066943" y="2515626"/>
            <a:ext cx="2192319" cy="369332"/>
          </a:xfrm>
          <a:prstGeom prst="rect">
            <a:avLst/>
          </a:prstGeom>
          <a:solidFill>
            <a:srgbClr val="CC0099"/>
          </a:solidFill>
          <a:ln>
            <a:solidFill>
              <a:schemeClr val="tx1"/>
            </a:solidFill>
          </a:ln>
        </p:spPr>
        <p:txBody>
          <a:bodyPr wrap="square" rtlCol="0">
            <a:spAutoFit/>
          </a:bodyPr>
          <a:lstStyle/>
          <a:p>
            <a:r>
              <a:rPr lang="en-US" dirty="0">
                <a:solidFill>
                  <a:schemeClr val="bg1"/>
                </a:solidFill>
              </a:rPr>
              <a:t>~10 Hz, UV, sub-</a:t>
            </a:r>
            <a:r>
              <a:rPr lang="en-US" dirty="0" err="1">
                <a:solidFill>
                  <a:schemeClr val="bg1"/>
                </a:solidFill>
              </a:rPr>
              <a:t>ps</a:t>
            </a:r>
            <a:endParaRPr lang="en-US" dirty="0">
              <a:solidFill>
                <a:schemeClr val="bg1"/>
              </a:solidFill>
            </a:endParaRP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415073D9-6AC6-4E3D-DEBA-F0E3D8BAAA56}"/>
                  </a:ext>
                </a:extLst>
              </p:cNvPr>
              <p:cNvSpPr txBox="1"/>
              <p:nvPr/>
            </p:nvSpPr>
            <p:spPr>
              <a:xfrm>
                <a:off x="8082884" y="4430686"/>
                <a:ext cx="2776889" cy="369332"/>
              </a:xfrm>
              <a:prstGeom prst="rect">
                <a:avLst/>
              </a:prstGeom>
              <a:solidFill>
                <a:srgbClr val="0D0DFF"/>
              </a:solidFill>
              <a:ln>
                <a:solidFill>
                  <a:schemeClr val="tx1"/>
                </a:solidFill>
              </a:ln>
            </p:spPr>
            <p:txBody>
              <a:bodyPr wrap="square" rtlCol="0">
                <a:spAutoFit/>
              </a:bodyPr>
              <a:lstStyle/>
              <a:p>
                <a:r>
                  <a:rPr lang="en-US" dirty="0">
                    <a:solidFill>
                      <a:schemeClr val="bg1"/>
                    </a:solidFill>
                  </a:rPr>
                  <a:t>~1 Hz, C-band RF, 1.5 </a:t>
                </a:r>
                <a14:m>
                  <m:oMath xmlns:m="http://schemas.openxmlformats.org/officeDocument/2006/math">
                    <m:r>
                      <a:rPr lang="en-US" b="0" i="1" smtClean="0">
                        <a:solidFill>
                          <a:schemeClr val="bg1"/>
                        </a:solidFill>
                        <a:latin typeface="Cambria Math" panose="02040503050406030204" pitchFamily="18" charset="0"/>
                      </a:rPr>
                      <m:t>𝜇</m:t>
                    </m:r>
                    <m:r>
                      <m:rPr>
                        <m:sty m:val="p"/>
                      </m:rPr>
                      <a:rPr lang="en-US" b="0" i="0" smtClean="0">
                        <a:solidFill>
                          <a:schemeClr val="bg1"/>
                        </a:solidFill>
                        <a:latin typeface="Cambria Math" panose="02040503050406030204" pitchFamily="18" charset="0"/>
                      </a:rPr>
                      <m:t>s</m:t>
                    </m:r>
                  </m:oMath>
                </a14:m>
                <a:endParaRPr lang="en-US" dirty="0">
                  <a:solidFill>
                    <a:schemeClr val="bg1"/>
                  </a:solidFill>
                </a:endParaRPr>
              </a:p>
            </p:txBody>
          </p:sp>
        </mc:Choice>
        <mc:Fallback xmlns="">
          <p:sp>
            <p:nvSpPr>
              <p:cNvPr id="32" name="TextBox 31">
                <a:extLst>
                  <a:ext uri="{FF2B5EF4-FFF2-40B4-BE49-F238E27FC236}">
                    <a16:creationId xmlns:a16="http://schemas.microsoft.com/office/drawing/2014/main" id="{415073D9-6AC6-4E3D-DEBA-F0E3D8BAAA56}"/>
                  </a:ext>
                </a:extLst>
              </p:cNvPr>
              <p:cNvSpPr txBox="1">
                <a:spLocks noRot="1" noChangeAspect="1" noMove="1" noResize="1" noEditPoints="1" noAdjustHandles="1" noChangeArrowheads="1" noChangeShapeType="1" noTextEdit="1"/>
              </p:cNvSpPr>
              <p:nvPr/>
            </p:nvSpPr>
            <p:spPr>
              <a:xfrm>
                <a:off x="8082884" y="4430686"/>
                <a:ext cx="2776889" cy="369332"/>
              </a:xfrm>
              <a:prstGeom prst="rect">
                <a:avLst/>
              </a:prstGeom>
              <a:blipFill>
                <a:blip r:embed="rId4"/>
                <a:stretch>
                  <a:fillRect l="-1751" t="-8065" b="-24194"/>
                </a:stretch>
              </a:blipFill>
              <a:ln>
                <a:solidFill>
                  <a:schemeClr val="tx1"/>
                </a:solidFill>
              </a:ln>
            </p:spPr>
            <p:txBody>
              <a:bodyPr/>
              <a:lstStyle/>
              <a:p>
                <a:r>
                  <a:rPr lang="en-US">
                    <a:noFill/>
                  </a:rPr>
                  <a:t> </a:t>
                </a:r>
              </a:p>
            </p:txBody>
          </p:sp>
        </mc:Fallback>
      </mc:AlternateContent>
      <p:sp>
        <p:nvSpPr>
          <p:cNvPr id="34" name="Arrow: Right 33">
            <a:extLst>
              <a:ext uri="{FF2B5EF4-FFF2-40B4-BE49-F238E27FC236}">
                <a16:creationId xmlns:a16="http://schemas.microsoft.com/office/drawing/2014/main" id="{5FE2E082-47AE-450F-CB84-24203BF01B01}"/>
              </a:ext>
            </a:extLst>
          </p:cNvPr>
          <p:cNvSpPr/>
          <p:nvPr/>
        </p:nvSpPr>
        <p:spPr>
          <a:xfrm>
            <a:off x="4000206" y="2479583"/>
            <a:ext cx="709594" cy="446741"/>
          </a:xfrm>
          <a:prstGeom prst="rightArrow">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CDF0CAEE-F504-F28B-9D2B-D7FDA4B6183B}"/>
              </a:ext>
            </a:extLst>
          </p:cNvPr>
          <p:cNvGrpSpPr/>
          <p:nvPr/>
        </p:nvGrpSpPr>
        <p:grpSpPr>
          <a:xfrm>
            <a:off x="4709800" y="3418095"/>
            <a:ext cx="2357143" cy="2993067"/>
            <a:chOff x="5351646" y="3362410"/>
            <a:chExt cx="2357143" cy="2993067"/>
          </a:xfrm>
        </p:grpSpPr>
        <p:pic>
          <p:nvPicPr>
            <p:cNvPr id="38" name="Picture 37">
              <a:extLst>
                <a:ext uri="{FF2B5EF4-FFF2-40B4-BE49-F238E27FC236}">
                  <a16:creationId xmlns:a16="http://schemas.microsoft.com/office/drawing/2014/main" id="{053641AF-A4A1-E07D-D022-D8C36643BE90}"/>
                </a:ext>
              </a:extLst>
            </p:cNvPr>
            <p:cNvPicPr>
              <a:picLocks noChangeAspect="1"/>
            </p:cNvPicPr>
            <p:nvPr/>
          </p:nvPicPr>
          <p:blipFill>
            <a:blip r:embed="rId5"/>
            <a:stretch>
              <a:fillRect/>
            </a:stretch>
          </p:blipFill>
          <p:spPr>
            <a:xfrm>
              <a:off x="5391883" y="4815044"/>
              <a:ext cx="1996986" cy="1438506"/>
            </a:xfrm>
            <a:prstGeom prst="rect">
              <a:avLst/>
            </a:prstGeom>
          </p:spPr>
        </p:pic>
        <p:pic>
          <p:nvPicPr>
            <p:cNvPr id="28" name="Picture 27">
              <a:extLst>
                <a:ext uri="{FF2B5EF4-FFF2-40B4-BE49-F238E27FC236}">
                  <a16:creationId xmlns:a16="http://schemas.microsoft.com/office/drawing/2014/main" id="{188A74E4-209D-748E-608B-6C6497180504}"/>
                </a:ext>
              </a:extLst>
            </p:cNvPr>
            <p:cNvPicPr>
              <a:picLocks noChangeAspect="1"/>
            </p:cNvPicPr>
            <p:nvPr/>
          </p:nvPicPr>
          <p:blipFill>
            <a:blip r:embed="rId6"/>
            <a:stretch>
              <a:fillRect/>
            </a:stretch>
          </p:blipFill>
          <p:spPr>
            <a:xfrm>
              <a:off x="5679476" y="3362410"/>
              <a:ext cx="1223593" cy="872107"/>
            </a:xfrm>
            <a:prstGeom prst="rect">
              <a:avLst/>
            </a:prstGeom>
          </p:spPr>
        </p:pic>
        <p:grpSp>
          <p:nvGrpSpPr>
            <p:cNvPr id="23" name="Group 22">
              <a:extLst>
                <a:ext uri="{FF2B5EF4-FFF2-40B4-BE49-F238E27FC236}">
                  <a16:creationId xmlns:a16="http://schemas.microsoft.com/office/drawing/2014/main" id="{87001BAD-3519-F05A-98F3-0F41CD532565}"/>
                </a:ext>
              </a:extLst>
            </p:cNvPr>
            <p:cNvGrpSpPr/>
            <p:nvPr/>
          </p:nvGrpSpPr>
          <p:grpSpPr>
            <a:xfrm>
              <a:off x="5497701" y="4720817"/>
              <a:ext cx="1793437" cy="1349849"/>
              <a:chOff x="2356621" y="1029702"/>
              <a:chExt cx="1793437" cy="1349849"/>
            </a:xfrm>
          </p:grpSpPr>
          <p:sp>
            <p:nvSpPr>
              <p:cNvPr id="25" name="Oval 24">
                <a:extLst>
                  <a:ext uri="{FF2B5EF4-FFF2-40B4-BE49-F238E27FC236}">
                    <a16:creationId xmlns:a16="http://schemas.microsoft.com/office/drawing/2014/main" id="{406BBB3A-54DB-FCA0-FEC7-5DC480DA492F}"/>
                  </a:ext>
                </a:extLst>
              </p:cNvPr>
              <p:cNvSpPr/>
              <p:nvPr/>
            </p:nvSpPr>
            <p:spPr>
              <a:xfrm rot="1885222">
                <a:off x="3002460" y="1342216"/>
                <a:ext cx="123401" cy="239625"/>
              </a:xfrm>
              <a:prstGeom prst="ellipse">
                <a:avLst/>
              </a:prstGeom>
              <a:solidFill>
                <a:schemeClr val="accent2">
                  <a:lumMod val="40000"/>
                  <a:lumOff val="60000"/>
                </a:schemeClr>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Arrow Connector 25">
                <a:extLst>
                  <a:ext uri="{FF2B5EF4-FFF2-40B4-BE49-F238E27FC236}">
                    <a16:creationId xmlns:a16="http://schemas.microsoft.com/office/drawing/2014/main" id="{44AC18DB-174A-BE25-0053-0B296E5BDE03}"/>
                  </a:ext>
                </a:extLst>
              </p:cNvPr>
              <p:cNvCxnSpPr/>
              <p:nvPr/>
            </p:nvCxnSpPr>
            <p:spPr>
              <a:xfrm>
                <a:off x="2356621" y="1783347"/>
                <a:ext cx="1793437"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a:extLst>
                  <a:ext uri="{FF2B5EF4-FFF2-40B4-BE49-F238E27FC236}">
                    <a16:creationId xmlns:a16="http://schemas.microsoft.com/office/drawing/2014/main" id="{4B2C5E72-C5CB-5F4D-20CC-6B59065EF0CD}"/>
                  </a:ext>
                </a:extLst>
              </p:cNvPr>
              <p:cNvCxnSpPr>
                <a:cxnSpLocks/>
              </p:cNvCxnSpPr>
              <p:nvPr/>
            </p:nvCxnSpPr>
            <p:spPr>
              <a:xfrm flipV="1">
                <a:off x="2822638" y="1029702"/>
                <a:ext cx="0" cy="134984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
          <p:nvSpPr>
            <p:cNvPr id="33" name="Rectangle 32">
              <a:extLst>
                <a:ext uri="{FF2B5EF4-FFF2-40B4-BE49-F238E27FC236}">
                  <a16:creationId xmlns:a16="http://schemas.microsoft.com/office/drawing/2014/main" id="{CCD7A218-5AF9-0A78-32DF-EA480B34E613}"/>
                </a:ext>
              </a:extLst>
            </p:cNvPr>
            <p:cNvSpPr/>
            <p:nvPr/>
          </p:nvSpPr>
          <p:spPr>
            <a:xfrm>
              <a:off x="5351646" y="4564840"/>
              <a:ext cx="2079059" cy="1790637"/>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Connector 34">
              <a:extLst>
                <a:ext uri="{FF2B5EF4-FFF2-40B4-BE49-F238E27FC236}">
                  <a16:creationId xmlns:a16="http://schemas.microsoft.com/office/drawing/2014/main" id="{20F07ADA-66E2-6EA4-F39D-719595602BDB}"/>
                </a:ext>
              </a:extLst>
            </p:cNvPr>
            <p:cNvCxnSpPr>
              <a:cxnSpLocks/>
              <a:stCxn id="40" idx="3"/>
            </p:cNvCxnSpPr>
            <p:nvPr/>
          </p:nvCxnSpPr>
          <p:spPr>
            <a:xfrm flipH="1">
              <a:off x="5351646" y="3659477"/>
              <a:ext cx="615093" cy="905363"/>
            </a:xfrm>
            <a:prstGeom prst="line">
              <a:avLst/>
            </a:prstGeom>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A59AE48C-768E-9D18-D6AD-15F56CDBC184}"/>
                </a:ext>
              </a:extLst>
            </p:cNvPr>
            <p:cNvCxnSpPr>
              <a:cxnSpLocks/>
              <a:stCxn id="40" idx="6"/>
            </p:cNvCxnSpPr>
            <p:nvPr/>
          </p:nvCxnSpPr>
          <p:spPr>
            <a:xfrm>
              <a:off x="6005763" y="3643313"/>
              <a:ext cx="1424942" cy="921527"/>
            </a:xfrm>
            <a:prstGeom prst="line">
              <a:avLst/>
            </a:prstGeom>
          </p:spPr>
          <p:style>
            <a:lnRef idx="1">
              <a:schemeClr val="dk1"/>
            </a:lnRef>
            <a:fillRef idx="0">
              <a:schemeClr val="dk1"/>
            </a:fillRef>
            <a:effectRef idx="0">
              <a:schemeClr val="dk1"/>
            </a:effectRef>
            <a:fontRef idx="minor">
              <a:schemeClr val="tx1"/>
            </a:fontRef>
          </p:style>
        </p:cxnSp>
        <p:sp>
          <p:nvSpPr>
            <p:cNvPr id="40" name="Oval 39">
              <a:extLst>
                <a:ext uri="{FF2B5EF4-FFF2-40B4-BE49-F238E27FC236}">
                  <a16:creationId xmlns:a16="http://schemas.microsoft.com/office/drawing/2014/main" id="{1D04E20A-2F2B-C9D5-0AA2-E6C1F3CB1837}"/>
                </a:ext>
              </a:extLst>
            </p:cNvPr>
            <p:cNvSpPr/>
            <p:nvPr/>
          </p:nvSpPr>
          <p:spPr>
            <a:xfrm>
              <a:off x="5960044" y="3620453"/>
              <a:ext cx="45719" cy="45719"/>
            </a:xfrm>
            <a:prstGeom prst="ellips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BDF979-91D4-84E3-0898-C9BA36E54DBC}"/>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0" b="100000" l="0" r="98588"/>
                      </a14:imgEffect>
                    </a14:imgLayer>
                  </a14:imgProps>
                </a:ext>
              </a:extLst>
            </a:blip>
            <a:stretch>
              <a:fillRect/>
            </a:stretch>
          </p:blipFill>
          <p:spPr>
            <a:xfrm>
              <a:off x="5862330" y="5192985"/>
              <a:ext cx="590209" cy="581873"/>
            </a:xfrm>
            <a:prstGeom prst="rect">
              <a:avLst/>
            </a:prstGeom>
          </p:spPr>
        </p:pic>
        <p:sp>
          <p:nvSpPr>
            <p:cNvPr id="21" name="TextBox 20">
              <a:extLst>
                <a:ext uri="{FF2B5EF4-FFF2-40B4-BE49-F238E27FC236}">
                  <a16:creationId xmlns:a16="http://schemas.microsoft.com/office/drawing/2014/main" id="{C6239012-E350-6CCC-1184-366551083817}"/>
                </a:ext>
              </a:extLst>
            </p:cNvPr>
            <p:cNvSpPr txBox="1"/>
            <p:nvPr/>
          </p:nvSpPr>
          <p:spPr>
            <a:xfrm>
              <a:off x="6603560" y="4815044"/>
              <a:ext cx="925209" cy="307777"/>
            </a:xfrm>
            <a:prstGeom prst="rect">
              <a:avLst/>
            </a:prstGeom>
            <a:noFill/>
          </p:spPr>
          <p:txBody>
            <a:bodyPr wrap="square" rtlCol="0">
              <a:spAutoFit/>
            </a:bodyPr>
            <a:lstStyle/>
            <a:p>
              <a:r>
                <a:rPr lang="en-US" sz="1400" dirty="0">
                  <a:solidFill>
                    <a:srgbClr val="0D0DFF"/>
                  </a:solidFill>
                </a:rPr>
                <a:t>RF field</a:t>
              </a:r>
            </a:p>
          </p:txBody>
        </p:sp>
        <p:sp>
          <p:nvSpPr>
            <p:cNvPr id="22" name="TextBox 21">
              <a:extLst>
                <a:ext uri="{FF2B5EF4-FFF2-40B4-BE49-F238E27FC236}">
                  <a16:creationId xmlns:a16="http://schemas.microsoft.com/office/drawing/2014/main" id="{150DD96B-F75E-919B-E4CA-0F407C86A0EA}"/>
                </a:ext>
              </a:extLst>
            </p:cNvPr>
            <p:cNvSpPr txBox="1"/>
            <p:nvPr/>
          </p:nvSpPr>
          <p:spPr>
            <a:xfrm>
              <a:off x="5968347" y="5717285"/>
              <a:ext cx="925209" cy="307777"/>
            </a:xfrm>
            <a:prstGeom prst="rect">
              <a:avLst/>
            </a:prstGeom>
            <a:noFill/>
          </p:spPr>
          <p:txBody>
            <a:bodyPr wrap="square" rtlCol="0">
              <a:spAutoFit/>
            </a:bodyPr>
            <a:lstStyle/>
            <a:p>
              <a:r>
                <a:rPr lang="en-US" sz="1400" dirty="0">
                  <a:solidFill>
                    <a:srgbClr val="CC0099"/>
                  </a:solidFill>
                </a:rPr>
                <a:t>UV pulse</a:t>
              </a:r>
            </a:p>
          </p:txBody>
        </p:sp>
        <p:sp>
          <p:nvSpPr>
            <p:cNvPr id="24" name="TextBox 23">
              <a:extLst>
                <a:ext uri="{FF2B5EF4-FFF2-40B4-BE49-F238E27FC236}">
                  <a16:creationId xmlns:a16="http://schemas.microsoft.com/office/drawing/2014/main" id="{2565A79A-2D0C-B322-DF32-ED707D96E9CA}"/>
                </a:ext>
              </a:extLst>
            </p:cNvPr>
            <p:cNvSpPr txBox="1"/>
            <p:nvPr/>
          </p:nvSpPr>
          <p:spPr>
            <a:xfrm>
              <a:off x="6783580" y="5211754"/>
              <a:ext cx="925209" cy="307777"/>
            </a:xfrm>
            <a:prstGeom prst="rect">
              <a:avLst/>
            </a:prstGeom>
            <a:noFill/>
          </p:spPr>
          <p:txBody>
            <a:bodyPr wrap="square" rtlCol="0">
              <a:spAutoFit/>
            </a:bodyPr>
            <a:lstStyle/>
            <a:p>
              <a:r>
                <a:rPr lang="en-US" sz="1400" dirty="0"/>
                <a:t>time</a:t>
              </a:r>
            </a:p>
          </p:txBody>
        </p:sp>
      </p:grpSp>
      <p:pic>
        <p:nvPicPr>
          <p:cNvPr id="39" name="Picture 38">
            <a:extLst>
              <a:ext uri="{FF2B5EF4-FFF2-40B4-BE49-F238E27FC236}">
                <a16:creationId xmlns:a16="http://schemas.microsoft.com/office/drawing/2014/main" id="{7EBF7932-5C40-E73E-3CAE-F0E316F461DA}"/>
              </a:ext>
            </a:extLst>
          </p:cNvPr>
          <p:cNvPicPr>
            <a:picLocks noChangeAspect="1"/>
          </p:cNvPicPr>
          <p:nvPr/>
        </p:nvPicPr>
        <p:blipFill>
          <a:blip r:embed="rId9"/>
          <a:stretch>
            <a:fillRect/>
          </a:stretch>
        </p:blipFill>
        <p:spPr>
          <a:xfrm>
            <a:off x="5220484" y="2077933"/>
            <a:ext cx="1568375" cy="1175442"/>
          </a:xfrm>
          <a:prstGeom prst="rect">
            <a:avLst/>
          </a:prstGeom>
        </p:spPr>
      </p:pic>
      <p:pic>
        <p:nvPicPr>
          <p:cNvPr id="42" name="Picture 41">
            <a:extLst>
              <a:ext uri="{FF2B5EF4-FFF2-40B4-BE49-F238E27FC236}">
                <a16:creationId xmlns:a16="http://schemas.microsoft.com/office/drawing/2014/main" id="{2F6F9BE6-913B-35D7-A62D-03CED02A702D}"/>
              </a:ext>
            </a:extLst>
          </p:cNvPr>
          <p:cNvPicPr>
            <a:picLocks noChangeAspect="1"/>
          </p:cNvPicPr>
          <p:nvPr/>
        </p:nvPicPr>
        <p:blipFill>
          <a:blip r:embed="rId10"/>
          <a:stretch>
            <a:fillRect/>
          </a:stretch>
        </p:blipFill>
        <p:spPr>
          <a:xfrm>
            <a:off x="1652142" y="2010784"/>
            <a:ext cx="1837380" cy="1379015"/>
          </a:xfrm>
          <a:prstGeom prst="rect">
            <a:avLst/>
          </a:prstGeom>
        </p:spPr>
      </p:pic>
      <p:pic>
        <p:nvPicPr>
          <p:cNvPr id="48" name="Picture 47">
            <a:extLst>
              <a:ext uri="{FF2B5EF4-FFF2-40B4-BE49-F238E27FC236}">
                <a16:creationId xmlns:a16="http://schemas.microsoft.com/office/drawing/2014/main" id="{2B12DD5F-7ACB-DC48-41B8-459CDE9C9005}"/>
              </a:ext>
            </a:extLst>
          </p:cNvPr>
          <p:cNvPicPr>
            <a:picLocks noChangeAspect="1"/>
          </p:cNvPicPr>
          <p:nvPr/>
        </p:nvPicPr>
        <p:blipFill>
          <a:blip r:embed="rId6"/>
          <a:stretch>
            <a:fillRect/>
          </a:stretch>
        </p:blipFill>
        <p:spPr>
          <a:xfrm>
            <a:off x="9783288" y="3389799"/>
            <a:ext cx="1223593" cy="872107"/>
          </a:xfrm>
          <a:prstGeom prst="rect">
            <a:avLst/>
          </a:prstGeom>
        </p:spPr>
      </p:pic>
    </p:spTree>
    <p:extLst>
      <p:ext uri="{BB962C8B-B14F-4D97-AF65-F5344CB8AC3E}">
        <p14:creationId xmlns:p14="http://schemas.microsoft.com/office/powerpoint/2010/main" val="5803881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C42EF-D2A8-DF79-C1D4-961F7E1ABBA6}"/>
              </a:ext>
            </a:extLst>
          </p:cNvPr>
          <p:cNvSpPr>
            <a:spLocks noGrp="1"/>
          </p:cNvSpPr>
          <p:nvPr>
            <p:ph type="title"/>
          </p:nvPr>
        </p:nvSpPr>
        <p:spPr/>
        <p:txBody>
          <a:bodyPr/>
          <a:lstStyle/>
          <a:p>
            <a:r>
              <a:rPr lang="en-US" dirty="0"/>
              <a:t>Phase Lock Loop (PLL)</a:t>
            </a:r>
          </a:p>
        </p:txBody>
      </p:sp>
      <p:grpSp>
        <p:nvGrpSpPr>
          <p:cNvPr id="33" name="Group 32">
            <a:extLst>
              <a:ext uri="{FF2B5EF4-FFF2-40B4-BE49-F238E27FC236}">
                <a16:creationId xmlns:a16="http://schemas.microsoft.com/office/drawing/2014/main" id="{B37B76BC-EC6E-DCD7-3374-07F7CF3559AF}"/>
              </a:ext>
            </a:extLst>
          </p:cNvPr>
          <p:cNvGrpSpPr/>
          <p:nvPr/>
        </p:nvGrpSpPr>
        <p:grpSpPr>
          <a:xfrm>
            <a:off x="420375" y="3854443"/>
            <a:ext cx="12781909" cy="2015916"/>
            <a:chOff x="420375" y="3491030"/>
            <a:chExt cx="12781909" cy="2015916"/>
          </a:xfrm>
        </p:grpSpPr>
        <p:grpSp>
          <p:nvGrpSpPr>
            <p:cNvPr id="6" name="Group 5">
              <a:extLst>
                <a:ext uri="{FF2B5EF4-FFF2-40B4-BE49-F238E27FC236}">
                  <a16:creationId xmlns:a16="http://schemas.microsoft.com/office/drawing/2014/main" id="{26E72E0F-8546-BF9B-5A64-3F2026F4C1CB}"/>
                </a:ext>
              </a:extLst>
            </p:cNvPr>
            <p:cNvGrpSpPr/>
            <p:nvPr/>
          </p:nvGrpSpPr>
          <p:grpSpPr>
            <a:xfrm>
              <a:off x="1859621" y="3863081"/>
              <a:ext cx="2835668" cy="750013"/>
              <a:chOff x="2404152" y="2126751"/>
              <a:chExt cx="2835668" cy="750013"/>
            </a:xfrm>
          </p:grpSpPr>
          <p:sp>
            <p:nvSpPr>
              <p:cNvPr id="5" name="Rectangle 4">
                <a:extLst>
                  <a:ext uri="{FF2B5EF4-FFF2-40B4-BE49-F238E27FC236}">
                    <a16:creationId xmlns:a16="http://schemas.microsoft.com/office/drawing/2014/main" id="{6CFE98E5-1783-3BF7-825B-1430F4973994}"/>
                  </a:ext>
                </a:extLst>
              </p:cNvPr>
              <p:cNvSpPr/>
              <p:nvPr/>
            </p:nvSpPr>
            <p:spPr>
              <a:xfrm>
                <a:off x="2404152" y="2126751"/>
                <a:ext cx="2835668" cy="750013"/>
              </a:xfrm>
              <a:prstGeom prst="rect">
                <a:avLst/>
              </a:prstGeom>
              <a:solidFill>
                <a:schemeClr val="bg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4EDA3EDB-6A4A-D6E0-A420-21E87D9A9256}"/>
                  </a:ext>
                </a:extLst>
              </p:cNvPr>
              <p:cNvSpPr txBox="1"/>
              <p:nvPr/>
            </p:nvSpPr>
            <p:spPr>
              <a:xfrm>
                <a:off x="2667857" y="2301681"/>
                <a:ext cx="2465797" cy="369332"/>
              </a:xfrm>
              <a:prstGeom prst="rect">
                <a:avLst/>
              </a:prstGeom>
              <a:noFill/>
            </p:spPr>
            <p:txBody>
              <a:bodyPr wrap="square" rtlCol="0">
                <a:spAutoFit/>
              </a:bodyPr>
              <a:lstStyle/>
              <a:p>
                <a:r>
                  <a:rPr lang="en-US" dirty="0"/>
                  <a:t>Phase detector (PD)</a:t>
                </a:r>
              </a:p>
            </p:txBody>
          </p:sp>
        </p:grpSp>
        <p:grpSp>
          <p:nvGrpSpPr>
            <p:cNvPr id="7" name="Group 6">
              <a:extLst>
                <a:ext uri="{FF2B5EF4-FFF2-40B4-BE49-F238E27FC236}">
                  <a16:creationId xmlns:a16="http://schemas.microsoft.com/office/drawing/2014/main" id="{F182758A-7B40-F2A5-6FFD-25EBC5C880F1}"/>
                </a:ext>
              </a:extLst>
            </p:cNvPr>
            <p:cNvGrpSpPr/>
            <p:nvPr/>
          </p:nvGrpSpPr>
          <p:grpSpPr>
            <a:xfrm>
              <a:off x="5503525" y="3863081"/>
              <a:ext cx="2503473" cy="750013"/>
              <a:chOff x="2404152" y="2126751"/>
              <a:chExt cx="2503473" cy="750013"/>
            </a:xfrm>
          </p:grpSpPr>
          <p:sp>
            <p:nvSpPr>
              <p:cNvPr id="8" name="Rectangle 7">
                <a:extLst>
                  <a:ext uri="{FF2B5EF4-FFF2-40B4-BE49-F238E27FC236}">
                    <a16:creationId xmlns:a16="http://schemas.microsoft.com/office/drawing/2014/main" id="{C4160CFB-848E-45BE-18D5-4AFC5083B227}"/>
                  </a:ext>
                </a:extLst>
              </p:cNvPr>
              <p:cNvSpPr/>
              <p:nvPr/>
            </p:nvSpPr>
            <p:spPr>
              <a:xfrm>
                <a:off x="2404152" y="2126751"/>
                <a:ext cx="1838217" cy="750013"/>
              </a:xfrm>
              <a:prstGeom prst="rect">
                <a:avLst/>
              </a:prstGeom>
              <a:solidFill>
                <a:schemeClr val="bg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96394F7-763E-F31C-AB34-688DA65F5452}"/>
                  </a:ext>
                </a:extLst>
              </p:cNvPr>
              <p:cNvSpPr txBox="1"/>
              <p:nvPr/>
            </p:nvSpPr>
            <p:spPr>
              <a:xfrm>
                <a:off x="2441828" y="2301681"/>
                <a:ext cx="2465797" cy="369332"/>
              </a:xfrm>
              <a:prstGeom prst="rect">
                <a:avLst/>
              </a:prstGeom>
              <a:noFill/>
            </p:spPr>
            <p:txBody>
              <a:bodyPr wrap="square" rtlCol="0">
                <a:spAutoFit/>
              </a:bodyPr>
              <a:lstStyle/>
              <a:p>
                <a:r>
                  <a:rPr lang="en-US" dirty="0"/>
                  <a:t>Loop filter (PID)</a:t>
                </a:r>
              </a:p>
            </p:txBody>
          </p:sp>
        </p:grpSp>
        <p:sp>
          <p:nvSpPr>
            <p:cNvPr id="10" name="Rectangle 9">
              <a:extLst>
                <a:ext uri="{FF2B5EF4-FFF2-40B4-BE49-F238E27FC236}">
                  <a16:creationId xmlns:a16="http://schemas.microsoft.com/office/drawing/2014/main" id="{82C610C7-4954-FCE7-56E7-217FC7FCB5B9}"/>
                </a:ext>
              </a:extLst>
            </p:cNvPr>
            <p:cNvSpPr/>
            <p:nvPr/>
          </p:nvSpPr>
          <p:spPr>
            <a:xfrm>
              <a:off x="8010420" y="3791162"/>
              <a:ext cx="2203806" cy="863029"/>
            </a:xfrm>
            <a:prstGeom prst="rect">
              <a:avLst/>
            </a:prstGeom>
            <a:solidFill>
              <a:schemeClr val="bg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644367EF-6E5B-90B8-9A99-DAB44868816A}"/>
                </a:ext>
              </a:extLst>
            </p:cNvPr>
            <p:cNvSpPr txBox="1"/>
            <p:nvPr/>
          </p:nvSpPr>
          <p:spPr>
            <a:xfrm>
              <a:off x="8081480" y="3899512"/>
              <a:ext cx="2474357" cy="646331"/>
            </a:xfrm>
            <a:prstGeom prst="rect">
              <a:avLst/>
            </a:prstGeom>
            <a:noFill/>
          </p:spPr>
          <p:txBody>
            <a:bodyPr wrap="square" rtlCol="0">
              <a:spAutoFit/>
            </a:bodyPr>
            <a:lstStyle/>
            <a:p>
              <a:r>
                <a:rPr lang="en-US" dirty="0"/>
                <a:t>Voltage controlled oscillator (VCO)</a:t>
              </a:r>
            </a:p>
          </p:txBody>
        </p:sp>
        <p:cxnSp>
          <p:nvCxnSpPr>
            <p:cNvPr id="13" name="Straight Arrow Connector 12">
              <a:extLst>
                <a:ext uri="{FF2B5EF4-FFF2-40B4-BE49-F238E27FC236}">
                  <a16:creationId xmlns:a16="http://schemas.microsoft.com/office/drawing/2014/main" id="{D6FE5C4E-57EA-13B6-4BDF-9FC21CF9B580}"/>
                </a:ext>
              </a:extLst>
            </p:cNvPr>
            <p:cNvCxnSpPr/>
            <p:nvPr/>
          </p:nvCxnSpPr>
          <p:spPr>
            <a:xfrm>
              <a:off x="606175" y="4038011"/>
              <a:ext cx="125344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AB3CD4A5-F03A-C8A9-4C6C-D86CCD145ED4}"/>
                </a:ext>
              </a:extLst>
            </p:cNvPr>
            <p:cNvSpPr txBox="1"/>
            <p:nvPr/>
          </p:nvSpPr>
          <p:spPr>
            <a:xfrm>
              <a:off x="420375" y="3647594"/>
              <a:ext cx="2037710" cy="369332"/>
            </a:xfrm>
            <a:prstGeom prst="rect">
              <a:avLst/>
            </a:prstGeom>
            <a:noFill/>
          </p:spPr>
          <p:txBody>
            <a:bodyPr wrap="square" rtlCol="0">
              <a:spAutoFit/>
            </a:bodyPr>
            <a:lstStyle/>
            <a:p>
              <a:r>
                <a:rPr lang="en-US" dirty="0"/>
                <a:t>HQ ref (+)</a:t>
              </a:r>
            </a:p>
          </p:txBody>
        </p:sp>
        <p:cxnSp>
          <p:nvCxnSpPr>
            <p:cNvPr id="16" name="Straight Arrow Connector 15">
              <a:extLst>
                <a:ext uri="{FF2B5EF4-FFF2-40B4-BE49-F238E27FC236}">
                  <a16:creationId xmlns:a16="http://schemas.microsoft.com/office/drawing/2014/main" id="{E8FD8658-C391-9AD5-D701-62B06FAB3194}"/>
                </a:ext>
              </a:extLst>
            </p:cNvPr>
            <p:cNvCxnSpPr/>
            <p:nvPr/>
          </p:nvCxnSpPr>
          <p:spPr>
            <a:xfrm>
              <a:off x="4702142" y="4038011"/>
              <a:ext cx="80138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C98766AF-05A0-ACC0-9D25-D737E3FC3ADC}"/>
                </a:ext>
              </a:extLst>
            </p:cNvPr>
            <p:cNvCxnSpPr>
              <a:cxnSpLocks/>
            </p:cNvCxnSpPr>
            <p:nvPr/>
          </p:nvCxnSpPr>
          <p:spPr>
            <a:xfrm>
              <a:off x="7341742" y="3955010"/>
              <a:ext cx="66182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2CD72B57-DF93-B269-698C-ECA3FC644584}"/>
                </a:ext>
              </a:extLst>
            </p:cNvPr>
            <p:cNvCxnSpPr>
              <a:cxnSpLocks/>
            </p:cNvCxnSpPr>
            <p:nvPr/>
          </p:nvCxnSpPr>
          <p:spPr>
            <a:xfrm>
              <a:off x="10214226" y="3948632"/>
              <a:ext cx="127228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A92A675E-88B8-1AC9-A098-E05101A44916}"/>
                </a:ext>
              </a:extLst>
            </p:cNvPr>
            <p:cNvCxnSpPr>
              <a:cxnSpLocks/>
            </p:cNvCxnSpPr>
            <p:nvPr/>
          </p:nvCxnSpPr>
          <p:spPr>
            <a:xfrm flipV="1">
              <a:off x="2123326" y="4613094"/>
              <a:ext cx="0" cy="89385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6D03EF25-33A1-DB31-94B0-E0BE79093F32}"/>
                </a:ext>
              </a:extLst>
            </p:cNvPr>
            <p:cNvCxnSpPr>
              <a:cxnSpLocks/>
            </p:cNvCxnSpPr>
            <p:nvPr/>
          </p:nvCxnSpPr>
          <p:spPr>
            <a:xfrm flipV="1">
              <a:off x="2123326" y="5481729"/>
              <a:ext cx="8623443" cy="25217"/>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B1ACACFB-6EA9-268F-1CAB-993022BE52A0}"/>
                </a:ext>
              </a:extLst>
            </p:cNvPr>
            <p:cNvCxnSpPr>
              <a:cxnSpLocks/>
            </p:cNvCxnSpPr>
            <p:nvPr/>
          </p:nvCxnSpPr>
          <p:spPr>
            <a:xfrm>
              <a:off x="10716518" y="3965284"/>
              <a:ext cx="0" cy="1491999"/>
            </a:xfrm>
            <a:prstGeom prst="line">
              <a:avLst/>
            </a:prstGeom>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5F559D14-F9E3-6560-3372-8F3680A6D94F}"/>
                </a:ext>
              </a:extLst>
            </p:cNvPr>
            <p:cNvSpPr txBox="1"/>
            <p:nvPr/>
          </p:nvSpPr>
          <p:spPr>
            <a:xfrm>
              <a:off x="4705560" y="3563336"/>
              <a:ext cx="2424701" cy="369332"/>
            </a:xfrm>
            <a:prstGeom prst="rect">
              <a:avLst/>
            </a:prstGeom>
            <a:noFill/>
          </p:spPr>
          <p:txBody>
            <a:bodyPr wrap="square" rtlCol="0">
              <a:spAutoFit/>
            </a:bodyPr>
            <a:lstStyle/>
            <a:p>
              <a:r>
                <a:rPr lang="en-US" dirty="0"/>
                <a:t>error</a:t>
              </a:r>
            </a:p>
          </p:txBody>
        </p:sp>
        <p:sp>
          <p:nvSpPr>
            <p:cNvPr id="30" name="TextBox 29">
              <a:extLst>
                <a:ext uri="{FF2B5EF4-FFF2-40B4-BE49-F238E27FC236}">
                  <a16:creationId xmlns:a16="http://schemas.microsoft.com/office/drawing/2014/main" id="{A7DC57EA-7BFE-E04A-9227-A8B9FE59F091}"/>
                </a:ext>
              </a:extLst>
            </p:cNvPr>
            <p:cNvSpPr txBox="1"/>
            <p:nvPr/>
          </p:nvSpPr>
          <p:spPr>
            <a:xfrm>
              <a:off x="7130261" y="3506277"/>
              <a:ext cx="2424701" cy="369332"/>
            </a:xfrm>
            <a:prstGeom prst="rect">
              <a:avLst/>
            </a:prstGeom>
            <a:noFill/>
          </p:spPr>
          <p:txBody>
            <a:bodyPr wrap="square" rtlCol="0">
              <a:spAutoFit/>
            </a:bodyPr>
            <a:lstStyle/>
            <a:p>
              <a:r>
                <a:rPr lang="en-US" dirty="0"/>
                <a:t>control</a:t>
              </a:r>
            </a:p>
          </p:txBody>
        </p:sp>
        <p:sp>
          <p:nvSpPr>
            <p:cNvPr id="31" name="TextBox 30">
              <a:extLst>
                <a:ext uri="{FF2B5EF4-FFF2-40B4-BE49-F238E27FC236}">
                  <a16:creationId xmlns:a16="http://schemas.microsoft.com/office/drawing/2014/main" id="{B0A1FDE9-1513-9406-D807-1EB920932AEF}"/>
                </a:ext>
              </a:extLst>
            </p:cNvPr>
            <p:cNvSpPr txBox="1"/>
            <p:nvPr/>
          </p:nvSpPr>
          <p:spPr>
            <a:xfrm>
              <a:off x="10777583" y="3491030"/>
              <a:ext cx="2424701" cy="369332"/>
            </a:xfrm>
            <a:prstGeom prst="rect">
              <a:avLst/>
            </a:prstGeom>
            <a:noFill/>
          </p:spPr>
          <p:txBody>
            <a:bodyPr wrap="square" rtlCol="0">
              <a:spAutoFit/>
            </a:bodyPr>
            <a:lstStyle/>
            <a:p>
              <a:r>
                <a:rPr lang="en-US" dirty="0"/>
                <a:t>out</a:t>
              </a:r>
            </a:p>
          </p:txBody>
        </p:sp>
        <p:sp>
          <p:nvSpPr>
            <p:cNvPr id="32" name="TextBox 31">
              <a:extLst>
                <a:ext uri="{FF2B5EF4-FFF2-40B4-BE49-F238E27FC236}">
                  <a16:creationId xmlns:a16="http://schemas.microsoft.com/office/drawing/2014/main" id="{95139601-3A22-651D-AC8B-BAFA5B8B57D0}"/>
                </a:ext>
              </a:extLst>
            </p:cNvPr>
            <p:cNvSpPr txBox="1"/>
            <p:nvPr/>
          </p:nvSpPr>
          <p:spPr>
            <a:xfrm>
              <a:off x="1082357" y="4775448"/>
              <a:ext cx="2424701" cy="369332"/>
            </a:xfrm>
            <a:prstGeom prst="rect">
              <a:avLst/>
            </a:prstGeom>
            <a:noFill/>
          </p:spPr>
          <p:txBody>
            <a:bodyPr wrap="square" rtlCol="0">
              <a:spAutoFit/>
            </a:bodyPr>
            <a:lstStyle/>
            <a:p>
              <a:r>
                <a:rPr lang="en-US" dirty="0"/>
                <a:t>Meas (-)</a:t>
              </a:r>
            </a:p>
          </p:txBody>
        </p:sp>
      </p:grpSp>
      <p:sp>
        <p:nvSpPr>
          <p:cNvPr id="34" name="TextBox 33">
            <a:extLst>
              <a:ext uri="{FF2B5EF4-FFF2-40B4-BE49-F238E27FC236}">
                <a16:creationId xmlns:a16="http://schemas.microsoft.com/office/drawing/2014/main" id="{96EE6508-3DBC-5B8D-6731-D83298F69538}"/>
              </a:ext>
            </a:extLst>
          </p:cNvPr>
          <p:cNvSpPr txBox="1"/>
          <p:nvPr/>
        </p:nvSpPr>
        <p:spPr>
          <a:xfrm>
            <a:off x="137646" y="966325"/>
            <a:ext cx="6356939" cy="1754326"/>
          </a:xfrm>
          <a:prstGeom prst="rect">
            <a:avLst/>
          </a:prstGeom>
          <a:noFill/>
        </p:spPr>
        <p:txBody>
          <a:bodyPr wrap="square" rtlCol="0">
            <a:spAutoFit/>
          </a:bodyPr>
          <a:lstStyle/>
          <a:p>
            <a:pPr marL="285750" indent="-285750">
              <a:buFont typeface="Arial" panose="020B0604020202020204" pitchFamily="34" charset="0"/>
              <a:buChar char="•"/>
            </a:pPr>
            <a:r>
              <a:rPr lang="en-US" dirty="0"/>
              <a:t>Match the phase of a secondary signal (</a:t>
            </a:r>
            <a:r>
              <a:rPr lang="en-US" b="1" dirty="0"/>
              <a:t>laser cavity output</a:t>
            </a:r>
            <a:r>
              <a:rPr lang="en-US" dirty="0"/>
              <a:t>) to the phase of a high quality reference tone (</a:t>
            </a:r>
            <a:r>
              <a:rPr lang="en-US" b="1" dirty="0"/>
              <a:t>RF seed</a:t>
            </a:r>
            <a:r>
              <a:rPr lang="en-US" dirty="0"/>
              <a:t>) </a:t>
            </a:r>
            <a:r>
              <a:rPr lang="en-US" dirty="0">
                <a:sym typeface="Wingdings" panose="05000000000000000000" pitchFamily="2" charset="2"/>
              </a:rPr>
              <a:t> </a:t>
            </a:r>
            <a:r>
              <a:rPr lang="en-US" dirty="0"/>
              <a:t>Phase “locking”</a:t>
            </a:r>
          </a:p>
          <a:p>
            <a:pPr marL="285750" indent="-285750">
              <a:buFont typeface="Arial" panose="020B0604020202020204" pitchFamily="34" charset="0"/>
              <a:buChar char="•"/>
            </a:pPr>
            <a:r>
              <a:rPr lang="en-US" dirty="0"/>
              <a:t>Use a </a:t>
            </a:r>
            <a:r>
              <a:rPr lang="en-US" b="1" dirty="0" err="1"/>
              <a:t>piezodriver</a:t>
            </a:r>
            <a:r>
              <a:rPr lang="en-US" b="1" dirty="0"/>
              <a:t> motor</a:t>
            </a:r>
            <a:r>
              <a:rPr lang="en-US" dirty="0"/>
              <a:t> to adjust the laser cavity length </a:t>
            </a:r>
          </a:p>
          <a:p>
            <a:pPr marL="285750" indent="-285750">
              <a:buFont typeface="Arial" panose="020B0604020202020204" pitchFamily="34" charset="0"/>
              <a:buChar char="•"/>
            </a:pPr>
            <a:r>
              <a:rPr lang="en-US" b="1" dirty="0"/>
              <a:t>Multipliers</a:t>
            </a:r>
            <a:r>
              <a:rPr lang="en-US" dirty="0"/>
              <a:t> can be introduced to lock in phase a sub-harmonic of the reference</a:t>
            </a:r>
          </a:p>
        </p:txBody>
      </p:sp>
      <p:sp>
        <p:nvSpPr>
          <p:cNvPr id="37" name="TextBox 36">
            <a:extLst>
              <a:ext uri="{FF2B5EF4-FFF2-40B4-BE49-F238E27FC236}">
                <a16:creationId xmlns:a16="http://schemas.microsoft.com/office/drawing/2014/main" id="{370AF8C5-DCDA-3FD4-1954-C5E2C75BAEDD}"/>
              </a:ext>
            </a:extLst>
          </p:cNvPr>
          <p:cNvSpPr txBox="1"/>
          <p:nvPr/>
        </p:nvSpPr>
        <p:spPr>
          <a:xfrm>
            <a:off x="6720305" y="6109710"/>
            <a:ext cx="6030930" cy="369332"/>
          </a:xfrm>
          <a:prstGeom prst="rect">
            <a:avLst/>
          </a:prstGeom>
          <a:noFill/>
        </p:spPr>
        <p:txBody>
          <a:bodyPr wrap="square" rtlCol="0">
            <a:spAutoFit/>
          </a:bodyPr>
          <a:lstStyle/>
          <a:p>
            <a:r>
              <a:rPr lang="en-US" dirty="0"/>
              <a:t>“</a:t>
            </a:r>
            <a:r>
              <a:rPr lang="en-US" i="1" dirty="0"/>
              <a:t>Feedback is how machines think</a:t>
            </a:r>
            <a:r>
              <a:rPr lang="en-US" dirty="0"/>
              <a:t>”, </a:t>
            </a:r>
            <a:r>
              <a:rPr lang="en-US" i="1" dirty="0"/>
              <a:t>A. Moravia</a:t>
            </a:r>
          </a:p>
        </p:txBody>
      </p:sp>
      <p:sp>
        <p:nvSpPr>
          <p:cNvPr id="3" name="TextBox 2">
            <a:extLst>
              <a:ext uri="{FF2B5EF4-FFF2-40B4-BE49-F238E27FC236}">
                <a16:creationId xmlns:a16="http://schemas.microsoft.com/office/drawing/2014/main" id="{9C7C7B02-D68F-8AF4-865D-754F511681C1}"/>
              </a:ext>
            </a:extLst>
          </p:cNvPr>
          <p:cNvSpPr txBox="1"/>
          <p:nvPr/>
        </p:nvSpPr>
        <p:spPr>
          <a:xfrm>
            <a:off x="423241" y="3717052"/>
            <a:ext cx="2914999" cy="369332"/>
          </a:xfrm>
          <a:prstGeom prst="rect">
            <a:avLst/>
          </a:prstGeom>
          <a:noFill/>
        </p:spPr>
        <p:txBody>
          <a:bodyPr wrap="square" rtlCol="0">
            <a:spAutoFit/>
          </a:bodyPr>
          <a:lstStyle/>
          <a:p>
            <a:r>
              <a:rPr lang="en-US" b="1" dirty="0">
                <a:solidFill>
                  <a:srgbClr val="FF0000"/>
                </a:solidFill>
              </a:rPr>
              <a:t>RF seed (scaled)</a:t>
            </a:r>
          </a:p>
        </p:txBody>
      </p:sp>
      <p:sp>
        <p:nvSpPr>
          <p:cNvPr id="12" name="TextBox 11">
            <a:extLst>
              <a:ext uri="{FF2B5EF4-FFF2-40B4-BE49-F238E27FC236}">
                <a16:creationId xmlns:a16="http://schemas.microsoft.com/office/drawing/2014/main" id="{5B3EA3FC-81B0-C0BF-3A81-0DCD96586AE7}"/>
              </a:ext>
            </a:extLst>
          </p:cNvPr>
          <p:cNvSpPr txBox="1"/>
          <p:nvPr/>
        </p:nvSpPr>
        <p:spPr>
          <a:xfrm>
            <a:off x="601888" y="5434814"/>
            <a:ext cx="1674684" cy="369332"/>
          </a:xfrm>
          <a:prstGeom prst="rect">
            <a:avLst/>
          </a:prstGeom>
          <a:noFill/>
        </p:spPr>
        <p:txBody>
          <a:bodyPr wrap="square" rtlCol="0">
            <a:spAutoFit/>
          </a:bodyPr>
          <a:lstStyle/>
          <a:p>
            <a:r>
              <a:rPr lang="en-US" b="1" dirty="0">
                <a:solidFill>
                  <a:srgbClr val="0070C0"/>
                </a:solidFill>
              </a:rPr>
              <a:t>Laser cavity</a:t>
            </a:r>
          </a:p>
        </p:txBody>
      </p:sp>
      <p:grpSp>
        <p:nvGrpSpPr>
          <p:cNvPr id="49" name="Group 48">
            <a:extLst>
              <a:ext uri="{FF2B5EF4-FFF2-40B4-BE49-F238E27FC236}">
                <a16:creationId xmlns:a16="http://schemas.microsoft.com/office/drawing/2014/main" id="{16A26B37-87AE-6068-586A-A717AA3B2F24}"/>
              </a:ext>
            </a:extLst>
          </p:cNvPr>
          <p:cNvGrpSpPr/>
          <p:nvPr/>
        </p:nvGrpSpPr>
        <p:grpSpPr>
          <a:xfrm>
            <a:off x="7142444" y="1013492"/>
            <a:ext cx="4835766" cy="2584638"/>
            <a:chOff x="385639" y="3816162"/>
            <a:chExt cx="4835766" cy="2584638"/>
          </a:xfrm>
        </p:grpSpPr>
        <p:grpSp>
          <p:nvGrpSpPr>
            <p:cNvPr id="47" name="Group 46">
              <a:extLst>
                <a:ext uri="{FF2B5EF4-FFF2-40B4-BE49-F238E27FC236}">
                  <a16:creationId xmlns:a16="http://schemas.microsoft.com/office/drawing/2014/main" id="{9DE99BA6-678C-32F8-33AF-A10163295493}"/>
                </a:ext>
              </a:extLst>
            </p:cNvPr>
            <p:cNvGrpSpPr/>
            <p:nvPr/>
          </p:nvGrpSpPr>
          <p:grpSpPr>
            <a:xfrm>
              <a:off x="385639" y="3869580"/>
              <a:ext cx="4830459" cy="2445426"/>
              <a:chOff x="80170" y="4128077"/>
              <a:chExt cx="4830459" cy="2445426"/>
            </a:xfrm>
          </p:grpSpPr>
          <p:grpSp>
            <p:nvGrpSpPr>
              <p:cNvPr id="45" name="Group 44">
                <a:extLst>
                  <a:ext uri="{FF2B5EF4-FFF2-40B4-BE49-F238E27FC236}">
                    <a16:creationId xmlns:a16="http://schemas.microsoft.com/office/drawing/2014/main" id="{875D9D38-79BC-55B1-AA66-A20D4C3077FB}"/>
                  </a:ext>
                </a:extLst>
              </p:cNvPr>
              <p:cNvGrpSpPr/>
              <p:nvPr/>
            </p:nvGrpSpPr>
            <p:grpSpPr>
              <a:xfrm>
                <a:off x="671858" y="4461818"/>
                <a:ext cx="4238771" cy="2111685"/>
                <a:chOff x="191007" y="4253083"/>
                <a:chExt cx="4238771" cy="2111685"/>
              </a:xfrm>
            </p:grpSpPr>
            <p:sp>
              <p:nvSpPr>
                <p:cNvPr id="15" name="TextBox 14">
                  <a:extLst>
                    <a:ext uri="{FF2B5EF4-FFF2-40B4-BE49-F238E27FC236}">
                      <a16:creationId xmlns:a16="http://schemas.microsoft.com/office/drawing/2014/main" id="{3ED0A4C6-8EDA-C7F1-8846-F62F16FAB7E5}"/>
                    </a:ext>
                  </a:extLst>
                </p:cNvPr>
                <p:cNvSpPr txBox="1"/>
                <p:nvPr/>
              </p:nvSpPr>
              <p:spPr>
                <a:xfrm>
                  <a:off x="2548399" y="5496167"/>
                  <a:ext cx="925209" cy="307777"/>
                </a:xfrm>
                <a:prstGeom prst="rect">
                  <a:avLst/>
                </a:prstGeom>
                <a:noFill/>
              </p:spPr>
              <p:txBody>
                <a:bodyPr wrap="square" rtlCol="0">
                  <a:spAutoFit/>
                </a:bodyPr>
                <a:lstStyle/>
                <a:p>
                  <a:r>
                    <a:rPr lang="en-US" sz="1400" dirty="0">
                      <a:solidFill>
                        <a:srgbClr val="0D0DFF"/>
                      </a:solidFill>
                    </a:rPr>
                    <a:t>RF field</a:t>
                  </a:r>
                </a:p>
              </p:txBody>
            </p:sp>
            <p:pic>
              <p:nvPicPr>
                <p:cNvPr id="41" name="Picture 40">
                  <a:extLst>
                    <a:ext uri="{FF2B5EF4-FFF2-40B4-BE49-F238E27FC236}">
                      <a16:creationId xmlns:a16="http://schemas.microsoft.com/office/drawing/2014/main" id="{7F4CA510-5390-3B3F-5F93-4856696243C7}"/>
                    </a:ext>
                  </a:extLst>
                </p:cNvPr>
                <p:cNvPicPr>
                  <a:picLocks noChangeAspect="1"/>
                </p:cNvPicPr>
                <p:nvPr/>
              </p:nvPicPr>
              <p:blipFill>
                <a:blip r:embed="rId3"/>
                <a:stretch>
                  <a:fillRect/>
                </a:stretch>
              </p:blipFill>
              <p:spPr>
                <a:xfrm>
                  <a:off x="191007" y="4253083"/>
                  <a:ext cx="2393375" cy="1787393"/>
                </a:xfrm>
                <a:prstGeom prst="rect">
                  <a:avLst/>
                </a:prstGeom>
              </p:spPr>
            </p:pic>
            <p:sp>
              <p:nvSpPr>
                <p:cNvPr id="42" name="TextBox 41">
                  <a:extLst>
                    <a:ext uri="{FF2B5EF4-FFF2-40B4-BE49-F238E27FC236}">
                      <a16:creationId xmlns:a16="http://schemas.microsoft.com/office/drawing/2014/main" id="{74F2A6A0-8CA1-F2F5-C2E3-8697D1C77841}"/>
                    </a:ext>
                  </a:extLst>
                </p:cNvPr>
                <p:cNvSpPr txBox="1"/>
                <p:nvPr/>
              </p:nvSpPr>
              <p:spPr>
                <a:xfrm>
                  <a:off x="2562861" y="4933644"/>
                  <a:ext cx="1866917" cy="523220"/>
                </a:xfrm>
                <a:prstGeom prst="rect">
                  <a:avLst/>
                </a:prstGeom>
                <a:noFill/>
              </p:spPr>
              <p:txBody>
                <a:bodyPr wrap="square" rtlCol="0">
                  <a:spAutoFit/>
                </a:bodyPr>
                <a:lstStyle/>
                <a:p>
                  <a:r>
                    <a:rPr lang="en-US" sz="1400" dirty="0">
                      <a:solidFill>
                        <a:srgbClr val="FF0000"/>
                      </a:solidFill>
                    </a:rPr>
                    <a:t>1</a:t>
                  </a:r>
                  <a:r>
                    <a:rPr lang="en-US" sz="1400" baseline="30000" dirty="0">
                      <a:solidFill>
                        <a:srgbClr val="FF0000"/>
                      </a:solidFill>
                    </a:rPr>
                    <a:t>st</a:t>
                  </a:r>
                  <a:r>
                    <a:rPr lang="en-US" sz="1400" dirty="0">
                      <a:solidFill>
                        <a:srgbClr val="FF0000"/>
                      </a:solidFill>
                    </a:rPr>
                    <a:t> harmonic of the IR pulse train signal</a:t>
                  </a:r>
                </a:p>
              </p:txBody>
            </p:sp>
            <p:sp>
              <p:nvSpPr>
                <p:cNvPr id="44" name="TextBox 43">
                  <a:extLst>
                    <a:ext uri="{FF2B5EF4-FFF2-40B4-BE49-F238E27FC236}">
                      <a16:creationId xmlns:a16="http://schemas.microsoft.com/office/drawing/2014/main" id="{3F1F3798-9D38-59C1-60A9-51CDFCF6A2E0}"/>
                    </a:ext>
                  </a:extLst>
                </p:cNvPr>
                <p:cNvSpPr txBox="1"/>
                <p:nvPr/>
              </p:nvSpPr>
              <p:spPr>
                <a:xfrm>
                  <a:off x="487679" y="6056991"/>
                  <a:ext cx="1899385" cy="307777"/>
                </a:xfrm>
                <a:prstGeom prst="rect">
                  <a:avLst/>
                </a:prstGeom>
                <a:noFill/>
              </p:spPr>
              <p:txBody>
                <a:bodyPr wrap="square" rtlCol="0">
                  <a:spAutoFit/>
                </a:bodyPr>
                <a:lstStyle/>
                <a:p>
                  <a:r>
                    <a:rPr lang="en-US" sz="1400" dirty="0">
                      <a:solidFill>
                        <a:srgbClr val="FF0000"/>
                      </a:solidFill>
                    </a:rPr>
                    <a:t>1</a:t>
                  </a:r>
                  <a:r>
                    <a:rPr lang="en-US" sz="1400" dirty="0"/>
                    <a:t>:</a:t>
                  </a:r>
                  <a:r>
                    <a:rPr lang="en-US" sz="1400" dirty="0">
                      <a:solidFill>
                        <a:srgbClr val="0D0DFF"/>
                      </a:solidFill>
                    </a:rPr>
                    <a:t>36</a:t>
                  </a:r>
                  <a:r>
                    <a:rPr lang="en-US" sz="1400" dirty="0"/>
                    <a:t> frequency ratio</a:t>
                  </a:r>
                </a:p>
              </p:txBody>
            </p:sp>
          </p:grpSp>
          <p:sp>
            <p:nvSpPr>
              <p:cNvPr id="46" name="TextBox 45">
                <a:extLst>
                  <a:ext uri="{FF2B5EF4-FFF2-40B4-BE49-F238E27FC236}">
                    <a16:creationId xmlns:a16="http://schemas.microsoft.com/office/drawing/2014/main" id="{C60595BC-772B-C65F-CE7C-0FA334A70364}"/>
                  </a:ext>
                </a:extLst>
              </p:cNvPr>
              <p:cNvSpPr txBox="1"/>
              <p:nvPr/>
            </p:nvSpPr>
            <p:spPr>
              <a:xfrm>
                <a:off x="80170" y="4128077"/>
                <a:ext cx="3874290" cy="307777"/>
              </a:xfrm>
              <a:prstGeom prst="rect">
                <a:avLst/>
              </a:prstGeom>
              <a:noFill/>
            </p:spPr>
            <p:txBody>
              <a:bodyPr wrap="square" rtlCol="0">
                <a:spAutoFit/>
              </a:bodyPr>
              <a:lstStyle/>
              <a:p>
                <a:pPr algn="ctr"/>
                <a:r>
                  <a:rPr lang="en-US" sz="1400" dirty="0"/>
                  <a:t>Synchronization requires phase matching</a:t>
                </a:r>
              </a:p>
            </p:txBody>
          </p:sp>
        </p:grpSp>
        <p:sp>
          <p:nvSpPr>
            <p:cNvPr id="48" name="Rectangle 47">
              <a:extLst>
                <a:ext uri="{FF2B5EF4-FFF2-40B4-BE49-F238E27FC236}">
                  <a16:creationId xmlns:a16="http://schemas.microsoft.com/office/drawing/2014/main" id="{BF77E852-7561-ADA0-10C5-0047C39EF5F7}"/>
                </a:ext>
              </a:extLst>
            </p:cNvPr>
            <p:cNvSpPr/>
            <p:nvPr/>
          </p:nvSpPr>
          <p:spPr>
            <a:xfrm>
              <a:off x="385639" y="3816162"/>
              <a:ext cx="4835766" cy="258463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320479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2E305-C82E-C74A-B8BE-3450D223685C}"/>
              </a:ext>
            </a:extLst>
          </p:cNvPr>
          <p:cNvSpPr>
            <a:spLocks noGrp="1"/>
          </p:cNvSpPr>
          <p:nvPr>
            <p:ph type="title"/>
          </p:nvPr>
        </p:nvSpPr>
        <p:spPr/>
        <p:txBody>
          <a:bodyPr/>
          <a:lstStyle/>
          <a:p>
            <a:r>
              <a:rPr lang="en-US" dirty="0"/>
              <a:t>Synchronization architecture</a:t>
            </a:r>
          </a:p>
        </p:txBody>
      </p:sp>
      <p:sp>
        <p:nvSpPr>
          <p:cNvPr id="45" name="TextBox 44">
            <a:extLst>
              <a:ext uri="{FF2B5EF4-FFF2-40B4-BE49-F238E27FC236}">
                <a16:creationId xmlns:a16="http://schemas.microsoft.com/office/drawing/2014/main" id="{8B58FD29-0AD5-39EF-2E97-5B12EE6D3274}"/>
              </a:ext>
            </a:extLst>
          </p:cNvPr>
          <p:cNvSpPr txBox="1"/>
          <p:nvPr/>
        </p:nvSpPr>
        <p:spPr>
          <a:xfrm>
            <a:off x="1014019" y="2537737"/>
            <a:ext cx="2332477" cy="369332"/>
          </a:xfrm>
          <a:prstGeom prst="rect">
            <a:avLst/>
          </a:prstGeom>
          <a:solidFill>
            <a:schemeClr val="accent2"/>
          </a:solidFill>
          <a:ln>
            <a:solidFill>
              <a:schemeClr val="tx1"/>
            </a:solidFill>
          </a:ln>
        </p:spPr>
        <p:txBody>
          <a:bodyPr wrap="square" rtlCol="0">
            <a:spAutoFit/>
          </a:bodyPr>
          <a:lstStyle/>
          <a:p>
            <a:r>
              <a:rPr lang="en-US" dirty="0">
                <a:solidFill>
                  <a:schemeClr val="bg1"/>
                </a:solidFill>
              </a:rPr>
              <a:t>MOTHRA RF seed2</a:t>
            </a:r>
          </a:p>
        </p:txBody>
      </p:sp>
      <p:sp>
        <p:nvSpPr>
          <p:cNvPr id="15" name="TextBox 14">
            <a:extLst>
              <a:ext uri="{FF2B5EF4-FFF2-40B4-BE49-F238E27FC236}">
                <a16:creationId xmlns:a16="http://schemas.microsoft.com/office/drawing/2014/main" id="{8D6F0B1E-0B1C-5DFA-7F8C-13E0E78D8DB8}"/>
              </a:ext>
            </a:extLst>
          </p:cNvPr>
          <p:cNvSpPr txBox="1"/>
          <p:nvPr/>
        </p:nvSpPr>
        <p:spPr>
          <a:xfrm>
            <a:off x="2985104" y="4582558"/>
            <a:ext cx="1276329" cy="1200329"/>
          </a:xfrm>
          <a:prstGeom prst="rect">
            <a:avLst/>
          </a:prstGeom>
          <a:solidFill>
            <a:schemeClr val="accent2"/>
          </a:solidFill>
          <a:ln>
            <a:solidFill>
              <a:schemeClr val="tx1"/>
            </a:solidFill>
          </a:ln>
        </p:spPr>
        <p:txBody>
          <a:bodyPr wrap="square" rtlCol="0">
            <a:spAutoFit/>
          </a:bodyPr>
          <a:lstStyle/>
          <a:p>
            <a:r>
              <a:rPr lang="en-US" dirty="0">
                <a:solidFill>
                  <a:schemeClr val="bg1"/>
                </a:solidFill>
              </a:rPr>
              <a:t>DC gun laser seed</a:t>
            </a:r>
          </a:p>
          <a:p>
            <a:endParaRPr lang="en-US" dirty="0">
              <a:solidFill>
                <a:schemeClr val="bg1"/>
              </a:solidFill>
            </a:endParaRPr>
          </a:p>
          <a:p>
            <a:r>
              <a:rPr lang="en-US" dirty="0">
                <a:solidFill>
                  <a:schemeClr val="bg1"/>
                </a:solidFill>
              </a:rPr>
              <a:t>tuning</a:t>
            </a:r>
          </a:p>
        </p:txBody>
      </p:sp>
      <p:cxnSp>
        <p:nvCxnSpPr>
          <p:cNvPr id="96" name="Straight Arrow Connector 95">
            <a:extLst>
              <a:ext uri="{FF2B5EF4-FFF2-40B4-BE49-F238E27FC236}">
                <a16:creationId xmlns:a16="http://schemas.microsoft.com/office/drawing/2014/main" id="{98036850-7C90-BD12-229F-864B44FEB09D}"/>
              </a:ext>
            </a:extLst>
          </p:cNvPr>
          <p:cNvCxnSpPr>
            <a:cxnSpLocks/>
          </p:cNvCxnSpPr>
          <p:nvPr/>
        </p:nvCxnSpPr>
        <p:spPr>
          <a:xfrm>
            <a:off x="2351758" y="5591126"/>
            <a:ext cx="63334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327A9762-0516-9E54-9A6F-C1911755A539}"/>
              </a:ext>
            </a:extLst>
          </p:cNvPr>
          <p:cNvSpPr txBox="1"/>
          <p:nvPr/>
        </p:nvSpPr>
        <p:spPr>
          <a:xfrm>
            <a:off x="5117198" y="2572974"/>
            <a:ext cx="1943395" cy="1754326"/>
          </a:xfrm>
          <a:prstGeom prst="rect">
            <a:avLst/>
          </a:prstGeom>
          <a:solidFill>
            <a:schemeClr val="bg2"/>
          </a:solidFill>
          <a:ln>
            <a:solidFill>
              <a:schemeClr val="tx1"/>
            </a:solidFill>
          </a:ln>
        </p:spPr>
        <p:txBody>
          <a:bodyPr wrap="square" rtlCol="0">
            <a:spAutoFit/>
          </a:bodyPr>
          <a:lstStyle/>
          <a:p>
            <a:r>
              <a:rPr lang="en-US" dirty="0"/>
              <a:t>RF in (1-10 dBm)</a:t>
            </a:r>
          </a:p>
          <a:p>
            <a:endParaRPr lang="en-US" dirty="0"/>
          </a:p>
          <a:p>
            <a:endParaRPr lang="en-US" dirty="0"/>
          </a:p>
          <a:p>
            <a:endParaRPr lang="en-US" dirty="0"/>
          </a:p>
          <a:p>
            <a:endParaRPr lang="en-US" dirty="0"/>
          </a:p>
          <a:p>
            <a:r>
              <a:rPr lang="en-US" dirty="0"/>
              <a:t>Laser in</a:t>
            </a:r>
          </a:p>
        </p:txBody>
      </p:sp>
      <p:sp>
        <p:nvSpPr>
          <p:cNvPr id="3" name="TextBox 2">
            <a:extLst>
              <a:ext uri="{FF2B5EF4-FFF2-40B4-BE49-F238E27FC236}">
                <a16:creationId xmlns:a16="http://schemas.microsoft.com/office/drawing/2014/main" id="{BD20C7DC-7B30-97C4-62C5-6D7F7FC40F48}"/>
              </a:ext>
            </a:extLst>
          </p:cNvPr>
          <p:cNvSpPr txBox="1"/>
          <p:nvPr/>
        </p:nvSpPr>
        <p:spPr>
          <a:xfrm>
            <a:off x="1014019" y="2096196"/>
            <a:ext cx="2332477" cy="369332"/>
          </a:xfrm>
          <a:prstGeom prst="rect">
            <a:avLst/>
          </a:prstGeom>
          <a:solidFill>
            <a:schemeClr val="accent2"/>
          </a:solidFill>
          <a:ln>
            <a:solidFill>
              <a:schemeClr val="tx1"/>
            </a:solidFill>
          </a:ln>
        </p:spPr>
        <p:txBody>
          <a:bodyPr wrap="square" rtlCol="0">
            <a:spAutoFit/>
          </a:bodyPr>
          <a:lstStyle/>
          <a:p>
            <a:r>
              <a:rPr lang="en-US" dirty="0">
                <a:solidFill>
                  <a:schemeClr val="bg1"/>
                </a:solidFill>
              </a:rPr>
              <a:t>MOTHRA RF seed1</a:t>
            </a:r>
          </a:p>
        </p:txBody>
      </p:sp>
      <p:cxnSp>
        <p:nvCxnSpPr>
          <p:cNvPr id="6" name="Connector: Elbow 5">
            <a:extLst>
              <a:ext uri="{FF2B5EF4-FFF2-40B4-BE49-F238E27FC236}">
                <a16:creationId xmlns:a16="http://schemas.microsoft.com/office/drawing/2014/main" id="{634F88A1-2893-221A-FFC0-A5F373251CDC}"/>
              </a:ext>
            </a:extLst>
          </p:cNvPr>
          <p:cNvCxnSpPr>
            <a:cxnSpLocks/>
            <a:stCxn id="45" idx="1"/>
          </p:cNvCxnSpPr>
          <p:nvPr/>
        </p:nvCxnSpPr>
        <p:spPr>
          <a:xfrm rot="10800000">
            <a:off x="791643" y="2274709"/>
            <a:ext cx="222376" cy="447695"/>
          </a:xfrm>
          <a:prstGeom prst="bentConnector2">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D55A6DB5-D657-3D7D-D4FB-77BC126A16A0}"/>
              </a:ext>
            </a:extLst>
          </p:cNvPr>
          <p:cNvCxnSpPr>
            <a:cxnSpLocks/>
          </p:cNvCxnSpPr>
          <p:nvPr/>
        </p:nvCxnSpPr>
        <p:spPr>
          <a:xfrm flipH="1">
            <a:off x="789262" y="2280862"/>
            <a:ext cx="222376" cy="0"/>
          </a:xfrm>
          <a:prstGeom prst="line">
            <a:avLst/>
          </a:prstGeom>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096369A4-51D3-709A-9128-09FC58C3F41A}"/>
              </a:ext>
            </a:extLst>
          </p:cNvPr>
          <p:cNvSpPr txBox="1"/>
          <p:nvPr/>
        </p:nvSpPr>
        <p:spPr>
          <a:xfrm>
            <a:off x="-84099" y="2208897"/>
            <a:ext cx="943409" cy="646331"/>
          </a:xfrm>
          <a:prstGeom prst="rect">
            <a:avLst/>
          </a:prstGeom>
          <a:noFill/>
        </p:spPr>
        <p:txBody>
          <a:bodyPr wrap="square" rtlCol="0">
            <a:spAutoFit/>
          </a:bodyPr>
          <a:lstStyle/>
          <a:p>
            <a:pPr algn="ctr"/>
            <a:r>
              <a:rPr lang="en-US" dirty="0"/>
              <a:t>10 MHz lock</a:t>
            </a:r>
          </a:p>
        </p:txBody>
      </p:sp>
      <p:cxnSp>
        <p:nvCxnSpPr>
          <p:cNvPr id="19" name="Straight Arrow Connector 18">
            <a:extLst>
              <a:ext uri="{FF2B5EF4-FFF2-40B4-BE49-F238E27FC236}">
                <a16:creationId xmlns:a16="http://schemas.microsoft.com/office/drawing/2014/main" id="{70DAC8C1-38CD-9280-1FC0-C89273AC4158}"/>
              </a:ext>
            </a:extLst>
          </p:cNvPr>
          <p:cNvCxnSpPr>
            <a:cxnSpLocks/>
            <a:stCxn id="3" idx="3"/>
            <a:endCxn id="23" idx="1"/>
          </p:cNvCxnSpPr>
          <p:nvPr/>
        </p:nvCxnSpPr>
        <p:spPr>
          <a:xfrm flipV="1">
            <a:off x="3346496" y="2250876"/>
            <a:ext cx="4254914" cy="2998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0E28ADA0-7410-3B36-600C-C1BD00C3CA50}"/>
              </a:ext>
            </a:extLst>
          </p:cNvPr>
          <p:cNvSpPr txBox="1"/>
          <p:nvPr/>
        </p:nvSpPr>
        <p:spPr>
          <a:xfrm>
            <a:off x="7601410" y="2066210"/>
            <a:ext cx="2096935" cy="369332"/>
          </a:xfrm>
          <a:prstGeom prst="rect">
            <a:avLst/>
          </a:prstGeom>
          <a:noFill/>
        </p:spPr>
        <p:txBody>
          <a:bodyPr wrap="square" rtlCol="0">
            <a:spAutoFit/>
          </a:bodyPr>
          <a:lstStyle/>
          <a:p>
            <a:r>
              <a:rPr lang="en-US" dirty="0"/>
              <a:t>to klystron (~80W)</a:t>
            </a: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4666230D-4DC5-A1F7-B5E4-32EB07FDF50C}"/>
                  </a:ext>
                </a:extLst>
              </p:cNvPr>
              <p:cNvSpPr txBox="1"/>
              <p:nvPr/>
            </p:nvSpPr>
            <p:spPr>
              <a:xfrm>
                <a:off x="3359547" y="2016243"/>
                <a:ext cx="2981668" cy="307777"/>
              </a:xfrm>
              <a:prstGeom prst="rect">
                <a:avLst/>
              </a:prstGeom>
              <a:noFill/>
            </p:spPr>
            <p:txBody>
              <a:bodyPr wrap="square" rtlCol="0">
                <a:spAutoFit/>
              </a:bodyPr>
              <a:lstStyle/>
              <a:p>
                <a14:m>
                  <m:oMath xmlns:m="http://schemas.openxmlformats.org/officeDocument/2006/math">
                    <m:r>
                      <a:rPr lang="en-US" sz="1400" b="0" i="1" smtClean="0">
                        <a:latin typeface="Cambria Math" panose="02040503050406030204" pitchFamily="18" charset="0"/>
                      </a:rPr>
                      <m:t>×2→5.712 </m:t>
                    </m:r>
                    <m:r>
                      <m:rPr>
                        <m:sty m:val="p"/>
                      </m:rPr>
                      <a:rPr lang="en-US" sz="1400" b="0" i="0" smtClean="0">
                        <a:latin typeface="Cambria Math" panose="02040503050406030204" pitchFamily="18" charset="0"/>
                      </a:rPr>
                      <m:t>GHz</m:t>
                    </m:r>
                  </m:oMath>
                </a14:m>
                <a:r>
                  <a:rPr lang="en-US" sz="1400" dirty="0"/>
                  <a:t> &amp; phase shifted</a:t>
                </a:r>
              </a:p>
            </p:txBody>
          </p:sp>
        </mc:Choice>
        <mc:Fallback xmlns="">
          <p:sp>
            <p:nvSpPr>
              <p:cNvPr id="24" name="TextBox 23">
                <a:extLst>
                  <a:ext uri="{FF2B5EF4-FFF2-40B4-BE49-F238E27FC236}">
                    <a16:creationId xmlns:a16="http://schemas.microsoft.com/office/drawing/2014/main" id="{4666230D-4DC5-A1F7-B5E4-32EB07FDF50C}"/>
                  </a:ext>
                </a:extLst>
              </p:cNvPr>
              <p:cNvSpPr txBox="1">
                <a:spLocks noRot="1" noChangeAspect="1" noMove="1" noResize="1" noEditPoints="1" noAdjustHandles="1" noChangeArrowheads="1" noChangeShapeType="1" noTextEdit="1"/>
              </p:cNvSpPr>
              <p:nvPr/>
            </p:nvSpPr>
            <p:spPr>
              <a:xfrm>
                <a:off x="3359547" y="2016243"/>
                <a:ext cx="2981668" cy="307777"/>
              </a:xfrm>
              <a:prstGeom prst="rect">
                <a:avLst/>
              </a:prstGeom>
              <a:blipFill>
                <a:blip r:embed="rId3"/>
                <a:stretch>
                  <a:fillRect t="-4000"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9B0CA9E7-9B9E-2F02-6E66-F91A22824E40}"/>
                  </a:ext>
                </a:extLst>
              </p:cNvPr>
              <p:cNvSpPr txBox="1"/>
              <p:nvPr/>
            </p:nvSpPr>
            <p:spPr>
              <a:xfrm>
                <a:off x="1008877" y="1777483"/>
                <a:ext cx="2218802" cy="369332"/>
              </a:xfrm>
              <a:prstGeom prst="rect">
                <a:avLst/>
              </a:prstGeom>
              <a:noFill/>
            </p:spPr>
            <p:txBody>
              <a:bodyPr wrap="square" rtlCol="0">
                <a:spAutoFit/>
              </a:bodyPr>
              <a:lstStyle/>
              <a:p>
                <a14:m>
                  <m:oMath xmlns:m="http://schemas.openxmlformats.org/officeDocument/2006/math">
                    <m:r>
                      <a:rPr lang="en-US" b="0" i="1" smtClean="0">
                        <a:latin typeface="Cambria Math" panose="02040503050406030204" pitchFamily="18" charset="0"/>
                      </a:rPr>
                      <m:t>2.856 </m:t>
                    </m:r>
                    <m:r>
                      <m:rPr>
                        <m:sty m:val="p"/>
                      </m:rPr>
                      <a:rPr lang="en-US" b="0" i="0" smtClean="0">
                        <a:latin typeface="Cambria Math" panose="02040503050406030204" pitchFamily="18" charset="0"/>
                      </a:rPr>
                      <m:t>GHz</m:t>
                    </m:r>
                  </m:oMath>
                </a14:m>
                <a:r>
                  <a:rPr lang="en-US" dirty="0"/>
                  <a:t> (tunable)</a:t>
                </a:r>
              </a:p>
            </p:txBody>
          </p:sp>
        </mc:Choice>
        <mc:Fallback xmlns="">
          <p:sp>
            <p:nvSpPr>
              <p:cNvPr id="25" name="TextBox 24">
                <a:extLst>
                  <a:ext uri="{FF2B5EF4-FFF2-40B4-BE49-F238E27FC236}">
                    <a16:creationId xmlns:a16="http://schemas.microsoft.com/office/drawing/2014/main" id="{9B0CA9E7-9B9E-2F02-6E66-F91A22824E40}"/>
                  </a:ext>
                </a:extLst>
              </p:cNvPr>
              <p:cNvSpPr txBox="1">
                <a:spLocks noRot="1" noChangeAspect="1" noMove="1" noResize="1" noEditPoints="1" noAdjustHandles="1" noChangeArrowheads="1" noChangeShapeType="1" noTextEdit="1"/>
              </p:cNvSpPr>
              <p:nvPr/>
            </p:nvSpPr>
            <p:spPr>
              <a:xfrm>
                <a:off x="1008877" y="1777483"/>
                <a:ext cx="2218802" cy="369332"/>
              </a:xfrm>
              <a:prstGeom prst="rect">
                <a:avLst/>
              </a:prstGeom>
              <a:blipFill>
                <a:blip r:embed="rId4"/>
                <a:stretch>
                  <a:fillRect t="-10000"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28B05ED9-CD4E-0934-0C3B-2CC105922F47}"/>
                  </a:ext>
                </a:extLst>
              </p:cNvPr>
              <p:cNvSpPr txBox="1"/>
              <p:nvPr/>
            </p:nvSpPr>
            <p:spPr>
              <a:xfrm>
                <a:off x="3260256" y="2667421"/>
                <a:ext cx="1738125"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÷36→79.33 </m:t>
                      </m:r>
                      <m:r>
                        <m:rPr>
                          <m:sty m:val="p"/>
                        </m:rPr>
                        <a:rPr lang="en-US" sz="1400" b="0" i="0" smtClean="0">
                          <a:latin typeface="Cambria Math" panose="02040503050406030204" pitchFamily="18" charset="0"/>
                        </a:rPr>
                        <m:t>MHz</m:t>
                      </m:r>
                    </m:oMath>
                  </m:oMathPara>
                </a14:m>
                <a:endParaRPr lang="en-US" sz="1400" dirty="0"/>
              </a:p>
            </p:txBody>
          </p:sp>
        </mc:Choice>
        <mc:Fallback xmlns="">
          <p:sp>
            <p:nvSpPr>
              <p:cNvPr id="28" name="TextBox 27">
                <a:extLst>
                  <a:ext uri="{FF2B5EF4-FFF2-40B4-BE49-F238E27FC236}">
                    <a16:creationId xmlns:a16="http://schemas.microsoft.com/office/drawing/2014/main" id="{28B05ED9-CD4E-0934-0C3B-2CC105922F47}"/>
                  </a:ext>
                </a:extLst>
              </p:cNvPr>
              <p:cNvSpPr txBox="1">
                <a:spLocks noRot="1" noChangeAspect="1" noMove="1" noResize="1" noEditPoints="1" noAdjustHandles="1" noChangeArrowheads="1" noChangeShapeType="1" noTextEdit="1"/>
              </p:cNvSpPr>
              <p:nvPr/>
            </p:nvSpPr>
            <p:spPr>
              <a:xfrm>
                <a:off x="3260256" y="2667421"/>
                <a:ext cx="1738125" cy="307777"/>
              </a:xfrm>
              <a:prstGeom prst="rect">
                <a:avLst/>
              </a:prstGeom>
              <a:blipFill>
                <a:blip r:embed="rId5"/>
                <a:stretch>
                  <a:fillRect/>
                </a:stretch>
              </a:blipFill>
            </p:spPr>
            <p:txBody>
              <a:bodyPr/>
              <a:lstStyle/>
              <a:p>
                <a:r>
                  <a:rPr lang="en-US">
                    <a:noFill/>
                  </a:rPr>
                  <a:t> </a:t>
                </a:r>
              </a:p>
            </p:txBody>
          </p:sp>
        </mc:Fallback>
      </mc:AlternateContent>
      <p:cxnSp>
        <p:nvCxnSpPr>
          <p:cNvPr id="8" name="Straight Arrow Connector 7">
            <a:extLst>
              <a:ext uri="{FF2B5EF4-FFF2-40B4-BE49-F238E27FC236}">
                <a16:creationId xmlns:a16="http://schemas.microsoft.com/office/drawing/2014/main" id="{D1949AAB-15B3-0CA1-A499-B617A98E2773}"/>
              </a:ext>
            </a:extLst>
          </p:cNvPr>
          <p:cNvCxnSpPr>
            <a:cxnSpLocks/>
          </p:cNvCxnSpPr>
          <p:nvPr/>
        </p:nvCxnSpPr>
        <p:spPr>
          <a:xfrm>
            <a:off x="3351579" y="2695033"/>
            <a:ext cx="1763238" cy="1048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257089BB-D279-7CB3-E333-DFA948AAEE9D}"/>
              </a:ext>
            </a:extLst>
          </p:cNvPr>
          <p:cNvSpPr txBox="1"/>
          <p:nvPr/>
        </p:nvSpPr>
        <p:spPr>
          <a:xfrm>
            <a:off x="5323714" y="3045474"/>
            <a:ext cx="1623186" cy="646331"/>
          </a:xfrm>
          <a:prstGeom prst="rect">
            <a:avLst/>
          </a:prstGeom>
          <a:noFill/>
        </p:spPr>
        <p:txBody>
          <a:bodyPr wrap="square" rtlCol="0">
            <a:spAutoFit/>
          </a:bodyPr>
          <a:lstStyle/>
          <a:p>
            <a:pPr algn="ctr"/>
            <a:r>
              <a:rPr lang="en-US" b="1" dirty="0"/>
              <a:t>Synchrolock</a:t>
            </a:r>
          </a:p>
          <a:p>
            <a:pPr algn="ctr"/>
            <a:r>
              <a:rPr lang="en-US" b="1" dirty="0"/>
              <a:t>&amp; PZD200</a:t>
            </a:r>
          </a:p>
        </p:txBody>
      </p:sp>
      <p:cxnSp>
        <p:nvCxnSpPr>
          <p:cNvPr id="14" name="Straight Arrow Connector 13">
            <a:extLst>
              <a:ext uri="{FF2B5EF4-FFF2-40B4-BE49-F238E27FC236}">
                <a16:creationId xmlns:a16="http://schemas.microsoft.com/office/drawing/2014/main" id="{75346958-1FA7-3EE9-A06B-C6823263C3A1}"/>
              </a:ext>
            </a:extLst>
          </p:cNvPr>
          <p:cNvCxnSpPr>
            <a:cxnSpLocks/>
          </p:cNvCxnSpPr>
          <p:nvPr/>
        </p:nvCxnSpPr>
        <p:spPr>
          <a:xfrm>
            <a:off x="4261433" y="5174684"/>
            <a:ext cx="3674717"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6EDE1174-6ABE-B020-14EF-F3F147EFD952}"/>
              </a:ext>
            </a:extLst>
          </p:cNvPr>
          <p:cNvSpPr txBox="1"/>
          <p:nvPr/>
        </p:nvSpPr>
        <p:spPr>
          <a:xfrm>
            <a:off x="7936150" y="4990018"/>
            <a:ext cx="2253960" cy="369332"/>
          </a:xfrm>
          <a:prstGeom prst="rect">
            <a:avLst/>
          </a:prstGeom>
          <a:noFill/>
        </p:spPr>
        <p:txBody>
          <a:bodyPr wrap="square" rtlCol="0">
            <a:spAutoFit/>
          </a:bodyPr>
          <a:lstStyle/>
          <a:p>
            <a:r>
              <a:rPr lang="en-US" dirty="0"/>
              <a:t>to regen and CPA</a:t>
            </a:r>
          </a:p>
        </p:txBody>
      </p:sp>
      <p:cxnSp>
        <p:nvCxnSpPr>
          <p:cNvPr id="27" name="Straight Connector 26">
            <a:extLst>
              <a:ext uri="{FF2B5EF4-FFF2-40B4-BE49-F238E27FC236}">
                <a16:creationId xmlns:a16="http://schemas.microsoft.com/office/drawing/2014/main" id="{001C0698-1675-ABE4-36F6-DF9FA3F6F4B7}"/>
              </a:ext>
            </a:extLst>
          </p:cNvPr>
          <p:cNvCxnSpPr>
            <a:cxnSpLocks/>
          </p:cNvCxnSpPr>
          <p:nvPr/>
        </p:nvCxnSpPr>
        <p:spPr>
          <a:xfrm flipH="1" flipV="1">
            <a:off x="4583564" y="4125816"/>
            <a:ext cx="9525" cy="1048868"/>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06178109-CF77-193A-864B-E0EC69C84D42}"/>
              </a:ext>
            </a:extLst>
          </p:cNvPr>
          <p:cNvCxnSpPr>
            <a:cxnSpLocks/>
          </p:cNvCxnSpPr>
          <p:nvPr/>
        </p:nvCxnSpPr>
        <p:spPr>
          <a:xfrm>
            <a:off x="4585945" y="4133856"/>
            <a:ext cx="52887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C813B2E9-ED2D-133D-E4A0-05C715AB24CE}"/>
              </a:ext>
            </a:extLst>
          </p:cNvPr>
          <p:cNvCxnSpPr>
            <a:cxnSpLocks/>
          </p:cNvCxnSpPr>
          <p:nvPr/>
        </p:nvCxnSpPr>
        <p:spPr>
          <a:xfrm>
            <a:off x="2351758" y="6200726"/>
            <a:ext cx="820810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F0DF581C-9CCE-4511-9B95-B7B6E769D452}"/>
              </a:ext>
            </a:extLst>
          </p:cNvPr>
          <p:cNvCxnSpPr>
            <a:stCxn id="9" idx="3"/>
          </p:cNvCxnSpPr>
          <p:nvPr/>
        </p:nvCxnSpPr>
        <p:spPr>
          <a:xfrm>
            <a:off x="7060593" y="3450137"/>
            <a:ext cx="3458633" cy="13795"/>
          </a:xfrm>
          <a:prstGeom prst="line">
            <a:avLst/>
          </a:prstGeom>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D85EE870-1718-A6F3-5C40-BDE90BD82068}"/>
              </a:ext>
            </a:extLst>
          </p:cNvPr>
          <p:cNvCxnSpPr>
            <a:cxnSpLocks/>
          </p:cNvCxnSpPr>
          <p:nvPr/>
        </p:nvCxnSpPr>
        <p:spPr>
          <a:xfrm>
            <a:off x="10521766" y="3467599"/>
            <a:ext cx="4762" cy="2733127"/>
          </a:xfrm>
          <a:prstGeom prst="line">
            <a:avLst/>
          </a:prstGeom>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16777329-CC60-D83B-330B-1926394BBB67}"/>
              </a:ext>
            </a:extLst>
          </p:cNvPr>
          <p:cNvCxnSpPr>
            <a:cxnSpLocks/>
          </p:cNvCxnSpPr>
          <p:nvPr/>
        </p:nvCxnSpPr>
        <p:spPr>
          <a:xfrm flipV="1">
            <a:off x="2358903" y="5588745"/>
            <a:ext cx="0" cy="611981"/>
          </a:xfrm>
          <a:prstGeom prst="line">
            <a:avLst/>
          </a:prstGeom>
        </p:spPr>
        <p:style>
          <a:lnRef idx="2">
            <a:schemeClr val="accent1"/>
          </a:lnRef>
          <a:fillRef idx="0">
            <a:schemeClr val="accent1"/>
          </a:fillRef>
          <a:effectRef idx="1">
            <a:schemeClr val="accent1"/>
          </a:effectRef>
          <a:fontRef idx="minor">
            <a:schemeClr val="tx1"/>
          </a:fontRef>
        </p:style>
      </p:cxnSp>
      <p:sp>
        <p:nvSpPr>
          <p:cNvPr id="82" name="TextBox 81">
            <a:extLst>
              <a:ext uri="{FF2B5EF4-FFF2-40B4-BE49-F238E27FC236}">
                <a16:creationId xmlns:a16="http://schemas.microsoft.com/office/drawing/2014/main" id="{4FB3637D-7C13-A773-270A-137CA3B275D1}"/>
              </a:ext>
            </a:extLst>
          </p:cNvPr>
          <p:cNvSpPr txBox="1"/>
          <p:nvPr/>
        </p:nvSpPr>
        <p:spPr>
          <a:xfrm>
            <a:off x="7058053" y="3123415"/>
            <a:ext cx="1257300" cy="369332"/>
          </a:xfrm>
          <a:prstGeom prst="rect">
            <a:avLst/>
          </a:prstGeom>
          <a:noFill/>
        </p:spPr>
        <p:txBody>
          <a:bodyPr wrap="square" rtlCol="0">
            <a:spAutoFit/>
          </a:bodyPr>
          <a:lstStyle/>
          <a:p>
            <a:r>
              <a:rPr lang="en-US" dirty="0"/>
              <a:t>PZD</a:t>
            </a:r>
          </a:p>
        </p:txBody>
      </p:sp>
      <p:cxnSp>
        <p:nvCxnSpPr>
          <p:cNvPr id="87" name="Straight Arrow Connector 86">
            <a:extLst>
              <a:ext uri="{FF2B5EF4-FFF2-40B4-BE49-F238E27FC236}">
                <a16:creationId xmlns:a16="http://schemas.microsoft.com/office/drawing/2014/main" id="{62DB506B-9942-A60E-CBB2-674FD74A960F}"/>
              </a:ext>
            </a:extLst>
          </p:cNvPr>
          <p:cNvCxnSpPr>
            <a:cxnSpLocks/>
          </p:cNvCxnSpPr>
          <p:nvPr/>
        </p:nvCxnSpPr>
        <p:spPr>
          <a:xfrm flipH="1" flipV="1">
            <a:off x="6098791" y="1808617"/>
            <a:ext cx="9897" cy="44702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89" name="TextBox 88">
            <a:extLst>
              <a:ext uri="{FF2B5EF4-FFF2-40B4-BE49-F238E27FC236}">
                <a16:creationId xmlns:a16="http://schemas.microsoft.com/office/drawing/2014/main" id="{84FE3A7A-5550-A9AB-1C98-41BE3950B845}"/>
              </a:ext>
            </a:extLst>
          </p:cNvPr>
          <p:cNvSpPr txBox="1"/>
          <p:nvPr/>
        </p:nvSpPr>
        <p:spPr>
          <a:xfrm>
            <a:off x="5476494" y="1528928"/>
            <a:ext cx="1271646" cy="307777"/>
          </a:xfrm>
          <a:prstGeom prst="rect">
            <a:avLst/>
          </a:prstGeom>
          <a:noFill/>
        </p:spPr>
        <p:txBody>
          <a:bodyPr wrap="square" rtlCol="0">
            <a:spAutoFit/>
          </a:bodyPr>
          <a:lstStyle/>
          <a:p>
            <a:r>
              <a:rPr lang="en-US" sz="1400" dirty="0"/>
              <a:t>(phase meas)</a:t>
            </a:r>
          </a:p>
        </p:txBody>
      </p:sp>
      <p:sp>
        <p:nvSpPr>
          <p:cNvPr id="90" name="TextBox 89">
            <a:extLst>
              <a:ext uri="{FF2B5EF4-FFF2-40B4-BE49-F238E27FC236}">
                <a16:creationId xmlns:a16="http://schemas.microsoft.com/office/drawing/2014/main" id="{C996971D-E4D2-BA3E-4A24-82CA9D8FDE99}"/>
              </a:ext>
            </a:extLst>
          </p:cNvPr>
          <p:cNvSpPr txBox="1"/>
          <p:nvPr/>
        </p:nvSpPr>
        <p:spPr>
          <a:xfrm>
            <a:off x="9234252" y="1528928"/>
            <a:ext cx="1271646" cy="307777"/>
          </a:xfrm>
          <a:prstGeom prst="rect">
            <a:avLst/>
          </a:prstGeom>
          <a:noFill/>
        </p:spPr>
        <p:txBody>
          <a:bodyPr wrap="square" rtlCol="0">
            <a:spAutoFit/>
          </a:bodyPr>
          <a:lstStyle/>
          <a:p>
            <a:r>
              <a:rPr lang="en-US" sz="1400" dirty="0"/>
              <a:t>(amp meas)</a:t>
            </a:r>
          </a:p>
        </p:txBody>
      </p:sp>
      <p:cxnSp>
        <p:nvCxnSpPr>
          <p:cNvPr id="92" name="Straight Arrow Connector 91">
            <a:extLst>
              <a:ext uri="{FF2B5EF4-FFF2-40B4-BE49-F238E27FC236}">
                <a16:creationId xmlns:a16="http://schemas.microsoft.com/office/drawing/2014/main" id="{42520347-2B3C-AFB8-E78B-A7D8956AC4C9}"/>
              </a:ext>
            </a:extLst>
          </p:cNvPr>
          <p:cNvCxnSpPr>
            <a:cxnSpLocks/>
          </p:cNvCxnSpPr>
          <p:nvPr/>
        </p:nvCxnSpPr>
        <p:spPr>
          <a:xfrm>
            <a:off x="9520736" y="2250876"/>
            <a:ext cx="103913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4" name="Straight Arrow Connector 93">
            <a:extLst>
              <a:ext uri="{FF2B5EF4-FFF2-40B4-BE49-F238E27FC236}">
                <a16:creationId xmlns:a16="http://schemas.microsoft.com/office/drawing/2014/main" id="{D13B52C7-10D7-7E16-DB08-241FAD0373C7}"/>
              </a:ext>
            </a:extLst>
          </p:cNvPr>
          <p:cNvCxnSpPr>
            <a:cxnSpLocks/>
          </p:cNvCxnSpPr>
          <p:nvPr/>
        </p:nvCxnSpPr>
        <p:spPr>
          <a:xfrm flipH="1" flipV="1">
            <a:off x="9757238" y="1803854"/>
            <a:ext cx="9897" cy="44702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95" name="TextBox 94">
            <a:extLst>
              <a:ext uri="{FF2B5EF4-FFF2-40B4-BE49-F238E27FC236}">
                <a16:creationId xmlns:a16="http://schemas.microsoft.com/office/drawing/2014/main" id="{6A3FDD25-6949-1E8A-156C-A6623C4A3E94}"/>
              </a:ext>
            </a:extLst>
          </p:cNvPr>
          <p:cNvSpPr txBox="1"/>
          <p:nvPr/>
        </p:nvSpPr>
        <p:spPr>
          <a:xfrm>
            <a:off x="10559866" y="2066210"/>
            <a:ext cx="2096935" cy="646331"/>
          </a:xfrm>
          <a:prstGeom prst="rect">
            <a:avLst/>
          </a:prstGeom>
          <a:noFill/>
        </p:spPr>
        <p:txBody>
          <a:bodyPr wrap="square" rtlCol="0">
            <a:spAutoFit/>
          </a:bodyPr>
          <a:lstStyle/>
          <a:p>
            <a:r>
              <a:rPr lang="en-US" dirty="0"/>
              <a:t>to CYBORG</a:t>
            </a:r>
          </a:p>
          <a:p>
            <a:r>
              <a:rPr lang="en-US" dirty="0"/>
              <a:t>(~0.45 MW)</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7EE4A5A7-5AA4-26E6-0F4C-28A5FA470F85}"/>
                  </a:ext>
                </a:extLst>
              </p:cNvPr>
              <p:cNvSpPr txBox="1"/>
              <p:nvPr/>
            </p:nvSpPr>
            <p:spPr>
              <a:xfrm>
                <a:off x="3815248" y="3808910"/>
                <a:ext cx="1738125"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79.33 </m:t>
                      </m:r>
                      <m:r>
                        <m:rPr>
                          <m:sty m:val="p"/>
                        </m:rPr>
                        <a:rPr lang="en-US" sz="1400" b="0" i="0" smtClean="0">
                          <a:latin typeface="Cambria Math" panose="02040503050406030204" pitchFamily="18" charset="0"/>
                        </a:rPr>
                        <m:t>MHz</m:t>
                      </m:r>
                    </m:oMath>
                  </m:oMathPara>
                </a14:m>
                <a:endParaRPr lang="en-US" sz="1400" dirty="0"/>
              </a:p>
            </p:txBody>
          </p:sp>
        </mc:Choice>
        <mc:Fallback xmlns="">
          <p:sp>
            <p:nvSpPr>
              <p:cNvPr id="4" name="TextBox 3">
                <a:extLst>
                  <a:ext uri="{FF2B5EF4-FFF2-40B4-BE49-F238E27FC236}">
                    <a16:creationId xmlns:a16="http://schemas.microsoft.com/office/drawing/2014/main" id="{7EE4A5A7-5AA4-26E6-0F4C-28A5FA470F85}"/>
                  </a:ext>
                </a:extLst>
              </p:cNvPr>
              <p:cNvSpPr txBox="1">
                <a:spLocks noRot="1" noChangeAspect="1" noMove="1" noResize="1" noEditPoints="1" noAdjustHandles="1" noChangeArrowheads="1" noChangeShapeType="1" noTextEdit="1"/>
              </p:cNvSpPr>
              <p:nvPr/>
            </p:nvSpPr>
            <p:spPr>
              <a:xfrm>
                <a:off x="3815248" y="3808910"/>
                <a:ext cx="1738125" cy="307777"/>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1812358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63E2E-ADBC-6BB4-51E3-78600C7D4963}"/>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FB0F58DC-C269-059E-29BD-3D7AC4E2B495}"/>
              </a:ext>
            </a:extLst>
          </p:cNvPr>
          <p:cNvPicPr>
            <a:picLocks noChangeAspect="1"/>
          </p:cNvPicPr>
          <p:nvPr/>
        </p:nvPicPr>
        <p:blipFill>
          <a:blip r:embed="rId3"/>
          <a:stretch>
            <a:fillRect/>
          </a:stretch>
        </p:blipFill>
        <p:spPr>
          <a:xfrm>
            <a:off x="1402552" y="1822468"/>
            <a:ext cx="9382680" cy="4736594"/>
          </a:xfrm>
          <a:prstGeom prst="rect">
            <a:avLst/>
          </a:prstGeom>
        </p:spPr>
      </p:pic>
      <p:sp>
        <p:nvSpPr>
          <p:cNvPr id="2" name="Title 1">
            <a:extLst>
              <a:ext uri="{FF2B5EF4-FFF2-40B4-BE49-F238E27FC236}">
                <a16:creationId xmlns:a16="http://schemas.microsoft.com/office/drawing/2014/main" id="{D6559DD3-AEDF-3523-A2E6-334D66E7862D}"/>
              </a:ext>
            </a:extLst>
          </p:cNvPr>
          <p:cNvSpPr>
            <a:spLocks noGrp="1"/>
          </p:cNvSpPr>
          <p:nvPr>
            <p:ph type="title"/>
          </p:nvPr>
        </p:nvSpPr>
        <p:spPr/>
        <p:txBody>
          <a:bodyPr/>
          <a:lstStyle/>
          <a:p>
            <a:r>
              <a:rPr lang="en-US" dirty="0"/>
              <a:t>UV Laser</a:t>
            </a:r>
          </a:p>
        </p:txBody>
      </p:sp>
      <p:sp>
        <p:nvSpPr>
          <p:cNvPr id="3" name="Date Placeholder 2">
            <a:extLst>
              <a:ext uri="{FF2B5EF4-FFF2-40B4-BE49-F238E27FC236}">
                <a16:creationId xmlns:a16="http://schemas.microsoft.com/office/drawing/2014/main" id="{65EA129E-F4E6-4D32-1D5A-4AA1CB55C633}"/>
              </a:ext>
            </a:extLst>
          </p:cNvPr>
          <p:cNvSpPr>
            <a:spLocks noGrp="1"/>
          </p:cNvSpPr>
          <p:nvPr>
            <p:ph type="dt" sz="half" idx="10"/>
          </p:nvPr>
        </p:nvSpPr>
        <p:spPr/>
        <p:txBody>
          <a:bodyPr/>
          <a:lstStyle/>
          <a:p>
            <a:fld id="{A0E2FA76-88C5-F640-8681-A024AEFF50BD}" type="datetime1">
              <a:rPr lang="en-US" smtClean="0"/>
              <a:t>3/4/2025</a:t>
            </a:fld>
            <a:endParaRPr lang="en-US"/>
          </a:p>
        </p:txBody>
      </p:sp>
      <p:sp>
        <p:nvSpPr>
          <p:cNvPr id="4" name="Footer Placeholder 3">
            <a:extLst>
              <a:ext uri="{FF2B5EF4-FFF2-40B4-BE49-F238E27FC236}">
                <a16:creationId xmlns:a16="http://schemas.microsoft.com/office/drawing/2014/main" id="{E65E24CB-ED25-4903-50BB-B526267E90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3D7521-52EB-E425-4D2D-9A1BC04441FD}"/>
              </a:ext>
            </a:extLst>
          </p:cNvPr>
          <p:cNvSpPr>
            <a:spLocks noGrp="1"/>
          </p:cNvSpPr>
          <p:nvPr>
            <p:ph type="sldNum" sz="quarter" idx="12"/>
          </p:nvPr>
        </p:nvSpPr>
        <p:spPr/>
        <p:txBody>
          <a:bodyPr/>
          <a:lstStyle/>
          <a:p>
            <a:fld id="{921CBE81-14BD-7343-B359-01BCBA3179F9}" type="slidenum">
              <a:rPr lang="en-US" smtClean="0"/>
              <a:t>26</a:t>
            </a:fld>
            <a:endParaRPr lang="en-US"/>
          </a:p>
        </p:txBody>
      </p:sp>
      <p:sp>
        <p:nvSpPr>
          <p:cNvPr id="6" name="TextBox 5">
            <a:extLst>
              <a:ext uri="{FF2B5EF4-FFF2-40B4-BE49-F238E27FC236}">
                <a16:creationId xmlns:a16="http://schemas.microsoft.com/office/drawing/2014/main" id="{03CBA443-BB33-5663-EDBE-59BC6A4CBE83}"/>
              </a:ext>
            </a:extLst>
          </p:cNvPr>
          <p:cNvSpPr txBox="1"/>
          <p:nvPr/>
        </p:nvSpPr>
        <p:spPr>
          <a:xfrm>
            <a:off x="111225" y="954067"/>
            <a:ext cx="10109200" cy="923330"/>
          </a:xfrm>
          <a:prstGeom prst="rect">
            <a:avLst/>
          </a:prstGeom>
          <a:noFill/>
        </p:spPr>
        <p:txBody>
          <a:bodyPr wrap="square" rtlCol="0">
            <a:spAutoFit/>
          </a:bodyPr>
          <a:lstStyle/>
          <a:p>
            <a:pPr marL="285750" indent="-285750">
              <a:buFont typeface="Arial" panose="020B0604020202020204" pitchFamily="34" charset="0"/>
              <a:buChar char="•"/>
            </a:pPr>
            <a:r>
              <a:rPr lang="en-US" dirty="0"/>
              <a:t>Current plan is to share the laser used for the DC gun beamline (</a:t>
            </a:r>
            <a:r>
              <a:rPr lang="en-US" dirty="0" err="1"/>
              <a:t>Musumeci’s</a:t>
            </a:r>
            <a:r>
              <a:rPr lang="en-US" dirty="0"/>
              <a:t> group)</a:t>
            </a:r>
          </a:p>
          <a:p>
            <a:pPr marL="285750" indent="-285750">
              <a:buFont typeface="Arial" panose="020B0604020202020204" pitchFamily="34" charset="0"/>
              <a:buChar char="•"/>
            </a:pPr>
            <a:r>
              <a:rPr lang="en-US" dirty="0"/>
              <a:t>Transport of the UV laser to the cathode</a:t>
            </a:r>
          </a:p>
          <a:p>
            <a:pPr marL="285750" indent="-285750">
              <a:buFont typeface="Arial" panose="020B0604020202020204" pitchFamily="34" charset="0"/>
              <a:buChar char="•"/>
            </a:pPr>
            <a:r>
              <a:rPr lang="en-US" dirty="0"/>
              <a:t>Laser-RF synchronization</a:t>
            </a:r>
          </a:p>
        </p:txBody>
      </p:sp>
    </p:spTree>
    <p:extLst>
      <p:ext uri="{BB962C8B-B14F-4D97-AF65-F5344CB8AC3E}">
        <p14:creationId xmlns:p14="http://schemas.microsoft.com/office/powerpoint/2010/main" val="11477575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F0EEE-8B27-CBD2-5186-F6CC43318C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2E844D-2430-C71F-4023-EF74394CCB26}"/>
              </a:ext>
            </a:extLst>
          </p:cNvPr>
          <p:cNvSpPr>
            <a:spLocks noGrp="1"/>
          </p:cNvSpPr>
          <p:nvPr>
            <p:ph type="title"/>
          </p:nvPr>
        </p:nvSpPr>
        <p:spPr/>
        <p:txBody>
          <a:bodyPr/>
          <a:lstStyle/>
          <a:p>
            <a:r>
              <a:rPr lang="en-US" dirty="0"/>
              <a:t>Beamline upgrade plan</a:t>
            </a:r>
          </a:p>
        </p:txBody>
      </p:sp>
      <p:grpSp>
        <p:nvGrpSpPr>
          <p:cNvPr id="15" name="Group 14">
            <a:extLst>
              <a:ext uri="{FF2B5EF4-FFF2-40B4-BE49-F238E27FC236}">
                <a16:creationId xmlns:a16="http://schemas.microsoft.com/office/drawing/2014/main" id="{1B0F4AD4-6626-63AB-D00B-3C80676D3609}"/>
              </a:ext>
            </a:extLst>
          </p:cNvPr>
          <p:cNvGrpSpPr/>
          <p:nvPr/>
        </p:nvGrpSpPr>
        <p:grpSpPr>
          <a:xfrm>
            <a:off x="718784" y="2195708"/>
            <a:ext cx="4188467" cy="2127608"/>
            <a:chOff x="760051" y="1595718"/>
            <a:chExt cx="4188467" cy="2127608"/>
          </a:xfrm>
        </p:grpSpPr>
        <p:pic>
          <p:nvPicPr>
            <p:cNvPr id="3" name="Picture 2">
              <a:extLst>
                <a:ext uri="{FF2B5EF4-FFF2-40B4-BE49-F238E27FC236}">
                  <a16:creationId xmlns:a16="http://schemas.microsoft.com/office/drawing/2014/main" id="{C9DF58CE-8529-0636-A6C6-9490B5FA2B47}"/>
                </a:ext>
              </a:extLst>
            </p:cNvPr>
            <p:cNvPicPr>
              <a:picLocks noChangeAspect="1"/>
            </p:cNvPicPr>
            <p:nvPr/>
          </p:nvPicPr>
          <p:blipFill>
            <a:blip r:embed="rId2"/>
            <a:stretch>
              <a:fillRect/>
            </a:stretch>
          </p:blipFill>
          <p:spPr>
            <a:xfrm>
              <a:off x="760051" y="1690688"/>
              <a:ext cx="4188467" cy="2032638"/>
            </a:xfrm>
            <a:prstGeom prst="rect">
              <a:avLst/>
            </a:prstGeom>
          </p:spPr>
        </p:pic>
        <p:sp>
          <p:nvSpPr>
            <p:cNvPr id="4" name="TextBox 3">
              <a:extLst>
                <a:ext uri="{FF2B5EF4-FFF2-40B4-BE49-F238E27FC236}">
                  <a16:creationId xmlns:a16="http://schemas.microsoft.com/office/drawing/2014/main" id="{350A67C0-991D-04CE-7EC8-5402F6F4B9F1}"/>
                </a:ext>
              </a:extLst>
            </p:cNvPr>
            <p:cNvSpPr txBox="1"/>
            <p:nvPr/>
          </p:nvSpPr>
          <p:spPr>
            <a:xfrm>
              <a:off x="959224" y="1595718"/>
              <a:ext cx="2626658" cy="369332"/>
            </a:xfrm>
            <a:prstGeom prst="rect">
              <a:avLst/>
            </a:prstGeom>
            <a:noFill/>
          </p:spPr>
          <p:txBody>
            <a:bodyPr wrap="square" rtlCol="0">
              <a:spAutoFit/>
            </a:bodyPr>
            <a:lstStyle/>
            <a:p>
              <a:r>
                <a:rPr lang="en-US" b="1" dirty="0">
                  <a:solidFill>
                    <a:schemeClr val="accent1"/>
                  </a:solidFill>
                </a:rPr>
                <a:t>Phase 1</a:t>
              </a:r>
            </a:p>
          </p:txBody>
        </p:sp>
      </p:grpSp>
      <p:grpSp>
        <p:nvGrpSpPr>
          <p:cNvPr id="14" name="Group 13">
            <a:extLst>
              <a:ext uri="{FF2B5EF4-FFF2-40B4-BE49-F238E27FC236}">
                <a16:creationId xmlns:a16="http://schemas.microsoft.com/office/drawing/2014/main" id="{DFEA1713-3579-0461-1C9A-CC2BCCA953FE}"/>
              </a:ext>
            </a:extLst>
          </p:cNvPr>
          <p:cNvGrpSpPr/>
          <p:nvPr/>
        </p:nvGrpSpPr>
        <p:grpSpPr>
          <a:xfrm>
            <a:off x="5999423" y="2195708"/>
            <a:ext cx="5548619" cy="1992611"/>
            <a:chOff x="760051" y="4679557"/>
            <a:chExt cx="5548619" cy="1992611"/>
          </a:xfrm>
        </p:grpSpPr>
        <p:pic>
          <p:nvPicPr>
            <p:cNvPr id="5" name="Picture 4">
              <a:extLst>
                <a:ext uri="{FF2B5EF4-FFF2-40B4-BE49-F238E27FC236}">
                  <a16:creationId xmlns:a16="http://schemas.microsoft.com/office/drawing/2014/main" id="{3947527C-5D9E-2AE0-3425-F952890C8308}"/>
                </a:ext>
              </a:extLst>
            </p:cNvPr>
            <p:cNvPicPr>
              <a:picLocks noChangeAspect="1"/>
            </p:cNvPicPr>
            <p:nvPr/>
          </p:nvPicPr>
          <p:blipFill>
            <a:blip r:embed="rId3"/>
            <a:stretch>
              <a:fillRect/>
            </a:stretch>
          </p:blipFill>
          <p:spPr>
            <a:xfrm>
              <a:off x="760051" y="4984375"/>
              <a:ext cx="5548619" cy="1687793"/>
            </a:xfrm>
            <a:prstGeom prst="rect">
              <a:avLst/>
            </a:prstGeom>
          </p:spPr>
        </p:pic>
        <p:sp>
          <p:nvSpPr>
            <p:cNvPr id="6" name="TextBox 5">
              <a:extLst>
                <a:ext uri="{FF2B5EF4-FFF2-40B4-BE49-F238E27FC236}">
                  <a16:creationId xmlns:a16="http://schemas.microsoft.com/office/drawing/2014/main" id="{30F3B57B-68E7-8F6E-685D-CDB66AAB18AC}"/>
                </a:ext>
              </a:extLst>
            </p:cNvPr>
            <p:cNvSpPr txBox="1"/>
            <p:nvPr/>
          </p:nvSpPr>
          <p:spPr>
            <a:xfrm>
              <a:off x="838200" y="4679557"/>
              <a:ext cx="2626658" cy="369332"/>
            </a:xfrm>
            <a:prstGeom prst="rect">
              <a:avLst/>
            </a:prstGeom>
            <a:noFill/>
          </p:spPr>
          <p:txBody>
            <a:bodyPr wrap="square" rtlCol="0">
              <a:spAutoFit/>
            </a:bodyPr>
            <a:lstStyle/>
            <a:p>
              <a:r>
                <a:rPr lang="en-US" b="1" dirty="0">
                  <a:solidFill>
                    <a:srgbClr val="00B050"/>
                  </a:solidFill>
                </a:rPr>
                <a:t>Phase 3</a:t>
              </a:r>
            </a:p>
          </p:txBody>
        </p:sp>
      </p:grpSp>
      <p:sp>
        <p:nvSpPr>
          <p:cNvPr id="16" name="Arrow: Right 15">
            <a:extLst>
              <a:ext uri="{FF2B5EF4-FFF2-40B4-BE49-F238E27FC236}">
                <a16:creationId xmlns:a16="http://schemas.microsoft.com/office/drawing/2014/main" id="{9DA6C0ED-917D-81C8-2215-E148A278FEAB}"/>
              </a:ext>
            </a:extLst>
          </p:cNvPr>
          <p:cNvSpPr/>
          <p:nvPr/>
        </p:nvSpPr>
        <p:spPr>
          <a:xfrm>
            <a:off x="5029277" y="2950563"/>
            <a:ext cx="683351" cy="474167"/>
          </a:xfrm>
          <a:prstGeom prst="rightArrow">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Arrow: Right 27">
            <a:extLst>
              <a:ext uri="{FF2B5EF4-FFF2-40B4-BE49-F238E27FC236}">
                <a16:creationId xmlns:a16="http://schemas.microsoft.com/office/drawing/2014/main" id="{978549D3-CD37-8CC0-B513-76561E934CA9}"/>
              </a:ext>
            </a:extLst>
          </p:cNvPr>
          <p:cNvSpPr/>
          <p:nvPr/>
        </p:nvSpPr>
        <p:spPr>
          <a:xfrm rot="2409740">
            <a:off x="2011451" y="4818400"/>
            <a:ext cx="822011" cy="361018"/>
          </a:xfrm>
          <a:prstGeom prst="rightArrow">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Arrow: Right 30">
            <a:extLst>
              <a:ext uri="{FF2B5EF4-FFF2-40B4-BE49-F238E27FC236}">
                <a16:creationId xmlns:a16="http://schemas.microsoft.com/office/drawing/2014/main" id="{AFBA743C-10BA-42D5-10BF-CE808616A095}"/>
              </a:ext>
            </a:extLst>
          </p:cNvPr>
          <p:cNvSpPr/>
          <p:nvPr/>
        </p:nvSpPr>
        <p:spPr>
          <a:xfrm rot="18497275">
            <a:off x="9749888" y="4717492"/>
            <a:ext cx="942764" cy="388310"/>
          </a:xfrm>
          <a:prstGeom prst="rightArrow">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E53F0418-50D5-8A84-61F0-773D21B5D9BC}"/>
              </a:ext>
            </a:extLst>
          </p:cNvPr>
          <p:cNvGrpSpPr/>
          <p:nvPr/>
        </p:nvGrpSpPr>
        <p:grpSpPr>
          <a:xfrm>
            <a:off x="2899647" y="4025858"/>
            <a:ext cx="4502765" cy="2423683"/>
            <a:chOff x="740287" y="4655920"/>
            <a:chExt cx="4502765" cy="2423683"/>
          </a:xfrm>
        </p:grpSpPr>
        <p:grpSp>
          <p:nvGrpSpPr>
            <p:cNvPr id="8" name="Group 7">
              <a:extLst>
                <a:ext uri="{FF2B5EF4-FFF2-40B4-BE49-F238E27FC236}">
                  <a16:creationId xmlns:a16="http://schemas.microsoft.com/office/drawing/2014/main" id="{CE6700FD-A4D9-0BF8-FA41-8BE2BA35D097}"/>
                </a:ext>
              </a:extLst>
            </p:cNvPr>
            <p:cNvGrpSpPr/>
            <p:nvPr/>
          </p:nvGrpSpPr>
          <p:grpSpPr>
            <a:xfrm>
              <a:off x="740287" y="4831069"/>
              <a:ext cx="4502765" cy="2248534"/>
              <a:chOff x="6535271" y="2290704"/>
              <a:chExt cx="4502765" cy="2248534"/>
            </a:xfrm>
          </p:grpSpPr>
          <p:grpSp>
            <p:nvGrpSpPr>
              <p:cNvPr id="13" name="Group 12">
                <a:extLst>
                  <a:ext uri="{FF2B5EF4-FFF2-40B4-BE49-F238E27FC236}">
                    <a16:creationId xmlns:a16="http://schemas.microsoft.com/office/drawing/2014/main" id="{6AE4A8E8-D395-2499-451C-5D1C3EE06892}"/>
                  </a:ext>
                </a:extLst>
              </p:cNvPr>
              <p:cNvGrpSpPr/>
              <p:nvPr/>
            </p:nvGrpSpPr>
            <p:grpSpPr>
              <a:xfrm>
                <a:off x="6816056" y="2290704"/>
                <a:ext cx="4144906" cy="2204336"/>
                <a:chOff x="6624918" y="2547006"/>
                <a:chExt cx="4144906" cy="2204336"/>
              </a:xfrm>
            </p:grpSpPr>
            <p:pic>
              <p:nvPicPr>
                <p:cNvPr id="20" name="Picture 19">
                  <a:extLst>
                    <a:ext uri="{FF2B5EF4-FFF2-40B4-BE49-F238E27FC236}">
                      <a16:creationId xmlns:a16="http://schemas.microsoft.com/office/drawing/2014/main" id="{0D8CE7E3-AA38-7E53-B800-37F075D143BD}"/>
                    </a:ext>
                  </a:extLst>
                </p:cNvPr>
                <p:cNvPicPr>
                  <a:picLocks noChangeAspect="1"/>
                </p:cNvPicPr>
                <p:nvPr/>
              </p:nvPicPr>
              <p:blipFill>
                <a:blip r:embed="rId3"/>
                <a:srcRect l="8760" t="12460" r="56018"/>
                <a:stretch/>
              </p:blipFill>
              <p:spPr>
                <a:xfrm>
                  <a:off x="6624918" y="2765542"/>
                  <a:ext cx="2626658" cy="1985800"/>
                </a:xfrm>
                <a:prstGeom prst="rect">
                  <a:avLst/>
                </a:prstGeom>
              </p:spPr>
            </p:pic>
            <p:pic>
              <p:nvPicPr>
                <p:cNvPr id="27" name="Picture 26">
                  <a:extLst>
                    <a:ext uri="{FF2B5EF4-FFF2-40B4-BE49-F238E27FC236}">
                      <a16:creationId xmlns:a16="http://schemas.microsoft.com/office/drawing/2014/main" id="{7151BE72-F61B-E532-32BC-49BC043669C7}"/>
                    </a:ext>
                  </a:extLst>
                </p:cNvPr>
                <p:cNvPicPr>
                  <a:picLocks noChangeAspect="1"/>
                </p:cNvPicPr>
                <p:nvPr/>
              </p:nvPicPr>
              <p:blipFill>
                <a:blip r:embed="rId2"/>
                <a:srcRect l="63752"/>
                <a:stretch/>
              </p:blipFill>
              <p:spPr>
                <a:xfrm>
                  <a:off x="9251576" y="2547006"/>
                  <a:ext cx="1518248" cy="2032638"/>
                </a:xfrm>
                <a:prstGeom prst="rect">
                  <a:avLst/>
                </a:prstGeom>
              </p:spPr>
            </p:pic>
          </p:grpSp>
          <p:sp>
            <p:nvSpPr>
              <p:cNvPr id="17" name="Rectangle 16">
                <a:extLst>
                  <a:ext uri="{FF2B5EF4-FFF2-40B4-BE49-F238E27FC236}">
                    <a16:creationId xmlns:a16="http://schemas.microsoft.com/office/drawing/2014/main" id="{66377940-3F51-1616-8C65-C5F88FD12061}"/>
                  </a:ext>
                </a:extLst>
              </p:cNvPr>
              <p:cNvSpPr/>
              <p:nvPr/>
            </p:nvSpPr>
            <p:spPr>
              <a:xfrm>
                <a:off x="6535271" y="2506600"/>
                <a:ext cx="4502765" cy="2032638"/>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TextBox 31">
              <a:extLst>
                <a:ext uri="{FF2B5EF4-FFF2-40B4-BE49-F238E27FC236}">
                  <a16:creationId xmlns:a16="http://schemas.microsoft.com/office/drawing/2014/main" id="{49E93A06-AE34-F952-169F-27AE1412302A}"/>
                </a:ext>
              </a:extLst>
            </p:cNvPr>
            <p:cNvSpPr txBox="1"/>
            <p:nvPr/>
          </p:nvSpPr>
          <p:spPr>
            <a:xfrm>
              <a:off x="2448975" y="4655920"/>
              <a:ext cx="1775401" cy="369332"/>
            </a:xfrm>
            <a:prstGeom prst="rect">
              <a:avLst/>
            </a:prstGeom>
            <a:noFill/>
          </p:spPr>
          <p:txBody>
            <a:bodyPr wrap="square" rtlCol="0">
              <a:spAutoFit/>
            </a:bodyPr>
            <a:lstStyle/>
            <a:p>
              <a:r>
                <a:rPr lang="en-US" b="1" dirty="0">
                  <a:solidFill>
                    <a:schemeClr val="accent2"/>
                  </a:solidFill>
                </a:rPr>
                <a:t>Phase 1.5</a:t>
              </a:r>
            </a:p>
          </p:txBody>
        </p:sp>
      </p:grpSp>
      <p:sp>
        <p:nvSpPr>
          <p:cNvPr id="7" name="TextBox 6">
            <a:extLst>
              <a:ext uri="{FF2B5EF4-FFF2-40B4-BE49-F238E27FC236}">
                <a16:creationId xmlns:a16="http://schemas.microsoft.com/office/drawing/2014/main" id="{926ED2DB-63AB-B803-2F9C-492E4834BA3F}"/>
              </a:ext>
            </a:extLst>
          </p:cNvPr>
          <p:cNvSpPr txBox="1"/>
          <p:nvPr/>
        </p:nvSpPr>
        <p:spPr>
          <a:xfrm>
            <a:off x="237430" y="1031787"/>
            <a:ext cx="7239695" cy="954107"/>
          </a:xfrm>
          <a:prstGeom prst="rect">
            <a:avLst/>
          </a:prstGeom>
          <a:noFill/>
          <a:ln>
            <a:solidFill>
              <a:srgbClr val="002060"/>
            </a:solidFill>
          </a:ln>
        </p:spPr>
        <p:txBody>
          <a:bodyPr wrap="square" rtlCol="0">
            <a:spAutoFit/>
          </a:bodyPr>
          <a:lstStyle/>
          <a:p>
            <a:pPr marL="285750" indent="-285750">
              <a:buFont typeface="Arial" panose="020B0604020202020204" pitchFamily="34" charset="0"/>
              <a:buChar char="•"/>
            </a:pPr>
            <a:r>
              <a:rPr lang="en-US" sz="1400" dirty="0">
                <a:solidFill>
                  <a:schemeClr val="accent1"/>
                </a:solidFill>
              </a:rPr>
              <a:t>Phase 1</a:t>
            </a:r>
            <a:r>
              <a:rPr lang="en-US" sz="1400" dirty="0"/>
              <a:t>: Cryo-rf Gun and YAG screen (no laser) </a:t>
            </a:r>
            <a:r>
              <a:rPr lang="en-US" sz="1400" dirty="0">
                <a:sym typeface="Wingdings" panose="05000000000000000000" pitchFamily="2" charset="2"/>
              </a:rPr>
              <a:t> Dark current studies</a:t>
            </a:r>
            <a:endParaRPr lang="en-US" sz="1400" dirty="0"/>
          </a:p>
          <a:p>
            <a:pPr marL="285750" indent="-285750">
              <a:buFont typeface="Arial" panose="020B0604020202020204" pitchFamily="34" charset="0"/>
              <a:buChar char="•"/>
            </a:pPr>
            <a:r>
              <a:rPr lang="en-US" sz="1400" dirty="0">
                <a:solidFill>
                  <a:schemeClr val="accent2"/>
                </a:solidFill>
              </a:rPr>
              <a:t>Phase 1.5</a:t>
            </a:r>
            <a:r>
              <a:rPr lang="en-US" sz="1400" dirty="0"/>
              <a:t>: </a:t>
            </a:r>
            <a:r>
              <a:rPr lang="en-US" sz="1400" dirty="0">
                <a:solidFill>
                  <a:schemeClr val="accent1"/>
                </a:solidFill>
              </a:rPr>
              <a:t>Phase 1</a:t>
            </a:r>
            <a:r>
              <a:rPr lang="en-US" sz="1400" dirty="0"/>
              <a:t> + Mirror box </a:t>
            </a:r>
            <a:r>
              <a:rPr lang="en-US" sz="1400" dirty="0">
                <a:sym typeface="Wingdings" panose="05000000000000000000" pitchFamily="2" charset="2"/>
              </a:rPr>
              <a:t> </a:t>
            </a:r>
            <a:r>
              <a:rPr lang="en-US" sz="1400" dirty="0"/>
              <a:t>First photoelectrons from Cu cathode</a:t>
            </a:r>
          </a:p>
          <a:p>
            <a:pPr marL="285750" indent="-285750">
              <a:buFont typeface="Arial" panose="020B0604020202020204" pitchFamily="34" charset="0"/>
              <a:buChar char="•"/>
            </a:pPr>
            <a:r>
              <a:rPr lang="en-US" sz="1400" dirty="0">
                <a:solidFill>
                  <a:schemeClr val="accent3"/>
                </a:solidFill>
              </a:rPr>
              <a:t>Phase 2</a:t>
            </a:r>
            <a:r>
              <a:rPr lang="en-US" sz="1400" dirty="0"/>
              <a:t>: </a:t>
            </a:r>
            <a:r>
              <a:rPr lang="en-US" sz="1400" dirty="0">
                <a:solidFill>
                  <a:schemeClr val="accent2"/>
                </a:solidFill>
              </a:rPr>
              <a:t>Phase 1.5</a:t>
            </a:r>
            <a:r>
              <a:rPr lang="en-US" sz="1400" dirty="0"/>
              <a:t> + Diagnostics </a:t>
            </a:r>
            <a:r>
              <a:rPr lang="en-US" sz="1400" dirty="0">
                <a:sym typeface="Wingdings" panose="05000000000000000000" pitchFamily="2" charset="2"/>
              </a:rPr>
              <a:t> </a:t>
            </a:r>
            <a:r>
              <a:rPr lang="en-US" sz="1400" dirty="0"/>
              <a:t>Full characterization of Cu photoelectrons</a:t>
            </a:r>
          </a:p>
          <a:p>
            <a:pPr marL="285750" indent="-285750">
              <a:buFont typeface="Arial" panose="020B0604020202020204" pitchFamily="34" charset="0"/>
              <a:buChar char="•"/>
            </a:pPr>
            <a:r>
              <a:rPr lang="en-US" sz="1400" dirty="0">
                <a:solidFill>
                  <a:srgbClr val="00B050"/>
                </a:solidFill>
              </a:rPr>
              <a:t>Phase 3</a:t>
            </a:r>
            <a:r>
              <a:rPr lang="en-US" sz="1400" dirty="0"/>
              <a:t>: Loadlock + </a:t>
            </a:r>
            <a:r>
              <a:rPr lang="en-US" sz="1400" dirty="0">
                <a:solidFill>
                  <a:schemeClr val="accent3"/>
                </a:solidFill>
              </a:rPr>
              <a:t>Phase 2</a:t>
            </a:r>
            <a:r>
              <a:rPr lang="en-US" sz="1400" dirty="0">
                <a:solidFill>
                  <a:srgbClr val="00B050"/>
                </a:solidFill>
              </a:rPr>
              <a:t> </a:t>
            </a:r>
            <a:r>
              <a:rPr lang="en-US" sz="1400" dirty="0">
                <a:sym typeface="Wingdings" panose="05000000000000000000" pitchFamily="2" charset="2"/>
              </a:rPr>
              <a:t> Alternative cathodes (e.g. </a:t>
            </a:r>
            <a:r>
              <a:rPr lang="en-US" sz="1400" dirty="0" err="1">
                <a:sym typeface="Wingdings" panose="05000000000000000000" pitchFamily="2" charset="2"/>
              </a:rPr>
              <a:t>CsTe</a:t>
            </a:r>
            <a:r>
              <a:rPr lang="en-US" sz="1400" dirty="0">
                <a:sym typeface="Wingdings" panose="05000000000000000000" pitchFamily="2" charset="2"/>
              </a:rPr>
              <a:t>)</a:t>
            </a:r>
            <a:endParaRPr lang="en-US" sz="1400" dirty="0"/>
          </a:p>
        </p:txBody>
      </p:sp>
      <p:sp>
        <p:nvSpPr>
          <p:cNvPr id="10" name="TextBox 9">
            <a:extLst>
              <a:ext uri="{FF2B5EF4-FFF2-40B4-BE49-F238E27FC236}">
                <a16:creationId xmlns:a16="http://schemas.microsoft.com/office/drawing/2014/main" id="{CEB3975E-6DFB-9D89-8D97-4D9294A27730}"/>
              </a:ext>
            </a:extLst>
          </p:cNvPr>
          <p:cNvSpPr txBox="1"/>
          <p:nvPr/>
        </p:nvSpPr>
        <p:spPr>
          <a:xfrm>
            <a:off x="8454411" y="5220275"/>
            <a:ext cx="2093366" cy="369332"/>
          </a:xfrm>
          <a:prstGeom prst="rect">
            <a:avLst/>
          </a:prstGeom>
          <a:noFill/>
        </p:spPr>
        <p:txBody>
          <a:bodyPr wrap="square" rtlCol="0">
            <a:spAutoFit/>
          </a:bodyPr>
          <a:lstStyle/>
          <a:p>
            <a:r>
              <a:rPr lang="en-US" dirty="0">
                <a:solidFill>
                  <a:schemeClr val="accent3"/>
                </a:solidFill>
              </a:rPr>
              <a:t>.. </a:t>
            </a:r>
            <a:r>
              <a:rPr lang="en-US" b="1" dirty="0">
                <a:solidFill>
                  <a:schemeClr val="accent3"/>
                </a:solidFill>
              </a:rPr>
              <a:t>Phase 2 </a:t>
            </a:r>
            <a:r>
              <a:rPr lang="en-US" dirty="0">
                <a:solidFill>
                  <a:schemeClr val="accent3"/>
                </a:solidFill>
              </a:rPr>
              <a:t>..</a:t>
            </a:r>
          </a:p>
        </p:txBody>
      </p:sp>
      <p:sp>
        <p:nvSpPr>
          <p:cNvPr id="11" name="Arrow: Right 10">
            <a:extLst>
              <a:ext uri="{FF2B5EF4-FFF2-40B4-BE49-F238E27FC236}">
                <a16:creationId xmlns:a16="http://schemas.microsoft.com/office/drawing/2014/main" id="{60346DF0-B416-A476-02D2-5C527862C62F}"/>
              </a:ext>
            </a:extLst>
          </p:cNvPr>
          <p:cNvSpPr/>
          <p:nvPr/>
        </p:nvSpPr>
        <p:spPr>
          <a:xfrm rot="20556905">
            <a:off x="7578292" y="5523986"/>
            <a:ext cx="870531" cy="350513"/>
          </a:xfrm>
          <a:prstGeom prst="rightArrow">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3565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1" grpId="0" animBg="1"/>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D5E05-C251-328B-DAF5-5AF4701A9F1B}"/>
            </a:ext>
          </a:extLst>
        </p:cNvPr>
        <p:cNvGrpSpPr/>
        <p:nvPr/>
      </p:nvGrpSpPr>
      <p:grpSpPr>
        <a:xfrm>
          <a:off x="0" y="0"/>
          <a:ext cx="0" cy="0"/>
          <a:chOff x="0" y="0"/>
          <a:chExt cx="0" cy="0"/>
        </a:xfrm>
      </p:grpSpPr>
      <p:grpSp>
        <p:nvGrpSpPr>
          <p:cNvPr id="17" name="Group 16">
            <a:extLst>
              <a:ext uri="{FF2B5EF4-FFF2-40B4-BE49-F238E27FC236}">
                <a16:creationId xmlns:a16="http://schemas.microsoft.com/office/drawing/2014/main" id="{354A389C-61D8-A01C-EEDD-BF0BE5119264}"/>
              </a:ext>
            </a:extLst>
          </p:cNvPr>
          <p:cNvGrpSpPr/>
          <p:nvPr/>
        </p:nvGrpSpPr>
        <p:grpSpPr>
          <a:xfrm>
            <a:off x="526338" y="2212714"/>
            <a:ext cx="5278853" cy="3986072"/>
            <a:chOff x="526338" y="2212714"/>
            <a:chExt cx="5278853" cy="3986072"/>
          </a:xfrm>
        </p:grpSpPr>
        <p:pic>
          <p:nvPicPr>
            <p:cNvPr id="8" name="Picture 7">
              <a:extLst>
                <a:ext uri="{FF2B5EF4-FFF2-40B4-BE49-F238E27FC236}">
                  <a16:creationId xmlns:a16="http://schemas.microsoft.com/office/drawing/2014/main" id="{DF877052-352C-6E6A-37A2-BDF0B1A8201F}"/>
                </a:ext>
              </a:extLst>
            </p:cNvPr>
            <p:cNvPicPr>
              <a:picLocks noChangeAspect="1"/>
            </p:cNvPicPr>
            <p:nvPr/>
          </p:nvPicPr>
          <p:blipFill>
            <a:blip r:embed="rId2"/>
            <a:stretch>
              <a:fillRect/>
            </a:stretch>
          </p:blipFill>
          <p:spPr>
            <a:xfrm>
              <a:off x="526338" y="2212714"/>
              <a:ext cx="5278853" cy="3986072"/>
            </a:xfrm>
            <a:prstGeom prst="rect">
              <a:avLst/>
            </a:prstGeom>
          </p:spPr>
        </p:pic>
        <p:sp>
          <p:nvSpPr>
            <p:cNvPr id="14" name="Arrow: Right 13">
              <a:extLst>
                <a:ext uri="{FF2B5EF4-FFF2-40B4-BE49-F238E27FC236}">
                  <a16:creationId xmlns:a16="http://schemas.microsoft.com/office/drawing/2014/main" id="{6F555C65-AC06-2E7D-9ABF-53CB4C4BD81A}"/>
                </a:ext>
              </a:extLst>
            </p:cNvPr>
            <p:cNvSpPr/>
            <p:nvPr/>
          </p:nvSpPr>
          <p:spPr>
            <a:xfrm>
              <a:off x="1907858" y="4144968"/>
              <a:ext cx="1257906" cy="327190"/>
            </a:xfrm>
            <a:prstGeom prst="rightArrow">
              <a:avLst/>
            </a:prstGeom>
            <a:solidFill>
              <a:schemeClr val="accent2">
                <a:lumMod val="60000"/>
                <a:lumOff val="4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e-beam</a:t>
              </a:r>
            </a:p>
          </p:txBody>
        </p:sp>
      </p:grpSp>
      <p:sp>
        <p:nvSpPr>
          <p:cNvPr id="2" name="Title 1">
            <a:extLst>
              <a:ext uri="{FF2B5EF4-FFF2-40B4-BE49-F238E27FC236}">
                <a16:creationId xmlns:a16="http://schemas.microsoft.com/office/drawing/2014/main" id="{501EA109-0AEE-2CD3-6809-FB6CBC040274}"/>
              </a:ext>
            </a:extLst>
          </p:cNvPr>
          <p:cNvSpPr>
            <a:spLocks noGrp="1"/>
          </p:cNvSpPr>
          <p:nvPr>
            <p:ph type="title"/>
          </p:nvPr>
        </p:nvSpPr>
        <p:spPr/>
        <p:txBody>
          <a:bodyPr/>
          <a:lstStyle/>
          <a:p>
            <a:r>
              <a:rPr lang="en-US" dirty="0"/>
              <a:t>Photo-electrons from Cu Cathodes</a:t>
            </a:r>
          </a:p>
        </p:txBody>
      </p:sp>
      <p:sp>
        <p:nvSpPr>
          <p:cNvPr id="3" name="Date Placeholder 2">
            <a:extLst>
              <a:ext uri="{FF2B5EF4-FFF2-40B4-BE49-F238E27FC236}">
                <a16:creationId xmlns:a16="http://schemas.microsoft.com/office/drawing/2014/main" id="{146A73F4-EAEF-E097-F2C2-6A5780ACEC7F}"/>
              </a:ext>
            </a:extLst>
          </p:cNvPr>
          <p:cNvSpPr>
            <a:spLocks noGrp="1"/>
          </p:cNvSpPr>
          <p:nvPr>
            <p:ph type="dt" sz="half" idx="10"/>
          </p:nvPr>
        </p:nvSpPr>
        <p:spPr/>
        <p:txBody>
          <a:bodyPr/>
          <a:lstStyle/>
          <a:p>
            <a:fld id="{A0E2FA76-88C5-F640-8681-A024AEFF50BD}" type="datetime1">
              <a:rPr lang="en-US" smtClean="0"/>
              <a:t>3/4/2025</a:t>
            </a:fld>
            <a:endParaRPr lang="en-US"/>
          </a:p>
        </p:txBody>
      </p:sp>
      <p:sp>
        <p:nvSpPr>
          <p:cNvPr id="4" name="Footer Placeholder 3">
            <a:extLst>
              <a:ext uri="{FF2B5EF4-FFF2-40B4-BE49-F238E27FC236}">
                <a16:creationId xmlns:a16="http://schemas.microsoft.com/office/drawing/2014/main" id="{8E9F05CC-A984-C9CA-C18D-AEF6BD435A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32EFDB-9D97-02F1-C53D-188F7C824F30}"/>
              </a:ext>
            </a:extLst>
          </p:cNvPr>
          <p:cNvSpPr>
            <a:spLocks noGrp="1"/>
          </p:cNvSpPr>
          <p:nvPr>
            <p:ph type="sldNum" sz="quarter" idx="12"/>
          </p:nvPr>
        </p:nvSpPr>
        <p:spPr/>
        <p:txBody>
          <a:bodyPr/>
          <a:lstStyle/>
          <a:p>
            <a:fld id="{921CBE81-14BD-7343-B359-01BCBA3179F9}" type="slidenum">
              <a:rPr lang="en-US" smtClean="0"/>
              <a:t>28</a:t>
            </a:fld>
            <a:endParaRPr lang="en-US"/>
          </a:p>
        </p:txBody>
      </p:sp>
      <p:sp>
        <p:nvSpPr>
          <p:cNvPr id="6" name="TextBox 5">
            <a:extLst>
              <a:ext uri="{FF2B5EF4-FFF2-40B4-BE49-F238E27FC236}">
                <a16:creationId xmlns:a16="http://schemas.microsoft.com/office/drawing/2014/main" id="{C458BFB8-2DFA-A792-58EC-A933B6172F05}"/>
              </a:ext>
            </a:extLst>
          </p:cNvPr>
          <p:cNvSpPr txBox="1"/>
          <p:nvPr/>
        </p:nvSpPr>
        <p:spPr>
          <a:xfrm>
            <a:off x="204688" y="928728"/>
            <a:ext cx="10141579" cy="1200329"/>
          </a:xfrm>
          <a:prstGeom prst="rect">
            <a:avLst/>
          </a:prstGeom>
          <a:noFill/>
        </p:spPr>
        <p:txBody>
          <a:bodyPr wrap="square" rtlCol="0">
            <a:spAutoFit/>
          </a:bodyPr>
          <a:lstStyle/>
          <a:p>
            <a:pPr marL="285750" indent="-285750">
              <a:buFont typeface="Arial" panose="020B0604020202020204" pitchFamily="34" charset="0"/>
              <a:buChar char="•"/>
            </a:pPr>
            <a:r>
              <a:rPr lang="en-US" dirty="0"/>
              <a:t>Current status of the beamline: mirror box for UV injection</a:t>
            </a:r>
          </a:p>
          <a:p>
            <a:pPr marL="285750" indent="-285750">
              <a:buFont typeface="Arial" panose="020B0604020202020204" pitchFamily="34" charset="0"/>
              <a:buChar char="•"/>
            </a:pPr>
            <a:r>
              <a:rPr lang="en-US" dirty="0"/>
              <a:t>Finalizing laser transport and RF synchronization</a:t>
            </a:r>
          </a:p>
          <a:p>
            <a:pPr marL="285750" indent="-285750">
              <a:buFont typeface="Arial" panose="020B0604020202020204" pitchFamily="34" charset="0"/>
              <a:buChar char="•"/>
            </a:pPr>
            <a:r>
              <a:rPr lang="en-US" dirty="0"/>
              <a:t>First beams expected in March</a:t>
            </a:r>
          </a:p>
          <a:p>
            <a:pPr marL="285750" indent="-285750">
              <a:buFont typeface="Arial" panose="020B0604020202020204" pitchFamily="34" charset="0"/>
              <a:buChar char="•"/>
            </a:pPr>
            <a:r>
              <a:rPr lang="en-US" dirty="0"/>
              <a:t>Finalizing diagnostics (TEM grid and spectrometer) for full characterization ~Summer 2025</a:t>
            </a:r>
          </a:p>
        </p:txBody>
      </p:sp>
      <p:grpSp>
        <p:nvGrpSpPr>
          <p:cNvPr id="12" name="Group 11">
            <a:extLst>
              <a:ext uri="{FF2B5EF4-FFF2-40B4-BE49-F238E27FC236}">
                <a16:creationId xmlns:a16="http://schemas.microsoft.com/office/drawing/2014/main" id="{8898D35A-2438-E3E2-6E91-408F952969E4}"/>
              </a:ext>
            </a:extLst>
          </p:cNvPr>
          <p:cNvGrpSpPr/>
          <p:nvPr/>
        </p:nvGrpSpPr>
        <p:grpSpPr>
          <a:xfrm>
            <a:off x="7493697" y="2185494"/>
            <a:ext cx="4078125" cy="4151486"/>
            <a:chOff x="7764633" y="2227829"/>
            <a:chExt cx="4078125" cy="4151486"/>
          </a:xfrm>
        </p:grpSpPr>
        <p:pic>
          <p:nvPicPr>
            <p:cNvPr id="7" name="Picture 6">
              <a:extLst>
                <a:ext uri="{FF2B5EF4-FFF2-40B4-BE49-F238E27FC236}">
                  <a16:creationId xmlns:a16="http://schemas.microsoft.com/office/drawing/2014/main" id="{7595DFC2-9E56-FC11-C428-D7FE3E1FC575}"/>
                </a:ext>
              </a:extLst>
            </p:cNvPr>
            <p:cNvPicPr>
              <a:picLocks noChangeAspect="1"/>
            </p:cNvPicPr>
            <p:nvPr/>
          </p:nvPicPr>
          <p:blipFill>
            <a:blip r:embed="rId3"/>
            <a:stretch>
              <a:fillRect/>
            </a:stretch>
          </p:blipFill>
          <p:spPr>
            <a:xfrm>
              <a:off x="7764634" y="2227829"/>
              <a:ext cx="3977931" cy="2008152"/>
            </a:xfrm>
            <a:prstGeom prst="rect">
              <a:avLst/>
            </a:prstGeom>
            <a:ln>
              <a:solidFill>
                <a:schemeClr val="bg1"/>
              </a:solidFill>
            </a:ln>
          </p:spPr>
        </p:pic>
        <p:pic>
          <p:nvPicPr>
            <p:cNvPr id="9" name="Picture 8">
              <a:extLst>
                <a:ext uri="{FF2B5EF4-FFF2-40B4-BE49-F238E27FC236}">
                  <a16:creationId xmlns:a16="http://schemas.microsoft.com/office/drawing/2014/main" id="{67B9374A-C808-9C14-7DAF-895F0314A583}"/>
                </a:ext>
              </a:extLst>
            </p:cNvPr>
            <p:cNvPicPr>
              <a:picLocks noChangeAspect="1"/>
            </p:cNvPicPr>
            <p:nvPr/>
          </p:nvPicPr>
          <p:blipFill>
            <a:blip r:embed="rId4"/>
            <a:stretch>
              <a:fillRect/>
            </a:stretch>
          </p:blipFill>
          <p:spPr>
            <a:xfrm>
              <a:off x="7764633" y="4342431"/>
              <a:ext cx="3977931" cy="1791479"/>
            </a:xfrm>
            <a:prstGeom prst="rect">
              <a:avLst/>
            </a:prstGeom>
            <a:solidFill>
              <a:schemeClr val="bg1"/>
            </a:solidFill>
            <a:ln>
              <a:solidFill>
                <a:schemeClr val="bg1"/>
              </a:solidFill>
            </a:ln>
          </p:spPr>
        </p:pic>
        <p:sp>
          <p:nvSpPr>
            <p:cNvPr id="10" name="TextBox 9">
              <a:extLst>
                <a:ext uri="{FF2B5EF4-FFF2-40B4-BE49-F238E27FC236}">
                  <a16:creationId xmlns:a16="http://schemas.microsoft.com/office/drawing/2014/main" id="{20C38826-8485-1E9F-64B0-6696CA2F44CC}"/>
                </a:ext>
              </a:extLst>
            </p:cNvPr>
            <p:cNvSpPr txBox="1"/>
            <p:nvPr/>
          </p:nvSpPr>
          <p:spPr>
            <a:xfrm>
              <a:off x="9558165" y="3958982"/>
              <a:ext cx="2184400" cy="276999"/>
            </a:xfrm>
            <a:prstGeom prst="rect">
              <a:avLst/>
            </a:prstGeom>
            <a:noFill/>
          </p:spPr>
          <p:txBody>
            <a:bodyPr wrap="square" rtlCol="0">
              <a:spAutoFit/>
            </a:bodyPr>
            <a:lstStyle/>
            <a:p>
              <a:pPr algn="r"/>
              <a:r>
                <a:rPr lang="en-US" sz="1200" i="1" dirty="0"/>
                <a:t>Laser transport</a:t>
              </a:r>
            </a:p>
          </p:txBody>
        </p:sp>
        <p:sp>
          <p:nvSpPr>
            <p:cNvPr id="11" name="TextBox 10">
              <a:extLst>
                <a:ext uri="{FF2B5EF4-FFF2-40B4-BE49-F238E27FC236}">
                  <a16:creationId xmlns:a16="http://schemas.microsoft.com/office/drawing/2014/main" id="{6D9F966B-90DE-5EE8-07EA-5BA0C84D10D9}"/>
                </a:ext>
              </a:extLst>
            </p:cNvPr>
            <p:cNvSpPr txBox="1"/>
            <p:nvPr/>
          </p:nvSpPr>
          <p:spPr>
            <a:xfrm>
              <a:off x="9658358" y="6102316"/>
              <a:ext cx="2184400" cy="276999"/>
            </a:xfrm>
            <a:prstGeom prst="rect">
              <a:avLst/>
            </a:prstGeom>
            <a:noFill/>
          </p:spPr>
          <p:txBody>
            <a:bodyPr wrap="square" rtlCol="0">
              <a:spAutoFit/>
            </a:bodyPr>
            <a:lstStyle/>
            <a:p>
              <a:pPr algn="r"/>
              <a:r>
                <a:rPr lang="en-US" sz="1200" i="1" dirty="0"/>
                <a:t>Synchronization architecture</a:t>
              </a:r>
            </a:p>
          </p:txBody>
        </p:sp>
      </p:grpSp>
      <p:grpSp>
        <p:nvGrpSpPr>
          <p:cNvPr id="18" name="Group 17">
            <a:extLst>
              <a:ext uri="{FF2B5EF4-FFF2-40B4-BE49-F238E27FC236}">
                <a16:creationId xmlns:a16="http://schemas.microsoft.com/office/drawing/2014/main" id="{E7E11F9D-BCD5-BEC4-C565-E2BBA2841373}"/>
              </a:ext>
            </a:extLst>
          </p:cNvPr>
          <p:cNvGrpSpPr/>
          <p:nvPr/>
        </p:nvGrpSpPr>
        <p:grpSpPr>
          <a:xfrm>
            <a:off x="2145011" y="1176851"/>
            <a:ext cx="8483600" cy="4452516"/>
            <a:chOff x="1193065" y="1327569"/>
            <a:chExt cx="8483600" cy="4452516"/>
          </a:xfrm>
        </p:grpSpPr>
        <p:sp>
          <p:nvSpPr>
            <p:cNvPr id="16" name="Rectangle 15">
              <a:extLst>
                <a:ext uri="{FF2B5EF4-FFF2-40B4-BE49-F238E27FC236}">
                  <a16:creationId xmlns:a16="http://schemas.microsoft.com/office/drawing/2014/main" id="{B7168410-A8D6-30F8-C02D-AE3AC4EBB7E8}"/>
                </a:ext>
              </a:extLst>
            </p:cNvPr>
            <p:cNvSpPr/>
            <p:nvPr/>
          </p:nvSpPr>
          <p:spPr>
            <a:xfrm>
              <a:off x="1193065" y="1327569"/>
              <a:ext cx="8483600" cy="4452516"/>
            </a:xfrm>
            <a:prstGeom prst="rect">
              <a:avLst/>
            </a:prstGeom>
            <a:solidFill>
              <a:schemeClr val="bg1"/>
            </a:solid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CFA2E7DB-C43B-04B4-0000-37E930C54805}"/>
                </a:ext>
              </a:extLst>
            </p:cNvPr>
            <p:cNvPicPr>
              <a:picLocks noChangeAspect="1"/>
            </p:cNvPicPr>
            <p:nvPr/>
          </p:nvPicPr>
          <p:blipFill>
            <a:blip r:embed="rId5">
              <a:extLst>
                <a:ext uri="{28A0092B-C50C-407E-A947-70E740481C1C}">
                  <a14:useLocalDpi xmlns:a14="http://schemas.microsoft.com/office/drawing/2010/main" val="0"/>
                </a:ext>
              </a:extLst>
            </a:blip>
            <a:srcRect r="5868"/>
            <a:stretch/>
          </p:blipFill>
          <p:spPr>
            <a:xfrm rot="5400000">
              <a:off x="5673033" y="1950422"/>
              <a:ext cx="4147989" cy="3304933"/>
            </a:xfrm>
            <a:prstGeom prst="rect">
              <a:avLst/>
            </a:prstGeom>
          </p:spPr>
        </p:pic>
      </p:grpSp>
      <p:pic>
        <p:nvPicPr>
          <p:cNvPr id="20" name="Picture 19">
            <a:extLst>
              <a:ext uri="{FF2B5EF4-FFF2-40B4-BE49-F238E27FC236}">
                <a16:creationId xmlns:a16="http://schemas.microsoft.com/office/drawing/2014/main" id="{FFB6C39B-A9DD-5F6B-7E15-08508948B634}"/>
              </a:ext>
            </a:extLst>
          </p:cNvPr>
          <p:cNvPicPr>
            <a:picLocks noChangeAspect="1"/>
          </p:cNvPicPr>
          <p:nvPr/>
        </p:nvPicPr>
        <p:blipFill>
          <a:blip r:embed="rId6"/>
          <a:stretch>
            <a:fillRect/>
          </a:stretch>
        </p:blipFill>
        <p:spPr>
          <a:xfrm>
            <a:off x="2309096" y="1378176"/>
            <a:ext cx="4530992" cy="4147989"/>
          </a:xfrm>
          <a:prstGeom prst="rect">
            <a:avLst/>
          </a:prstGeom>
        </p:spPr>
      </p:pic>
      <p:cxnSp>
        <p:nvCxnSpPr>
          <p:cNvPr id="22" name="Straight Arrow Connector 21">
            <a:extLst>
              <a:ext uri="{FF2B5EF4-FFF2-40B4-BE49-F238E27FC236}">
                <a16:creationId xmlns:a16="http://schemas.microsoft.com/office/drawing/2014/main" id="{1EC5A632-9EC1-C3DE-FFF3-5B96C93F0657}"/>
              </a:ext>
            </a:extLst>
          </p:cNvPr>
          <p:cNvCxnSpPr>
            <a:cxnSpLocks/>
          </p:cNvCxnSpPr>
          <p:nvPr/>
        </p:nvCxnSpPr>
        <p:spPr>
          <a:xfrm flipV="1">
            <a:off x="5190244" y="2452460"/>
            <a:ext cx="779031" cy="124013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4" name="TextBox 23">
            <a:extLst>
              <a:ext uri="{FF2B5EF4-FFF2-40B4-BE49-F238E27FC236}">
                <a16:creationId xmlns:a16="http://schemas.microsoft.com/office/drawing/2014/main" id="{FC0DBA3B-A12C-FD21-BFD8-424B1B473B2B}"/>
              </a:ext>
            </a:extLst>
          </p:cNvPr>
          <p:cNvSpPr txBox="1"/>
          <p:nvPr/>
        </p:nvSpPr>
        <p:spPr>
          <a:xfrm>
            <a:off x="5878261" y="2002232"/>
            <a:ext cx="961828" cy="461665"/>
          </a:xfrm>
          <a:prstGeom prst="rect">
            <a:avLst/>
          </a:prstGeom>
          <a:noFill/>
        </p:spPr>
        <p:txBody>
          <a:bodyPr wrap="square" rtlCol="0">
            <a:spAutoFit/>
          </a:bodyPr>
          <a:lstStyle/>
          <a:p>
            <a:r>
              <a:rPr lang="en-US" sz="1200" dirty="0"/>
              <a:t>In-vacuum mirror</a:t>
            </a:r>
          </a:p>
        </p:txBody>
      </p:sp>
      <p:sp>
        <p:nvSpPr>
          <p:cNvPr id="26" name="Arrow: Down 25">
            <a:extLst>
              <a:ext uri="{FF2B5EF4-FFF2-40B4-BE49-F238E27FC236}">
                <a16:creationId xmlns:a16="http://schemas.microsoft.com/office/drawing/2014/main" id="{491B329F-F2C1-5074-0A1F-2CE4DED6E189}"/>
              </a:ext>
            </a:extLst>
          </p:cNvPr>
          <p:cNvSpPr/>
          <p:nvPr/>
        </p:nvSpPr>
        <p:spPr>
          <a:xfrm>
            <a:off x="4720011" y="3984810"/>
            <a:ext cx="178112" cy="1286178"/>
          </a:xfrm>
          <a:prstGeom prst="downArrow">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rrow: Right 26">
            <a:extLst>
              <a:ext uri="{FF2B5EF4-FFF2-40B4-BE49-F238E27FC236}">
                <a16:creationId xmlns:a16="http://schemas.microsoft.com/office/drawing/2014/main" id="{41F1B1E0-E8D6-F98E-AF8F-3F114CC2BE86}"/>
              </a:ext>
            </a:extLst>
          </p:cNvPr>
          <p:cNvSpPr/>
          <p:nvPr/>
        </p:nvSpPr>
        <p:spPr>
          <a:xfrm>
            <a:off x="8113060" y="3769488"/>
            <a:ext cx="1257906" cy="327190"/>
          </a:xfrm>
          <a:prstGeom prst="rightArrow">
            <a:avLst/>
          </a:prstGeom>
          <a:solidFill>
            <a:schemeClr val="accent2">
              <a:lumMod val="60000"/>
              <a:lumOff val="4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e-beam</a:t>
            </a:r>
          </a:p>
        </p:txBody>
      </p:sp>
      <p:sp>
        <p:nvSpPr>
          <p:cNvPr id="28" name="TextBox 27">
            <a:extLst>
              <a:ext uri="{FF2B5EF4-FFF2-40B4-BE49-F238E27FC236}">
                <a16:creationId xmlns:a16="http://schemas.microsoft.com/office/drawing/2014/main" id="{835DA79C-879B-A61A-ED02-66BF45778C21}"/>
              </a:ext>
            </a:extLst>
          </p:cNvPr>
          <p:cNvSpPr txBox="1"/>
          <p:nvPr/>
        </p:nvSpPr>
        <p:spPr>
          <a:xfrm>
            <a:off x="7004173" y="1384969"/>
            <a:ext cx="1410281" cy="338554"/>
          </a:xfrm>
          <a:prstGeom prst="rect">
            <a:avLst/>
          </a:prstGeom>
          <a:noFill/>
        </p:spPr>
        <p:txBody>
          <a:bodyPr wrap="square" rtlCol="0">
            <a:spAutoFit/>
          </a:bodyPr>
          <a:lstStyle/>
          <a:p>
            <a:r>
              <a:rPr lang="en-US" sz="1600" dirty="0">
                <a:solidFill>
                  <a:schemeClr val="bg1"/>
                </a:solidFill>
              </a:rPr>
              <a:t>Side view</a:t>
            </a:r>
          </a:p>
        </p:txBody>
      </p:sp>
    </p:spTree>
    <p:extLst>
      <p:ext uri="{BB962C8B-B14F-4D97-AF65-F5344CB8AC3E}">
        <p14:creationId xmlns:p14="http://schemas.microsoft.com/office/powerpoint/2010/main" val="3445615341"/>
      </p:ext>
    </p:extLst>
  </p:cSld>
  <p:clrMapOvr>
    <a:masterClrMapping/>
  </p:clrMapOvr>
</p:sld>
</file>

<file path=ppt/theme/theme1.xml><?xml version="1.0" encoding="utf-8"?>
<a:theme xmlns:a="http://schemas.openxmlformats.org/drawingml/2006/main" name="Bright Beams theme">
  <a:themeElements>
    <a:clrScheme name="CBB COLORS">
      <a:dk1>
        <a:srgbClr val="000000"/>
      </a:dk1>
      <a:lt1>
        <a:srgbClr val="FFFFFF"/>
      </a:lt1>
      <a:dk2>
        <a:srgbClr val="CBCBCB"/>
      </a:dk2>
      <a:lt2>
        <a:srgbClr val="E5E5E5"/>
      </a:lt2>
      <a:accent1>
        <a:srgbClr val="B31B1B"/>
      </a:accent1>
      <a:accent2>
        <a:srgbClr val="08657C"/>
      </a:accent2>
      <a:accent3>
        <a:srgbClr val="FE7E00"/>
      </a:accent3>
      <a:accent4>
        <a:srgbClr val="CB2A10"/>
      </a:accent4>
      <a:accent5>
        <a:srgbClr val="9D9583"/>
      </a:accent5>
      <a:accent6>
        <a:srgbClr val="CBCBCB"/>
      </a:accent6>
      <a:hlink>
        <a:srgbClr val="FE7E00"/>
      </a:hlink>
      <a:folHlink>
        <a:srgbClr val="CB2A10"/>
      </a:folHlink>
    </a:clrScheme>
    <a:fontScheme name="1_CesrTA_Review">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esrTA_Review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CesrTA_Review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CesrTA_Review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CesrTA_Review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CesrTA_Review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CesrTA_Review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CesrTA_Review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lideTemp_16to9" id="{E16BDA77-B995-E740-BEAD-CFA7EAD27E0C}" vid="{9302349C-FF9F-3F46-9DE4-BC53EE1B2B8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2025-02-27 - BDC</Template>
  <TotalTime>18415</TotalTime>
  <Words>2636</Words>
  <Application>Microsoft Office PowerPoint</Application>
  <PresentationFormat>Widescreen</PresentationFormat>
  <Paragraphs>380</Paragraphs>
  <Slides>28</Slides>
  <Notes>7</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Cambria Math</vt:lpstr>
      <vt:lpstr>Wingdings</vt:lpstr>
      <vt:lpstr>Bright Beams theme</vt:lpstr>
      <vt:lpstr>Status of the CYBORG beamline at UCLA: Cryo-RF Photoinjectors for High Brightness Electron Beams</vt:lpstr>
      <vt:lpstr>Collaborators</vt:lpstr>
      <vt:lpstr>Outline</vt:lpstr>
      <vt:lpstr>Advantages of Cryo-RF Guns</vt:lpstr>
      <vt:lpstr>Cryo-RF Gun for UCXFEL</vt:lpstr>
      <vt:lpstr>Magnetized Cryo-RF Gun for Flat Beams</vt:lpstr>
      <vt:lpstr>1.6 Cell Cryo-RF Gun for the UCXFEL</vt:lpstr>
      <vt:lpstr>CYBORG Beamline</vt:lpstr>
      <vt:lpstr>Dark Current in CYBORG</vt:lpstr>
      <vt:lpstr>Photo-electrons from Cu Cathodes</vt:lpstr>
      <vt:lpstr>Photo-electrons from Cu Cathodes</vt:lpstr>
      <vt:lpstr>Photo-electrons from Cu Cathodes</vt:lpstr>
      <vt:lpstr>Insertable Cathodes</vt:lpstr>
      <vt:lpstr>Summary</vt:lpstr>
      <vt:lpstr>PowerPoint Presentation</vt:lpstr>
      <vt:lpstr>Advantages of Cryo-RF Guns</vt:lpstr>
      <vt:lpstr>MTE and QE vs Temperature</vt:lpstr>
      <vt:lpstr>MTE &amp; QE Equations</vt:lpstr>
      <vt:lpstr>RF Infrastructure</vt:lpstr>
      <vt:lpstr>RF Infrastructure (2)</vt:lpstr>
      <vt:lpstr>Conditioning</vt:lpstr>
      <vt:lpstr>RF Power</vt:lpstr>
      <vt:lpstr>Laser/RF Timing</vt:lpstr>
      <vt:lpstr>Phase Lock Loop (PLL)</vt:lpstr>
      <vt:lpstr>Synchronization architecture</vt:lpstr>
      <vt:lpstr>UV Laser</vt:lpstr>
      <vt:lpstr>Beamline upgrade plan</vt:lpstr>
      <vt:lpstr>Photo-electrons from Cu Cathodes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Fabio Bosco</dc:creator>
  <cp:lastModifiedBy>Fabio Bosco</cp:lastModifiedBy>
  <cp:revision>2</cp:revision>
  <dcterms:created xsi:type="dcterms:W3CDTF">2025-02-19T20:32:08Z</dcterms:created>
  <dcterms:modified xsi:type="dcterms:W3CDTF">2025-03-04T20:07:40Z</dcterms:modified>
</cp:coreProperties>
</file>