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"/>
  </p:notesMasterIdLst>
  <p:sldIdLst>
    <p:sldId id="989" r:id="rId2"/>
  </p:sldIdLst>
  <p:sldSz cx="9906000" cy="6858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FF"/>
    <a:srgbClr val="0000FF"/>
    <a:srgbClr val="006600"/>
    <a:srgbClr val="0A2C45"/>
    <a:srgbClr val="0000CC"/>
    <a:srgbClr val="003399"/>
    <a:srgbClr val="000099"/>
    <a:srgbClr val="FFFF66"/>
    <a:srgbClr val="03145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50" autoAdjust="0"/>
    <p:restoredTop sz="96461" autoAdjust="0"/>
  </p:normalViewPr>
  <p:slideViewPr>
    <p:cSldViewPr>
      <p:cViewPr varScale="1">
        <p:scale>
          <a:sx n="124" d="100"/>
          <a:sy n="124" d="100"/>
        </p:scale>
        <p:origin x="1000" y="1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47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7B9B2E5-D583-448C-8749-C225EAE9E87D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3219C2D-2472-48CA-B0D5-A3EED847F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25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0D03D3-798D-40BA-B797-E34D3A7690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414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7425" y="696913"/>
            <a:ext cx="5035550" cy="3486150"/>
          </a:xfrm>
          <a:ln/>
        </p:spPr>
      </p:sp>
      <p:sp>
        <p:nvSpPr>
          <p:cNvPr id="13414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9ED664-D0D9-4563-ABC4-632C67A46B8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885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9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91B548-801C-497B-AAFD-057203FC4B9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C38AD0-8DBE-4DAC-B68B-A738423797D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387" y="304800"/>
            <a:ext cx="2125663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3" y="304800"/>
            <a:ext cx="6224589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CB0E43-A8C6-4D9D-89C1-D975FCF2371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A39087-B05E-4FFF-8CC2-4B9B8D7FE2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1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873B5E-B871-4AF9-A5F8-74E54AF446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3" y="1600200"/>
            <a:ext cx="4133851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0"/>
            <a:ext cx="4133851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031073-3BFA-425E-8EAB-36EF693925F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3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3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24C319-9CA0-4743-A9D1-57CEBC9C274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F3F074-93C4-4634-873F-72646475DFE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6DA2E8-7898-4632-9AC0-17683A857D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7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4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7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1FD141-3896-486F-92AB-61B0CA7ECA4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978359-0527-40F6-A3BE-1FF413F55E3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D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779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600200"/>
            <a:ext cx="84201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039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89900" y="6400800"/>
            <a:ext cx="1238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400" b="0"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FAC63C3-FB9C-4A71-8977-FD31AECC2778}" type="slidenum">
              <a:rPr lang="en-US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703941" name="Line 5"/>
          <p:cNvSpPr>
            <a:spLocks noChangeShapeType="1"/>
          </p:cNvSpPr>
          <p:nvPr/>
        </p:nvSpPr>
        <p:spPr bwMode="auto">
          <a:xfrm>
            <a:off x="742950" y="1295400"/>
            <a:ext cx="8420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r"/>
              <a:defRPr/>
            </a:pPr>
            <a:endParaRPr lang="en-US" sz="2000" b="1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03942" name="Line 6"/>
          <p:cNvSpPr>
            <a:spLocks noChangeShapeType="1"/>
          </p:cNvSpPr>
          <p:nvPr/>
        </p:nvSpPr>
        <p:spPr bwMode="auto">
          <a:xfrm>
            <a:off x="742950" y="6400800"/>
            <a:ext cx="842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r"/>
              <a:defRPr/>
            </a:pPr>
            <a:endParaRPr lang="en-US" sz="2000" b="1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03943" name="Text Box 7"/>
          <p:cNvSpPr txBox="1">
            <a:spLocks noChangeArrowheads="1"/>
          </p:cNvSpPr>
          <p:nvPr/>
        </p:nvSpPr>
        <p:spPr bwMode="auto">
          <a:xfrm>
            <a:off x="8331199" y="120650"/>
            <a:ext cx="914401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600">
              <a:solidFill>
                <a:srgbClr val="FFFFFF"/>
              </a:solidFill>
              <a:latin typeface="FermiLgo" pitchFamily="2" charset="0"/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 Unicode MS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Unicode MS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Unicode MS" pitchFamily="34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Unicode MS" pitchFamily="34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Unicode MS" pitchFamily="34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Unicode MS" pitchFamily="34" charset="-128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162270" y="57576"/>
            <a:ext cx="9659053" cy="926044"/>
          </a:xfrm>
          <a:prstGeom prst="rect">
            <a:avLst/>
          </a:prstGeom>
          <a:gradFill rotWithShape="1">
            <a:gsLst>
              <a:gs pos="0">
                <a:srgbClr val="000036"/>
              </a:gs>
              <a:gs pos="50000">
                <a:srgbClr val="000064"/>
              </a:gs>
              <a:gs pos="100000">
                <a:srgbClr val="000036"/>
              </a:gs>
            </a:gsLst>
            <a:lin ang="0" scaled="1"/>
          </a:gradFill>
          <a:ln w="22225">
            <a:solidFill>
              <a:srgbClr val="FFC000"/>
            </a:solidFill>
            <a:miter lim="800000"/>
            <a:headEnd/>
            <a:tailEnd/>
          </a:ln>
        </p:spPr>
        <p:txBody>
          <a:bodyPr wrap="square" lIns="0" tIns="137160" rIns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 pitchFamily="34" charset="0"/>
              </a:rPr>
              <a:t>US LUA 2024 LR Winners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 pitchFamily="34" charset="0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pic>
        <p:nvPicPr>
          <p:cNvPr id="12" name="Shape 55">
            <a:extLst>
              <a:ext uri="{FF2B5EF4-FFF2-40B4-BE49-F238E27FC236}">
                <a16:creationId xmlns:a16="http://schemas.microsoft.com/office/drawing/2014/main" id="{089EEC6F-875F-269F-1339-3BEB16710D8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" y="89396"/>
            <a:ext cx="895405" cy="86240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F22E9F5-515A-B9CE-95B2-B602F37726FD}"/>
              </a:ext>
            </a:extLst>
          </p:cNvPr>
          <p:cNvSpPr txBox="1"/>
          <p:nvPr/>
        </p:nvSpPr>
        <p:spPr>
          <a:xfrm>
            <a:off x="1432269" y="1133949"/>
            <a:ext cx="35207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Andrew Dowling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(Syracuse University)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Brendon Bullard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(SLAC)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Elliott Kauffman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(Princeton University)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Emily Thompson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(LBNL)</a:t>
            </a:r>
          </a:p>
        </p:txBody>
      </p:sp>
      <p:pic>
        <p:nvPicPr>
          <p:cNvPr id="1026" name="Picture 2" descr="Brendon Bullard | Office of the Chief Research Officer">
            <a:extLst>
              <a:ext uri="{FF2B5EF4-FFF2-40B4-BE49-F238E27FC236}">
                <a16:creationId xmlns:a16="http://schemas.microsoft.com/office/drawing/2014/main" id="{305430BC-D2A8-2223-010D-92893C18B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70" y="2554713"/>
            <a:ext cx="1270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abriella Pesticci - Summer Student - CERN | LinkedIn">
            <a:extLst>
              <a:ext uri="{FF2B5EF4-FFF2-40B4-BE49-F238E27FC236}">
                <a16:creationId xmlns:a16="http://schemas.microsoft.com/office/drawing/2014/main" id="{7B5BCA09-AC05-9BED-BED8-A66D33CFB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23" y="1133949"/>
            <a:ext cx="1270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Kate Richardson - Graduate Research Assistant - Massachusetts Institute of  Technology | LinkedIn">
            <a:extLst>
              <a:ext uri="{FF2B5EF4-FFF2-40B4-BE49-F238E27FC236}">
                <a16:creationId xmlns:a16="http://schemas.microsoft.com/office/drawing/2014/main" id="{E1765A05-B68F-7523-1FE3-46BB4D191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23" y="2554713"/>
            <a:ext cx="1270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Lauren Larson - Austin, Texas, United States | Professional Profile |  LinkedIn">
            <a:extLst>
              <a:ext uri="{FF2B5EF4-FFF2-40B4-BE49-F238E27FC236}">
                <a16:creationId xmlns:a16="http://schemas.microsoft.com/office/drawing/2014/main" id="{89E7AA68-8C64-B366-3BEF-C3CFCDC6F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23" y="3975477"/>
            <a:ext cx="1270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Miles Cochran-Branson - Predoctoral Research Associate - University of  Washington | LinkedIn">
            <a:extLst>
              <a:ext uri="{FF2B5EF4-FFF2-40B4-BE49-F238E27FC236}">
                <a16:creationId xmlns:a16="http://schemas.microsoft.com/office/drawing/2014/main" id="{678410C4-9449-7C51-CFFE-44ABC21AD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23" y="5396241"/>
            <a:ext cx="1270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Elliott Kauffman">
            <a:extLst>
              <a:ext uri="{FF2B5EF4-FFF2-40B4-BE49-F238E27FC236}">
                <a16:creationId xmlns:a16="http://schemas.microsoft.com/office/drawing/2014/main" id="{744E5018-501F-8A85-8369-A113B3B57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70" y="3975477"/>
            <a:ext cx="1270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Emily Anne Thompson - Chamberlain Postdoctoral Fellow - Berkeley Lab |  LinkedIn">
            <a:extLst>
              <a:ext uri="{FF2B5EF4-FFF2-40B4-BE49-F238E27FC236}">
                <a16:creationId xmlns:a16="http://schemas.microsoft.com/office/drawing/2014/main" id="{CDCE917F-62DC-FB00-8586-FCE6A8E83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70" y="5396241"/>
            <a:ext cx="1270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F5F8FEF-0982-474B-25CA-481BC2112CE8}"/>
              </a:ext>
            </a:extLst>
          </p:cNvPr>
          <p:cNvSpPr txBox="1"/>
          <p:nvPr/>
        </p:nvSpPr>
        <p:spPr>
          <a:xfrm>
            <a:off x="4953000" y="1133949"/>
            <a:ext cx="359832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Gabriella </a:t>
            </a:r>
            <a:r>
              <a:rPr lang="en-US" sz="2400" dirty="0" err="1">
                <a:solidFill>
                  <a:schemeClr val="bg1"/>
                </a:solidFill>
              </a:rPr>
              <a:t>Pesticci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(Kenyon College)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Kate Richardson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(Massachusetts Institute of Technology)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Lauren Larson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(University of Texas at Austin)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Miles Cochran-Branson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(University of Washington)</a:t>
            </a:r>
          </a:p>
        </p:txBody>
      </p:sp>
      <p:pic>
        <p:nvPicPr>
          <p:cNvPr id="2" name="Picture 2" descr="Andrew J. Dowling">
            <a:extLst>
              <a:ext uri="{FF2B5EF4-FFF2-40B4-BE49-F238E27FC236}">
                <a16:creationId xmlns:a16="http://schemas.microsoft.com/office/drawing/2014/main" id="{3797D7CF-1D3C-3146-8BEA-A515AF7A45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00" t="37084" r="17790" b="47749"/>
          <a:stretch/>
        </p:blipFill>
        <p:spPr bwMode="auto">
          <a:xfrm>
            <a:off x="162269" y="1151596"/>
            <a:ext cx="1269999" cy="126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118349"/>
      </p:ext>
    </p:extLst>
  </p:cSld>
  <p:clrMapOvr>
    <a:masterClrMapping/>
  </p:clrMapOvr>
</p:sld>
</file>

<file path=ppt/theme/theme1.xml><?xml version="1.0" encoding="utf-8"?>
<a:theme xmlns:a="http://schemas.openxmlformats.org/drawingml/2006/main" name="5_Onsite template 2002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66FFCC"/>
      </a:accent1>
      <a:accent2>
        <a:srgbClr val="FFFF99"/>
      </a:accent2>
      <a:accent3>
        <a:srgbClr val="AAAAAA"/>
      </a:accent3>
      <a:accent4>
        <a:srgbClr val="DADADA"/>
      </a:accent4>
      <a:accent5>
        <a:srgbClr val="B8FFE2"/>
      </a:accent5>
      <a:accent6>
        <a:srgbClr val="E7E78A"/>
      </a:accent6>
      <a:hlink>
        <a:srgbClr val="75CAE5"/>
      </a:hlink>
      <a:folHlink>
        <a:srgbClr val="FF0066"/>
      </a:folHlink>
    </a:clrScheme>
    <a:fontScheme name="2_Onsite template 20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nsite template 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nsite template 20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nsite template 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nsite template 20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nsite template 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nsite template 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nsite template 20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70610</TotalTime>
  <Words>72</Words>
  <Application>Microsoft Macintosh PowerPoint</Application>
  <PresentationFormat>A4 Paper (210x297 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FermiLgo</vt:lpstr>
      <vt:lpstr>Wingdings</vt:lpstr>
      <vt:lpstr>5_Onsite template 2002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Harvey Newman</dc:creator>
  <cp:lastModifiedBy>Steven Goldfarb</cp:lastModifiedBy>
  <cp:revision>1421</cp:revision>
  <cp:lastPrinted>2019-10-11T19:37:26Z</cp:lastPrinted>
  <dcterms:created xsi:type="dcterms:W3CDTF">2013-11-03T16:47:35Z</dcterms:created>
  <dcterms:modified xsi:type="dcterms:W3CDTF">2024-12-19T01:37:01Z</dcterms:modified>
</cp:coreProperties>
</file>