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3" r:id="rId2"/>
    <p:sldMasterId id="2147483679" r:id="rId3"/>
  </p:sldMasterIdLst>
  <p:notesMasterIdLst>
    <p:notesMasterId r:id="rId27"/>
  </p:notesMasterIdLst>
  <p:sldIdLst>
    <p:sldId id="256" r:id="rId4"/>
    <p:sldId id="320" r:id="rId5"/>
    <p:sldId id="279" r:id="rId6"/>
    <p:sldId id="442" r:id="rId7"/>
    <p:sldId id="317" r:id="rId8"/>
    <p:sldId id="318" r:id="rId9"/>
    <p:sldId id="390" r:id="rId10"/>
    <p:sldId id="396" r:id="rId11"/>
    <p:sldId id="403" r:id="rId12"/>
    <p:sldId id="408" r:id="rId13"/>
    <p:sldId id="406" r:id="rId14"/>
    <p:sldId id="427" r:id="rId15"/>
    <p:sldId id="421" r:id="rId16"/>
    <p:sldId id="429" r:id="rId17"/>
    <p:sldId id="410" r:id="rId18"/>
    <p:sldId id="343" r:id="rId19"/>
    <p:sldId id="414" r:id="rId20"/>
    <p:sldId id="305" r:id="rId21"/>
    <p:sldId id="306" r:id="rId22"/>
    <p:sldId id="399" r:id="rId23"/>
    <p:sldId id="400" r:id="rId24"/>
    <p:sldId id="426" r:id="rId25"/>
    <p:sldId id="398" r:id="rId26"/>
  </p:sldIdLst>
  <p:sldSz cx="12192000" cy="6858000"/>
  <p:notesSz cx="6858000" cy="9144000"/>
  <p:embeddedFontLst>
    <p:embeddedFont>
      <p:font typeface="Cambria Math" panose="02040503050406030204" pitchFamily="18" charset="0"/>
      <p:regular r:id="rId28"/>
    </p:embeddedFont>
    <p:embeddedFont>
      <p:font typeface="Lato" panose="020F0502020204030203"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504">
          <p15:clr>
            <a:srgbClr val="A4A3A4"/>
          </p15:clr>
        </p15:guide>
        <p15:guide id="4" orient="horz" pos="1176">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4" roundtripDataSignature="AMtx7mgwzdReg4eWr+o/wYibg1BPiT28G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592D0D4-947F-400D-924E-EEABA4F0649E}">
  <a:tblStyle styleId="{4592D0D4-947F-400D-924E-EEABA4F0649E}"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3AAF11EC-0B49-4701-9089-1449B60D3A8B}"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76A7FD04-F387-48AB-A939-33DED8DA449F}"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14"/>
    <p:restoredTop sz="94105"/>
  </p:normalViewPr>
  <p:slideViewPr>
    <p:cSldViewPr snapToGrid="0">
      <p:cViewPr varScale="1">
        <p:scale>
          <a:sx n="72" d="100"/>
          <a:sy n="72" d="100"/>
        </p:scale>
        <p:origin x="1264" y="192"/>
      </p:cViewPr>
      <p:guideLst>
        <p:guide orient="horz" pos="2160"/>
        <p:guide pos="3840"/>
        <p:guide pos="504"/>
        <p:guide orient="horz" pos="11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84" Type="http://customschemas.google.com/relationships/presentationmetadata" Target="meta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2.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5.fntdata"/><Relationship Id="rId8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1.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4.fntdata"/><Relationship Id="rId86"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font" Target="fonts/font3.fntdata"/><Relationship Id="rId8" Type="http://schemas.openxmlformats.org/officeDocument/2006/relationships/slide" Target="slides/slide5.xml"/><Relationship Id="rId85" Type="http://schemas.openxmlformats.org/officeDocument/2006/relationships/presProps" Target="presProps.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b="0" i="0">
                <a:latin typeface="Lato" panose="020F0502020204030203" pitchFamily="34" charset="0"/>
                <a:ea typeface="Lato" panose="020F0502020204030203" pitchFamily="34" charset="0"/>
                <a:cs typeface="Lato" panose="020F0502020204030203" pitchFamily="34" charset="0"/>
              </a:defRPr>
            </a:lvl1pPr>
          </a:lstStyle>
          <a:p>
            <a:pPr algn="r">
              <a:buSzPts val="1200"/>
            </a:pPr>
            <a:fld id="{00000000-1234-1234-1234-123412341234}" type="slidenum">
              <a:rPr lang="en-US" sz="1200" smtClean="0">
                <a:solidFill>
                  <a:schemeClr val="dk1"/>
                </a:solidFill>
                <a:sym typeface="Calibri"/>
              </a:rPr>
              <a:pPr algn="r">
                <a:buSzPts val="1200"/>
              </a:pPr>
              <a:t>‹#›</a:t>
            </a:fld>
            <a:endParaRPr lang="en-US" sz="1200" dirty="0">
              <a:solidFill>
                <a:schemeClr val="dk1"/>
              </a:solidFill>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solidFill>
                  <a:srgbClr val="262626"/>
                </a:solidFill>
                <a:latin typeface="Lato" panose="020F0502020204030203" pitchFamily="34" charset="0"/>
                <a:ea typeface="Lato" panose="020F0502020204030203" pitchFamily="34" charset="0"/>
                <a:cs typeface="Lato" panose="020F0502020204030203" pitchFamily="34" charset="0"/>
                <a:sym typeface="Open Sans"/>
              </a:rPr>
              <a:t>A lepton-collider Higgs factory, to precisely measure the couplings of the Higgs boson to other particles, followed by a higher energy run to measure the Higgs self-coupling, is widely recognized as a primary focus of modern particle physics. In this talk, we will present the study of a new concept for a high gradient, high power accelerator with beam characteristics suitable to study the Higgs boson, the Cool Copper Collider (C3), with the goal of minimizing the capital and operating costs. C3 is based on the latest advances in rf accelerator technology and utilizes optimized cavity geometries, novel rf distribution, and operation at cryogenic temperatures to allow the linear accelerator to achieve high accelerating gradients while maintaining the overall system efficiency. We will present the latest demonstrated performance of prototype accelerators and highlight the future development path for C3.</a:t>
            </a:r>
            <a:endParaRPr dirty="0">
              <a:latin typeface="Lato" panose="020F0502020204030203" pitchFamily="34" charset="0"/>
              <a:ea typeface="Lato" panose="020F0502020204030203" pitchFamily="34" charset="0"/>
              <a:cs typeface="Lato" panose="020F0502020204030203" pitchFamily="34" charset="0"/>
            </a:endParaRPr>
          </a:p>
        </p:txBody>
      </p:sp>
      <p:sp>
        <p:nvSpPr>
          <p:cNvPr id="458" name="Google Shape;458;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2751aade6df_0_1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1" name="Google Shape;571;g2751aade6df_0_1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2" name="Google Shape;572;g2751aade6df_0_1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2</a:t>
            </a:fld>
            <a:endParaRPr/>
          </a:p>
        </p:txBody>
      </p:sp>
    </p:spTree>
    <p:extLst>
      <p:ext uri="{BB962C8B-B14F-4D97-AF65-F5344CB8AC3E}">
        <p14:creationId xmlns:p14="http://schemas.microsoft.com/office/powerpoint/2010/main" val="4122131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7" name="Google Shape;837;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Lato" panose="020F0502020204030203" pitchFamily="34" charset="0"/>
              <a:ea typeface="Lato" panose="020F0502020204030203" pitchFamily="34" charset="0"/>
              <a:cs typeface="Lato" panose="020F0502020204030203" pitchFamily="34" charset="0"/>
            </a:endParaRPr>
          </a:p>
        </p:txBody>
      </p:sp>
      <p:sp>
        <p:nvSpPr>
          <p:cNvPr id="838" name="Google Shape;838;p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a:extLst>
            <a:ext uri="{FF2B5EF4-FFF2-40B4-BE49-F238E27FC236}">
              <a16:creationId xmlns:a16="http://schemas.microsoft.com/office/drawing/2014/main" id="{7C100F7E-8A1E-44E6-B4F8-033C051BBF34}"/>
            </a:ext>
          </a:extLst>
        </p:cNvPr>
        <p:cNvGrpSpPr/>
        <p:nvPr/>
      </p:nvGrpSpPr>
      <p:grpSpPr>
        <a:xfrm>
          <a:off x="0" y="0"/>
          <a:ext cx="0" cy="0"/>
          <a:chOff x="0" y="0"/>
          <a:chExt cx="0" cy="0"/>
        </a:xfrm>
      </p:grpSpPr>
      <p:sp>
        <p:nvSpPr>
          <p:cNvPr id="1352" name="Google Shape;1352;p62:notes">
            <a:extLst>
              <a:ext uri="{FF2B5EF4-FFF2-40B4-BE49-F238E27FC236}">
                <a16:creationId xmlns:a16="http://schemas.microsoft.com/office/drawing/2014/main" id="{1382AF9B-9BA7-0027-08E0-1343D7544C2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3" name="Google Shape;1353;p62:notes">
            <a:extLst>
              <a:ext uri="{FF2B5EF4-FFF2-40B4-BE49-F238E27FC236}">
                <a16:creationId xmlns:a16="http://schemas.microsoft.com/office/drawing/2014/main" id="{B80A47A7-56CB-F71D-10E2-3DEE5671C5F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Lato" panose="020F0502020204030203" pitchFamily="34" charset="0"/>
              <a:ea typeface="Lato" panose="020F0502020204030203" pitchFamily="34" charset="0"/>
              <a:cs typeface="Lato" panose="020F0502020204030203" pitchFamily="34" charset="0"/>
            </a:endParaRPr>
          </a:p>
        </p:txBody>
      </p:sp>
      <p:sp>
        <p:nvSpPr>
          <p:cNvPr id="1354" name="Google Shape;1354;p62:notes">
            <a:extLst>
              <a:ext uri="{FF2B5EF4-FFF2-40B4-BE49-F238E27FC236}">
                <a16:creationId xmlns:a16="http://schemas.microsoft.com/office/drawing/2014/main" id="{074CAE5A-A39A-BE7B-F089-32F50CC7B836}"/>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dirty="0"/>
          </a:p>
        </p:txBody>
      </p:sp>
    </p:spTree>
    <p:extLst>
      <p:ext uri="{BB962C8B-B14F-4D97-AF65-F5344CB8AC3E}">
        <p14:creationId xmlns:p14="http://schemas.microsoft.com/office/powerpoint/2010/main" val="2925338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3" name="Google Shape;1353;p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Lato" panose="020F0502020204030203" pitchFamily="34" charset="0"/>
              <a:ea typeface="Lato" panose="020F0502020204030203" pitchFamily="34" charset="0"/>
              <a:cs typeface="Lato" panose="020F0502020204030203" pitchFamily="34" charset="0"/>
            </a:endParaRPr>
          </a:p>
        </p:txBody>
      </p:sp>
      <p:sp>
        <p:nvSpPr>
          <p:cNvPr id="1354" name="Google Shape;1354;p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dirty="0"/>
          </a:p>
        </p:txBody>
      </p:sp>
    </p:spTree>
    <p:extLst>
      <p:ext uri="{BB962C8B-B14F-4D97-AF65-F5344CB8AC3E}">
        <p14:creationId xmlns:p14="http://schemas.microsoft.com/office/powerpoint/2010/main" val="4156252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4"/>
        <p:cNvGrpSpPr/>
        <p:nvPr/>
      </p:nvGrpSpPr>
      <p:grpSpPr>
        <a:xfrm>
          <a:off x="0" y="0"/>
          <a:ext cx="0" cy="0"/>
          <a:chOff x="0" y="0"/>
          <a:chExt cx="0" cy="0"/>
        </a:xfrm>
      </p:grpSpPr>
      <p:sp>
        <p:nvSpPr>
          <p:cNvPr id="1365" name="Google Shape;1365;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6" name="Google Shape;1366;p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Lato" panose="020F0502020204030203" pitchFamily="34" charset="0"/>
              <a:ea typeface="Lato" panose="020F0502020204030203" pitchFamily="34" charset="0"/>
              <a:cs typeface="Lato" panose="020F0502020204030203" pitchFamily="34" charset="0"/>
            </a:endParaRPr>
          </a:p>
        </p:txBody>
      </p:sp>
      <p:sp>
        <p:nvSpPr>
          <p:cNvPr id="1367" name="Google Shape;1367;p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dirty="0"/>
          </a:p>
        </p:txBody>
      </p:sp>
    </p:spTree>
    <p:extLst>
      <p:ext uri="{BB962C8B-B14F-4D97-AF65-F5344CB8AC3E}">
        <p14:creationId xmlns:p14="http://schemas.microsoft.com/office/powerpoint/2010/main" val="2251370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D19C58-D451-C54B-A6BB-965E69BFF736}" type="slidenum">
              <a:rPr lang="en-US" smtClean="0"/>
              <a:t>16</a:t>
            </a:fld>
            <a:endParaRPr lang="en-US"/>
          </a:p>
        </p:txBody>
      </p:sp>
    </p:spTree>
    <p:extLst>
      <p:ext uri="{BB962C8B-B14F-4D97-AF65-F5344CB8AC3E}">
        <p14:creationId xmlns:p14="http://schemas.microsoft.com/office/powerpoint/2010/main" val="2782869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2"/>
        <p:cNvGrpSpPr/>
        <p:nvPr/>
      </p:nvGrpSpPr>
      <p:grpSpPr>
        <a:xfrm>
          <a:off x="0" y="0"/>
          <a:ext cx="0" cy="0"/>
          <a:chOff x="0" y="0"/>
          <a:chExt cx="0" cy="0"/>
        </a:xfrm>
      </p:grpSpPr>
      <p:sp>
        <p:nvSpPr>
          <p:cNvPr id="1223" name="Google Shape;1223;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4" name="Google Shape;1224;p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Lato" panose="020F0502020204030203" pitchFamily="34" charset="0"/>
              <a:ea typeface="Lato" panose="020F0502020204030203" pitchFamily="34" charset="0"/>
              <a:cs typeface="Lato" panose="020F0502020204030203" pitchFamily="34" charset="0"/>
            </a:endParaRPr>
          </a:p>
        </p:txBody>
      </p:sp>
      <p:sp>
        <p:nvSpPr>
          <p:cNvPr id="1225" name="Google Shape;1225;p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9"/>
        <p:cNvGrpSpPr/>
        <p:nvPr/>
      </p:nvGrpSpPr>
      <p:grpSpPr>
        <a:xfrm>
          <a:off x="0" y="0"/>
          <a:ext cx="0" cy="0"/>
          <a:chOff x="0" y="0"/>
          <a:chExt cx="0" cy="0"/>
        </a:xfrm>
      </p:grpSpPr>
      <p:sp>
        <p:nvSpPr>
          <p:cNvPr id="1230" name="Google Shape;1230;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1" name="Google Shape;1231;p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Lato" panose="020F0502020204030203" pitchFamily="34" charset="0"/>
              <a:ea typeface="Lato" panose="020F0502020204030203" pitchFamily="34" charset="0"/>
              <a:cs typeface="Lato" panose="020F0502020204030203" pitchFamily="34" charset="0"/>
            </a:endParaRPr>
          </a:p>
        </p:txBody>
      </p:sp>
      <p:sp>
        <p:nvSpPr>
          <p:cNvPr id="1232" name="Google Shape;1232;p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2.xml"/><Relationship Id="rId4" Type="http://schemas.openxmlformats.org/officeDocument/2006/relationships/image" Target="../media/image22.sv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 Option 3C - Printable">
  <p:cSld name="CUSTOM_1_1">
    <p:spTree>
      <p:nvGrpSpPr>
        <p:cNvPr id="1" name="Shape 12"/>
        <p:cNvGrpSpPr/>
        <p:nvPr/>
      </p:nvGrpSpPr>
      <p:grpSpPr>
        <a:xfrm>
          <a:off x="0" y="0"/>
          <a:ext cx="0" cy="0"/>
          <a:chOff x="0" y="0"/>
          <a:chExt cx="0" cy="0"/>
        </a:xfrm>
      </p:grpSpPr>
      <p:cxnSp>
        <p:nvCxnSpPr>
          <p:cNvPr id="13" name="Google Shape;13;p65"/>
          <p:cNvCxnSpPr/>
          <p:nvPr/>
        </p:nvCxnSpPr>
        <p:spPr>
          <a:xfrm>
            <a:off x="0" y="5868971"/>
            <a:ext cx="12192000" cy="0"/>
          </a:xfrm>
          <a:prstGeom prst="straightConnector1">
            <a:avLst/>
          </a:prstGeom>
          <a:noFill/>
          <a:ln w="9525" cap="flat" cmpd="sng">
            <a:solidFill>
              <a:srgbClr val="3F3F3F"/>
            </a:solidFill>
            <a:prstDash val="solid"/>
            <a:miter lim="800000"/>
            <a:headEnd type="none" w="sm" len="sm"/>
            <a:tailEnd type="none" w="sm" len="sm"/>
          </a:ln>
        </p:spPr>
      </p:cxnSp>
      <p:pic>
        <p:nvPicPr>
          <p:cNvPr id="14" name="Google Shape;14;p65"/>
          <p:cNvPicPr preferRelativeResize="0"/>
          <p:nvPr/>
        </p:nvPicPr>
        <p:blipFill rotWithShape="1">
          <a:blip r:embed="rId2">
            <a:alphaModFix/>
          </a:blip>
          <a:srcRect/>
          <a:stretch/>
        </p:blipFill>
        <p:spPr>
          <a:xfrm>
            <a:off x="759786" y="6147835"/>
            <a:ext cx="1734821" cy="331193"/>
          </a:xfrm>
          <a:prstGeom prst="rect">
            <a:avLst/>
          </a:prstGeom>
          <a:noFill/>
          <a:ln>
            <a:noFill/>
          </a:ln>
        </p:spPr>
      </p:pic>
      <p:pic>
        <p:nvPicPr>
          <p:cNvPr id="15" name="Google Shape;15;p65"/>
          <p:cNvPicPr preferRelativeResize="0"/>
          <p:nvPr/>
        </p:nvPicPr>
        <p:blipFill rotWithShape="1">
          <a:blip r:embed="rId3">
            <a:alphaModFix/>
          </a:blip>
          <a:srcRect/>
          <a:stretch/>
        </p:blipFill>
        <p:spPr>
          <a:xfrm>
            <a:off x="9346869" y="6156021"/>
            <a:ext cx="2022943" cy="337157"/>
          </a:xfrm>
          <a:prstGeom prst="rect">
            <a:avLst/>
          </a:prstGeom>
          <a:noFill/>
          <a:ln>
            <a:noFill/>
          </a:ln>
        </p:spPr>
      </p:pic>
      <p:sp>
        <p:nvSpPr>
          <p:cNvPr id="16" name="Google Shape;16;p65"/>
          <p:cNvSpPr txBox="1">
            <a:spLocks noGrp="1"/>
          </p:cNvSpPr>
          <p:nvPr>
            <p:ph type="title"/>
          </p:nvPr>
        </p:nvSpPr>
        <p:spPr>
          <a:xfrm>
            <a:off x="772725" y="501500"/>
            <a:ext cx="7023600" cy="2111100"/>
          </a:xfrm>
          <a:prstGeom prst="rect">
            <a:avLst/>
          </a:prstGeom>
          <a:noFill/>
          <a:ln>
            <a:noFill/>
          </a:ln>
        </p:spPr>
        <p:txBody>
          <a:bodyPr spcFirstLastPara="1" wrap="square" lIns="0" tIns="45700" rIns="91425" bIns="45700" anchor="b" anchorCtr="0">
            <a:noAutofit/>
          </a:bodyPr>
          <a:lstStyle>
            <a:lvl1pPr lvl="0" algn="l">
              <a:lnSpc>
                <a:spcPct val="90000"/>
              </a:lnSpc>
              <a:spcBef>
                <a:spcPts val="0"/>
              </a:spcBef>
              <a:spcAft>
                <a:spcPts val="0"/>
              </a:spcAft>
              <a:buClr>
                <a:srgbClr val="8C1515"/>
              </a:buClr>
              <a:buSzPts val="4800"/>
              <a:buNone/>
              <a:defRPr b="0" i="0">
                <a:solidFill>
                  <a:srgbClr val="8C1515"/>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 name="Google Shape;17;p65"/>
          <p:cNvSpPr txBox="1">
            <a:spLocks noGrp="1"/>
          </p:cNvSpPr>
          <p:nvPr>
            <p:ph type="subTitle" idx="1"/>
          </p:nvPr>
        </p:nvSpPr>
        <p:spPr>
          <a:xfrm>
            <a:off x="814125" y="3985200"/>
            <a:ext cx="6982200" cy="400200"/>
          </a:xfrm>
          <a:prstGeom prst="rect">
            <a:avLst/>
          </a:prstGeom>
          <a:noFill/>
          <a:ln>
            <a:noFill/>
          </a:ln>
        </p:spPr>
        <p:txBody>
          <a:bodyPr spcFirstLastPara="1" wrap="square" lIns="0" tIns="45700" rIns="91425" bIns="45700" anchor="t" anchorCtr="0">
            <a:noAutofit/>
          </a:bodyPr>
          <a:lstStyle>
            <a:lvl1pPr lvl="0" algn="l">
              <a:lnSpc>
                <a:spcPct val="100000"/>
              </a:lnSpc>
              <a:spcBef>
                <a:spcPts val="500"/>
              </a:spcBef>
              <a:spcAft>
                <a:spcPts val="0"/>
              </a:spcAft>
              <a:buClr>
                <a:srgbClr val="434343"/>
              </a:buClr>
              <a:buSzPts val="2000"/>
              <a:buNone/>
              <a:defRPr sz="2000" b="0" i="0">
                <a:solidFill>
                  <a:srgbClr val="434343"/>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500"/>
              </a:spcBef>
              <a:spcAft>
                <a:spcPts val="0"/>
              </a:spcAft>
              <a:buClr>
                <a:srgbClr val="434343"/>
              </a:buClr>
              <a:buSzPts val="1792"/>
              <a:buNone/>
              <a:defRPr>
                <a:solidFill>
                  <a:srgbClr val="434343"/>
                </a:solidFill>
              </a:defRPr>
            </a:lvl2pPr>
            <a:lvl3pPr lvl="2" algn="l">
              <a:lnSpc>
                <a:spcPct val="100000"/>
              </a:lnSpc>
              <a:spcBef>
                <a:spcPts val="500"/>
              </a:spcBef>
              <a:spcAft>
                <a:spcPts val="0"/>
              </a:spcAft>
              <a:buClr>
                <a:srgbClr val="434343"/>
              </a:buClr>
              <a:buSzPts val="1760"/>
              <a:buNone/>
              <a:defRPr>
                <a:solidFill>
                  <a:srgbClr val="434343"/>
                </a:solidFill>
              </a:defRPr>
            </a:lvl3pPr>
            <a:lvl4pPr lvl="3" algn="l">
              <a:lnSpc>
                <a:spcPct val="100000"/>
              </a:lnSpc>
              <a:spcBef>
                <a:spcPts val="500"/>
              </a:spcBef>
              <a:spcAft>
                <a:spcPts val="0"/>
              </a:spcAft>
              <a:buClr>
                <a:srgbClr val="434343"/>
              </a:buClr>
              <a:buSzPts val="1568"/>
              <a:buNone/>
              <a:defRPr>
                <a:solidFill>
                  <a:srgbClr val="434343"/>
                </a:solidFill>
              </a:defRPr>
            </a:lvl4pPr>
            <a:lvl5pPr lvl="4" algn="l">
              <a:lnSpc>
                <a:spcPct val="100000"/>
              </a:lnSpc>
              <a:spcBef>
                <a:spcPts val="500"/>
              </a:spcBef>
              <a:spcAft>
                <a:spcPts val="0"/>
              </a:spcAft>
              <a:buClr>
                <a:srgbClr val="434343"/>
              </a:buClr>
              <a:buSzPts val="1568"/>
              <a:buNone/>
              <a:defRPr>
                <a:solidFill>
                  <a:srgbClr val="434343"/>
                </a:solidFill>
              </a:defRPr>
            </a:lvl5pPr>
            <a:lvl6pPr lvl="5" algn="l">
              <a:lnSpc>
                <a:spcPct val="90000"/>
              </a:lnSpc>
              <a:spcBef>
                <a:spcPts val="500"/>
              </a:spcBef>
              <a:spcAft>
                <a:spcPts val="0"/>
              </a:spcAft>
              <a:buClr>
                <a:srgbClr val="434343"/>
              </a:buClr>
              <a:buSzPts val="1800"/>
              <a:buNone/>
              <a:defRPr>
                <a:solidFill>
                  <a:srgbClr val="434343"/>
                </a:solidFill>
              </a:defRPr>
            </a:lvl6pPr>
            <a:lvl7pPr lvl="6" algn="l">
              <a:lnSpc>
                <a:spcPct val="90000"/>
              </a:lnSpc>
              <a:spcBef>
                <a:spcPts val="500"/>
              </a:spcBef>
              <a:spcAft>
                <a:spcPts val="0"/>
              </a:spcAft>
              <a:buClr>
                <a:srgbClr val="434343"/>
              </a:buClr>
              <a:buSzPts val="1800"/>
              <a:buNone/>
              <a:defRPr>
                <a:solidFill>
                  <a:srgbClr val="434343"/>
                </a:solidFill>
              </a:defRPr>
            </a:lvl7pPr>
            <a:lvl8pPr lvl="7" algn="l">
              <a:lnSpc>
                <a:spcPct val="90000"/>
              </a:lnSpc>
              <a:spcBef>
                <a:spcPts val="500"/>
              </a:spcBef>
              <a:spcAft>
                <a:spcPts val="0"/>
              </a:spcAft>
              <a:buClr>
                <a:srgbClr val="434343"/>
              </a:buClr>
              <a:buSzPts val="1800"/>
              <a:buNone/>
              <a:defRPr>
                <a:solidFill>
                  <a:srgbClr val="434343"/>
                </a:solidFill>
              </a:defRPr>
            </a:lvl8pPr>
            <a:lvl9pPr lvl="8" algn="l">
              <a:lnSpc>
                <a:spcPct val="90000"/>
              </a:lnSpc>
              <a:spcBef>
                <a:spcPts val="500"/>
              </a:spcBef>
              <a:spcAft>
                <a:spcPts val="0"/>
              </a:spcAft>
              <a:buClr>
                <a:srgbClr val="434343"/>
              </a:buClr>
              <a:buSzPts val="1800"/>
              <a:buNone/>
              <a:defRPr>
                <a:solidFill>
                  <a:srgbClr val="434343"/>
                </a:solidFill>
              </a:defRPr>
            </a:lvl9pPr>
          </a:lstStyle>
          <a:p>
            <a:endParaRPr dirty="0"/>
          </a:p>
        </p:txBody>
      </p:sp>
      <p:sp>
        <p:nvSpPr>
          <p:cNvPr id="18" name="Google Shape;18;p65"/>
          <p:cNvSpPr txBox="1">
            <a:spLocks noGrp="1"/>
          </p:cNvSpPr>
          <p:nvPr>
            <p:ph type="subTitle" idx="2"/>
          </p:nvPr>
        </p:nvSpPr>
        <p:spPr>
          <a:xfrm>
            <a:off x="814125" y="4364975"/>
            <a:ext cx="6982200" cy="400200"/>
          </a:xfrm>
          <a:prstGeom prst="rect">
            <a:avLst/>
          </a:prstGeom>
          <a:noFill/>
          <a:ln>
            <a:noFill/>
          </a:ln>
        </p:spPr>
        <p:txBody>
          <a:bodyPr spcFirstLastPara="1" wrap="square" lIns="0" tIns="45700" rIns="91425" bIns="45700" anchor="t" anchorCtr="0">
            <a:noAutofit/>
          </a:bodyPr>
          <a:lstStyle>
            <a:lvl1pPr lvl="0" algn="l">
              <a:lnSpc>
                <a:spcPct val="100000"/>
              </a:lnSpc>
              <a:spcBef>
                <a:spcPts val="500"/>
              </a:spcBef>
              <a:spcAft>
                <a:spcPts val="0"/>
              </a:spcAft>
              <a:buClr>
                <a:srgbClr val="434343"/>
              </a:buClr>
              <a:buSzPts val="2000"/>
              <a:buNone/>
              <a:defRPr sz="2000" b="0" i="0">
                <a:solidFill>
                  <a:srgbClr val="434343"/>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500"/>
              </a:spcBef>
              <a:spcAft>
                <a:spcPts val="0"/>
              </a:spcAft>
              <a:buClr>
                <a:srgbClr val="434343"/>
              </a:buClr>
              <a:buSzPts val="1792"/>
              <a:buNone/>
              <a:defRPr>
                <a:solidFill>
                  <a:srgbClr val="434343"/>
                </a:solidFill>
              </a:defRPr>
            </a:lvl2pPr>
            <a:lvl3pPr lvl="2" algn="l">
              <a:lnSpc>
                <a:spcPct val="100000"/>
              </a:lnSpc>
              <a:spcBef>
                <a:spcPts val="500"/>
              </a:spcBef>
              <a:spcAft>
                <a:spcPts val="0"/>
              </a:spcAft>
              <a:buClr>
                <a:srgbClr val="434343"/>
              </a:buClr>
              <a:buSzPts val="1760"/>
              <a:buNone/>
              <a:defRPr>
                <a:solidFill>
                  <a:srgbClr val="434343"/>
                </a:solidFill>
              </a:defRPr>
            </a:lvl3pPr>
            <a:lvl4pPr lvl="3" algn="l">
              <a:lnSpc>
                <a:spcPct val="100000"/>
              </a:lnSpc>
              <a:spcBef>
                <a:spcPts val="500"/>
              </a:spcBef>
              <a:spcAft>
                <a:spcPts val="0"/>
              </a:spcAft>
              <a:buClr>
                <a:srgbClr val="434343"/>
              </a:buClr>
              <a:buSzPts val="1568"/>
              <a:buNone/>
              <a:defRPr>
                <a:solidFill>
                  <a:srgbClr val="434343"/>
                </a:solidFill>
              </a:defRPr>
            </a:lvl4pPr>
            <a:lvl5pPr lvl="4" algn="l">
              <a:lnSpc>
                <a:spcPct val="100000"/>
              </a:lnSpc>
              <a:spcBef>
                <a:spcPts val="500"/>
              </a:spcBef>
              <a:spcAft>
                <a:spcPts val="0"/>
              </a:spcAft>
              <a:buClr>
                <a:srgbClr val="434343"/>
              </a:buClr>
              <a:buSzPts val="1568"/>
              <a:buNone/>
              <a:defRPr>
                <a:solidFill>
                  <a:srgbClr val="434343"/>
                </a:solidFill>
              </a:defRPr>
            </a:lvl5pPr>
            <a:lvl6pPr lvl="5" algn="l">
              <a:lnSpc>
                <a:spcPct val="90000"/>
              </a:lnSpc>
              <a:spcBef>
                <a:spcPts val="500"/>
              </a:spcBef>
              <a:spcAft>
                <a:spcPts val="0"/>
              </a:spcAft>
              <a:buClr>
                <a:srgbClr val="434343"/>
              </a:buClr>
              <a:buSzPts val="1800"/>
              <a:buNone/>
              <a:defRPr>
                <a:solidFill>
                  <a:srgbClr val="434343"/>
                </a:solidFill>
              </a:defRPr>
            </a:lvl6pPr>
            <a:lvl7pPr lvl="6" algn="l">
              <a:lnSpc>
                <a:spcPct val="90000"/>
              </a:lnSpc>
              <a:spcBef>
                <a:spcPts val="500"/>
              </a:spcBef>
              <a:spcAft>
                <a:spcPts val="0"/>
              </a:spcAft>
              <a:buClr>
                <a:srgbClr val="434343"/>
              </a:buClr>
              <a:buSzPts val="1800"/>
              <a:buNone/>
              <a:defRPr>
                <a:solidFill>
                  <a:srgbClr val="434343"/>
                </a:solidFill>
              </a:defRPr>
            </a:lvl7pPr>
            <a:lvl8pPr lvl="7" algn="l">
              <a:lnSpc>
                <a:spcPct val="90000"/>
              </a:lnSpc>
              <a:spcBef>
                <a:spcPts val="500"/>
              </a:spcBef>
              <a:spcAft>
                <a:spcPts val="0"/>
              </a:spcAft>
              <a:buClr>
                <a:srgbClr val="434343"/>
              </a:buClr>
              <a:buSzPts val="1800"/>
              <a:buNone/>
              <a:defRPr>
                <a:solidFill>
                  <a:srgbClr val="434343"/>
                </a:solidFill>
              </a:defRPr>
            </a:lvl8pPr>
            <a:lvl9pPr lvl="8" algn="l">
              <a:lnSpc>
                <a:spcPct val="90000"/>
              </a:lnSpc>
              <a:spcBef>
                <a:spcPts val="500"/>
              </a:spcBef>
              <a:spcAft>
                <a:spcPts val="0"/>
              </a:spcAft>
              <a:buClr>
                <a:srgbClr val="434343"/>
              </a:buClr>
              <a:buSzPts val="1800"/>
              <a:buNone/>
              <a:defRPr>
                <a:solidFill>
                  <a:srgbClr val="434343"/>
                </a:solidFill>
              </a:defRPr>
            </a:lvl9pPr>
          </a:lstStyle>
          <a:p>
            <a:endParaRPr dirty="0"/>
          </a:p>
        </p:txBody>
      </p:sp>
      <p:sp>
        <p:nvSpPr>
          <p:cNvPr id="19" name="Google Shape;19;p65"/>
          <p:cNvSpPr txBox="1">
            <a:spLocks noGrp="1"/>
          </p:cNvSpPr>
          <p:nvPr>
            <p:ph type="subTitle" idx="3"/>
          </p:nvPr>
        </p:nvSpPr>
        <p:spPr>
          <a:xfrm>
            <a:off x="779950" y="2814950"/>
            <a:ext cx="7023600" cy="724500"/>
          </a:xfrm>
          <a:prstGeom prst="rect">
            <a:avLst/>
          </a:prstGeom>
          <a:noFill/>
          <a:ln>
            <a:noFill/>
          </a:ln>
        </p:spPr>
        <p:txBody>
          <a:bodyPr spcFirstLastPara="1" wrap="square" lIns="0" tIns="45700" rIns="91425" bIns="45700" anchor="ctr" anchorCtr="0">
            <a:normAutofit/>
          </a:bodyPr>
          <a:lstStyle>
            <a:lvl1pPr lvl="0" algn="l">
              <a:lnSpc>
                <a:spcPct val="100000"/>
              </a:lnSpc>
              <a:spcBef>
                <a:spcPts val="500"/>
              </a:spcBef>
              <a:spcAft>
                <a:spcPts val="0"/>
              </a:spcAft>
              <a:buClr>
                <a:srgbClr val="434343"/>
              </a:buClr>
              <a:buSzPts val="2800"/>
              <a:buNone/>
              <a:defRPr sz="2800" b="0" i="0">
                <a:solidFill>
                  <a:srgbClr val="434343"/>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500"/>
              </a:spcBef>
              <a:spcAft>
                <a:spcPts val="0"/>
              </a:spcAft>
              <a:buClr>
                <a:srgbClr val="434343"/>
              </a:buClr>
              <a:buSzPts val="1792"/>
              <a:buNone/>
              <a:defRPr>
                <a:solidFill>
                  <a:srgbClr val="434343"/>
                </a:solidFill>
              </a:defRPr>
            </a:lvl2pPr>
            <a:lvl3pPr lvl="2" algn="l">
              <a:lnSpc>
                <a:spcPct val="100000"/>
              </a:lnSpc>
              <a:spcBef>
                <a:spcPts val="500"/>
              </a:spcBef>
              <a:spcAft>
                <a:spcPts val="0"/>
              </a:spcAft>
              <a:buClr>
                <a:srgbClr val="434343"/>
              </a:buClr>
              <a:buSzPts val="1760"/>
              <a:buNone/>
              <a:defRPr>
                <a:solidFill>
                  <a:srgbClr val="434343"/>
                </a:solidFill>
              </a:defRPr>
            </a:lvl3pPr>
            <a:lvl4pPr lvl="3" algn="l">
              <a:lnSpc>
                <a:spcPct val="100000"/>
              </a:lnSpc>
              <a:spcBef>
                <a:spcPts val="500"/>
              </a:spcBef>
              <a:spcAft>
                <a:spcPts val="0"/>
              </a:spcAft>
              <a:buClr>
                <a:srgbClr val="434343"/>
              </a:buClr>
              <a:buSzPts val="1568"/>
              <a:buNone/>
              <a:defRPr>
                <a:solidFill>
                  <a:srgbClr val="434343"/>
                </a:solidFill>
              </a:defRPr>
            </a:lvl4pPr>
            <a:lvl5pPr lvl="4" algn="l">
              <a:lnSpc>
                <a:spcPct val="100000"/>
              </a:lnSpc>
              <a:spcBef>
                <a:spcPts val="500"/>
              </a:spcBef>
              <a:spcAft>
                <a:spcPts val="0"/>
              </a:spcAft>
              <a:buClr>
                <a:srgbClr val="434343"/>
              </a:buClr>
              <a:buSzPts val="1568"/>
              <a:buNone/>
              <a:defRPr>
                <a:solidFill>
                  <a:srgbClr val="434343"/>
                </a:solidFill>
              </a:defRPr>
            </a:lvl5pPr>
            <a:lvl6pPr lvl="5" algn="l">
              <a:lnSpc>
                <a:spcPct val="90000"/>
              </a:lnSpc>
              <a:spcBef>
                <a:spcPts val="500"/>
              </a:spcBef>
              <a:spcAft>
                <a:spcPts val="0"/>
              </a:spcAft>
              <a:buClr>
                <a:srgbClr val="434343"/>
              </a:buClr>
              <a:buSzPts val="1800"/>
              <a:buNone/>
              <a:defRPr>
                <a:solidFill>
                  <a:srgbClr val="434343"/>
                </a:solidFill>
              </a:defRPr>
            </a:lvl6pPr>
            <a:lvl7pPr lvl="6" algn="l">
              <a:lnSpc>
                <a:spcPct val="90000"/>
              </a:lnSpc>
              <a:spcBef>
                <a:spcPts val="500"/>
              </a:spcBef>
              <a:spcAft>
                <a:spcPts val="0"/>
              </a:spcAft>
              <a:buClr>
                <a:srgbClr val="434343"/>
              </a:buClr>
              <a:buSzPts val="1800"/>
              <a:buNone/>
              <a:defRPr>
                <a:solidFill>
                  <a:srgbClr val="434343"/>
                </a:solidFill>
              </a:defRPr>
            </a:lvl7pPr>
            <a:lvl8pPr lvl="7" algn="l">
              <a:lnSpc>
                <a:spcPct val="90000"/>
              </a:lnSpc>
              <a:spcBef>
                <a:spcPts val="500"/>
              </a:spcBef>
              <a:spcAft>
                <a:spcPts val="0"/>
              </a:spcAft>
              <a:buClr>
                <a:srgbClr val="434343"/>
              </a:buClr>
              <a:buSzPts val="1800"/>
              <a:buNone/>
              <a:defRPr>
                <a:solidFill>
                  <a:srgbClr val="434343"/>
                </a:solidFill>
              </a:defRPr>
            </a:lvl8pPr>
            <a:lvl9pPr lvl="8" algn="l">
              <a:lnSpc>
                <a:spcPct val="90000"/>
              </a:lnSpc>
              <a:spcBef>
                <a:spcPts val="500"/>
              </a:spcBef>
              <a:spcAft>
                <a:spcPts val="0"/>
              </a:spcAft>
              <a:buClr>
                <a:srgbClr val="434343"/>
              </a:buClr>
              <a:buSzPts val="1800"/>
              <a:buNone/>
              <a:defRPr>
                <a:solidFill>
                  <a:srgbClr val="434343"/>
                </a:solidFill>
              </a:defRPr>
            </a:lvl9pPr>
          </a:lstStyle>
          <a:p>
            <a:endParaRPr dirty="0"/>
          </a:p>
        </p:txBody>
      </p:sp>
      <p:pic>
        <p:nvPicPr>
          <p:cNvPr id="20" name="Google Shape;20;p65"/>
          <p:cNvPicPr preferRelativeResize="0"/>
          <p:nvPr/>
        </p:nvPicPr>
        <p:blipFill rotWithShape="1">
          <a:blip r:embed="rId4">
            <a:alphaModFix/>
          </a:blip>
          <a:srcRect/>
          <a:stretch/>
        </p:blipFill>
        <p:spPr>
          <a:xfrm>
            <a:off x="7219614" y="-2769"/>
            <a:ext cx="4985499" cy="540227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 Option 3A - Printable">
  <p:cSld name="CUSTOM_1">
    <p:spTree>
      <p:nvGrpSpPr>
        <p:cNvPr id="1" name="Shape 95"/>
        <p:cNvGrpSpPr/>
        <p:nvPr/>
      </p:nvGrpSpPr>
      <p:grpSpPr>
        <a:xfrm>
          <a:off x="0" y="0"/>
          <a:ext cx="0" cy="0"/>
          <a:chOff x="0" y="0"/>
          <a:chExt cx="0" cy="0"/>
        </a:xfrm>
      </p:grpSpPr>
      <p:cxnSp>
        <p:nvCxnSpPr>
          <p:cNvPr id="96" name="Google Shape;96;p81"/>
          <p:cNvCxnSpPr/>
          <p:nvPr/>
        </p:nvCxnSpPr>
        <p:spPr>
          <a:xfrm>
            <a:off x="0" y="5868971"/>
            <a:ext cx="12192000" cy="0"/>
          </a:xfrm>
          <a:prstGeom prst="straightConnector1">
            <a:avLst/>
          </a:prstGeom>
          <a:noFill/>
          <a:ln w="9525" cap="flat" cmpd="sng">
            <a:solidFill>
              <a:srgbClr val="3F3F3F"/>
            </a:solidFill>
            <a:prstDash val="solid"/>
            <a:miter lim="800000"/>
            <a:headEnd type="none" w="sm" len="sm"/>
            <a:tailEnd type="none" w="sm" len="sm"/>
          </a:ln>
        </p:spPr>
      </p:cxnSp>
      <p:pic>
        <p:nvPicPr>
          <p:cNvPr id="97" name="Google Shape;97;p81"/>
          <p:cNvPicPr preferRelativeResize="0"/>
          <p:nvPr/>
        </p:nvPicPr>
        <p:blipFill rotWithShape="1">
          <a:blip r:embed="rId2">
            <a:alphaModFix/>
          </a:blip>
          <a:srcRect/>
          <a:stretch/>
        </p:blipFill>
        <p:spPr>
          <a:xfrm>
            <a:off x="759786" y="6147835"/>
            <a:ext cx="1734821" cy="331193"/>
          </a:xfrm>
          <a:prstGeom prst="rect">
            <a:avLst/>
          </a:prstGeom>
          <a:noFill/>
          <a:ln>
            <a:noFill/>
          </a:ln>
        </p:spPr>
      </p:pic>
      <p:pic>
        <p:nvPicPr>
          <p:cNvPr id="98" name="Google Shape;98;p81"/>
          <p:cNvPicPr preferRelativeResize="0"/>
          <p:nvPr/>
        </p:nvPicPr>
        <p:blipFill rotWithShape="1">
          <a:blip r:embed="rId3">
            <a:alphaModFix/>
          </a:blip>
          <a:srcRect/>
          <a:stretch/>
        </p:blipFill>
        <p:spPr>
          <a:xfrm>
            <a:off x="9346869" y="6156021"/>
            <a:ext cx="2022943" cy="337157"/>
          </a:xfrm>
          <a:prstGeom prst="rect">
            <a:avLst/>
          </a:prstGeom>
          <a:noFill/>
          <a:ln>
            <a:noFill/>
          </a:ln>
        </p:spPr>
      </p:pic>
      <p:sp>
        <p:nvSpPr>
          <p:cNvPr id="99" name="Google Shape;99;p81"/>
          <p:cNvSpPr txBox="1">
            <a:spLocks noGrp="1"/>
          </p:cNvSpPr>
          <p:nvPr>
            <p:ph type="title"/>
          </p:nvPr>
        </p:nvSpPr>
        <p:spPr>
          <a:xfrm>
            <a:off x="772725" y="501500"/>
            <a:ext cx="7023600" cy="2111100"/>
          </a:xfrm>
          <a:prstGeom prst="rect">
            <a:avLst/>
          </a:prstGeom>
          <a:noFill/>
          <a:ln>
            <a:noFill/>
          </a:ln>
        </p:spPr>
        <p:txBody>
          <a:bodyPr spcFirstLastPara="1" wrap="square" lIns="0" tIns="45700" rIns="91425" bIns="45700" anchor="b" anchorCtr="0">
            <a:noAutofit/>
          </a:bodyPr>
          <a:lstStyle>
            <a:lvl1pPr lvl="0" algn="l">
              <a:lnSpc>
                <a:spcPct val="90000"/>
              </a:lnSpc>
              <a:spcBef>
                <a:spcPts val="0"/>
              </a:spcBef>
              <a:spcAft>
                <a:spcPts val="0"/>
              </a:spcAft>
              <a:buClr>
                <a:srgbClr val="8C1515"/>
              </a:buClr>
              <a:buSzPts val="4800"/>
              <a:buNone/>
              <a:defRPr b="0" i="0">
                <a:solidFill>
                  <a:srgbClr val="8C1515"/>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00" name="Google Shape;100;p81"/>
          <p:cNvSpPr txBox="1">
            <a:spLocks noGrp="1"/>
          </p:cNvSpPr>
          <p:nvPr>
            <p:ph type="subTitle" idx="1"/>
          </p:nvPr>
        </p:nvSpPr>
        <p:spPr>
          <a:xfrm>
            <a:off x="814125" y="3985200"/>
            <a:ext cx="6982200" cy="400200"/>
          </a:xfrm>
          <a:prstGeom prst="rect">
            <a:avLst/>
          </a:prstGeom>
          <a:noFill/>
          <a:ln>
            <a:noFill/>
          </a:ln>
        </p:spPr>
        <p:txBody>
          <a:bodyPr spcFirstLastPara="1" wrap="square" lIns="0" tIns="45700" rIns="91425" bIns="45700" anchor="t" anchorCtr="0">
            <a:noAutofit/>
          </a:bodyPr>
          <a:lstStyle>
            <a:lvl1pPr lvl="0" algn="l">
              <a:lnSpc>
                <a:spcPct val="100000"/>
              </a:lnSpc>
              <a:spcBef>
                <a:spcPts val="500"/>
              </a:spcBef>
              <a:spcAft>
                <a:spcPts val="0"/>
              </a:spcAft>
              <a:buClr>
                <a:srgbClr val="434343"/>
              </a:buClr>
              <a:buSzPts val="2000"/>
              <a:buNone/>
              <a:defRPr sz="2000" b="0" i="0">
                <a:solidFill>
                  <a:srgbClr val="434343"/>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500"/>
              </a:spcBef>
              <a:spcAft>
                <a:spcPts val="0"/>
              </a:spcAft>
              <a:buClr>
                <a:srgbClr val="434343"/>
              </a:buClr>
              <a:buSzPts val="1792"/>
              <a:buNone/>
              <a:defRPr>
                <a:solidFill>
                  <a:srgbClr val="434343"/>
                </a:solidFill>
              </a:defRPr>
            </a:lvl2pPr>
            <a:lvl3pPr lvl="2" algn="l">
              <a:lnSpc>
                <a:spcPct val="100000"/>
              </a:lnSpc>
              <a:spcBef>
                <a:spcPts val="500"/>
              </a:spcBef>
              <a:spcAft>
                <a:spcPts val="0"/>
              </a:spcAft>
              <a:buClr>
                <a:srgbClr val="434343"/>
              </a:buClr>
              <a:buSzPts val="1760"/>
              <a:buNone/>
              <a:defRPr>
                <a:solidFill>
                  <a:srgbClr val="434343"/>
                </a:solidFill>
              </a:defRPr>
            </a:lvl3pPr>
            <a:lvl4pPr lvl="3" algn="l">
              <a:lnSpc>
                <a:spcPct val="100000"/>
              </a:lnSpc>
              <a:spcBef>
                <a:spcPts val="500"/>
              </a:spcBef>
              <a:spcAft>
                <a:spcPts val="0"/>
              </a:spcAft>
              <a:buClr>
                <a:srgbClr val="434343"/>
              </a:buClr>
              <a:buSzPts val="1568"/>
              <a:buNone/>
              <a:defRPr>
                <a:solidFill>
                  <a:srgbClr val="434343"/>
                </a:solidFill>
              </a:defRPr>
            </a:lvl4pPr>
            <a:lvl5pPr lvl="4" algn="l">
              <a:lnSpc>
                <a:spcPct val="100000"/>
              </a:lnSpc>
              <a:spcBef>
                <a:spcPts val="500"/>
              </a:spcBef>
              <a:spcAft>
                <a:spcPts val="0"/>
              </a:spcAft>
              <a:buClr>
                <a:srgbClr val="434343"/>
              </a:buClr>
              <a:buSzPts val="1568"/>
              <a:buNone/>
              <a:defRPr>
                <a:solidFill>
                  <a:srgbClr val="434343"/>
                </a:solidFill>
              </a:defRPr>
            </a:lvl5pPr>
            <a:lvl6pPr lvl="5" algn="l">
              <a:lnSpc>
                <a:spcPct val="90000"/>
              </a:lnSpc>
              <a:spcBef>
                <a:spcPts val="500"/>
              </a:spcBef>
              <a:spcAft>
                <a:spcPts val="0"/>
              </a:spcAft>
              <a:buClr>
                <a:srgbClr val="434343"/>
              </a:buClr>
              <a:buSzPts val="1800"/>
              <a:buNone/>
              <a:defRPr>
                <a:solidFill>
                  <a:srgbClr val="434343"/>
                </a:solidFill>
              </a:defRPr>
            </a:lvl6pPr>
            <a:lvl7pPr lvl="6" algn="l">
              <a:lnSpc>
                <a:spcPct val="90000"/>
              </a:lnSpc>
              <a:spcBef>
                <a:spcPts val="500"/>
              </a:spcBef>
              <a:spcAft>
                <a:spcPts val="0"/>
              </a:spcAft>
              <a:buClr>
                <a:srgbClr val="434343"/>
              </a:buClr>
              <a:buSzPts val="1800"/>
              <a:buNone/>
              <a:defRPr>
                <a:solidFill>
                  <a:srgbClr val="434343"/>
                </a:solidFill>
              </a:defRPr>
            </a:lvl7pPr>
            <a:lvl8pPr lvl="7" algn="l">
              <a:lnSpc>
                <a:spcPct val="90000"/>
              </a:lnSpc>
              <a:spcBef>
                <a:spcPts val="500"/>
              </a:spcBef>
              <a:spcAft>
                <a:spcPts val="0"/>
              </a:spcAft>
              <a:buClr>
                <a:srgbClr val="434343"/>
              </a:buClr>
              <a:buSzPts val="1800"/>
              <a:buNone/>
              <a:defRPr>
                <a:solidFill>
                  <a:srgbClr val="434343"/>
                </a:solidFill>
              </a:defRPr>
            </a:lvl8pPr>
            <a:lvl9pPr lvl="8" algn="l">
              <a:lnSpc>
                <a:spcPct val="90000"/>
              </a:lnSpc>
              <a:spcBef>
                <a:spcPts val="500"/>
              </a:spcBef>
              <a:spcAft>
                <a:spcPts val="0"/>
              </a:spcAft>
              <a:buClr>
                <a:srgbClr val="434343"/>
              </a:buClr>
              <a:buSzPts val="1800"/>
              <a:buNone/>
              <a:defRPr>
                <a:solidFill>
                  <a:srgbClr val="434343"/>
                </a:solidFill>
              </a:defRPr>
            </a:lvl9pPr>
          </a:lstStyle>
          <a:p>
            <a:endParaRPr dirty="0"/>
          </a:p>
        </p:txBody>
      </p:sp>
      <p:sp>
        <p:nvSpPr>
          <p:cNvPr id="101" name="Google Shape;101;p81"/>
          <p:cNvSpPr txBox="1">
            <a:spLocks noGrp="1"/>
          </p:cNvSpPr>
          <p:nvPr>
            <p:ph type="subTitle" idx="2"/>
          </p:nvPr>
        </p:nvSpPr>
        <p:spPr>
          <a:xfrm>
            <a:off x="814125" y="4364975"/>
            <a:ext cx="6982200" cy="400200"/>
          </a:xfrm>
          <a:prstGeom prst="rect">
            <a:avLst/>
          </a:prstGeom>
          <a:noFill/>
          <a:ln>
            <a:noFill/>
          </a:ln>
        </p:spPr>
        <p:txBody>
          <a:bodyPr spcFirstLastPara="1" wrap="square" lIns="0" tIns="45700" rIns="91425" bIns="45700" anchor="t" anchorCtr="0">
            <a:noAutofit/>
          </a:bodyPr>
          <a:lstStyle>
            <a:lvl1pPr lvl="0" algn="l">
              <a:lnSpc>
                <a:spcPct val="100000"/>
              </a:lnSpc>
              <a:spcBef>
                <a:spcPts val="500"/>
              </a:spcBef>
              <a:spcAft>
                <a:spcPts val="0"/>
              </a:spcAft>
              <a:buClr>
                <a:srgbClr val="434343"/>
              </a:buClr>
              <a:buSzPts val="2000"/>
              <a:buNone/>
              <a:defRPr sz="2000" b="0" i="0">
                <a:solidFill>
                  <a:srgbClr val="434343"/>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500"/>
              </a:spcBef>
              <a:spcAft>
                <a:spcPts val="0"/>
              </a:spcAft>
              <a:buClr>
                <a:srgbClr val="434343"/>
              </a:buClr>
              <a:buSzPts val="1792"/>
              <a:buNone/>
              <a:defRPr>
                <a:solidFill>
                  <a:srgbClr val="434343"/>
                </a:solidFill>
              </a:defRPr>
            </a:lvl2pPr>
            <a:lvl3pPr lvl="2" algn="l">
              <a:lnSpc>
                <a:spcPct val="100000"/>
              </a:lnSpc>
              <a:spcBef>
                <a:spcPts val="500"/>
              </a:spcBef>
              <a:spcAft>
                <a:spcPts val="0"/>
              </a:spcAft>
              <a:buClr>
                <a:srgbClr val="434343"/>
              </a:buClr>
              <a:buSzPts val="1760"/>
              <a:buNone/>
              <a:defRPr>
                <a:solidFill>
                  <a:srgbClr val="434343"/>
                </a:solidFill>
              </a:defRPr>
            </a:lvl3pPr>
            <a:lvl4pPr lvl="3" algn="l">
              <a:lnSpc>
                <a:spcPct val="100000"/>
              </a:lnSpc>
              <a:spcBef>
                <a:spcPts val="500"/>
              </a:spcBef>
              <a:spcAft>
                <a:spcPts val="0"/>
              </a:spcAft>
              <a:buClr>
                <a:srgbClr val="434343"/>
              </a:buClr>
              <a:buSzPts val="1568"/>
              <a:buNone/>
              <a:defRPr>
                <a:solidFill>
                  <a:srgbClr val="434343"/>
                </a:solidFill>
              </a:defRPr>
            </a:lvl4pPr>
            <a:lvl5pPr lvl="4" algn="l">
              <a:lnSpc>
                <a:spcPct val="100000"/>
              </a:lnSpc>
              <a:spcBef>
                <a:spcPts val="500"/>
              </a:spcBef>
              <a:spcAft>
                <a:spcPts val="0"/>
              </a:spcAft>
              <a:buClr>
                <a:srgbClr val="434343"/>
              </a:buClr>
              <a:buSzPts val="1568"/>
              <a:buNone/>
              <a:defRPr>
                <a:solidFill>
                  <a:srgbClr val="434343"/>
                </a:solidFill>
              </a:defRPr>
            </a:lvl5pPr>
            <a:lvl6pPr lvl="5" algn="l">
              <a:lnSpc>
                <a:spcPct val="90000"/>
              </a:lnSpc>
              <a:spcBef>
                <a:spcPts val="500"/>
              </a:spcBef>
              <a:spcAft>
                <a:spcPts val="0"/>
              </a:spcAft>
              <a:buClr>
                <a:srgbClr val="434343"/>
              </a:buClr>
              <a:buSzPts val="1800"/>
              <a:buNone/>
              <a:defRPr>
                <a:solidFill>
                  <a:srgbClr val="434343"/>
                </a:solidFill>
              </a:defRPr>
            </a:lvl6pPr>
            <a:lvl7pPr lvl="6" algn="l">
              <a:lnSpc>
                <a:spcPct val="90000"/>
              </a:lnSpc>
              <a:spcBef>
                <a:spcPts val="500"/>
              </a:spcBef>
              <a:spcAft>
                <a:spcPts val="0"/>
              </a:spcAft>
              <a:buClr>
                <a:srgbClr val="434343"/>
              </a:buClr>
              <a:buSzPts val="1800"/>
              <a:buNone/>
              <a:defRPr>
                <a:solidFill>
                  <a:srgbClr val="434343"/>
                </a:solidFill>
              </a:defRPr>
            </a:lvl7pPr>
            <a:lvl8pPr lvl="7" algn="l">
              <a:lnSpc>
                <a:spcPct val="90000"/>
              </a:lnSpc>
              <a:spcBef>
                <a:spcPts val="500"/>
              </a:spcBef>
              <a:spcAft>
                <a:spcPts val="0"/>
              </a:spcAft>
              <a:buClr>
                <a:srgbClr val="434343"/>
              </a:buClr>
              <a:buSzPts val="1800"/>
              <a:buNone/>
              <a:defRPr>
                <a:solidFill>
                  <a:srgbClr val="434343"/>
                </a:solidFill>
              </a:defRPr>
            </a:lvl8pPr>
            <a:lvl9pPr lvl="8" algn="l">
              <a:lnSpc>
                <a:spcPct val="90000"/>
              </a:lnSpc>
              <a:spcBef>
                <a:spcPts val="500"/>
              </a:spcBef>
              <a:spcAft>
                <a:spcPts val="0"/>
              </a:spcAft>
              <a:buClr>
                <a:srgbClr val="434343"/>
              </a:buClr>
              <a:buSzPts val="1800"/>
              <a:buNone/>
              <a:defRPr>
                <a:solidFill>
                  <a:srgbClr val="434343"/>
                </a:solidFill>
              </a:defRPr>
            </a:lvl9pPr>
          </a:lstStyle>
          <a:p>
            <a:endParaRPr dirty="0"/>
          </a:p>
        </p:txBody>
      </p:sp>
      <p:sp>
        <p:nvSpPr>
          <p:cNvPr id="102" name="Google Shape;102;p81"/>
          <p:cNvSpPr txBox="1">
            <a:spLocks noGrp="1"/>
          </p:cNvSpPr>
          <p:nvPr>
            <p:ph type="subTitle" idx="3"/>
          </p:nvPr>
        </p:nvSpPr>
        <p:spPr>
          <a:xfrm>
            <a:off x="779950" y="2814950"/>
            <a:ext cx="7023600" cy="724500"/>
          </a:xfrm>
          <a:prstGeom prst="rect">
            <a:avLst/>
          </a:prstGeom>
          <a:noFill/>
          <a:ln>
            <a:noFill/>
          </a:ln>
        </p:spPr>
        <p:txBody>
          <a:bodyPr spcFirstLastPara="1" wrap="square" lIns="0" tIns="45700" rIns="91425" bIns="45700" anchor="ctr" anchorCtr="0">
            <a:normAutofit/>
          </a:bodyPr>
          <a:lstStyle>
            <a:lvl1pPr lvl="0" algn="l">
              <a:lnSpc>
                <a:spcPct val="100000"/>
              </a:lnSpc>
              <a:spcBef>
                <a:spcPts val="500"/>
              </a:spcBef>
              <a:spcAft>
                <a:spcPts val="0"/>
              </a:spcAft>
              <a:buClr>
                <a:srgbClr val="434343"/>
              </a:buClr>
              <a:buSzPts val="2800"/>
              <a:buNone/>
              <a:defRPr sz="2800" b="0" i="0">
                <a:solidFill>
                  <a:srgbClr val="434343"/>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500"/>
              </a:spcBef>
              <a:spcAft>
                <a:spcPts val="0"/>
              </a:spcAft>
              <a:buClr>
                <a:srgbClr val="434343"/>
              </a:buClr>
              <a:buSzPts val="1792"/>
              <a:buNone/>
              <a:defRPr>
                <a:solidFill>
                  <a:srgbClr val="434343"/>
                </a:solidFill>
              </a:defRPr>
            </a:lvl2pPr>
            <a:lvl3pPr lvl="2" algn="l">
              <a:lnSpc>
                <a:spcPct val="100000"/>
              </a:lnSpc>
              <a:spcBef>
                <a:spcPts val="500"/>
              </a:spcBef>
              <a:spcAft>
                <a:spcPts val="0"/>
              </a:spcAft>
              <a:buClr>
                <a:srgbClr val="434343"/>
              </a:buClr>
              <a:buSzPts val="1760"/>
              <a:buNone/>
              <a:defRPr>
                <a:solidFill>
                  <a:srgbClr val="434343"/>
                </a:solidFill>
              </a:defRPr>
            </a:lvl3pPr>
            <a:lvl4pPr lvl="3" algn="l">
              <a:lnSpc>
                <a:spcPct val="100000"/>
              </a:lnSpc>
              <a:spcBef>
                <a:spcPts val="500"/>
              </a:spcBef>
              <a:spcAft>
                <a:spcPts val="0"/>
              </a:spcAft>
              <a:buClr>
                <a:srgbClr val="434343"/>
              </a:buClr>
              <a:buSzPts val="1568"/>
              <a:buNone/>
              <a:defRPr>
                <a:solidFill>
                  <a:srgbClr val="434343"/>
                </a:solidFill>
              </a:defRPr>
            </a:lvl4pPr>
            <a:lvl5pPr lvl="4" algn="l">
              <a:lnSpc>
                <a:spcPct val="100000"/>
              </a:lnSpc>
              <a:spcBef>
                <a:spcPts val="500"/>
              </a:spcBef>
              <a:spcAft>
                <a:spcPts val="0"/>
              </a:spcAft>
              <a:buClr>
                <a:srgbClr val="434343"/>
              </a:buClr>
              <a:buSzPts val="1568"/>
              <a:buNone/>
              <a:defRPr>
                <a:solidFill>
                  <a:srgbClr val="434343"/>
                </a:solidFill>
              </a:defRPr>
            </a:lvl5pPr>
            <a:lvl6pPr lvl="5" algn="l">
              <a:lnSpc>
                <a:spcPct val="90000"/>
              </a:lnSpc>
              <a:spcBef>
                <a:spcPts val="500"/>
              </a:spcBef>
              <a:spcAft>
                <a:spcPts val="0"/>
              </a:spcAft>
              <a:buClr>
                <a:srgbClr val="434343"/>
              </a:buClr>
              <a:buSzPts val="1800"/>
              <a:buNone/>
              <a:defRPr>
                <a:solidFill>
                  <a:srgbClr val="434343"/>
                </a:solidFill>
              </a:defRPr>
            </a:lvl6pPr>
            <a:lvl7pPr lvl="6" algn="l">
              <a:lnSpc>
                <a:spcPct val="90000"/>
              </a:lnSpc>
              <a:spcBef>
                <a:spcPts val="500"/>
              </a:spcBef>
              <a:spcAft>
                <a:spcPts val="0"/>
              </a:spcAft>
              <a:buClr>
                <a:srgbClr val="434343"/>
              </a:buClr>
              <a:buSzPts val="1800"/>
              <a:buNone/>
              <a:defRPr>
                <a:solidFill>
                  <a:srgbClr val="434343"/>
                </a:solidFill>
              </a:defRPr>
            </a:lvl7pPr>
            <a:lvl8pPr lvl="7" algn="l">
              <a:lnSpc>
                <a:spcPct val="90000"/>
              </a:lnSpc>
              <a:spcBef>
                <a:spcPts val="500"/>
              </a:spcBef>
              <a:spcAft>
                <a:spcPts val="0"/>
              </a:spcAft>
              <a:buClr>
                <a:srgbClr val="434343"/>
              </a:buClr>
              <a:buSzPts val="1800"/>
              <a:buNone/>
              <a:defRPr>
                <a:solidFill>
                  <a:srgbClr val="434343"/>
                </a:solidFill>
              </a:defRPr>
            </a:lvl8pPr>
            <a:lvl9pPr lvl="8" algn="l">
              <a:lnSpc>
                <a:spcPct val="90000"/>
              </a:lnSpc>
              <a:spcBef>
                <a:spcPts val="500"/>
              </a:spcBef>
              <a:spcAft>
                <a:spcPts val="0"/>
              </a:spcAft>
              <a:buClr>
                <a:srgbClr val="434343"/>
              </a:buClr>
              <a:buSzPts val="1800"/>
              <a:buNone/>
              <a:defRPr>
                <a:solidFill>
                  <a:srgbClr val="434343"/>
                </a:solidFill>
              </a:defRPr>
            </a:lvl9pPr>
          </a:lstStyle>
          <a:p>
            <a:endParaRPr dirty="0"/>
          </a:p>
        </p:txBody>
      </p:sp>
      <p:pic>
        <p:nvPicPr>
          <p:cNvPr id="103" name="Google Shape;103;p81"/>
          <p:cNvPicPr preferRelativeResize="0"/>
          <p:nvPr/>
        </p:nvPicPr>
        <p:blipFill rotWithShape="1">
          <a:blip r:embed="rId4">
            <a:alphaModFix/>
          </a:blip>
          <a:srcRect/>
          <a:stretch/>
        </p:blipFill>
        <p:spPr>
          <a:xfrm>
            <a:off x="9028919" y="-10344"/>
            <a:ext cx="3173424" cy="446855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 Option 3B - Printable">
  <p:cSld name="CUSTOM_1_1_1">
    <p:spTree>
      <p:nvGrpSpPr>
        <p:cNvPr id="1" name="Shape 104"/>
        <p:cNvGrpSpPr/>
        <p:nvPr/>
      </p:nvGrpSpPr>
      <p:grpSpPr>
        <a:xfrm>
          <a:off x="0" y="0"/>
          <a:ext cx="0" cy="0"/>
          <a:chOff x="0" y="0"/>
          <a:chExt cx="0" cy="0"/>
        </a:xfrm>
      </p:grpSpPr>
      <p:cxnSp>
        <p:nvCxnSpPr>
          <p:cNvPr id="105" name="Google Shape;105;p82"/>
          <p:cNvCxnSpPr/>
          <p:nvPr/>
        </p:nvCxnSpPr>
        <p:spPr>
          <a:xfrm>
            <a:off x="0" y="5868971"/>
            <a:ext cx="12192000" cy="0"/>
          </a:xfrm>
          <a:prstGeom prst="straightConnector1">
            <a:avLst/>
          </a:prstGeom>
          <a:noFill/>
          <a:ln w="9525" cap="flat" cmpd="sng">
            <a:solidFill>
              <a:srgbClr val="3F3F3F"/>
            </a:solidFill>
            <a:prstDash val="solid"/>
            <a:miter lim="800000"/>
            <a:headEnd type="none" w="sm" len="sm"/>
            <a:tailEnd type="none" w="sm" len="sm"/>
          </a:ln>
        </p:spPr>
      </p:cxnSp>
      <p:pic>
        <p:nvPicPr>
          <p:cNvPr id="106" name="Google Shape;106;p82"/>
          <p:cNvPicPr preferRelativeResize="0"/>
          <p:nvPr/>
        </p:nvPicPr>
        <p:blipFill rotWithShape="1">
          <a:blip r:embed="rId2">
            <a:alphaModFix/>
          </a:blip>
          <a:srcRect/>
          <a:stretch/>
        </p:blipFill>
        <p:spPr>
          <a:xfrm>
            <a:off x="759786" y="6147835"/>
            <a:ext cx="1734821" cy="331193"/>
          </a:xfrm>
          <a:prstGeom prst="rect">
            <a:avLst/>
          </a:prstGeom>
          <a:noFill/>
          <a:ln>
            <a:noFill/>
          </a:ln>
        </p:spPr>
      </p:pic>
      <p:pic>
        <p:nvPicPr>
          <p:cNvPr id="107" name="Google Shape;107;p82"/>
          <p:cNvPicPr preferRelativeResize="0"/>
          <p:nvPr/>
        </p:nvPicPr>
        <p:blipFill rotWithShape="1">
          <a:blip r:embed="rId3">
            <a:alphaModFix/>
          </a:blip>
          <a:srcRect/>
          <a:stretch/>
        </p:blipFill>
        <p:spPr>
          <a:xfrm>
            <a:off x="9346869" y="6156021"/>
            <a:ext cx="2022943" cy="337157"/>
          </a:xfrm>
          <a:prstGeom prst="rect">
            <a:avLst/>
          </a:prstGeom>
          <a:noFill/>
          <a:ln>
            <a:noFill/>
          </a:ln>
        </p:spPr>
      </p:pic>
      <p:sp>
        <p:nvSpPr>
          <p:cNvPr id="108" name="Google Shape;108;p82"/>
          <p:cNvSpPr txBox="1">
            <a:spLocks noGrp="1"/>
          </p:cNvSpPr>
          <p:nvPr>
            <p:ph type="title"/>
          </p:nvPr>
        </p:nvSpPr>
        <p:spPr>
          <a:xfrm>
            <a:off x="772725" y="501500"/>
            <a:ext cx="7023600" cy="2111100"/>
          </a:xfrm>
          <a:prstGeom prst="rect">
            <a:avLst/>
          </a:prstGeom>
          <a:noFill/>
          <a:ln>
            <a:noFill/>
          </a:ln>
        </p:spPr>
        <p:txBody>
          <a:bodyPr spcFirstLastPara="1" wrap="square" lIns="0" tIns="45700" rIns="91425" bIns="45700" anchor="b" anchorCtr="0">
            <a:noAutofit/>
          </a:bodyPr>
          <a:lstStyle>
            <a:lvl1pPr lvl="0" algn="l">
              <a:lnSpc>
                <a:spcPct val="90000"/>
              </a:lnSpc>
              <a:spcBef>
                <a:spcPts val="0"/>
              </a:spcBef>
              <a:spcAft>
                <a:spcPts val="0"/>
              </a:spcAft>
              <a:buClr>
                <a:srgbClr val="8C1515"/>
              </a:buClr>
              <a:buSzPts val="4800"/>
              <a:buNone/>
              <a:defRPr b="0" i="0">
                <a:solidFill>
                  <a:srgbClr val="8C1515"/>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09" name="Google Shape;109;p82"/>
          <p:cNvSpPr txBox="1">
            <a:spLocks noGrp="1"/>
          </p:cNvSpPr>
          <p:nvPr>
            <p:ph type="subTitle" idx="1"/>
          </p:nvPr>
        </p:nvSpPr>
        <p:spPr>
          <a:xfrm>
            <a:off x="814125" y="3985200"/>
            <a:ext cx="6982200" cy="400200"/>
          </a:xfrm>
          <a:prstGeom prst="rect">
            <a:avLst/>
          </a:prstGeom>
          <a:noFill/>
          <a:ln>
            <a:noFill/>
          </a:ln>
        </p:spPr>
        <p:txBody>
          <a:bodyPr spcFirstLastPara="1" wrap="square" lIns="0" tIns="45700" rIns="91425" bIns="45700" anchor="t" anchorCtr="0">
            <a:noAutofit/>
          </a:bodyPr>
          <a:lstStyle>
            <a:lvl1pPr lvl="0" algn="l">
              <a:lnSpc>
                <a:spcPct val="100000"/>
              </a:lnSpc>
              <a:spcBef>
                <a:spcPts val="500"/>
              </a:spcBef>
              <a:spcAft>
                <a:spcPts val="0"/>
              </a:spcAft>
              <a:buClr>
                <a:srgbClr val="434343"/>
              </a:buClr>
              <a:buSzPts val="2000"/>
              <a:buNone/>
              <a:defRPr sz="2000" b="0" i="0">
                <a:solidFill>
                  <a:srgbClr val="434343"/>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500"/>
              </a:spcBef>
              <a:spcAft>
                <a:spcPts val="0"/>
              </a:spcAft>
              <a:buClr>
                <a:srgbClr val="434343"/>
              </a:buClr>
              <a:buSzPts val="1792"/>
              <a:buNone/>
              <a:defRPr>
                <a:solidFill>
                  <a:srgbClr val="434343"/>
                </a:solidFill>
              </a:defRPr>
            </a:lvl2pPr>
            <a:lvl3pPr lvl="2" algn="l">
              <a:lnSpc>
                <a:spcPct val="100000"/>
              </a:lnSpc>
              <a:spcBef>
                <a:spcPts val="500"/>
              </a:spcBef>
              <a:spcAft>
                <a:spcPts val="0"/>
              </a:spcAft>
              <a:buClr>
                <a:srgbClr val="434343"/>
              </a:buClr>
              <a:buSzPts val="1760"/>
              <a:buNone/>
              <a:defRPr>
                <a:solidFill>
                  <a:srgbClr val="434343"/>
                </a:solidFill>
              </a:defRPr>
            </a:lvl3pPr>
            <a:lvl4pPr lvl="3" algn="l">
              <a:lnSpc>
                <a:spcPct val="100000"/>
              </a:lnSpc>
              <a:spcBef>
                <a:spcPts val="500"/>
              </a:spcBef>
              <a:spcAft>
                <a:spcPts val="0"/>
              </a:spcAft>
              <a:buClr>
                <a:srgbClr val="434343"/>
              </a:buClr>
              <a:buSzPts val="1568"/>
              <a:buNone/>
              <a:defRPr>
                <a:solidFill>
                  <a:srgbClr val="434343"/>
                </a:solidFill>
              </a:defRPr>
            </a:lvl4pPr>
            <a:lvl5pPr lvl="4" algn="l">
              <a:lnSpc>
                <a:spcPct val="100000"/>
              </a:lnSpc>
              <a:spcBef>
                <a:spcPts val="500"/>
              </a:spcBef>
              <a:spcAft>
                <a:spcPts val="0"/>
              </a:spcAft>
              <a:buClr>
                <a:srgbClr val="434343"/>
              </a:buClr>
              <a:buSzPts val="1568"/>
              <a:buNone/>
              <a:defRPr>
                <a:solidFill>
                  <a:srgbClr val="434343"/>
                </a:solidFill>
              </a:defRPr>
            </a:lvl5pPr>
            <a:lvl6pPr lvl="5" algn="l">
              <a:lnSpc>
                <a:spcPct val="90000"/>
              </a:lnSpc>
              <a:spcBef>
                <a:spcPts val="500"/>
              </a:spcBef>
              <a:spcAft>
                <a:spcPts val="0"/>
              </a:spcAft>
              <a:buClr>
                <a:srgbClr val="434343"/>
              </a:buClr>
              <a:buSzPts val="1800"/>
              <a:buNone/>
              <a:defRPr>
                <a:solidFill>
                  <a:srgbClr val="434343"/>
                </a:solidFill>
              </a:defRPr>
            </a:lvl6pPr>
            <a:lvl7pPr lvl="6" algn="l">
              <a:lnSpc>
                <a:spcPct val="90000"/>
              </a:lnSpc>
              <a:spcBef>
                <a:spcPts val="500"/>
              </a:spcBef>
              <a:spcAft>
                <a:spcPts val="0"/>
              </a:spcAft>
              <a:buClr>
                <a:srgbClr val="434343"/>
              </a:buClr>
              <a:buSzPts val="1800"/>
              <a:buNone/>
              <a:defRPr>
                <a:solidFill>
                  <a:srgbClr val="434343"/>
                </a:solidFill>
              </a:defRPr>
            </a:lvl7pPr>
            <a:lvl8pPr lvl="7" algn="l">
              <a:lnSpc>
                <a:spcPct val="90000"/>
              </a:lnSpc>
              <a:spcBef>
                <a:spcPts val="500"/>
              </a:spcBef>
              <a:spcAft>
                <a:spcPts val="0"/>
              </a:spcAft>
              <a:buClr>
                <a:srgbClr val="434343"/>
              </a:buClr>
              <a:buSzPts val="1800"/>
              <a:buNone/>
              <a:defRPr>
                <a:solidFill>
                  <a:srgbClr val="434343"/>
                </a:solidFill>
              </a:defRPr>
            </a:lvl8pPr>
            <a:lvl9pPr lvl="8" algn="l">
              <a:lnSpc>
                <a:spcPct val="90000"/>
              </a:lnSpc>
              <a:spcBef>
                <a:spcPts val="500"/>
              </a:spcBef>
              <a:spcAft>
                <a:spcPts val="0"/>
              </a:spcAft>
              <a:buClr>
                <a:srgbClr val="434343"/>
              </a:buClr>
              <a:buSzPts val="1800"/>
              <a:buNone/>
              <a:defRPr>
                <a:solidFill>
                  <a:srgbClr val="434343"/>
                </a:solidFill>
              </a:defRPr>
            </a:lvl9pPr>
          </a:lstStyle>
          <a:p>
            <a:endParaRPr dirty="0"/>
          </a:p>
        </p:txBody>
      </p:sp>
      <p:sp>
        <p:nvSpPr>
          <p:cNvPr id="110" name="Google Shape;110;p82"/>
          <p:cNvSpPr txBox="1">
            <a:spLocks noGrp="1"/>
          </p:cNvSpPr>
          <p:nvPr>
            <p:ph type="subTitle" idx="2"/>
          </p:nvPr>
        </p:nvSpPr>
        <p:spPr>
          <a:xfrm>
            <a:off x="814125" y="4364975"/>
            <a:ext cx="6982200" cy="400200"/>
          </a:xfrm>
          <a:prstGeom prst="rect">
            <a:avLst/>
          </a:prstGeom>
          <a:noFill/>
          <a:ln>
            <a:noFill/>
          </a:ln>
        </p:spPr>
        <p:txBody>
          <a:bodyPr spcFirstLastPara="1" wrap="square" lIns="0" tIns="45700" rIns="91425" bIns="45700" anchor="t" anchorCtr="0">
            <a:noAutofit/>
          </a:bodyPr>
          <a:lstStyle>
            <a:lvl1pPr lvl="0" algn="l">
              <a:lnSpc>
                <a:spcPct val="100000"/>
              </a:lnSpc>
              <a:spcBef>
                <a:spcPts val="500"/>
              </a:spcBef>
              <a:spcAft>
                <a:spcPts val="0"/>
              </a:spcAft>
              <a:buClr>
                <a:srgbClr val="434343"/>
              </a:buClr>
              <a:buSzPts val="2000"/>
              <a:buNone/>
              <a:defRPr sz="2000" b="0" i="0">
                <a:solidFill>
                  <a:srgbClr val="434343"/>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500"/>
              </a:spcBef>
              <a:spcAft>
                <a:spcPts val="0"/>
              </a:spcAft>
              <a:buClr>
                <a:srgbClr val="434343"/>
              </a:buClr>
              <a:buSzPts val="1792"/>
              <a:buNone/>
              <a:defRPr>
                <a:solidFill>
                  <a:srgbClr val="434343"/>
                </a:solidFill>
              </a:defRPr>
            </a:lvl2pPr>
            <a:lvl3pPr lvl="2" algn="l">
              <a:lnSpc>
                <a:spcPct val="100000"/>
              </a:lnSpc>
              <a:spcBef>
                <a:spcPts val="500"/>
              </a:spcBef>
              <a:spcAft>
                <a:spcPts val="0"/>
              </a:spcAft>
              <a:buClr>
                <a:srgbClr val="434343"/>
              </a:buClr>
              <a:buSzPts val="1760"/>
              <a:buNone/>
              <a:defRPr>
                <a:solidFill>
                  <a:srgbClr val="434343"/>
                </a:solidFill>
              </a:defRPr>
            </a:lvl3pPr>
            <a:lvl4pPr lvl="3" algn="l">
              <a:lnSpc>
                <a:spcPct val="100000"/>
              </a:lnSpc>
              <a:spcBef>
                <a:spcPts val="500"/>
              </a:spcBef>
              <a:spcAft>
                <a:spcPts val="0"/>
              </a:spcAft>
              <a:buClr>
                <a:srgbClr val="434343"/>
              </a:buClr>
              <a:buSzPts val="1568"/>
              <a:buNone/>
              <a:defRPr>
                <a:solidFill>
                  <a:srgbClr val="434343"/>
                </a:solidFill>
              </a:defRPr>
            </a:lvl4pPr>
            <a:lvl5pPr lvl="4" algn="l">
              <a:lnSpc>
                <a:spcPct val="100000"/>
              </a:lnSpc>
              <a:spcBef>
                <a:spcPts val="500"/>
              </a:spcBef>
              <a:spcAft>
                <a:spcPts val="0"/>
              </a:spcAft>
              <a:buClr>
                <a:srgbClr val="434343"/>
              </a:buClr>
              <a:buSzPts val="1568"/>
              <a:buNone/>
              <a:defRPr>
                <a:solidFill>
                  <a:srgbClr val="434343"/>
                </a:solidFill>
              </a:defRPr>
            </a:lvl5pPr>
            <a:lvl6pPr lvl="5" algn="l">
              <a:lnSpc>
                <a:spcPct val="90000"/>
              </a:lnSpc>
              <a:spcBef>
                <a:spcPts val="500"/>
              </a:spcBef>
              <a:spcAft>
                <a:spcPts val="0"/>
              </a:spcAft>
              <a:buClr>
                <a:srgbClr val="434343"/>
              </a:buClr>
              <a:buSzPts val="1800"/>
              <a:buNone/>
              <a:defRPr>
                <a:solidFill>
                  <a:srgbClr val="434343"/>
                </a:solidFill>
              </a:defRPr>
            </a:lvl6pPr>
            <a:lvl7pPr lvl="6" algn="l">
              <a:lnSpc>
                <a:spcPct val="90000"/>
              </a:lnSpc>
              <a:spcBef>
                <a:spcPts val="500"/>
              </a:spcBef>
              <a:spcAft>
                <a:spcPts val="0"/>
              </a:spcAft>
              <a:buClr>
                <a:srgbClr val="434343"/>
              </a:buClr>
              <a:buSzPts val="1800"/>
              <a:buNone/>
              <a:defRPr>
                <a:solidFill>
                  <a:srgbClr val="434343"/>
                </a:solidFill>
              </a:defRPr>
            </a:lvl7pPr>
            <a:lvl8pPr lvl="7" algn="l">
              <a:lnSpc>
                <a:spcPct val="90000"/>
              </a:lnSpc>
              <a:spcBef>
                <a:spcPts val="500"/>
              </a:spcBef>
              <a:spcAft>
                <a:spcPts val="0"/>
              </a:spcAft>
              <a:buClr>
                <a:srgbClr val="434343"/>
              </a:buClr>
              <a:buSzPts val="1800"/>
              <a:buNone/>
              <a:defRPr>
                <a:solidFill>
                  <a:srgbClr val="434343"/>
                </a:solidFill>
              </a:defRPr>
            </a:lvl8pPr>
            <a:lvl9pPr lvl="8" algn="l">
              <a:lnSpc>
                <a:spcPct val="90000"/>
              </a:lnSpc>
              <a:spcBef>
                <a:spcPts val="500"/>
              </a:spcBef>
              <a:spcAft>
                <a:spcPts val="0"/>
              </a:spcAft>
              <a:buClr>
                <a:srgbClr val="434343"/>
              </a:buClr>
              <a:buSzPts val="1800"/>
              <a:buNone/>
              <a:defRPr>
                <a:solidFill>
                  <a:srgbClr val="434343"/>
                </a:solidFill>
              </a:defRPr>
            </a:lvl9pPr>
          </a:lstStyle>
          <a:p>
            <a:endParaRPr dirty="0"/>
          </a:p>
        </p:txBody>
      </p:sp>
      <p:sp>
        <p:nvSpPr>
          <p:cNvPr id="111" name="Google Shape;111;p82"/>
          <p:cNvSpPr txBox="1">
            <a:spLocks noGrp="1"/>
          </p:cNvSpPr>
          <p:nvPr>
            <p:ph type="subTitle" idx="3"/>
          </p:nvPr>
        </p:nvSpPr>
        <p:spPr>
          <a:xfrm>
            <a:off x="779950" y="2814950"/>
            <a:ext cx="7023600" cy="724500"/>
          </a:xfrm>
          <a:prstGeom prst="rect">
            <a:avLst/>
          </a:prstGeom>
          <a:noFill/>
          <a:ln>
            <a:noFill/>
          </a:ln>
        </p:spPr>
        <p:txBody>
          <a:bodyPr spcFirstLastPara="1" wrap="square" lIns="0" tIns="45700" rIns="91425" bIns="45700" anchor="ctr" anchorCtr="0">
            <a:normAutofit/>
          </a:bodyPr>
          <a:lstStyle>
            <a:lvl1pPr lvl="0" algn="l">
              <a:lnSpc>
                <a:spcPct val="100000"/>
              </a:lnSpc>
              <a:spcBef>
                <a:spcPts val="500"/>
              </a:spcBef>
              <a:spcAft>
                <a:spcPts val="0"/>
              </a:spcAft>
              <a:buClr>
                <a:srgbClr val="434343"/>
              </a:buClr>
              <a:buSzPts val="2800"/>
              <a:buNone/>
              <a:defRPr sz="2800" b="0" i="0">
                <a:solidFill>
                  <a:srgbClr val="434343"/>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500"/>
              </a:spcBef>
              <a:spcAft>
                <a:spcPts val="0"/>
              </a:spcAft>
              <a:buClr>
                <a:srgbClr val="434343"/>
              </a:buClr>
              <a:buSzPts val="1792"/>
              <a:buNone/>
              <a:defRPr>
                <a:solidFill>
                  <a:srgbClr val="434343"/>
                </a:solidFill>
              </a:defRPr>
            </a:lvl2pPr>
            <a:lvl3pPr lvl="2" algn="l">
              <a:lnSpc>
                <a:spcPct val="100000"/>
              </a:lnSpc>
              <a:spcBef>
                <a:spcPts val="500"/>
              </a:spcBef>
              <a:spcAft>
                <a:spcPts val="0"/>
              </a:spcAft>
              <a:buClr>
                <a:srgbClr val="434343"/>
              </a:buClr>
              <a:buSzPts val="1760"/>
              <a:buNone/>
              <a:defRPr>
                <a:solidFill>
                  <a:srgbClr val="434343"/>
                </a:solidFill>
              </a:defRPr>
            </a:lvl3pPr>
            <a:lvl4pPr lvl="3" algn="l">
              <a:lnSpc>
                <a:spcPct val="100000"/>
              </a:lnSpc>
              <a:spcBef>
                <a:spcPts val="500"/>
              </a:spcBef>
              <a:spcAft>
                <a:spcPts val="0"/>
              </a:spcAft>
              <a:buClr>
                <a:srgbClr val="434343"/>
              </a:buClr>
              <a:buSzPts val="1568"/>
              <a:buNone/>
              <a:defRPr>
                <a:solidFill>
                  <a:srgbClr val="434343"/>
                </a:solidFill>
              </a:defRPr>
            </a:lvl4pPr>
            <a:lvl5pPr lvl="4" algn="l">
              <a:lnSpc>
                <a:spcPct val="100000"/>
              </a:lnSpc>
              <a:spcBef>
                <a:spcPts val="500"/>
              </a:spcBef>
              <a:spcAft>
                <a:spcPts val="0"/>
              </a:spcAft>
              <a:buClr>
                <a:srgbClr val="434343"/>
              </a:buClr>
              <a:buSzPts val="1568"/>
              <a:buNone/>
              <a:defRPr>
                <a:solidFill>
                  <a:srgbClr val="434343"/>
                </a:solidFill>
              </a:defRPr>
            </a:lvl5pPr>
            <a:lvl6pPr lvl="5" algn="l">
              <a:lnSpc>
                <a:spcPct val="90000"/>
              </a:lnSpc>
              <a:spcBef>
                <a:spcPts val="500"/>
              </a:spcBef>
              <a:spcAft>
                <a:spcPts val="0"/>
              </a:spcAft>
              <a:buClr>
                <a:srgbClr val="434343"/>
              </a:buClr>
              <a:buSzPts val="1800"/>
              <a:buNone/>
              <a:defRPr>
                <a:solidFill>
                  <a:srgbClr val="434343"/>
                </a:solidFill>
              </a:defRPr>
            </a:lvl6pPr>
            <a:lvl7pPr lvl="6" algn="l">
              <a:lnSpc>
                <a:spcPct val="90000"/>
              </a:lnSpc>
              <a:spcBef>
                <a:spcPts val="500"/>
              </a:spcBef>
              <a:spcAft>
                <a:spcPts val="0"/>
              </a:spcAft>
              <a:buClr>
                <a:srgbClr val="434343"/>
              </a:buClr>
              <a:buSzPts val="1800"/>
              <a:buNone/>
              <a:defRPr>
                <a:solidFill>
                  <a:srgbClr val="434343"/>
                </a:solidFill>
              </a:defRPr>
            </a:lvl7pPr>
            <a:lvl8pPr lvl="7" algn="l">
              <a:lnSpc>
                <a:spcPct val="90000"/>
              </a:lnSpc>
              <a:spcBef>
                <a:spcPts val="500"/>
              </a:spcBef>
              <a:spcAft>
                <a:spcPts val="0"/>
              </a:spcAft>
              <a:buClr>
                <a:srgbClr val="434343"/>
              </a:buClr>
              <a:buSzPts val="1800"/>
              <a:buNone/>
              <a:defRPr>
                <a:solidFill>
                  <a:srgbClr val="434343"/>
                </a:solidFill>
              </a:defRPr>
            </a:lvl8pPr>
            <a:lvl9pPr lvl="8" algn="l">
              <a:lnSpc>
                <a:spcPct val="90000"/>
              </a:lnSpc>
              <a:spcBef>
                <a:spcPts val="500"/>
              </a:spcBef>
              <a:spcAft>
                <a:spcPts val="0"/>
              </a:spcAft>
              <a:buClr>
                <a:srgbClr val="434343"/>
              </a:buClr>
              <a:buSzPts val="1800"/>
              <a:buNone/>
              <a:defRPr>
                <a:solidFill>
                  <a:srgbClr val="434343"/>
                </a:solidFill>
              </a:defRPr>
            </a:lvl9pPr>
          </a:lstStyle>
          <a:p>
            <a:endParaRPr dirty="0"/>
          </a:p>
        </p:txBody>
      </p:sp>
      <p:pic>
        <p:nvPicPr>
          <p:cNvPr id="112" name="Google Shape;112;p82"/>
          <p:cNvPicPr preferRelativeResize="0"/>
          <p:nvPr/>
        </p:nvPicPr>
        <p:blipFill rotWithShape="1">
          <a:blip r:embed="rId4">
            <a:alphaModFix/>
          </a:blip>
          <a:srcRect/>
          <a:stretch/>
        </p:blipFill>
        <p:spPr>
          <a:xfrm>
            <a:off x="8647488" y="-10344"/>
            <a:ext cx="3565202" cy="501207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 Option 5 - Printable">
  <p:cSld name="Title Slide - Option 5 - Printable">
    <p:bg>
      <p:bgPr>
        <a:solidFill>
          <a:schemeClr val="lt1"/>
        </a:solidFill>
        <a:effectLst/>
      </p:bgPr>
    </p:bg>
    <p:spTree>
      <p:nvGrpSpPr>
        <p:cNvPr id="1" name="Shape 113"/>
        <p:cNvGrpSpPr/>
        <p:nvPr/>
      </p:nvGrpSpPr>
      <p:grpSpPr>
        <a:xfrm>
          <a:off x="0" y="0"/>
          <a:ext cx="0" cy="0"/>
          <a:chOff x="0" y="0"/>
          <a:chExt cx="0" cy="0"/>
        </a:xfrm>
      </p:grpSpPr>
      <p:cxnSp>
        <p:nvCxnSpPr>
          <p:cNvPr id="114" name="Google Shape;114;p83"/>
          <p:cNvCxnSpPr/>
          <p:nvPr/>
        </p:nvCxnSpPr>
        <p:spPr>
          <a:xfrm>
            <a:off x="0" y="4191000"/>
            <a:ext cx="7340828" cy="0"/>
          </a:xfrm>
          <a:prstGeom prst="straightConnector1">
            <a:avLst/>
          </a:prstGeom>
          <a:noFill/>
          <a:ln w="9525" cap="flat" cmpd="sng">
            <a:solidFill>
              <a:srgbClr val="3F3F3F"/>
            </a:solidFill>
            <a:prstDash val="solid"/>
            <a:miter lim="800000"/>
            <a:headEnd type="none" w="sm" len="sm"/>
            <a:tailEnd type="none" w="sm" len="sm"/>
          </a:ln>
        </p:spPr>
      </p:cxnSp>
      <p:cxnSp>
        <p:nvCxnSpPr>
          <p:cNvPr id="115" name="Google Shape;115;p83"/>
          <p:cNvCxnSpPr/>
          <p:nvPr/>
        </p:nvCxnSpPr>
        <p:spPr>
          <a:xfrm>
            <a:off x="0" y="5868971"/>
            <a:ext cx="12192000" cy="0"/>
          </a:xfrm>
          <a:prstGeom prst="straightConnector1">
            <a:avLst/>
          </a:prstGeom>
          <a:noFill/>
          <a:ln w="9525" cap="flat" cmpd="sng">
            <a:solidFill>
              <a:srgbClr val="3F3F3F"/>
            </a:solidFill>
            <a:prstDash val="solid"/>
            <a:miter lim="800000"/>
            <a:headEnd type="none" w="sm" len="sm"/>
            <a:tailEnd type="none" w="sm" len="sm"/>
          </a:ln>
        </p:spPr>
      </p:cxnSp>
      <p:pic>
        <p:nvPicPr>
          <p:cNvPr id="116" name="Google Shape;116;p83"/>
          <p:cNvPicPr preferRelativeResize="0"/>
          <p:nvPr/>
        </p:nvPicPr>
        <p:blipFill rotWithShape="1">
          <a:blip r:embed="rId2">
            <a:alphaModFix/>
          </a:blip>
          <a:srcRect/>
          <a:stretch/>
        </p:blipFill>
        <p:spPr>
          <a:xfrm>
            <a:off x="759786" y="6147835"/>
            <a:ext cx="1734821" cy="331193"/>
          </a:xfrm>
          <a:prstGeom prst="rect">
            <a:avLst/>
          </a:prstGeom>
          <a:noFill/>
          <a:ln>
            <a:noFill/>
          </a:ln>
        </p:spPr>
      </p:pic>
      <p:pic>
        <p:nvPicPr>
          <p:cNvPr id="117" name="Google Shape;117;p83"/>
          <p:cNvPicPr preferRelativeResize="0"/>
          <p:nvPr/>
        </p:nvPicPr>
        <p:blipFill rotWithShape="1">
          <a:blip r:embed="rId3">
            <a:alphaModFix/>
          </a:blip>
          <a:srcRect/>
          <a:stretch/>
        </p:blipFill>
        <p:spPr>
          <a:xfrm>
            <a:off x="9346869" y="6156021"/>
            <a:ext cx="2022942" cy="337157"/>
          </a:xfrm>
          <a:prstGeom prst="rect">
            <a:avLst/>
          </a:prstGeom>
          <a:noFill/>
          <a:ln>
            <a:noFill/>
          </a:ln>
        </p:spPr>
      </p:pic>
      <p:sp>
        <p:nvSpPr>
          <p:cNvPr id="118" name="Google Shape;118;p83"/>
          <p:cNvSpPr>
            <a:spLocks noGrp="1"/>
          </p:cNvSpPr>
          <p:nvPr>
            <p:ph type="pic" idx="2"/>
          </p:nvPr>
        </p:nvSpPr>
        <p:spPr>
          <a:xfrm>
            <a:off x="7353300" y="-13800"/>
            <a:ext cx="4872300" cy="5882700"/>
          </a:xfrm>
          <a:prstGeom prst="rect">
            <a:avLst/>
          </a:prstGeom>
          <a:noFill/>
          <a:ln>
            <a:noFill/>
          </a:ln>
        </p:spPr>
      </p:sp>
      <p:sp>
        <p:nvSpPr>
          <p:cNvPr id="119" name="Google Shape;119;p83"/>
          <p:cNvSpPr txBox="1">
            <a:spLocks noGrp="1"/>
          </p:cNvSpPr>
          <p:nvPr>
            <p:ph type="title"/>
          </p:nvPr>
        </p:nvSpPr>
        <p:spPr>
          <a:xfrm>
            <a:off x="772725" y="501500"/>
            <a:ext cx="5947200" cy="2111100"/>
          </a:xfrm>
          <a:prstGeom prst="rect">
            <a:avLst/>
          </a:prstGeom>
          <a:noFill/>
          <a:ln>
            <a:noFill/>
          </a:ln>
        </p:spPr>
        <p:txBody>
          <a:bodyPr spcFirstLastPara="1" wrap="square" lIns="0" tIns="45700" rIns="91425" bIns="45700" anchor="b" anchorCtr="0">
            <a:noAutofit/>
          </a:bodyPr>
          <a:lstStyle>
            <a:lvl1pPr lvl="0" algn="l">
              <a:lnSpc>
                <a:spcPct val="90000"/>
              </a:lnSpc>
              <a:spcBef>
                <a:spcPts val="0"/>
              </a:spcBef>
              <a:spcAft>
                <a:spcPts val="0"/>
              </a:spcAft>
              <a:buClr>
                <a:srgbClr val="8C1515"/>
              </a:buClr>
              <a:buSzPts val="4800"/>
              <a:buNone/>
              <a:defRPr b="0" i="0">
                <a:solidFill>
                  <a:srgbClr val="8C1515"/>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20" name="Google Shape;120;p83"/>
          <p:cNvSpPr txBox="1">
            <a:spLocks noGrp="1"/>
          </p:cNvSpPr>
          <p:nvPr>
            <p:ph type="subTitle" idx="1"/>
          </p:nvPr>
        </p:nvSpPr>
        <p:spPr>
          <a:xfrm>
            <a:off x="779950" y="2814950"/>
            <a:ext cx="5940000" cy="724500"/>
          </a:xfrm>
          <a:prstGeom prst="rect">
            <a:avLst/>
          </a:prstGeom>
          <a:noFill/>
          <a:ln>
            <a:noFill/>
          </a:ln>
        </p:spPr>
        <p:txBody>
          <a:bodyPr spcFirstLastPara="1" wrap="square" lIns="0" tIns="45700" rIns="91425" bIns="45700" anchor="ctr" anchorCtr="0">
            <a:normAutofit/>
          </a:bodyPr>
          <a:lstStyle>
            <a:lvl1pPr lvl="0" algn="l">
              <a:lnSpc>
                <a:spcPct val="100000"/>
              </a:lnSpc>
              <a:spcBef>
                <a:spcPts val="500"/>
              </a:spcBef>
              <a:spcAft>
                <a:spcPts val="0"/>
              </a:spcAft>
              <a:buClr>
                <a:srgbClr val="434343"/>
              </a:buClr>
              <a:buSzPts val="2800"/>
              <a:buNone/>
              <a:defRPr sz="2800" b="0" i="0">
                <a:solidFill>
                  <a:srgbClr val="434343"/>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500"/>
              </a:spcBef>
              <a:spcAft>
                <a:spcPts val="0"/>
              </a:spcAft>
              <a:buClr>
                <a:srgbClr val="434343"/>
              </a:buClr>
              <a:buSzPts val="1792"/>
              <a:buNone/>
              <a:defRPr>
                <a:solidFill>
                  <a:srgbClr val="434343"/>
                </a:solidFill>
              </a:defRPr>
            </a:lvl2pPr>
            <a:lvl3pPr lvl="2" algn="l">
              <a:lnSpc>
                <a:spcPct val="100000"/>
              </a:lnSpc>
              <a:spcBef>
                <a:spcPts val="500"/>
              </a:spcBef>
              <a:spcAft>
                <a:spcPts val="0"/>
              </a:spcAft>
              <a:buClr>
                <a:srgbClr val="434343"/>
              </a:buClr>
              <a:buSzPts val="1760"/>
              <a:buNone/>
              <a:defRPr>
                <a:solidFill>
                  <a:srgbClr val="434343"/>
                </a:solidFill>
              </a:defRPr>
            </a:lvl3pPr>
            <a:lvl4pPr lvl="3" algn="l">
              <a:lnSpc>
                <a:spcPct val="100000"/>
              </a:lnSpc>
              <a:spcBef>
                <a:spcPts val="500"/>
              </a:spcBef>
              <a:spcAft>
                <a:spcPts val="0"/>
              </a:spcAft>
              <a:buClr>
                <a:srgbClr val="434343"/>
              </a:buClr>
              <a:buSzPts val="1568"/>
              <a:buNone/>
              <a:defRPr>
                <a:solidFill>
                  <a:srgbClr val="434343"/>
                </a:solidFill>
              </a:defRPr>
            </a:lvl4pPr>
            <a:lvl5pPr lvl="4" algn="l">
              <a:lnSpc>
                <a:spcPct val="100000"/>
              </a:lnSpc>
              <a:spcBef>
                <a:spcPts val="500"/>
              </a:spcBef>
              <a:spcAft>
                <a:spcPts val="0"/>
              </a:spcAft>
              <a:buClr>
                <a:srgbClr val="434343"/>
              </a:buClr>
              <a:buSzPts val="1568"/>
              <a:buNone/>
              <a:defRPr>
                <a:solidFill>
                  <a:srgbClr val="434343"/>
                </a:solidFill>
              </a:defRPr>
            </a:lvl5pPr>
            <a:lvl6pPr lvl="5" algn="l">
              <a:lnSpc>
                <a:spcPct val="90000"/>
              </a:lnSpc>
              <a:spcBef>
                <a:spcPts val="500"/>
              </a:spcBef>
              <a:spcAft>
                <a:spcPts val="0"/>
              </a:spcAft>
              <a:buClr>
                <a:srgbClr val="434343"/>
              </a:buClr>
              <a:buSzPts val="1800"/>
              <a:buNone/>
              <a:defRPr>
                <a:solidFill>
                  <a:srgbClr val="434343"/>
                </a:solidFill>
              </a:defRPr>
            </a:lvl6pPr>
            <a:lvl7pPr lvl="6" algn="l">
              <a:lnSpc>
                <a:spcPct val="90000"/>
              </a:lnSpc>
              <a:spcBef>
                <a:spcPts val="500"/>
              </a:spcBef>
              <a:spcAft>
                <a:spcPts val="0"/>
              </a:spcAft>
              <a:buClr>
                <a:srgbClr val="434343"/>
              </a:buClr>
              <a:buSzPts val="1800"/>
              <a:buNone/>
              <a:defRPr>
                <a:solidFill>
                  <a:srgbClr val="434343"/>
                </a:solidFill>
              </a:defRPr>
            </a:lvl7pPr>
            <a:lvl8pPr lvl="7" algn="l">
              <a:lnSpc>
                <a:spcPct val="90000"/>
              </a:lnSpc>
              <a:spcBef>
                <a:spcPts val="500"/>
              </a:spcBef>
              <a:spcAft>
                <a:spcPts val="0"/>
              </a:spcAft>
              <a:buClr>
                <a:srgbClr val="434343"/>
              </a:buClr>
              <a:buSzPts val="1800"/>
              <a:buNone/>
              <a:defRPr>
                <a:solidFill>
                  <a:srgbClr val="434343"/>
                </a:solidFill>
              </a:defRPr>
            </a:lvl8pPr>
            <a:lvl9pPr lvl="8" algn="l">
              <a:lnSpc>
                <a:spcPct val="90000"/>
              </a:lnSpc>
              <a:spcBef>
                <a:spcPts val="500"/>
              </a:spcBef>
              <a:spcAft>
                <a:spcPts val="0"/>
              </a:spcAft>
              <a:buClr>
                <a:srgbClr val="434343"/>
              </a:buClr>
              <a:buSzPts val="1800"/>
              <a:buNone/>
              <a:defRPr>
                <a:solidFill>
                  <a:srgbClr val="434343"/>
                </a:solidFill>
              </a:defRPr>
            </a:lvl9pPr>
          </a:lstStyle>
          <a:p>
            <a:endParaRPr dirty="0"/>
          </a:p>
        </p:txBody>
      </p:sp>
      <p:sp>
        <p:nvSpPr>
          <p:cNvPr id="121" name="Google Shape;121;p83"/>
          <p:cNvSpPr txBox="1">
            <a:spLocks noGrp="1"/>
          </p:cNvSpPr>
          <p:nvPr>
            <p:ph type="subTitle" idx="3"/>
          </p:nvPr>
        </p:nvSpPr>
        <p:spPr>
          <a:xfrm>
            <a:off x="814125" y="4442400"/>
            <a:ext cx="5947200" cy="400200"/>
          </a:xfrm>
          <a:prstGeom prst="rect">
            <a:avLst/>
          </a:prstGeom>
          <a:noFill/>
          <a:ln>
            <a:noFill/>
          </a:ln>
        </p:spPr>
        <p:txBody>
          <a:bodyPr spcFirstLastPara="1" wrap="square" lIns="0" tIns="45700" rIns="91425" bIns="45700" anchor="t" anchorCtr="0">
            <a:noAutofit/>
          </a:bodyPr>
          <a:lstStyle>
            <a:lvl1pPr lvl="0" algn="l">
              <a:lnSpc>
                <a:spcPct val="100000"/>
              </a:lnSpc>
              <a:spcBef>
                <a:spcPts val="500"/>
              </a:spcBef>
              <a:spcAft>
                <a:spcPts val="0"/>
              </a:spcAft>
              <a:buClr>
                <a:srgbClr val="434343"/>
              </a:buClr>
              <a:buSzPts val="2000"/>
              <a:buNone/>
              <a:defRPr sz="2000" b="0" i="0">
                <a:solidFill>
                  <a:srgbClr val="434343"/>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500"/>
              </a:spcBef>
              <a:spcAft>
                <a:spcPts val="0"/>
              </a:spcAft>
              <a:buClr>
                <a:srgbClr val="434343"/>
              </a:buClr>
              <a:buSzPts val="1792"/>
              <a:buNone/>
              <a:defRPr>
                <a:solidFill>
                  <a:srgbClr val="434343"/>
                </a:solidFill>
              </a:defRPr>
            </a:lvl2pPr>
            <a:lvl3pPr lvl="2" algn="l">
              <a:lnSpc>
                <a:spcPct val="100000"/>
              </a:lnSpc>
              <a:spcBef>
                <a:spcPts val="500"/>
              </a:spcBef>
              <a:spcAft>
                <a:spcPts val="0"/>
              </a:spcAft>
              <a:buClr>
                <a:srgbClr val="434343"/>
              </a:buClr>
              <a:buSzPts val="1760"/>
              <a:buNone/>
              <a:defRPr>
                <a:solidFill>
                  <a:srgbClr val="434343"/>
                </a:solidFill>
              </a:defRPr>
            </a:lvl3pPr>
            <a:lvl4pPr lvl="3" algn="l">
              <a:lnSpc>
                <a:spcPct val="100000"/>
              </a:lnSpc>
              <a:spcBef>
                <a:spcPts val="500"/>
              </a:spcBef>
              <a:spcAft>
                <a:spcPts val="0"/>
              </a:spcAft>
              <a:buClr>
                <a:srgbClr val="434343"/>
              </a:buClr>
              <a:buSzPts val="1568"/>
              <a:buNone/>
              <a:defRPr>
                <a:solidFill>
                  <a:srgbClr val="434343"/>
                </a:solidFill>
              </a:defRPr>
            </a:lvl4pPr>
            <a:lvl5pPr lvl="4" algn="l">
              <a:lnSpc>
                <a:spcPct val="100000"/>
              </a:lnSpc>
              <a:spcBef>
                <a:spcPts val="500"/>
              </a:spcBef>
              <a:spcAft>
                <a:spcPts val="0"/>
              </a:spcAft>
              <a:buClr>
                <a:srgbClr val="434343"/>
              </a:buClr>
              <a:buSzPts val="1568"/>
              <a:buNone/>
              <a:defRPr>
                <a:solidFill>
                  <a:srgbClr val="434343"/>
                </a:solidFill>
              </a:defRPr>
            </a:lvl5pPr>
            <a:lvl6pPr lvl="5" algn="l">
              <a:lnSpc>
                <a:spcPct val="90000"/>
              </a:lnSpc>
              <a:spcBef>
                <a:spcPts val="500"/>
              </a:spcBef>
              <a:spcAft>
                <a:spcPts val="0"/>
              </a:spcAft>
              <a:buClr>
                <a:srgbClr val="434343"/>
              </a:buClr>
              <a:buSzPts val="1800"/>
              <a:buNone/>
              <a:defRPr>
                <a:solidFill>
                  <a:srgbClr val="434343"/>
                </a:solidFill>
              </a:defRPr>
            </a:lvl6pPr>
            <a:lvl7pPr lvl="6" algn="l">
              <a:lnSpc>
                <a:spcPct val="90000"/>
              </a:lnSpc>
              <a:spcBef>
                <a:spcPts val="500"/>
              </a:spcBef>
              <a:spcAft>
                <a:spcPts val="0"/>
              </a:spcAft>
              <a:buClr>
                <a:srgbClr val="434343"/>
              </a:buClr>
              <a:buSzPts val="1800"/>
              <a:buNone/>
              <a:defRPr>
                <a:solidFill>
                  <a:srgbClr val="434343"/>
                </a:solidFill>
              </a:defRPr>
            </a:lvl7pPr>
            <a:lvl8pPr lvl="7" algn="l">
              <a:lnSpc>
                <a:spcPct val="90000"/>
              </a:lnSpc>
              <a:spcBef>
                <a:spcPts val="500"/>
              </a:spcBef>
              <a:spcAft>
                <a:spcPts val="0"/>
              </a:spcAft>
              <a:buClr>
                <a:srgbClr val="434343"/>
              </a:buClr>
              <a:buSzPts val="1800"/>
              <a:buNone/>
              <a:defRPr>
                <a:solidFill>
                  <a:srgbClr val="434343"/>
                </a:solidFill>
              </a:defRPr>
            </a:lvl8pPr>
            <a:lvl9pPr lvl="8" algn="l">
              <a:lnSpc>
                <a:spcPct val="90000"/>
              </a:lnSpc>
              <a:spcBef>
                <a:spcPts val="500"/>
              </a:spcBef>
              <a:spcAft>
                <a:spcPts val="0"/>
              </a:spcAft>
              <a:buClr>
                <a:srgbClr val="434343"/>
              </a:buClr>
              <a:buSzPts val="1800"/>
              <a:buNone/>
              <a:defRPr>
                <a:solidFill>
                  <a:srgbClr val="434343"/>
                </a:solidFill>
              </a:defRPr>
            </a:lvl9pPr>
          </a:lstStyle>
          <a:p>
            <a:endParaRPr dirty="0"/>
          </a:p>
        </p:txBody>
      </p:sp>
      <p:sp>
        <p:nvSpPr>
          <p:cNvPr id="122" name="Google Shape;122;p83"/>
          <p:cNvSpPr txBox="1">
            <a:spLocks noGrp="1"/>
          </p:cNvSpPr>
          <p:nvPr>
            <p:ph type="subTitle" idx="4"/>
          </p:nvPr>
        </p:nvSpPr>
        <p:spPr>
          <a:xfrm>
            <a:off x="814125" y="4822175"/>
            <a:ext cx="5947200" cy="400200"/>
          </a:xfrm>
          <a:prstGeom prst="rect">
            <a:avLst/>
          </a:prstGeom>
          <a:noFill/>
          <a:ln>
            <a:noFill/>
          </a:ln>
        </p:spPr>
        <p:txBody>
          <a:bodyPr spcFirstLastPara="1" wrap="square" lIns="0" tIns="45700" rIns="91425" bIns="45700" anchor="t" anchorCtr="0">
            <a:noAutofit/>
          </a:bodyPr>
          <a:lstStyle>
            <a:lvl1pPr lvl="0" algn="l">
              <a:lnSpc>
                <a:spcPct val="100000"/>
              </a:lnSpc>
              <a:spcBef>
                <a:spcPts val="500"/>
              </a:spcBef>
              <a:spcAft>
                <a:spcPts val="0"/>
              </a:spcAft>
              <a:buClr>
                <a:srgbClr val="434343"/>
              </a:buClr>
              <a:buSzPts val="2000"/>
              <a:buNone/>
              <a:defRPr sz="2000" b="0" i="0">
                <a:solidFill>
                  <a:srgbClr val="434343"/>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500"/>
              </a:spcBef>
              <a:spcAft>
                <a:spcPts val="0"/>
              </a:spcAft>
              <a:buClr>
                <a:srgbClr val="434343"/>
              </a:buClr>
              <a:buSzPts val="1792"/>
              <a:buNone/>
              <a:defRPr>
                <a:solidFill>
                  <a:srgbClr val="434343"/>
                </a:solidFill>
              </a:defRPr>
            </a:lvl2pPr>
            <a:lvl3pPr lvl="2" algn="l">
              <a:lnSpc>
                <a:spcPct val="100000"/>
              </a:lnSpc>
              <a:spcBef>
                <a:spcPts val="500"/>
              </a:spcBef>
              <a:spcAft>
                <a:spcPts val="0"/>
              </a:spcAft>
              <a:buClr>
                <a:srgbClr val="434343"/>
              </a:buClr>
              <a:buSzPts val="1760"/>
              <a:buNone/>
              <a:defRPr>
                <a:solidFill>
                  <a:srgbClr val="434343"/>
                </a:solidFill>
              </a:defRPr>
            </a:lvl3pPr>
            <a:lvl4pPr lvl="3" algn="l">
              <a:lnSpc>
                <a:spcPct val="100000"/>
              </a:lnSpc>
              <a:spcBef>
                <a:spcPts val="500"/>
              </a:spcBef>
              <a:spcAft>
                <a:spcPts val="0"/>
              </a:spcAft>
              <a:buClr>
                <a:srgbClr val="434343"/>
              </a:buClr>
              <a:buSzPts val="1568"/>
              <a:buNone/>
              <a:defRPr>
                <a:solidFill>
                  <a:srgbClr val="434343"/>
                </a:solidFill>
              </a:defRPr>
            </a:lvl4pPr>
            <a:lvl5pPr lvl="4" algn="l">
              <a:lnSpc>
                <a:spcPct val="100000"/>
              </a:lnSpc>
              <a:spcBef>
                <a:spcPts val="500"/>
              </a:spcBef>
              <a:spcAft>
                <a:spcPts val="0"/>
              </a:spcAft>
              <a:buClr>
                <a:srgbClr val="434343"/>
              </a:buClr>
              <a:buSzPts val="1568"/>
              <a:buNone/>
              <a:defRPr>
                <a:solidFill>
                  <a:srgbClr val="434343"/>
                </a:solidFill>
              </a:defRPr>
            </a:lvl5pPr>
            <a:lvl6pPr lvl="5" algn="l">
              <a:lnSpc>
                <a:spcPct val="90000"/>
              </a:lnSpc>
              <a:spcBef>
                <a:spcPts val="500"/>
              </a:spcBef>
              <a:spcAft>
                <a:spcPts val="0"/>
              </a:spcAft>
              <a:buClr>
                <a:srgbClr val="434343"/>
              </a:buClr>
              <a:buSzPts val="1800"/>
              <a:buNone/>
              <a:defRPr>
                <a:solidFill>
                  <a:srgbClr val="434343"/>
                </a:solidFill>
              </a:defRPr>
            </a:lvl6pPr>
            <a:lvl7pPr lvl="6" algn="l">
              <a:lnSpc>
                <a:spcPct val="90000"/>
              </a:lnSpc>
              <a:spcBef>
                <a:spcPts val="500"/>
              </a:spcBef>
              <a:spcAft>
                <a:spcPts val="0"/>
              </a:spcAft>
              <a:buClr>
                <a:srgbClr val="434343"/>
              </a:buClr>
              <a:buSzPts val="1800"/>
              <a:buNone/>
              <a:defRPr>
                <a:solidFill>
                  <a:srgbClr val="434343"/>
                </a:solidFill>
              </a:defRPr>
            </a:lvl7pPr>
            <a:lvl8pPr lvl="7" algn="l">
              <a:lnSpc>
                <a:spcPct val="90000"/>
              </a:lnSpc>
              <a:spcBef>
                <a:spcPts val="500"/>
              </a:spcBef>
              <a:spcAft>
                <a:spcPts val="0"/>
              </a:spcAft>
              <a:buClr>
                <a:srgbClr val="434343"/>
              </a:buClr>
              <a:buSzPts val="1800"/>
              <a:buNone/>
              <a:defRPr>
                <a:solidFill>
                  <a:srgbClr val="434343"/>
                </a:solidFill>
              </a:defRPr>
            </a:lvl8pPr>
            <a:lvl9pPr lvl="8" algn="l">
              <a:lnSpc>
                <a:spcPct val="90000"/>
              </a:lnSpc>
              <a:spcBef>
                <a:spcPts val="500"/>
              </a:spcBef>
              <a:spcAft>
                <a:spcPts val="0"/>
              </a:spcAft>
              <a:buClr>
                <a:srgbClr val="434343"/>
              </a:buClr>
              <a:buSzPts val="1800"/>
              <a:buNone/>
              <a:defRPr>
                <a:solidFill>
                  <a:srgbClr val="434343"/>
                </a:solidFill>
              </a:defRPr>
            </a:lvl9pPr>
          </a:lstStyle>
          <a:p>
            <a:endParaRPr dirty="0"/>
          </a:p>
        </p:txBody>
      </p:sp>
    </p:spTree>
  </p:cSld>
  <p:clrMapOvr>
    <a:masterClrMapping/>
  </p:clrMapOvr>
  <p:extLst>
    <p:ext uri="{DCECCB84-F9BA-43D5-87BE-67443E8EF086}">
      <p15:sldGuideLst xmlns:p15="http://schemas.microsoft.com/office/powerpoint/2012/main">
        <p15:guide id="1" pos="4632">
          <p15:clr>
            <a:srgbClr val="FBAE40"/>
          </p15:clr>
        </p15:guide>
        <p15:guide id="2" orient="horz" pos="2160">
          <p15:clr>
            <a:srgbClr val="FBAE40"/>
          </p15:clr>
        </p15:guide>
        <p15:guide id="3" orient="horz" pos="3696">
          <p15:clr>
            <a:srgbClr val="FBAE40"/>
          </p15:clr>
        </p15:guide>
        <p15:guide id="4" orient="horz" pos="26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Layout">
  <p:cSld name="Blank Layout">
    <p:spTree>
      <p:nvGrpSpPr>
        <p:cNvPr id="1" name="Shape 123"/>
        <p:cNvGrpSpPr/>
        <p:nvPr/>
      </p:nvGrpSpPr>
      <p:grpSpPr>
        <a:xfrm>
          <a:off x="0" y="0"/>
          <a:ext cx="0" cy="0"/>
          <a:chOff x="0" y="0"/>
          <a:chExt cx="0" cy="0"/>
        </a:xfrm>
      </p:grpSpPr>
      <p:sp>
        <p:nvSpPr>
          <p:cNvPr id="124" name="Google Shape;124;p84"/>
          <p:cNvSpPr txBox="1">
            <a:spLocks noGrp="1"/>
          </p:cNvSpPr>
          <p:nvPr>
            <p:ph type="title"/>
          </p:nvPr>
        </p:nvSpPr>
        <p:spPr>
          <a:xfrm>
            <a:off x="838200" y="365125"/>
            <a:ext cx="10515600" cy="1325563"/>
          </a:xfrm>
          <a:prstGeom prst="rect">
            <a:avLst/>
          </a:prstGeom>
          <a:noFill/>
          <a:ln>
            <a:noFill/>
          </a:ln>
        </p:spPr>
        <p:txBody>
          <a:bodyPr spcFirstLastPara="1" wrap="square" lIns="0" tIns="45700" rIns="91425" bIns="45700" anchor="b" anchorCtr="0">
            <a:noAutofit/>
          </a:bodyPr>
          <a:lstStyle>
            <a:lvl1pPr lvl="0" algn="l">
              <a:lnSpc>
                <a:spcPct val="90000"/>
              </a:lnSpc>
              <a:spcBef>
                <a:spcPts val="0"/>
              </a:spcBef>
              <a:spcAft>
                <a:spcPts val="0"/>
              </a:spcAft>
              <a:buClr>
                <a:srgbClr val="8C1515"/>
              </a:buClr>
              <a:buSzPts val="1800"/>
              <a:buNone/>
              <a:defRPr b="0" i="0">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25" name="Google Shape;125;p84"/>
          <p:cNvSpPr txBox="1">
            <a:spLocks noGrp="1"/>
          </p:cNvSpPr>
          <p:nvPr>
            <p:ph type="body" idx="1"/>
          </p:nvPr>
        </p:nvSpPr>
        <p:spPr>
          <a:xfrm>
            <a:off x="838200" y="1819275"/>
            <a:ext cx="10515600" cy="4560888"/>
          </a:xfrm>
          <a:prstGeom prst="rect">
            <a:avLst/>
          </a:prstGeom>
          <a:noFill/>
          <a:ln>
            <a:noFill/>
          </a:ln>
        </p:spPr>
        <p:txBody>
          <a:bodyPr spcFirstLastPara="1" wrap="square" lIns="0" tIns="45700" rIns="91425" bIns="45700" anchor="t" anchorCtr="0">
            <a:noAutofit/>
          </a:bodyPr>
          <a:lstStyle>
            <a:lvl1pPr marL="457200" lvl="0" indent="-228600" algn="l">
              <a:lnSpc>
                <a:spcPct val="100000"/>
              </a:lnSpc>
              <a:spcBef>
                <a:spcPts val="500"/>
              </a:spcBef>
              <a:spcAft>
                <a:spcPts val="0"/>
              </a:spcAft>
              <a:buClr>
                <a:srgbClr val="3F3F3F"/>
              </a:buClr>
              <a:buSzPts val="1800"/>
              <a:buNone/>
              <a:defRPr b="0" i="0">
                <a:latin typeface="Lato" panose="020F0502020204030203" pitchFamily="34" charset="0"/>
                <a:ea typeface="Lato" panose="020F0502020204030203" pitchFamily="34" charset="0"/>
                <a:cs typeface="Lato" panose="020F0502020204030203" pitchFamily="34" charset="0"/>
              </a:defRPr>
            </a:lvl1pPr>
            <a:lvl2pPr marL="914400" lvl="1" indent="-356616" algn="l">
              <a:lnSpc>
                <a:spcPct val="100000"/>
              </a:lnSpc>
              <a:spcBef>
                <a:spcPts val="500"/>
              </a:spcBef>
              <a:spcAft>
                <a:spcPts val="0"/>
              </a:spcAft>
              <a:buSzPts val="2016"/>
              <a:buChar char="•"/>
              <a:defRPr/>
            </a:lvl2pPr>
            <a:lvl3pPr marL="1371600" lvl="2" indent="-354330" algn="l">
              <a:lnSpc>
                <a:spcPct val="100000"/>
              </a:lnSpc>
              <a:spcBef>
                <a:spcPts val="500"/>
              </a:spcBef>
              <a:spcAft>
                <a:spcPts val="0"/>
              </a:spcAft>
              <a:buSzPts val="1980"/>
              <a:buChar char="•"/>
              <a:defRPr/>
            </a:lvl3pPr>
            <a:lvl4pPr marL="1828800" lvl="3" indent="-356616" algn="l">
              <a:lnSpc>
                <a:spcPct val="100000"/>
              </a:lnSpc>
              <a:spcBef>
                <a:spcPts val="500"/>
              </a:spcBef>
              <a:spcAft>
                <a:spcPts val="0"/>
              </a:spcAft>
              <a:buSzPts val="2016"/>
              <a:buChar char="•"/>
              <a:defRPr/>
            </a:lvl4pPr>
            <a:lvl5pPr marL="2286000" lvl="4" indent="-356616" algn="l">
              <a:lnSpc>
                <a:spcPct val="100000"/>
              </a:lnSpc>
              <a:spcBef>
                <a:spcPts val="500"/>
              </a:spcBef>
              <a:spcAft>
                <a:spcPts val="0"/>
              </a:spcAft>
              <a:buSzPts val="2016"/>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 Slide - 1 Column">
  <p:cSld name="Text Slide - 1 Column">
    <p:bg>
      <p:bgPr>
        <a:solidFill>
          <a:schemeClr val="lt1"/>
        </a:solidFill>
        <a:effectLst/>
      </p:bgPr>
    </p:bg>
    <p:spTree>
      <p:nvGrpSpPr>
        <p:cNvPr id="1" name="Shape 131"/>
        <p:cNvGrpSpPr/>
        <p:nvPr/>
      </p:nvGrpSpPr>
      <p:grpSpPr>
        <a:xfrm>
          <a:off x="0" y="0"/>
          <a:ext cx="0" cy="0"/>
          <a:chOff x="0" y="0"/>
          <a:chExt cx="0" cy="0"/>
        </a:xfrm>
      </p:grpSpPr>
      <p:sp>
        <p:nvSpPr>
          <p:cNvPr id="132" name="Google Shape;132;p68"/>
          <p:cNvSpPr txBox="1">
            <a:spLocks noGrp="1"/>
          </p:cNvSpPr>
          <p:nvPr>
            <p:ph type="body" idx="1"/>
          </p:nvPr>
        </p:nvSpPr>
        <p:spPr>
          <a:xfrm>
            <a:off x="800100" y="1110225"/>
            <a:ext cx="10553700" cy="398400"/>
          </a:xfrm>
          <a:prstGeom prst="rect">
            <a:avLst/>
          </a:prstGeom>
          <a:noFill/>
          <a:ln>
            <a:noFill/>
          </a:ln>
        </p:spPr>
        <p:txBody>
          <a:bodyPr spcFirstLastPara="1" wrap="square" lIns="0" tIns="45700" rIns="91425" bIns="45700" anchor="t" anchorCtr="0">
            <a:noAutofit/>
          </a:bodyPr>
          <a:lstStyle>
            <a:lvl1pPr marL="457200" lvl="0" indent="-228600" algn="l">
              <a:lnSpc>
                <a:spcPct val="90000"/>
              </a:lnSpc>
              <a:spcBef>
                <a:spcPts val="1000"/>
              </a:spcBef>
              <a:spcAft>
                <a:spcPts val="0"/>
              </a:spcAft>
              <a:buSzPts val="2000"/>
              <a:buFont typeface="Lato"/>
              <a:buNone/>
              <a:defRPr sz="2000" b="0" i="0">
                <a:solidFill>
                  <a:srgbClr val="B83A4B"/>
                </a:solidFill>
                <a:latin typeface="Lato" panose="020F0502020204030203" pitchFamily="34" charset="0"/>
                <a:ea typeface="Lato" panose="020F0502020204030203" pitchFamily="34" charset="0"/>
                <a:cs typeface="Lato" panose="020F0502020204030203" pitchFamily="34" charset="0"/>
                <a:sym typeface="Lato"/>
              </a:defRPr>
            </a:lvl1pPr>
            <a:lvl2pPr marL="914400" lvl="1" indent="-370840" algn="l">
              <a:lnSpc>
                <a:spcPct val="90000"/>
              </a:lnSpc>
              <a:spcBef>
                <a:spcPts val="500"/>
              </a:spcBef>
              <a:spcAft>
                <a:spcPts val="0"/>
              </a:spcAft>
              <a:buClr>
                <a:schemeClr val="lt1"/>
              </a:buClr>
              <a:buSzPts val="2240"/>
              <a:buChar char="●"/>
              <a:defRPr sz="2000">
                <a:solidFill>
                  <a:schemeClr val="lt1"/>
                </a:solidFill>
                <a:latin typeface="Lato"/>
                <a:ea typeface="Lato"/>
                <a:cs typeface="Lato"/>
                <a:sym typeface="Lato"/>
              </a:defRPr>
            </a:lvl2pPr>
            <a:lvl3pPr marL="1371600" lvl="2" indent="-354330" algn="l">
              <a:lnSpc>
                <a:spcPct val="90000"/>
              </a:lnSpc>
              <a:spcBef>
                <a:spcPts val="500"/>
              </a:spcBef>
              <a:spcAft>
                <a:spcPts val="0"/>
              </a:spcAft>
              <a:buClr>
                <a:schemeClr val="lt1"/>
              </a:buClr>
              <a:buSzPts val="1980"/>
              <a:buChar char="●"/>
              <a:defRPr>
                <a:solidFill>
                  <a:schemeClr val="lt1"/>
                </a:solidFill>
              </a:defRPr>
            </a:lvl3pPr>
            <a:lvl4pPr marL="1828800" lvl="3" indent="-356616" algn="l">
              <a:lnSpc>
                <a:spcPct val="90000"/>
              </a:lnSpc>
              <a:spcBef>
                <a:spcPts val="500"/>
              </a:spcBef>
              <a:spcAft>
                <a:spcPts val="0"/>
              </a:spcAft>
              <a:buClr>
                <a:schemeClr val="lt1"/>
              </a:buClr>
              <a:buSzPts val="2016"/>
              <a:buChar char="●"/>
              <a:defRPr>
                <a:solidFill>
                  <a:schemeClr val="lt1"/>
                </a:solidFill>
              </a:defRPr>
            </a:lvl4pPr>
            <a:lvl5pPr marL="2286000" lvl="4" indent="-356616" algn="l">
              <a:lnSpc>
                <a:spcPct val="90000"/>
              </a:lnSpc>
              <a:spcBef>
                <a:spcPts val="500"/>
              </a:spcBef>
              <a:spcAft>
                <a:spcPts val="0"/>
              </a:spcAft>
              <a:buClr>
                <a:schemeClr val="lt1"/>
              </a:buClr>
              <a:buSzPts val="2016"/>
              <a:buChar char="●"/>
              <a:defRPr>
                <a:solidFill>
                  <a:schemeClr val="lt1"/>
                </a:solidFill>
              </a:defRPr>
            </a:lvl5pPr>
            <a:lvl6pPr marL="2743200" lvl="5" indent="-342900" algn="l">
              <a:lnSpc>
                <a:spcPct val="90000"/>
              </a:lnSpc>
              <a:spcBef>
                <a:spcPts val="500"/>
              </a:spcBef>
              <a:spcAft>
                <a:spcPts val="0"/>
              </a:spcAft>
              <a:buClr>
                <a:schemeClr val="lt1"/>
              </a:buClr>
              <a:buSzPts val="1800"/>
              <a:buChar char="●"/>
              <a:defRPr>
                <a:solidFill>
                  <a:schemeClr val="lt1"/>
                </a:solidFill>
              </a:defRPr>
            </a:lvl6pPr>
            <a:lvl7pPr marL="3200400" lvl="6" indent="-342900" algn="l">
              <a:lnSpc>
                <a:spcPct val="90000"/>
              </a:lnSpc>
              <a:spcBef>
                <a:spcPts val="500"/>
              </a:spcBef>
              <a:spcAft>
                <a:spcPts val="0"/>
              </a:spcAft>
              <a:buClr>
                <a:schemeClr val="lt1"/>
              </a:buClr>
              <a:buSzPts val="1800"/>
              <a:buChar char="●"/>
              <a:defRPr>
                <a:solidFill>
                  <a:schemeClr val="lt1"/>
                </a:solidFill>
              </a:defRPr>
            </a:lvl7pPr>
            <a:lvl8pPr marL="3657600" lvl="7" indent="-342900" algn="l">
              <a:lnSpc>
                <a:spcPct val="90000"/>
              </a:lnSpc>
              <a:spcBef>
                <a:spcPts val="500"/>
              </a:spcBef>
              <a:spcAft>
                <a:spcPts val="0"/>
              </a:spcAft>
              <a:buClr>
                <a:schemeClr val="lt1"/>
              </a:buClr>
              <a:buSzPts val="1800"/>
              <a:buChar char="●"/>
              <a:defRPr>
                <a:solidFill>
                  <a:schemeClr val="lt1"/>
                </a:solidFill>
              </a:defRPr>
            </a:lvl8pPr>
            <a:lvl9pPr marL="4114800" lvl="8" indent="-342900" algn="l">
              <a:lnSpc>
                <a:spcPct val="90000"/>
              </a:lnSpc>
              <a:spcBef>
                <a:spcPts val="500"/>
              </a:spcBef>
              <a:spcAft>
                <a:spcPts val="0"/>
              </a:spcAft>
              <a:buClr>
                <a:schemeClr val="lt1"/>
              </a:buClr>
              <a:buSzPts val="1800"/>
              <a:buChar char="●"/>
              <a:defRPr>
                <a:solidFill>
                  <a:schemeClr val="lt1"/>
                </a:solidFill>
              </a:defRPr>
            </a:lvl9pPr>
          </a:lstStyle>
          <a:p>
            <a:endParaRPr dirty="0"/>
          </a:p>
        </p:txBody>
      </p:sp>
      <p:sp>
        <p:nvSpPr>
          <p:cNvPr id="133" name="Google Shape;133;p68"/>
          <p:cNvSpPr txBox="1">
            <a:spLocks noGrp="1"/>
          </p:cNvSpPr>
          <p:nvPr>
            <p:ph type="title"/>
          </p:nvPr>
        </p:nvSpPr>
        <p:spPr>
          <a:xfrm>
            <a:off x="800100" y="266701"/>
            <a:ext cx="10553700" cy="632152"/>
          </a:xfrm>
          <a:prstGeom prst="rect">
            <a:avLst/>
          </a:prstGeom>
          <a:noFill/>
          <a:ln>
            <a:noFill/>
          </a:ln>
        </p:spPr>
        <p:txBody>
          <a:bodyPr spcFirstLastPara="1" wrap="square" lIns="0" tIns="45700" rIns="91425" bIns="45700" anchor="b" anchorCtr="0">
            <a:normAutofit/>
          </a:bodyPr>
          <a:lstStyle>
            <a:lvl1pPr lvl="0" algn="l">
              <a:lnSpc>
                <a:spcPct val="90000"/>
              </a:lnSpc>
              <a:spcBef>
                <a:spcPts val="0"/>
              </a:spcBef>
              <a:spcAft>
                <a:spcPts val="0"/>
              </a:spcAft>
              <a:buClr>
                <a:srgbClr val="8C1515"/>
              </a:buClr>
              <a:buSzPts val="3200"/>
              <a:buFont typeface="Lato"/>
              <a:buNone/>
              <a:defRPr sz="3200" b="0" i="0">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cxnSp>
        <p:nvCxnSpPr>
          <p:cNvPr id="134" name="Google Shape;134;p68"/>
          <p:cNvCxnSpPr/>
          <p:nvPr/>
        </p:nvCxnSpPr>
        <p:spPr>
          <a:xfrm>
            <a:off x="800100" y="927135"/>
            <a:ext cx="10553700" cy="0"/>
          </a:xfrm>
          <a:prstGeom prst="straightConnector1">
            <a:avLst/>
          </a:prstGeom>
          <a:noFill/>
          <a:ln w="9525" cap="flat" cmpd="sng">
            <a:solidFill>
              <a:srgbClr val="8C1515"/>
            </a:solidFill>
            <a:prstDash val="solid"/>
            <a:miter lim="800000"/>
            <a:headEnd type="none" w="sm" len="sm"/>
            <a:tailEnd type="none" w="sm" len="sm"/>
          </a:ln>
        </p:spPr>
      </p:cxnSp>
      <p:sp>
        <p:nvSpPr>
          <p:cNvPr id="135" name="Google Shape;135;p68"/>
          <p:cNvSpPr txBox="1">
            <a:spLocks noGrp="1"/>
          </p:cNvSpPr>
          <p:nvPr>
            <p:ph type="body" idx="2"/>
          </p:nvPr>
        </p:nvSpPr>
        <p:spPr>
          <a:xfrm>
            <a:off x="800100" y="1534624"/>
            <a:ext cx="10553700" cy="4452900"/>
          </a:xfrm>
          <a:prstGeom prst="rect">
            <a:avLst/>
          </a:prstGeom>
          <a:noFill/>
          <a:ln>
            <a:noFill/>
          </a:ln>
        </p:spPr>
        <p:txBody>
          <a:bodyPr spcFirstLastPara="1" wrap="square" lIns="0" tIns="45700" rIns="91425" bIns="45700" anchor="t" anchorCtr="0">
            <a:noAutofit/>
          </a:bodyPr>
          <a:lstStyle>
            <a:lvl1pPr marL="457200" lvl="0" indent="-228600" algn="l">
              <a:lnSpc>
                <a:spcPct val="115000"/>
              </a:lnSpc>
              <a:spcBef>
                <a:spcPts val="1000"/>
              </a:spcBef>
              <a:spcAft>
                <a:spcPts val="0"/>
              </a:spcAft>
              <a:buSzPts val="1600"/>
              <a:buFont typeface="Lato"/>
              <a:buNone/>
              <a:defRPr b="0" i="0">
                <a:solidFill>
                  <a:srgbClr val="3F3F3F"/>
                </a:solidFill>
                <a:latin typeface="Lato" panose="020F0502020204030203" pitchFamily="34" charset="0"/>
                <a:ea typeface="Lato" panose="020F0502020204030203" pitchFamily="34" charset="0"/>
                <a:cs typeface="Lato" panose="020F0502020204030203" pitchFamily="34" charset="0"/>
              </a:defRPr>
            </a:lvl1pPr>
            <a:lvl2pPr marL="914400" lvl="1" indent="-342392" algn="l">
              <a:lnSpc>
                <a:spcPct val="115000"/>
              </a:lnSpc>
              <a:spcBef>
                <a:spcPts val="500"/>
              </a:spcBef>
              <a:spcAft>
                <a:spcPts val="0"/>
              </a:spcAft>
              <a:buSzPts val="1792"/>
              <a:buChar char="●"/>
              <a:defRPr>
                <a:solidFill>
                  <a:srgbClr val="3F3F3F"/>
                </a:solidFill>
              </a:defRPr>
            </a:lvl2pPr>
            <a:lvl3pPr marL="1371600" lvl="2" indent="-327660" algn="l">
              <a:lnSpc>
                <a:spcPct val="115000"/>
              </a:lnSpc>
              <a:spcBef>
                <a:spcPts val="500"/>
              </a:spcBef>
              <a:spcAft>
                <a:spcPts val="0"/>
              </a:spcAft>
              <a:buSzPts val="1560"/>
              <a:buChar char="●"/>
              <a:defRPr sz="1400">
                <a:solidFill>
                  <a:srgbClr val="3F3F3F"/>
                </a:solidFill>
              </a:defRPr>
            </a:lvl3pPr>
            <a:lvl4pPr marL="1828800" lvl="3" indent="-328167" algn="l">
              <a:lnSpc>
                <a:spcPct val="115000"/>
              </a:lnSpc>
              <a:spcBef>
                <a:spcPts val="500"/>
              </a:spcBef>
              <a:spcAft>
                <a:spcPts val="0"/>
              </a:spcAft>
              <a:buSzPts val="1568"/>
              <a:buChar char="●"/>
              <a:defRPr>
                <a:solidFill>
                  <a:srgbClr val="3F3F3F"/>
                </a:solidFill>
              </a:defRPr>
            </a:lvl4pPr>
            <a:lvl5pPr marL="2286000" lvl="4" indent="-328167" algn="l">
              <a:lnSpc>
                <a:spcPct val="115000"/>
              </a:lnSpc>
              <a:spcBef>
                <a:spcPts val="500"/>
              </a:spcBef>
              <a:spcAft>
                <a:spcPts val="0"/>
              </a:spcAft>
              <a:buSzPts val="1568"/>
              <a:buChar char="●"/>
              <a:defRPr>
                <a:solidFill>
                  <a:srgbClr val="3F3F3F"/>
                </a:solidFill>
              </a:defRPr>
            </a:lvl5pPr>
            <a:lvl6pPr marL="2743200" lvl="5" indent="-304800" algn="l">
              <a:lnSpc>
                <a:spcPct val="115000"/>
              </a:lnSpc>
              <a:spcBef>
                <a:spcPts val="500"/>
              </a:spcBef>
              <a:spcAft>
                <a:spcPts val="0"/>
              </a:spcAft>
              <a:buClr>
                <a:schemeClr val="dk1"/>
              </a:buClr>
              <a:buSzPts val="1200"/>
              <a:buFont typeface="Lato"/>
              <a:buChar char="●"/>
              <a:defRPr sz="1200">
                <a:latin typeface="Lato"/>
                <a:ea typeface="Lato"/>
                <a:cs typeface="Lato"/>
                <a:sym typeface="Lato"/>
              </a:defRPr>
            </a:lvl6pPr>
            <a:lvl7pPr marL="3200400" lvl="6" indent="-304800" algn="l">
              <a:lnSpc>
                <a:spcPct val="115000"/>
              </a:lnSpc>
              <a:spcBef>
                <a:spcPts val="500"/>
              </a:spcBef>
              <a:spcAft>
                <a:spcPts val="0"/>
              </a:spcAft>
              <a:buClr>
                <a:schemeClr val="dk1"/>
              </a:buClr>
              <a:buSzPts val="1200"/>
              <a:buFont typeface="Lato"/>
              <a:buChar char="●"/>
              <a:defRPr sz="1200">
                <a:latin typeface="Lato"/>
                <a:ea typeface="Lato"/>
                <a:cs typeface="Lato"/>
                <a:sym typeface="Lato"/>
              </a:defRPr>
            </a:lvl7pPr>
            <a:lvl8pPr marL="3657600" lvl="7" indent="-304800" algn="l">
              <a:lnSpc>
                <a:spcPct val="115000"/>
              </a:lnSpc>
              <a:spcBef>
                <a:spcPts val="500"/>
              </a:spcBef>
              <a:spcAft>
                <a:spcPts val="0"/>
              </a:spcAft>
              <a:buClr>
                <a:schemeClr val="dk1"/>
              </a:buClr>
              <a:buSzPts val="1200"/>
              <a:buFont typeface="Lato"/>
              <a:buChar char="●"/>
              <a:defRPr sz="1200">
                <a:latin typeface="Lato"/>
                <a:ea typeface="Lato"/>
                <a:cs typeface="Lato"/>
                <a:sym typeface="Lato"/>
              </a:defRPr>
            </a:lvl8pPr>
            <a:lvl9pPr marL="4114800" lvl="8" indent="-304800" algn="l">
              <a:lnSpc>
                <a:spcPct val="115000"/>
              </a:lnSpc>
              <a:spcBef>
                <a:spcPts val="500"/>
              </a:spcBef>
              <a:spcAft>
                <a:spcPts val="0"/>
              </a:spcAft>
              <a:buClr>
                <a:schemeClr val="dk1"/>
              </a:buClr>
              <a:buSzPts val="1200"/>
              <a:buFont typeface="Lato"/>
              <a:buChar char="●"/>
              <a:defRPr sz="1200">
                <a:latin typeface="Lato"/>
                <a:ea typeface="Lato"/>
                <a:cs typeface="Lato"/>
                <a:sym typeface="Lato"/>
              </a:defRPr>
            </a:lvl9pPr>
          </a:lstStyle>
          <a:p>
            <a:endParaRPr dirty="0"/>
          </a:p>
        </p:txBody>
      </p:sp>
      <p:sp>
        <p:nvSpPr>
          <p:cNvPr id="136" name="Google Shape;136;p68"/>
          <p:cNvSpPr txBox="1">
            <a:spLocks noGrp="1"/>
          </p:cNvSpPr>
          <p:nvPr>
            <p:ph type="sldNum" idx="12"/>
          </p:nvPr>
        </p:nvSpPr>
        <p:spPr>
          <a:xfrm>
            <a:off x="8610600" y="6282824"/>
            <a:ext cx="2743200" cy="365125"/>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panose="020F0502020204030203" pitchFamily="34" charset="0"/>
                <a:ea typeface="Lato" panose="020F0502020204030203" pitchFamily="34" charset="0"/>
                <a:cs typeface="Lato" panose="020F0502020204030203" pitchFamily="34" charset="0"/>
                <a:sym typeface="Lato"/>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9pPr>
          </a:lstStyle>
          <a:p>
            <a:fld id="{00000000-1234-1234-1234-123412341234}" type="slidenum">
              <a:rPr lang="en-US" smtClean="0"/>
              <a:pPr/>
              <a:t>‹#›</a:t>
            </a:fld>
            <a:endParaRPr lang="en-US" dirty="0"/>
          </a:p>
        </p:txBody>
      </p:sp>
      <p:sp>
        <p:nvSpPr>
          <p:cNvPr id="137" name="Google Shape;137;p68"/>
          <p:cNvSpPr txBox="1">
            <a:spLocks noGrp="1"/>
          </p:cNvSpPr>
          <p:nvPr>
            <p:ph type="subTitle" idx="3"/>
          </p:nvPr>
        </p:nvSpPr>
        <p:spPr>
          <a:xfrm>
            <a:off x="1634337" y="6356788"/>
            <a:ext cx="4209900" cy="217200"/>
          </a:xfrm>
          <a:prstGeom prst="rect">
            <a:avLst/>
          </a:prstGeom>
          <a:noFill/>
          <a:ln>
            <a:noFill/>
          </a:ln>
        </p:spPr>
        <p:txBody>
          <a:bodyPr spcFirstLastPara="1" wrap="square" lIns="0" tIns="45700" rIns="91425" bIns="45700" anchor="ctr" anchorCtr="0">
            <a:noAutofit/>
          </a:bodyPr>
          <a:lstStyle>
            <a:lvl1pPr lvl="0" algn="l">
              <a:lnSpc>
                <a:spcPct val="90000"/>
              </a:lnSpc>
              <a:spcBef>
                <a:spcPts val="1000"/>
              </a:spcBef>
              <a:spcAft>
                <a:spcPts val="0"/>
              </a:spcAft>
              <a:buClr>
                <a:srgbClr val="3F3F3F"/>
              </a:buClr>
              <a:buSzPts val="1100"/>
              <a:buNone/>
              <a:defRPr sz="1100" b="0" i="0">
                <a:solidFill>
                  <a:srgbClr val="3F3F3F"/>
                </a:solidFill>
                <a:latin typeface="Lato" panose="020F0502020204030203" pitchFamily="34" charset="0"/>
                <a:ea typeface="Lato" panose="020F0502020204030203" pitchFamily="34" charset="0"/>
                <a:cs typeface="Lato" panose="020F0502020204030203" pitchFamily="34" charset="0"/>
              </a:defRPr>
            </a:lvl1pPr>
            <a:lvl2pPr lvl="1" algn="l">
              <a:lnSpc>
                <a:spcPct val="90000"/>
              </a:lnSpc>
              <a:spcBef>
                <a:spcPts val="500"/>
              </a:spcBef>
              <a:spcAft>
                <a:spcPts val="0"/>
              </a:spcAft>
              <a:buClr>
                <a:srgbClr val="3F3F3F"/>
              </a:buClr>
              <a:buSzPts val="1100"/>
              <a:buNone/>
              <a:defRPr sz="1100">
                <a:solidFill>
                  <a:srgbClr val="3F3F3F"/>
                </a:solidFill>
              </a:defRPr>
            </a:lvl2pPr>
            <a:lvl3pPr lvl="2" algn="l">
              <a:lnSpc>
                <a:spcPct val="90000"/>
              </a:lnSpc>
              <a:spcBef>
                <a:spcPts val="500"/>
              </a:spcBef>
              <a:spcAft>
                <a:spcPts val="0"/>
              </a:spcAft>
              <a:buClr>
                <a:srgbClr val="3F3F3F"/>
              </a:buClr>
              <a:buSzPts val="1100"/>
              <a:buNone/>
              <a:defRPr sz="1100">
                <a:solidFill>
                  <a:srgbClr val="3F3F3F"/>
                </a:solidFill>
              </a:defRPr>
            </a:lvl3pPr>
            <a:lvl4pPr lvl="3" algn="l">
              <a:lnSpc>
                <a:spcPct val="90000"/>
              </a:lnSpc>
              <a:spcBef>
                <a:spcPts val="500"/>
              </a:spcBef>
              <a:spcAft>
                <a:spcPts val="0"/>
              </a:spcAft>
              <a:buClr>
                <a:srgbClr val="3F3F3F"/>
              </a:buClr>
              <a:buSzPts val="1100"/>
              <a:buNone/>
              <a:defRPr sz="1100">
                <a:solidFill>
                  <a:srgbClr val="3F3F3F"/>
                </a:solidFill>
              </a:defRPr>
            </a:lvl4pPr>
            <a:lvl5pPr lvl="4" algn="l">
              <a:lnSpc>
                <a:spcPct val="90000"/>
              </a:lnSpc>
              <a:spcBef>
                <a:spcPts val="500"/>
              </a:spcBef>
              <a:spcAft>
                <a:spcPts val="0"/>
              </a:spcAft>
              <a:buClr>
                <a:srgbClr val="3F3F3F"/>
              </a:buClr>
              <a:buSzPts val="1100"/>
              <a:buNone/>
              <a:defRPr sz="1100">
                <a:solidFill>
                  <a:srgbClr val="3F3F3F"/>
                </a:solidFill>
              </a:defRPr>
            </a:lvl5pPr>
            <a:lvl6pPr lvl="5" algn="l">
              <a:lnSpc>
                <a:spcPct val="90000"/>
              </a:lnSpc>
              <a:spcBef>
                <a:spcPts val="500"/>
              </a:spcBef>
              <a:spcAft>
                <a:spcPts val="0"/>
              </a:spcAft>
              <a:buClr>
                <a:srgbClr val="3F3F3F"/>
              </a:buClr>
              <a:buSzPts val="1100"/>
              <a:buNone/>
              <a:defRPr sz="1100">
                <a:solidFill>
                  <a:srgbClr val="3F3F3F"/>
                </a:solidFill>
              </a:defRPr>
            </a:lvl6pPr>
            <a:lvl7pPr lvl="6" algn="l">
              <a:lnSpc>
                <a:spcPct val="90000"/>
              </a:lnSpc>
              <a:spcBef>
                <a:spcPts val="500"/>
              </a:spcBef>
              <a:spcAft>
                <a:spcPts val="0"/>
              </a:spcAft>
              <a:buClr>
                <a:srgbClr val="3F3F3F"/>
              </a:buClr>
              <a:buSzPts val="1100"/>
              <a:buNone/>
              <a:defRPr sz="1100">
                <a:solidFill>
                  <a:srgbClr val="3F3F3F"/>
                </a:solidFill>
              </a:defRPr>
            </a:lvl7pPr>
            <a:lvl8pPr lvl="7" algn="l">
              <a:lnSpc>
                <a:spcPct val="90000"/>
              </a:lnSpc>
              <a:spcBef>
                <a:spcPts val="500"/>
              </a:spcBef>
              <a:spcAft>
                <a:spcPts val="0"/>
              </a:spcAft>
              <a:buClr>
                <a:srgbClr val="3F3F3F"/>
              </a:buClr>
              <a:buSzPts val="1100"/>
              <a:buNone/>
              <a:defRPr sz="1100">
                <a:solidFill>
                  <a:srgbClr val="3F3F3F"/>
                </a:solidFill>
              </a:defRPr>
            </a:lvl8pPr>
            <a:lvl9pPr lvl="8" algn="l">
              <a:lnSpc>
                <a:spcPct val="90000"/>
              </a:lnSpc>
              <a:spcBef>
                <a:spcPts val="500"/>
              </a:spcBef>
              <a:spcAft>
                <a:spcPts val="0"/>
              </a:spcAft>
              <a:buClr>
                <a:srgbClr val="3F3F3F"/>
              </a:buClr>
              <a:buSzPts val="1100"/>
              <a:buNone/>
              <a:defRPr sz="1100">
                <a:solidFill>
                  <a:srgbClr val="3F3F3F"/>
                </a:solidFill>
              </a:defRPr>
            </a:lvl9pPr>
          </a:lstStyle>
          <a:p>
            <a:endParaRPr dirty="0"/>
          </a:p>
        </p:txBody>
      </p:sp>
    </p:spTree>
  </p:cSld>
  <p:clrMapOvr>
    <a:masterClrMapping/>
  </p:clrMapOvr>
  <p:extLst>
    <p:ext uri="{DCECCB84-F9BA-43D5-87BE-67443E8EF086}">
      <p15:sldGuideLst xmlns:p15="http://schemas.microsoft.com/office/powerpoint/2012/main">
        <p15:guide id="1" orient="horz" pos="4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Break - White">
  <p:cSld name="Section Break - Printable">
    <p:bg>
      <p:bgPr>
        <a:blipFill>
          <a:blip r:embed="rId2">
            <a:alphaModFix/>
          </a:blip>
          <a:stretch>
            <a:fillRect/>
          </a:stretch>
        </a:blipFill>
        <a:effectLst/>
      </p:bgPr>
    </p:bg>
    <p:spTree>
      <p:nvGrpSpPr>
        <p:cNvPr id="1" name="Shape 146"/>
        <p:cNvGrpSpPr/>
        <p:nvPr/>
      </p:nvGrpSpPr>
      <p:grpSpPr>
        <a:xfrm>
          <a:off x="0" y="0"/>
          <a:ext cx="0" cy="0"/>
          <a:chOff x="0" y="0"/>
          <a:chExt cx="0" cy="0"/>
        </a:xfrm>
      </p:grpSpPr>
      <p:sp>
        <p:nvSpPr>
          <p:cNvPr id="147" name="Google Shape;147;p70"/>
          <p:cNvSpPr txBox="1">
            <a:spLocks noGrp="1"/>
          </p:cNvSpPr>
          <p:nvPr>
            <p:ph type="title"/>
          </p:nvPr>
        </p:nvSpPr>
        <p:spPr>
          <a:xfrm>
            <a:off x="800100" y="2615992"/>
            <a:ext cx="10553700" cy="1213729"/>
          </a:xfrm>
          <a:prstGeom prst="rect">
            <a:avLst/>
          </a:prstGeom>
          <a:noFill/>
          <a:ln>
            <a:noFill/>
          </a:ln>
        </p:spPr>
        <p:txBody>
          <a:bodyPr spcFirstLastPara="1" wrap="square" lIns="0" tIns="45700" rIns="91425" bIns="45700" anchor="t" anchorCtr="0">
            <a:normAutofit/>
          </a:bodyPr>
          <a:lstStyle>
            <a:lvl1pPr lvl="0" algn="l">
              <a:lnSpc>
                <a:spcPct val="90000"/>
              </a:lnSpc>
              <a:spcBef>
                <a:spcPts val="0"/>
              </a:spcBef>
              <a:spcAft>
                <a:spcPts val="0"/>
              </a:spcAft>
              <a:buClr>
                <a:srgbClr val="8C1515"/>
              </a:buClr>
              <a:buSzPts val="3600"/>
              <a:buFont typeface="Lato"/>
              <a:buNone/>
              <a:defRPr b="0" i="0">
                <a:solidFill>
                  <a:srgbClr val="8C1515"/>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Clr>
                <a:srgbClr val="8C1515"/>
              </a:buClr>
              <a:buSzPts val="1400"/>
              <a:buNone/>
              <a:defRPr>
                <a:solidFill>
                  <a:srgbClr val="8C1515"/>
                </a:solidFill>
              </a:defRPr>
            </a:lvl2pPr>
            <a:lvl3pPr lvl="2" algn="l">
              <a:lnSpc>
                <a:spcPct val="100000"/>
              </a:lnSpc>
              <a:spcBef>
                <a:spcPts val="0"/>
              </a:spcBef>
              <a:spcAft>
                <a:spcPts val="0"/>
              </a:spcAft>
              <a:buClr>
                <a:srgbClr val="8C1515"/>
              </a:buClr>
              <a:buSzPts val="1400"/>
              <a:buNone/>
              <a:defRPr>
                <a:solidFill>
                  <a:srgbClr val="8C1515"/>
                </a:solidFill>
              </a:defRPr>
            </a:lvl3pPr>
            <a:lvl4pPr lvl="3" algn="l">
              <a:lnSpc>
                <a:spcPct val="100000"/>
              </a:lnSpc>
              <a:spcBef>
                <a:spcPts val="0"/>
              </a:spcBef>
              <a:spcAft>
                <a:spcPts val="0"/>
              </a:spcAft>
              <a:buClr>
                <a:srgbClr val="8C1515"/>
              </a:buClr>
              <a:buSzPts val="1400"/>
              <a:buNone/>
              <a:defRPr>
                <a:solidFill>
                  <a:srgbClr val="8C1515"/>
                </a:solidFill>
              </a:defRPr>
            </a:lvl4pPr>
            <a:lvl5pPr lvl="4" algn="l">
              <a:lnSpc>
                <a:spcPct val="100000"/>
              </a:lnSpc>
              <a:spcBef>
                <a:spcPts val="0"/>
              </a:spcBef>
              <a:spcAft>
                <a:spcPts val="0"/>
              </a:spcAft>
              <a:buClr>
                <a:srgbClr val="8C1515"/>
              </a:buClr>
              <a:buSzPts val="1400"/>
              <a:buNone/>
              <a:defRPr>
                <a:solidFill>
                  <a:srgbClr val="8C1515"/>
                </a:solidFill>
              </a:defRPr>
            </a:lvl5pPr>
            <a:lvl6pPr lvl="5" algn="l">
              <a:lnSpc>
                <a:spcPct val="100000"/>
              </a:lnSpc>
              <a:spcBef>
                <a:spcPts val="0"/>
              </a:spcBef>
              <a:spcAft>
                <a:spcPts val="0"/>
              </a:spcAft>
              <a:buClr>
                <a:srgbClr val="8C1515"/>
              </a:buClr>
              <a:buSzPts val="1400"/>
              <a:buNone/>
              <a:defRPr>
                <a:solidFill>
                  <a:srgbClr val="8C1515"/>
                </a:solidFill>
              </a:defRPr>
            </a:lvl6pPr>
            <a:lvl7pPr lvl="6" algn="l">
              <a:lnSpc>
                <a:spcPct val="100000"/>
              </a:lnSpc>
              <a:spcBef>
                <a:spcPts val="0"/>
              </a:spcBef>
              <a:spcAft>
                <a:spcPts val="0"/>
              </a:spcAft>
              <a:buClr>
                <a:srgbClr val="8C1515"/>
              </a:buClr>
              <a:buSzPts val="1400"/>
              <a:buNone/>
              <a:defRPr>
                <a:solidFill>
                  <a:srgbClr val="8C1515"/>
                </a:solidFill>
              </a:defRPr>
            </a:lvl7pPr>
            <a:lvl8pPr lvl="7" algn="l">
              <a:lnSpc>
                <a:spcPct val="100000"/>
              </a:lnSpc>
              <a:spcBef>
                <a:spcPts val="0"/>
              </a:spcBef>
              <a:spcAft>
                <a:spcPts val="0"/>
              </a:spcAft>
              <a:buClr>
                <a:srgbClr val="8C1515"/>
              </a:buClr>
              <a:buSzPts val="1400"/>
              <a:buNone/>
              <a:defRPr>
                <a:solidFill>
                  <a:srgbClr val="8C1515"/>
                </a:solidFill>
              </a:defRPr>
            </a:lvl8pPr>
            <a:lvl9pPr lvl="8" algn="l">
              <a:lnSpc>
                <a:spcPct val="100000"/>
              </a:lnSpc>
              <a:spcBef>
                <a:spcPts val="0"/>
              </a:spcBef>
              <a:spcAft>
                <a:spcPts val="0"/>
              </a:spcAft>
              <a:buClr>
                <a:srgbClr val="8C1515"/>
              </a:buClr>
              <a:buSzPts val="1400"/>
              <a:buNone/>
              <a:defRPr>
                <a:solidFill>
                  <a:srgbClr val="8C1515"/>
                </a:solidFill>
              </a:defRPr>
            </a:lvl9pPr>
          </a:lstStyle>
          <a:p>
            <a:endParaRPr dirty="0"/>
          </a:p>
        </p:txBody>
      </p:sp>
      <p:cxnSp>
        <p:nvCxnSpPr>
          <p:cNvPr id="148" name="Google Shape;148;p70"/>
          <p:cNvCxnSpPr/>
          <p:nvPr/>
        </p:nvCxnSpPr>
        <p:spPr>
          <a:xfrm>
            <a:off x="800100" y="2522007"/>
            <a:ext cx="10553700" cy="0"/>
          </a:xfrm>
          <a:prstGeom prst="straightConnector1">
            <a:avLst/>
          </a:prstGeom>
          <a:noFill/>
          <a:ln w="9525" cap="flat" cmpd="sng">
            <a:solidFill>
              <a:srgbClr val="8C1515"/>
            </a:solidFill>
            <a:prstDash val="solid"/>
            <a:miter lim="800000"/>
            <a:headEnd type="none" w="sm" len="sm"/>
            <a:tailEnd type="none" w="sm" len="sm"/>
          </a:ln>
        </p:spPr>
      </p:cxnSp>
      <p:sp>
        <p:nvSpPr>
          <p:cNvPr id="149" name="Google Shape;149;p70"/>
          <p:cNvSpPr/>
          <p:nvPr/>
        </p:nvSpPr>
        <p:spPr>
          <a:xfrm>
            <a:off x="0" y="-13960"/>
            <a:ext cx="12192000" cy="211532"/>
          </a:xfrm>
          <a:prstGeom prst="rect">
            <a:avLst/>
          </a:prstGeom>
          <a:solidFill>
            <a:srgbClr val="D4D1D1">
              <a:alpha val="2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Lato" panose="020F0502020204030203" pitchFamily="34" charset="0"/>
              <a:ea typeface="Lato" panose="020F0502020204030203" pitchFamily="34" charset="0"/>
              <a:cs typeface="Lato" panose="020F0502020204030203" pitchFamily="34" charset="0"/>
              <a:sym typeface="Calibri"/>
            </a:endParaRPr>
          </a:p>
        </p:txBody>
      </p:sp>
      <p:sp>
        <p:nvSpPr>
          <p:cNvPr id="150" name="Google Shape;150;p70"/>
          <p:cNvSpPr txBox="1">
            <a:spLocks noGrp="1"/>
          </p:cNvSpPr>
          <p:nvPr>
            <p:ph type="sldNum" idx="12"/>
          </p:nvPr>
        </p:nvSpPr>
        <p:spPr>
          <a:xfrm>
            <a:off x="8610600" y="6282824"/>
            <a:ext cx="2743200" cy="365125"/>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panose="020F0502020204030203" pitchFamily="34" charset="0"/>
                <a:ea typeface="Lato" panose="020F0502020204030203" pitchFamily="34" charset="0"/>
                <a:cs typeface="Lato" panose="020F0502020204030203" pitchFamily="34" charset="0"/>
                <a:sym typeface="Lato"/>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9pPr>
          </a:lstStyle>
          <a:p>
            <a:fld id="{00000000-1234-1234-1234-123412341234}" type="slidenum">
              <a:rPr lang="en-US" smtClean="0"/>
              <a:pPr/>
              <a:t>‹#›</a:t>
            </a:fld>
            <a:endParaRPr lang="en-US" dirty="0"/>
          </a:p>
        </p:txBody>
      </p:sp>
      <p:sp>
        <p:nvSpPr>
          <p:cNvPr id="151" name="Google Shape;151;p70"/>
          <p:cNvSpPr txBox="1">
            <a:spLocks noGrp="1"/>
          </p:cNvSpPr>
          <p:nvPr>
            <p:ph type="title" idx="2"/>
          </p:nvPr>
        </p:nvSpPr>
        <p:spPr>
          <a:xfrm>
            <a:off x="814125" y="1103900"/>
            <a:ext cx="10553700" cy="1421400"/>
          </a:xfrm>
          <a:prstGeom prst="rect">
            <a:avLst/>
          </a:prstGeom>
          <a:noFill/>
          <a:ln>
            <a:noFill/>
          </a:ln>
        </p:spPr>
        <p:txBody>
          <a:bodyPr spcFirstLastPara="1" wrap="square" lIns="0" tIns="45700" rIns="91425" bIns="45700" anchor="b" anchorCtr="0">
            <a:noAutofit/>
          </a:bodyPr>
          <a:lstStyle>
            <a:lvl1pPr lvl="0" algn="l">
              <a:lnSpc>
                <a:spcPct val="90000"/>
              </a:lnSpc>
              <a:spcBef>
                <a:spcPts val="0"/>
              </a:spcBef>
              <a:spcAft>
                <a:spcPts val="0"/>
              </a:spcAft>
              <a:buClr>
                <a:srgbClr val="404040"/>
              </a:buClr>
              <a:buSzPts val="6000"/>
              <a:buNone/>
              <a:defRPr sz="6000" b="0" i="0">
                <a:solidFill>
                  <a:srgbClr val="404040"/>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Clr>
                <a:srgbClr val="404040"/>
              </a:buClr>
              <a:buSzPts val="6000"/>
              <a:buNone/>
              <a:defRPr sz="6000">
                <a:solidFill>
                  <a:srgbClr val="404040"/>
                </a:solidFill>
              </a:defRPr>
            </a:lvl2pPr>
            <a:lvl3pPr lvl="2" algn="l">
              <a:lnSpc>
                <a:spcPct val="100000"/>
              </a:lnSpc>
              <a:spcBef>
                <a:spcPts val="0"/>
              </a:spcBef>
              <a:spcAft>
                <a:spcPts val="0"/>
              </a:spcAft>
              <a:buClr>
                <a:srgbClr val="404040"/>
              </a:buClr>
              <a:buSzPts val="6000"/>
              <a:buNone/>
              <a:defRPr sz="6000">
                <a:solidFill>
                  <a:srgbClr val="404040"/>
                </a:solidFill>
              </a:defRPr>
            </a:lvl3pPr>
            <a:lvl4pPr lvl="3" algn="l">
              <a:lnSpc>
                <a:spcPct val="100000"/>
              </a:lnSpc>
              <a:spcBef>
                <a:spcPts val="0"/>
              </a:spcBef>
              <a:spcAft>
                <a:spcPts val="0"/>
              </a:spcAft>
              <a:buClr>
                <a:srgbClr val="404040"/>
              </a:buClr>
              <a:buSzPts val="6000"/>
              <a:buNone/>
              <a:defRPr sz="6000">
                <a:solidFill>
                  <a:srgbClr val="404040"/>
                </a:solidFill>
              </a:defRPr>
            </a:lvl4pPr>
            <a:lvl5pPr lvl="4" algn="l">
              <a:lnSpc>
                <a:spcPct val="100000"/>
              </a:lnSpc>
              <a:spcBef>
                <a:spcPts val="0"/>
              </a:spcBef>
              <a:spcAft>
                <a:spcPts val="0"/>
              </a:spcAft>
              <a:buClr>
                <a:srgbClr val="404040"/>
              </a:buClr>
              <a:buSzPts val="6000"/>
              <a:buNone/>
              <a:defRPr sz="6000">
                <a:solidFill>
                  <a:srgbClr val="404040"/>
                </a:solidFill>
              </a:defRPr>
            </a:lvl5pPr>
            <a:lvl6pPr lvl="5" algn="l">
              <a:lnSpc>
                <a:spcPct val="100000"/>
              </a:lnSpc>
              <a:spcBef>
                <a:spcPts val="0"/>
              </a:spcBef>
              <a:spcAft>
                <a:spcPts val="0"/>
              </a:spcAft>
              <a:buClr>
                <a:srgbClr val="404040"/>
              </a:buClr>
              <a:buSzPts val="6000"/>
              <a:buNone/>
              <a:defRPr sz="6000">
                <a:solidFill>
                  <a:srgbClr val="404040"/>
                </a:solidFill>
              </a:defRPr>
            </a:lvl6pPr>
            <a:lvl7pPr lvl="6" algn="l">
              <a:lnSpc>
                <a:spcPct val="100000"/>
              </a:lnSpc>
              <a:spcBef>
                <a:spcPts val="0"/>
              </a:spcBef>
              <a:spcAft>
                <a:spcPts val="0"/>
              </a:spcAft>
              <a:buClr>
                <a:srgbClr val="404040"/>
              </a:buClr>
              <a:buSzPts val="6000"/>
              <a:buNone/>
              <a:defRPr sz="6000">
                <a:solidFill>
                  <a:srgbClr val="404040"/>
                </a:solidFill>
              </a:defRPr>
            </a:lvl7pPr>
            <a:lvl8pPr lvl="7" algn="l">
              <a:lnSpc>
                <a:spcPct val="100000"/>
              </a:lnSpc>
              <a:spcBef>
                <a:spcPts val="0"/>
              </a:spcBef>
              <a:spcAft>
                <a:spcPts val="0"/>
              </a:spcAft>
              <a:buClr>
                <a:srgbClr val="404040"/>
              </a:buClr>
              <a:buSzPts val="6000"/>
              <a:buNone/>
              <a:defRPr sz="6000">
                <a:solidFill>
                  <a:srgbClr val="404040"/>
                </a:solidFill>
              </a:defRPr>
            </a:lvl8pPr>
            <a:lvl9pPr lvl="8" algn="l">
              <a:lnSpc>
                <a:spcPct val="100000"/>
              </a:lnSpc>
              <a:spcBef>
                <a:spcPts val="0"/>
              </a:spcBef>
              <a:spcAft>
                <a:spcPts val="0"/>
              </a:spcAft>
              <a:buClr>
                <a:srgbClr val="404040"/>
              </a:buClr>
              <a:buSzPts val="6000"/>
              <a:buNone/>
              <a:defRPr sz="6000">
                <a:solidFill>
                  <a:srgbClr val="404040"/>
                </a:solidFill>
              </a:defRPr>
            </a:lvl9pPr>
          </a:lstStyle>
          <a:p>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hoto Slide - One Image 1">
  <p:cSld name="Photo Slide - One Image_1">
    <p:bg>
      <p:bgPr>
        <a:solidFill>
          <a:schemeClr val="lt1"/>
        </a:solidFill>
        <a:effectLst/>
      </p:bgPr>
    </p:bg>
    <p:spTree>
      <p:nvGrpSpPr>
        <p:cNvPr id="1" name="Shape 164"/>
        <p:cNvGrpSpPr/>
        <p:nvPr/>
      </p:nvGrpSpPr>
      <p:grpSpPr>
        <a:xfrm>
          <a:off x="0" y="0"/>
          <a:ext cx="0" cy="0"/>
          <a:chOff x="0" y="0"/>
          <a:chExt cx="0" cy="0"/>
        </a:xfrm>
      </p:grpSpPr>
      <p:sp>
        <p:nvSpPr>
          <p:cNvPr id="165" name="Google Shape;165;p85"/>
          <p:cNvSpPr>
            <a:spLocks noGrp="1"/>
          </p:cNvSpPr>
          <p:nvPr>
            <p:ph type="pic" idx="2"/>
          </p:nvPr>
        </p:nvSpPr>
        <p:spPr>
          <a:xfrm>
            <a:off x="4423800" y="1107621"/>
            <a:ext cx="6930000" cy="4950300"/>
          </a:xfrm>
          <a:prstGeom prst="rect">
            <a:avLst/>
          </a:prstGeom>
          <a:noFill/>
          <a:ln>
            <a:noFill/>
          </a:ln>
        </p:spPr>
      </p:sp>
      <p:sp>
        <p:nvSpPr>
          <p:cNvPr id="166" name="Google Shape;166;p85"/>
          <p:cNvSpPr txBox="1">
            <a:spLocks noGrp="1"/>
          </p:cNvSpPr>
          <p:nvPr>
            <p:ph type="sldNum" idx="12"/>
          </p:nvPr>
        </p:nvSpPr>
        <p:spPr>
          <a:xfrm>
            <a:off x="8610600" y="6282824"/>
            <a:ext cx="2743200" cy="365100"/>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panose="020F0502020204030203" pitchFamily="34" charset="0"/>
                <a:ea typeface="Lato" panose="020F0502020204030203" pitchFamily="34" charset="0"/>
                <a:cs typeface="Lato" panose="020F0502020204030203" pitchFamily="34" charset="0"/>
                <a:sym typeface="Lato"/>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9pPr>
          </a:lstStyle>
          <a:p>
            <a:fld id="{00000000-1234-1234-1234-123412341234}" type="slidenum">
              <a:rPr lang="en-US" smtClean="0"/>
              <a:pPr/>
              <a:t>‹#›</a:t>
            </a:fld>
            <a:endParaRPr lang="en-US" dirty="0"/>
          </a:p>
        </p:txBody>
      </p:sp>
      <p:sp>
        <p:nvSpPr>
          <p:cNvPr id="167" name="Google Shape;167;p85"/>
          <p:cNvSpPr txBox="1">
            <a:spLocks noGrp="1"/>
          </p:cNvSpPr>
          <p:nvPr>
            <p:ph type="title"/>
          </p:nvPr>
        </p:nvSpPr>
        <p:spPr>
          <a:xfrm>
            <a:off x="800099" y="266701"/>
            <a:ext cx="10596900" cy="632100"/>
          </a:xfrm>
          <a:prstGeom prst="rect">
            <a:avLst/>
          </a:prstGeom>
          <a:noFill/>
          <a:ln>
            <a:noFill/>
          </a:ln>
        </p:spPr>
        <p:txBody>
          <a:bodyPr spcFirstLastPara="1" wrap="square" lIns="0" tIns="45700" rIns="91425" bIns="45700" anchor="b" anchorCtr="0">
            <a:normAutofit/>
          </a:bodyPr>
          <a:lstStyle>
            <a:lvl1pPr lvl="0" algn="l">
              <a:lnSpc>
                <a:spcPct val="90000"/>
              </a:lnSpc>
              <a:spcBef>
                <a:spcPts val="0"/>
              </a:spcBef>
              <a:spcAft>
                <a:spcPts val="0"/>
              </a:spcAft>
              <a:buClr>
                <a:srgbClr val="8C1515"/>
              </a:buClr>
              <a:buSzPts val="3200"/>
              <a:buFont typeface="Lato"/>
              <a:buNone/>
              <a:defRPr sz="3200" b="0" i="0">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cxnSp>
        <p:nvCxnSpPr>
          <p:cNvPr id="168" name="Google Shape;168;p85"/>
          <p:cNvCxnSpPr/>
          <p:nvPr/>
        </p:nvCxnSpPr>
        <p:spPr>
          <a:xfrm>
            <a:off x="800100" y="927135"/>
            <a:ext cx="10553700" cy="0"/>
          </a:xfrm>
          <a:prstGeom prst="straightConnector1">
            <a:avLst/>
          </a:prstGeom>
          <a:noFill/>
          <a:ln w="9525" cap="flat" cmpd="sng">
            <a:solidFill>
              <a:srgbClr val="8C1515"/>
            </a:solidFill>
            <a:prstDash val="solid"/>
            <a:miter lim="800000"/>
            <a:headEnd type="none" w="sm" len="sm"/>
            <a:tailEnd type="none" w="sm" len="sm"/>
          </a:ln>
        </p:spPr>
      </p:cxnSp>
      <p:sp>
        <p:nvSpPr>
          <p:cNvPr id="169" name="Google Shape;169;p85"/>
          <p:cNvSpPr txBox="1">
            <a:spLocks noGrp="1"/>
          </p:cNvSpPr>
          <p:nvPr>
            <p:ph type="subTitle" idx="1"/>
          </p:nvPr>
        </p:nvSpPr>
        <p:spPr>
          <a:xfrm>
            <a:off x="800100" y="1103900"/>
            <a:ext cx="3391800" cy="565800"/>
          </a:xfrm>
          <a:prstGeom prst="rect">
            <a:avLst/>
          </a:prstGeom>
          <a:noFill/>
          <a:ln>
            <a:noFill/>
          </a:ln>
        </p:spPr>
        <p:txBody>
          <a:bodyPr spcFirstLastPara="1" wrap="square" lIns="0" tIns="45700" rIns="91425" bIns="45700" anchor="t" anchorCtr="0">
            <a:noAutofit/>
          </a:bodyPr>
          <a:lstStyle>
            <a:lvl1pPr lvl="0" algn="l">
              <a:lnSpc>
                <a:spcPct val="90000"/>
              </a:lnSpc>
              <a:spcBef>
                <a:spcPts val="1000"/>
              </a:spcBef>
              <a:spcAft>
                <a:spcPts val="0"/>
              </a:spcAft>
              <a:buClr>
                <a:srgbClr val="B83A4B"/>
              </a:buClr>
              <a:buSzPts val="2000"/>
              <a:buNone/>
              <a:defRPr sz="2000" b="0" i="0">
                <a:solidFill>
                  <a:srgbClr val="B83A4B"/>
                </a:solidFill>
                <a:latin typeface="Lato" panose="020F0502020204030203" pitchFamily="34" charset="0"/>
                <a:ea typeface="Lato" panose="020F0502020204030203" pitchFamily="34" charset="0"/>
                <a:cs typeface="Lato" panose="020F0502020204030203" pitchFamily="34" charset="0"/>
              </a:defRPr>
            </a:lvl1pPr>
            <a:lvl2pPr lvl="1" algn="l">
              <a:lnSpc>
                <a:spcPct val="90000"/>
              </a:lnSpc>
              <a:spcBef>
                <a:spcPts val="500"/>
              </a:spcBef>
              <a:spcAft>
                <a:spcPts val="0"/>
              </a:spcAft>
              <a:buSzPts val="1792"/>
              <a:buNone/>
              <a:defRPr/>
            </a:lvl2pPr>
            <a:lvl3pPr lvl="2" algn="l">
              <a:lnSpc>
                <a:spcPct val="90000"/>
              </a:lnSpc>
              <a:spcBef>
                <a:spcPts val="500"/>
              </a:spcBef>
              <a:spcAft>
                <a:spcPts val="0"/>
              </a:spcAft>
              <a:buSzPts val="1760"/>
              <a:buNone/>
              <a:defRPr/>
            </a:lvl3pPr>
            <a:lvl4pPr lvl="3" algn="l">
              <a:lnSpc>
                <a:spcPct val="90000"/>
              </a:lnSpc>
              <a:spcBef>
                <a:spcPts val="500"/>
              </a:spcBef>
              <a:spcAft>
                <a:spcPts val="0"/>
              </a:spcAft>
              <a:buSzPts val="1568"/>
              <a:buNone/>
              <a:defRPr/>
            </a:lvl4pPr>
            <a:lvl5pPr lvl="4" algn="l">
              <a:lnSpc>
                <a:spcPct val="90000"/>
              </a:lnSpc>
              <a:spcBef>
                <a:spcPts val="500"/>
              </a:spcBef>
              <a:spcAft>
                <a:spcPts val="0"/>
              </a:spcAft>
              <a:buSzPts val="1568"/>
              <a:buNone/>
              <a:defRPr/>
            </a:lvl5pPr>
            <a:lvl6pPr lvl="5" algn="l">
              <a:lnSpc>
                <a:spcPct val="90000"/>
              </a:lnSpc>
              <a:spcBef>
                <a:spcPts val="500"/>
              </a:spcBef>
              <a:spcAft>
                <a:spcPts val="0"/>
              </a:spcAft>
              <a:buSzPts val="1550"/>
              <a:buNone/>
              <a:defRPr/>
            </a:lvl6pPr>
            <a:lvl7pPr lvl="6" algn="l">
              <a:lnSpc>
                <a:spcPct val="90000"/>
              </a:lnSpc>
              <a:spcBef>
                <a:spcPts val="500"/>
              </a:spcBef>
              <a:spcAft>
                <a:spcPts val="0"/>
              </a:spcAft>
              <a:buSzPts val="1800"/>
              <a:buNone/>
              <a:defRPr/>
            </a:lvl7pPr>
            <a:lvl8pPr lvl="7" algn="l">
              <a:lnSpc>
                <a:spcPct val="90000"/>
              </a:lnSpc>
              <a:spcBef>
                <a:spcPts val="500"/>
              </a:spcBef>
              <a:spcAft>
                <a:spcPts val="0"/>
              </a:spcAft>
              <a:buSzPts val="1800"/>
              <a:buNone/>
              <a:defRPr/>
            </a:lvl8pPr>
            <a:lvl9pPr lvl="8" algn="l">
              <a:lnSpc>
                <a:spcPct val="90000"/>
              </a:lnSpc>
              <a:spcBef>
                <a:spcPts val="500"/>
              </a:spcBef>
              <a:spcAft>
                <a:spcPts val="0"/>
              </a:spcAft>
              <a:buSzPts val="1800"/>
              <a:buNone/>
              <a:defRPr/>
            </a:lvl9pPr>
          </a:lstStyle>
          <a:p>
            <a:endParaRPr dirty="0"/>
          </a:p>
        </p:txBody>
      </p:sp>
      <p:sp>
        <p:nvSpPr>
          <p:cNvPr id="170" name="Google Shape;170;p85"/>
          <p:cNvSpPr txBox="1">
            <a:spLocks noGrp="1"/>
          </p:cNvSpPr>
          <p:nvPr>
            <p:ph type="subTitle" idx="3"/>
          </p:nvPr>
        </p:nvSpPr>
        <p:spPr>
          <a:xfrm>
            <a:off x="1634337" y="6356788"/>
            <a:ext cx="4209900" cy="217200"/>
          </a:xfrm>
          <a:prstGeom prst="rect">
            <a:avLst/>
          </a:prstGeom>
          <a:noFill/>
          <a:ln>
            <a:noFill/>
          </a:ln>
        </p:spPr>
        <p:txBody>
          <a:bodyPr spcFirstLastPara="1" wrap="square" lIns="0" tIns="45700" rIns="91425" bIns="45700" anchor="ctr" anchorCtr="0">
            <a:noAutofit/>
          </a:bodyPr>
          <a:lstStyle>
            <a:lvl1pPr lvl="0" algn="l">
              <a:lnSpc>
                <a:spcPct val="90000"/>
              </a:lnSpc>
              <a:spcBef>
                <a:spcPts val="1000"/>
              </a:spcBef>
              <a:spcAft>
                <a:spcPts val="0"/>
              </a:spcAft>
              <a:buClr>
                <a:srgbClr val="3F3F3F"/>
              </a:buClr>
              <a:buSzPts val="1100"/>
              <a:buNone/>
              <a:defRPr sz="1100" b="0" i="0">
                <a:solidFill>
                  <a:srgbClr val="3F3F3F"/>
                </a:solidFill>
                <a:latin typeface="Lato" panose="020F0502020204030203" pitchFamily="34" charset="0"/>
                <a:ea typeface="Lato" panose="020F0502020204030203" pitchFamily="34" charset="0"/>
                <a:cs typeface="Lato" panose="020F0502020204030203" pitchFamily="34" charset="0"/>
              </a:defRPr>
            </a:lvl1pPr>
            <a:lvl2pPr lvl="1" algn="l">
              <a:lnSpc>
                <a:spcPct val="90000"/>
              </a:lnSpc>
              <a:spcBef>
                <a:spcPts val="500"/>
              </a:spcBef>
              <a:spcAft>
                <a:spcPts val="0"/>
              </a:spcAft>
              <a:buClr>
                <a:srgbClr val="3F3F3F"/>
              </a:buClr>
              <a:buSzPts val="1100"/>
              <a:buNone/>
              <a:defRPr sz="1100">
                <a:solidFill>
                  <a:srgbClr val="3F3F3F"/>
                </a:solidFill>
              </a:defRPr>
            </a:lvl2pPr>
            <a:lvl3pPr lvl="2" algn="l">
              <a:lnSpc>
                <a:spcPct val="90000"/>
              </a:lnSpc>
              <a:spcBef>
                <a:spcPts val="500"/>
              </a:spcBef>
              <a:spcAft>
                <a:spcPts val="0"/>
              </a:spcAft>
              <a:buClr>
                <a:srgbClr val="3F3F3F"/>
              </a:buClr>
              <a:buSzPts val="1100"/>
              <a:buNone/>
              <a:defRPr sz="1100">
                <a:solidFill>
                  <a:srgbClr val="3F3F3F"/>
                </a:solidFill>
              </a:defRPr>
            </a:lvl3pPr>
            <a:lvl4pPr lvl="3" algn="l">
              <a:lnSpc>
                <a:spcPct val="90000"/>
              </a:lnSpc>
              <a:spcBef>
                <a:spcPts val="500"/>
              </a:spcBef>
              <a:spcAft>
                <a:spcPts val="0"/>
              </a:spcAft>
              <a:buClr>
                <a:srgbClr val="3F3F3F"/>
              </a:buClr>
              <a:buSzPts val="1100"/>
              <a:buNone/>
              <a:defRPr sz="1100">
                <a:solidFill>
                  <a:srgbClr val="3F3F3F"/>
                </a:solidFill>
              </a:defRPr>
            </a:lvl4pPr>
            <a:lvl5pPr lvl="4" algn="l">
              <a:lnSpc>
                <a:spcPct val="90000"/>
              </a:lnSpc>
              <a:spcBef>
                <a:spcPts val="500"/>
              </a:spcBef>
              <a:spcAft>
                <a:spcPts val="0"/>
              </a:spcAft>
              <a:buClr>
                <a:srgbClr val="3F3F3F"/>
              </a:buClr>
              <a:buSzPts val="1100"/>
              <a:buNone/>
              <a:defRPr sz="1100">
                <a:solidFill>
                  <a:srgbClr val="3F3F3F"/>
                </a:solidFill>
              </a:defRPr>
            </a:lvl5pPr>
            <a:lvl6pPr lvl="5" algn="l">
              <a:lnSpc>
                <a:spcPct val="90000"/>
              </a:lnSpc>
              <a:spcBef>
                <a:spcPts val="500"/>
              </a:spcBef>
              <a:spcAft>
                <a:spcPts val="0"/>
              </a:spcAft>
              <a:buClr>
                <a:srgbClr val="3F3F3F"/>
              </a:buClr>
              <a:buSzPts val="1100"/>
              <a:buNone/>
              <a:defRPr sz="1100">
                <a:solidFill>
                  <a:srgbClr val="3F3F3F"/>
                </a:solidFill>
              </a:defRPr>
            </a:lvl6pPr>
            <a:lvl7pPr lvl="6" algn="l">
              <a:lnSpc>
                <a:spcPct val="90000"/>
              </a:lnSpc>
              <a:spcBef>
                <a:spcPts val="500"/>
              </a:spcBef>
              <a:spcAft>
                <a:spcPts val="0"/>
              </a:spcAft>
              <a:buClr>
                <a:srgbClr val="3F3F3F"/>
              </a:buClr>
              <a:buSzPts val="1100"/>
              <a:buNone/>
              <a:defRPr sz="1100">
                <a:solidFill>
                  <a:srgbClr val="3F3F3F"/>
                </a:solidFill>
              </a:defRPr>
            </a:lvl7pPr>
            <a:lvl8pPr lvl="7" algn="l">
              <a:lnSpc>
                <a:spcPct val="90000"/>
              </a:lnSpc>
              <a:spcBef>
                <a:spcPts val="500"/>
              </a:spcBef>
              <a:spcAft>
                <a:spcPts val="0"/>
              </a:spcAft>
              <a:buClr>
                <a:srgbClr val="3F3F3F"/>
              </a:buClr>
              <a:buSzPts val="1100"/>
              <a:buNone/>
              <a:defRPr sz="1100">
                <a:solidFill>
                  <a:srgbClr val="3F3F3F"/>
                </a:solidFill>
              </a:defRPr>
            </a:lvl8pPr>
            <a:lvl9pPr lvl="8" algn="l">
              <a:lnSpc>
                <a:spcPct val="90000"/>
              </a:lnSpc>
              <a:spcBef>
                <a:spcPts val="500"/>
              </a:spcBef>
              <a:spcAft>
                <a:spcPts val="0"/>
              </a:spcAft>
              <a:buClr>
                <a:srgbClr val="3F3F3F"/>
              </a:buClr>
              <a:buSzPts val="1100"/>
              <a:buNone/>
              <a:defRPr sz="1100">
                <a:solidFill>
                  <a:srgbClr val="3F3F3F"/>
                </a:solidFill>
              </a:defRPr>
            </a:lvl9pPr>
          </a:lstStyle>
          <a:p>
            <a:endParaRPr dirty="0"/>
          </a:p>
        </p:txBody>
      </p:sp>
      <p:sp>
        <p:nvSpPr>
          <p:cNvPr id="171" name="Google Shape;171;p85"/>
          <p:cNvSpPr txBox="1">
            <a:spLocks noGrp="1"/>
          </p:cNvSpPr>
          <p:nvPr>
            <p:ph type="subTitle" idx="4"/>
          </p:nvPr>
        </p:nvSpPr>
        <p:spPr>
          <a:xfrm>
            <a:off x="804451" y="1566975"/>
            <a:ext cx="2905800" cy="1789500"/>
          </a:xfrm>
          <a:prstGeom prst="rect">
            <a:avLst/>
          </a:prstGeom>
          <a:noFill/>
          <a:ln>
            <a:noFill/>
          </a:ln>
        </p:spPr>
        <p:txBody>
          <a:bodyPr spcFirstLastPara="1" wrap="square" lIns="0" tIns="45700" rIns="91425" bIns="45700" anchor="t" anchorCtr="0">
            <a:noAutofit/>
          </a:bodyPr>
          <a:lstStyle>
            <a:lvl1pPr lvl="0" algn="l">
              <a:lnSpc>
                <a:spcPct val="90000"/>
              </a:lnSpc>
              <a:spcBef>
                <a:spcPts val="1000"/>
              </a:spcBef>
              <a:spcAft>
                <a:spcPts val="0"/>
              </a:spcAft>
              <a:buClr>
                <a:srgbClr val="3F3F3F"/>
              </a:buClr>
              <a:buSzPts val="1400"/>
              <a:buNone/>
              <a:defRPr sz="1400" b="0" i="0">
                <a:solidFill>
                  <a:srgbClr val="3F3F3F"/>
                </a:solidFill>
                <a:latin typeface="Lato" panose="020F0502020204030203" pitchFamily="34" charset="0"/>
                <a:ea typeface="Lato" panose="020F0502020204030203" pitchFamily="34" charset="0"/>
                <a:cs typeface="Lato" panose="020F0502020204030203" pitchFamily="34" charset="0"/>
              </a:defRPr>
            </a:lvl1pPr>
            <a:lvl2pPr lvl="1" algn="l">
              <a:lnSpc>
                <a:spcPct val="90000"/>
              </a:lnSpc>
              <a:spcBef>
                <a:spcPts val="500"/>
              </a:spcBef>
              <a:spcAft>
                <a:spcPts val="0"/>
              </a:spcAft>
              <a:buClr>
                <a:srgbClr val="3F3F3F"/>
              </a:buClr>
              <a:buSzPts val="1792"/>
              <a:buFont typeface="Lato"/>
              <a:buNone/>
              <a:defRPr>
                <a:solidFill>
                  <a:srgbClr val="3F3F3F"/>
                </a:solidFill>
              </a:defRPr>
            </a:lvl2pPr>
            <a:lvl3pPr lvl="2" algn="l">
              <a:lnSpc>
                <a:spcPct val="90000"/>
              </a:lnSpc>
              <a:spcBef>
                <a:spcPts val="500"/>
              </a:spcBef>
              <a:spcAft>
                <a:spcPts val="0"/>
              </a:spcAft>
              <a:buClr>
                <a:srgbClr val="3F3F3F"/>
              </a:buClr>
              <a:buSzPts val="1760"/>
              <a:buFont typeface="Lato"/>
              <a:buNone/>
              <a:defRPr>
                <a:solidFill>
                  <a:srgbClr val="3F3F3F"/>
                </a:solidFill>
              </a:defRPr>
            </a:lvl3pPr>
            <a:lvl4pPr lvl="3" algn="l">
              <a:lnSpc>
                <a:spcPct val="90000"/>
              </a:lnSpc>
              <a:spcBef>
                <a:spcPts val="500"/>
              </a:spcBef>
              <a:spcAft>
                <a:spcPts val="0"/>
              </a:spcAft>
              <a:buClr>
                <a:srgbClr val="3F3F3F"/>
              </a:buClr>
              <a:buSzPts val="1568"/>
              <a:buFont typeface="Lato"/>
              <a:buNone/>
              <a:defRPr>
                <a:solidFill>
                  <a:srgbClr val="3F3F3F"/>
                </a:solidFill>
              </a:defRPr>
            </a:lvl4pPr>
            <a:lvl5pPr lvl="4" algn="l">
              <a:lnSpc>
                <a:spcPct val="90000"/>
              </a:lnSpc>
              <a:spcBef>
                <a:spcPts val="500"/>
              </a:spcBef>
              <a:spcAft>
                <a:spcPts val="0"/>
              </a:spcAft>
              <a:buClr>
                <a:srgbClr val="3F3F3F"/>
              </a:buClr>
              <a:buSzPts val="1568"/>
              <a:buFont typeface="Lato"/>
              <a:buNone/>
              <a:defRPr>
                <a:solidFill>
                  <a:srgbClr val="3F3F3F"/>
                </a:solidFill>
              </a:defRPr>
            </a:lvl5pPr>
            <a:lvl6pPr lvl="5" algn="l">
              <a:lnSpc>
                <a:spcPct val="90000"/>
              </a:lnSpc>
              <a:spcBef>
                <a:spcPts val="500"/>
              </a:spcBef>
              <a:spcAft>
                <a:spcPts val="0"/>
              </a:spcAft>
              <a:buClr>
                <a:srgbClr val="3F3F3F"/>
              </a:buClr>
              <a:buSzPts val="1550"/>
              <a:buFont typeface="Lato"/>
              <a:buNone/>
              <a:defRPr>
                <a:solidFill>
                  <a:srgbClr val="3F3F3F"/>
                </a:solidFill>
                <a:latin typeface="Lato"/>
                <a:ea typeface="Lato"/>
                <a:cs typeface="Lato"/>
                <a:sym typeface="Lato"/>
              </a:defRPr>
            </a:lvl6pPr>
            <a:lvl7pPr lvl="6" algn="l">
              <a:lnSpc>
                <a:spcPct val="90000"/>
              </a:lnSpc>
              <a:spcBef>
                <a:spcPts val="500"/>
              </a:spcBef>
              <a:spcAft>
                <a:spcPts val="0"/>
              </a:spcAft>
              <a:buClr>
                <a:srgbClr val="3F3F3F"/>
              </a:buClr>
              <a:buSzPts val="1800"/>
              <a:buFont typeface="Lato"/>
              <a:buNone/>
              <a:defRPr>
                <a:solidFill>
                  <a:srgbClr val="3F3F3F"/>
                </a:solidFill>
                <a:latin typeface="Lato"/>
                <a:ea typeface="Lato"/>
                <a:cs typeface="Lato"/>
                <a:sym typeface="Lato"/>
              </a:defRPr>
            </a:lvl7pPr>
            <a:lvl8pPr lvl="7" algn="l">
              <a:lnSpc>
                <a:spcPct val="90000"/>
              </a:lnSpc>
              <a:spcBef>
                <a:spcPts val="500"/>
              </a:spcBef>
              <a:spcAft>
                <a:spcPts val="0"/>
              </a:spcAft>
              <a:buClr>
                <a:srgbClr val="3F3F3F"/>
              </a:buClr>
              <a:buSzPts val="1800"/>
              <a:buFont typeface="Lato"/>
              <a:buNone/>
              <a:defRPr>
                <a:solidFill>
                  <a:srgbClr val="3F3F3F"/>
                </a:solidFill>
                <a:latin typeface="Lato"/>
                <a:ea typeface="Lato"/>
                <a:cs typeface="Lato"/>
                <a:sym typeface="Lato"/>
              </a:defRPr>
            </a:lvl8pPr>
            <a:lvl9pPr lvl="8" algn="l">
              <a:lnSpc>
                <a:spcPct val="90000"/>
              </a:lnSpc>
              <a:spcBef>
                <a:spcPts val="500"/>
              </a:spcBef>
              <a:spcAft>
                <a:spcPts val="0"/>
              </a:spcAft>
              <a:buClr>
                <a:srgbClr val="3F3F3F"/>
              </a:buClr>
              <a:buSzPts val="1800"/>
              <a:buFont typeface="Lato"/>
              <a:buNone/>
              <a:defRPr>
                <a:solidFill>
                  <a:srgbClr val="3F3F3F"/>
                </a:solidFill>
                <a:latin typeface="Lato"/>
                <a:ea typeface="Lato"/>
                <a:cs typeface="Lato"/>
                <a:sym typeface="Lato"/>
              </a:defRPr>
            </a:lvl9pPr>
          </a:lstStyle>
          <a:p>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hoto Slide - 2 Images">
  <p:cSld name="Photo Slide - 2 Images">
    <p:bg>
      <p:bgPr>
        <a:solidFill>
          <a:schemeClr val="lt1"/>
        </a:solidFill>
        <a:effectLst/>
      </p:bgPr>
    </p:bg>
    <p:spTree>
      <p:nvGrpSpPr>
        <p:cNvPr id="1" name="Shape 172"/>
        <p:cNvGrpSpPr/>
        <p:nvPr/>
      </p:nvGrpSpPr>
      <p:grpSpPr>
        <a:xfrm>
          <a:off x="0" y="0"/>
          <a:ext cx="0" cy="0"/>
          <a:chOff x="0" y="0"/>
          <a:chExt cx="0" cy="0"/>
        </a:xfrm>
      </p:grpSpPr>
      <p:sp>
        <p:nvSpPr>
          <p:cNvPr id="173" name="Google Shape;173;p86"/>
          <p:cNvSpPr>
            <a:spLocks noGrp="1"/>
          </p:cNvSpPr>
          <p:nvPr>
            <p:ph type="pic" idx="2"/>
          </p:nvPr>
        </p:nvSpPr>
        <p:spPr>
          <a:xfrm>
            <a:off x="800100" y="1107622"/>
            <a:ext cx="5143050" cy="3190048"/>
          </a:xfrm>
          <a:prstGeom prst="rect">
            <a:avLst/>
          </a:prstGeom>
          <a:noFill/>
          <a:ln>
            <a:noFill/>
          </a:ln>
        </p:spPr>
      </p:sp>
      <p:sp>
        <p:nvSpPr>
          <p:cNvPr id="174" name="Google Shape;174;p86"/>
          <p:cNvSpPr>
            <a:spLocks noGrp="1"/>
          </p:cNvSpPr>
          <p:nvPr>
            <p:ph type="pic" idx="3"/>
          </p:nvPr>
        </p:nvSpPr>
        <p:spPr>
          <a:xfrm>
            <a:off x="6229939" y="1107620"/>
            <a:ext cx="5123861" cy="3190049"/>
          </a:xfrm>
          <a:prstGeom prst="rect">
            <a:avLst/>
          </a:prstGeom>
          <a:noFill/>
          <a:ln>
            <a:noFill/>
          </a:ln>
        </p:spPr>
      </p:sp>
      <p:sp>
        <p:nvSpPr>
          <p:cNvPr id="175" name="Google Shape;175;p86"/>
          <p:cNvSpPr txBox="1">
            <a:spLocks noGrp="1"/>
          </p:cNvSpPr>
          <p:nvPr>
            <p:ph type="sldNum" idx="12"/>
          </p:nvPr>
        </p:nvSpPr>
        <p:spPr>
          <a:xfrm>
            <a:off x="8610600" y="6282824"/>
            <a:ext cx="2743200" cy="365125"/>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panose="020F0502020204030203" pitchFamily="34" charset="0"/>
                <a:ea typeface="Lato" panose="020F0502020204030203" pitchFamily="34" charset="0"/>
                <a:cs typeface="Lato" panose="020F0502020204030203" pitchFamily="34" charset="0"/>
                <a:sym typeface="Lato"/>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9pPr>
          </a:lstStyle>
          <a:p>
            <a:fld id="{00000000-1234-1234-1234-123412341234}" type="slidenum">
              <a:rPr lang="en-US" smtClean="0"/>
              <a:pPr/>
              <a:t>‹#›</a:t>
            </a:fld>
            <a:endParaRPr lang="en-US" dirty="0"/>
          </a:p>
        </p:txBody>
      </p:sp>
      <p:sp>
        <p:nvSpPr>
          <p:cNvPr id="176" name="Google Shape;176;p86"/>
          <p:cNvSpPr txBox="1">
            <a:spLocks noGrp="1"/>
          </p:cNvSpPr>
          <p:nvPr>
            <p:ph type="title"/>
          </p:nvPr>
        </p:nvSpPr>
        <p:spPr>
          <a:xfrm>
            <a:off x="800099" y="266701"/>
            <a:ext cx="10596995" cy="632152"/>
          </a:xfrm>
          <a:prstGeom prst="rect">
            <a:avLst/>
          </a:prstGeom>
          <a:noFill/>
          <a:ln>
            <a:noFill/>
          </a:ln>
        </p:spPr>
        <p:txBody>
          <a:bodyPr spcFirstLastPara="1" wrap="square" lIns="0" tIns="45700" rIns="91425" bIns="45700" anchor="b" anchorCtr="0">
            <a:normAutofit/>
          </a:bodyPr>
          <a:lstStyle>
            <a:lvl1pPr lvl="0" algn="l">
              <a:lnSpc>
                <a:spcPct val="90000"/>
              </a:lnSpc>
              <a:spcBef>
                <a:spcPts val="0"/>
              </a:spcBef>
              <a:spcAft>
                <a:spcPts val="0"/>
              </a:spcAft>
              <a:buClr>
                <a:srgbClr val="8C1515"/>
              </a:buClr>
              <a:buSzPts val="3200"/>
              <a:buFont typeface="Lato"/>
              <a:buNone/>
              <a:defRPr sz="3200" b="0" i="0">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cxnSp>
        <p:nvCxnSpPr>
          <p:cNvPr id="177" name="Google Shape;177;p86"/>
          <p:cNvCxnSpPr/>
          <p:nvPr/>
        </p:nvCxnSpPr>
        <p:spPr>
          <a:xfrm>
            <a:off x="800100" y="927135"/>
            <a:ext cx="10553700" cy="0"/>
          </a:xfrm>
          <a:prstGeom prst="straightConnector1">
            <a:avLst/>
          </a:prstGeom>
          <a:noFill/>
          <a:ln w="9525" cap="flat" cmpd="sng">
            <a:solidFill>
              <a:srgbClr val="8C1515"/>
            </a:solidFill>
            <a:prstDash val="solid"/>
            <a:miter lim="800000"/>
            <a:headEnd type="none" w="sm" len="sm"/>
            <a:tailEnd type="none" w="sm" len="sm"/>
          </a:ln>
        </p:spPr>
      </p:cxnSp>
      <p:sp>
        <p:nvSpPr>
          <p:cNvPr id="178" name="Google Shape;178;p86"/>
          <p:cNvSpPr txBox="1">
            <a:spLocks noGrp="1"/>
          </p:cNvSpPr>
          <p:nvPr>
            <p:ph type="subTitle" idx="1"/>
          </p:nvPr>
        </p:nvSpPr>
        <p:spPr>
          <a:xfrm>
            <a:off x="790216" y="4478204"/>
            <a:ext cx="5143200" cy="365100"/>
          </a:xfrm>
          <a:prstGeom prst="rect">
            <a:avLst/>
          </a:prstGeom>
          <a:noFill/>
          <a:ln>
            <a:noFill/>
          </a:ln>
        </p:spPr>
        <p:txBody>
          <a:bodyPr spcFirstLastPara="1" wrap="square" lIns="0" tIns="45700" rIns="91425" bIns="45700" anchor="t" anchorCtr="0">
            <a:noAutofit/>
          </a:bodyPr>
          <a:lstStyle>
            <a:lvl1pPr lvl="0" algn="l">
              <a:lnSpc>
                <a:spcPct val="90000"/>
              </a:lnSpc>
              <a:spcBef>
                <a:spcPts val="1000"/>
              </a:spcBef>
              <a:spcAft>
                <a:spcPts val="0"/>
              </a:spcAft>
              <a:buClr>
                <a:srgbClr val="B83A4B"/>
              </a:buClr>
              <a:buSzPts val="2000"/>
              <a:buNone/>
              <a:defRPr sz="2000" b="0" i="0">
                <a:solidFill>
                  <a:srgbClr val="B83A4B"/>
                </a:solidFill>
                <a:latin typeface="Lato" panose="020F0502020204030203" pitchFamily="34" charset="0"/>
                <a:ea typeface="Lato" panose="020F0502020204030203" pitchFamily="34" charset="0"/>
                <a:cs typeface="Lato" panose="020F0502020204030203" pitchFamily="34" charset="0"/>
              </a:defRPr>
            </a:lvl1pPr>
            <a:lvl2pPr lvl="1" algn="l">
              <a:lnSpc>
                <a:spcPct val="90000"/>
              </a:lnSpc>
              <a:spcBef>
                <a:spcPts val="500"/>
              </a:spcBef>
              <a:spcAft>
                <a:spcPts val="0"/>
              </a:spcAft>
              <a:buSzPts val="1792"/>
              <a:buNone/>
              <a:defRPr/>
            </a:lvl2pPr>
            <a:lvl3pPr lvl="2" algn="l">
              <a:lnSpc>
                <a:spcPct val="90000"/>
              </a:lnSpc>
              <a:spcBef>
                <a:spcPts val="500"/>
              </a:spcBef>
              <a:spcAft>
                <a:spcPts val="0"/>
              </a:spcAft>
              <a:buSzPts val="1760"/>
              <a:buNone/>
              <a:defRPr/>
            </a:lvl3pPr>
            <a:lvl4pPr lvl="3" algn="l">
              <a:lnSpc>
                <a:spcPct val="90000"/>
              </a:lnSpc>
              <a:spcBef>
                <a:spcPts val="500"/>
              </a:spcBef>
              <a:spcAft>
                <a:spcPts val="0"/>
              </a:spcAft>
              <a:buSzPts val="1568"/>
              <a:buNone/>
              <a:defRPr/>
            </a:lvl4pPr>
            <a:lvl5pPr lvl="4" algn="l">
              <a:lnSpc>
                <a:spcPct val="90000"/>
              </a:lnSpc>
              <a:spcBef>
                <a:spcPts val="500"/>
              </a:spcBef>
              <a:spcAft>
                <a:spcPts val="0"/>
              </a:spcAft>
              <a:buSzPts val="1568"/>
              <a:buNone/>
              <a:defRPr/>
            </a:lvl5pPr>
            <a:lvl6pPr lvl="5" algn="l">
              <a:lnSpc>
                <a:spcPct val="90000"/>
              </a:lnSpc>
              <a:spcBef>
                <a:spcPts val="500"/>
              </a:spcBef>
              <a:spcAft>
                <a:spcPts val="0"/>
              </a:spcAft>
              <a:buSzPts val="1550"/>
              <a:buNone/>
              <a:defRPr/>
            </a:lvl6pPr>
            <a:lvl7pPr lvl="6" algn="l">
              <a:lnSpc>
                <a:spcPct val="90000"/>
              </a:lnSpc>
              <a:spcBef>
                <a:spcPts val="500"/>
              </a:spcBef>
              <a:spcAft>
                <a:spcPts val="0"/>
              </a:spcAft>
              <a:buSzPts val="1800"/>
              <a:buNone/>
              <a:defRPr/>
            </a:lvl7pPr>
            <a:lvl8pPr lvl="7" algn="l">
              <a:lnSpc>
                <a:spcPct val="90000"/>
              </a:lnSpc>
              <a:spcBef>
                <a:spcPts val="500"/>
              </a:spcBef>
              <a:spcAft>
                <a:spcPts val="0"/>
              </a:spcAft>
              <a:buSzPts val="1800"/>
              <a:buNone/>
              <a:defRPr/>
            </a:lvl8pPr>
            <a:lvl9pPr lvl="8" algn="l">
              <a:lnSpc>
                <a:spcPct val="90000"/>
              </a:lnSpc>
              <a:spcBef>
                <a:spcPts val="500"/>
              </a:spcBef>
              <a:spcAft>
                <a:spcPts val="0"/>
              </a:spcAft>
              <a:buSzPts val="1800"/>
              <a:buNone/>
              <a:defRPr/>
            </a:lvl9pPr>
          </a:lstStyle>
          <a:p>
            <a:endParaRPr dirty="0"/>
          </a:p>
        </p:txBody>
      </p:sp>
      <p:sp>
        <p:nvSpPr>
          <p:cNvPr id="179" name="Google Shape;179;p86"/>
          <p:cNvSpPr txBox="1">
            <a:spLocks noGrp="1"/>
          </p:cNvSpPr>
          <p:nvPr>
            <p:ph type="subTitle" idx="4"/>
          </p:nvPr>
        </p:nvSpPr>
        <p:spPr>
          <a:xfrm>
            <a:off x="6220275" y="4478204"/>
            <a:ext cx="5143200" cy="365100"/>
          </a:xfrm>
          <a:prstGeom prst="rect">
            <a:avLst/>
          </a:prstGeom>
          <a:noFill/>
          <a:ln>
            <a:noFill/>
          </a:ln>
        </p:spPr>
        <p:txBody>
          <a:bodyPr spcFirstLastPara="1" wrap="square" lIns="0" tIns="45700" rIns="91425" bIns="45700" anchor="t" anchorCtr="0">
            <a:noAutofit/>
          </a:bodyPr>
          <a:lstStyle>
            <a:lvl1pPr lvl="0" algn="l">
              <a:lnSpc>
                <a:spcPct val="90000"/>
              </a:lnSpc>
              <a:spcBef>
                <a:spcPts val="1000"/>
              </a:spcBef>
              <a:spcAft>
                <a:spcPts val="0"/>
              </a:spcAft>
              <a:buClr>
                <a:srgbClr val="B83A4B"/>
              </a:buClr>
              <a:buSzPts val="2000"/>
              <a:buNone/>
              <a:defRPr sz="2000" b="0" i="0">
                <a:solidFill>
                  <a:srgbClr val="B83A4B"/>
                </a:solidFill>
                <a:latin typeface="Lato" panose="020F0502020204030203" pitchFamily="34" charset="0"/>
                <a:ea typeface="Lato" panose="020F0502020204030203" pitchFamily="34" charset="0"/>
                <a:cs typeface="Lato" panose="020F0502020204030203" pitchFamily="34" charset="0"/>
              </a:defRPr>
            </a:lvl1pPr>
            <a:lvl2pPr lvl="1" algn="l">
              <a:lnSpc>
                <a:spcPct val="90000"/>
              </a:lnSpc>
              <a:spcBef>
                <a:spcPts val="500"/>
              </a:spcBef>
              <a:spcAft>
                <a:spcPts val="0"/>
              </a:spcAft>
              <a:buSzPts val="1792"/>
              <a:buNone/>
              <a:defRPr/>
            </a:lvl2pPr>
            <a:lvl3pPr lvl="2" algn="l">
              <a:lnSpc>
                <a:spcPct val="90000"/>
              </a:lnSpc>
              <a:spcBef>
                <a:spcPts val="500"/>
              </a:spcBef>
              <a:spcAft>
                <a:spcPts val="0"/>
              </a:spcAft>
              <a:buSzPts val="1760"/>
              <a:buNone/>
              <a:defRPr/>
            </a:lvl3pPr>
            <a:lvl4pPr lvl="3" algn="l">
              <a:lnSpc>
                <a:spcPct val="90000"/>
              </a:lnSpc>
              <a:spcBef>
                <a:spcPts val="500"/>
              </a:spcBef>
              <a:spcAft>
                <a:spcPts val="0"/>
              </a:spcAft>
              <a:buSzPts val="1568"/>
              <a:buNone/>
              <a:defRPr/>
            </a:lvl4pPr>
            <a:lvl5pPr lvl="4" algn="l">
              <a:lnSpc>
                <a:spcPct val="90000"/>
              </a:lnSpc>
              <a:spcBef>
                <a:spcPts val="500"/>
              </a:spcBef>
              <a:spcAft>
                <a:spcPts val="0"/>
              </a:spcAft>
              <a:buSzPts val="1568"/>
              <a:buNone/>
              <a:defRPr/>
            </a:lvl5pPr>
            <a:lvl6pPr lvl="5" algn="l">
              <a:lnSpc>
                <a:spcPct val="90000"/>
              </a:lnSpc>
              <a:spcBef>
                <a:spcPts val="500"/>
              </a:spcBef>
              <a:spcAft>
                <a:spcPts val="0"/>
              </a:spcAft>
              <a:buSzPts val="1550"/>
              <a:buNone/>
              <a:defRPr/>
            </a:lvl6pPr>
            <a:lvl7pPr lvl="6" algn="l">
              <a:lnSpc>
                <a:spcPct val="90000"/>
              </a:lnSpc>
              <a:spcBef>
                <a:spcPts val="500"/>
              </a:spcBef>
              <a:spcAft>
                <a:spcPts val="0"/>
              </a:spcAft>
              <a:buSzPts val="1800"/>
              <a:buNone/>
              <a:defRPr/>
            </a:lvl7pPr>
            <a:lvl8pPr lvl="7" algn="l">
              <a:lnSpc>
                <a:spcPct val="90000"/>
              </a:lnSpc>
              <a:spcBef>
                <a:spcPts val="500"/>
              </a:spcBef>
              <a:spcAft>
                <a:spcPts val="0"/>
              </a:spcAft>
              <a:buSzPts val="1800"/>
              <a:buNone/>
              <a:defRPr/>
            </a:lvl8pPr>
            <a:lvl9pPr lvl="8" algn="l">
              <a:lnSpc>
                <a:spcPct val="90000"/>
              </a:lnSpc>
              <a:spcBef>
                <a:spcPts val="500"/>
              </a:spcBef>
              <a:spcAft>
                <a:spcPts val="0"/>
              </a:spcAft>
              <a:buSzPts val="1800"/>
              <a:buNone/>
              <a:defRPr/>
            </a:lvl9pPr>
          </a:lstStyle>
          <a:p>
            <a:endParaRPr dirty="0"/>
          </a:p>
        </p:txBody>
      </p:sp>
      <p:sp>
        <p:nvSpPr>
          <p:cNvPr id="180" name="Google Shape;180;p86"/>
          <p:cNvSpPr txBox="1">
            <a:spLocks noGrp="1"/>
          </p:cNvSpPr>
          <p:nvPr>
            <p:ph type="subTitle" idx="5"/>
          </p:nvPr>
        </p:nvSpPr>
        <p:spPr>
          <a:xfrm>
            <a:off x="790211" y="4959550"/>
            <a:ext cx="5143200" cy="1789500"/>
          </a:xfrm>
          <a:prstGeom prst="rect">
            <a:avLst/>
          </a:prstGeom>
          <a:noFill/>
          <a:ln>
            <a:noFill/>
          </a:ln>
        </p:spPr>
        <p:txBody>
          <a:bodyPr spcFirstLastPara="1" wrap="square" lIns="0" tIns="45700" rIns="91425" bIns="45700" anchor="t" anchorCtr="0">
            <a:noAutofit/>
          </a:bodyPr>
          <a:lstStyle>
            <a:lvl1pPr lvl="0" algn="l">
              <a:lnSpc>
                <a:spcPct val="90000"/>
              </a:lnSpc>
              <a:spcBef>
                <a:spcPts val="1000"/>
              </a:spcBef>
              <a:spcAft>
                <a:spcPts val="0"/>
              </a:spcAft>
              <a:buClr>
                <a:srgbClr val="3F3F3F"/>
              </a:buClr>
              <a:buSzPts val="1400"/>
              <a:buNone/>
              <a:defRPr sz="1400" b="0" i="0">
                <a:solidFill>
                  <a:srgbClr val="3F3F3F"/>
                </a:solidFill>
                <a:latin typeface="Lato" panose="020F0502020204030203" pitchFamily="34" charset="0"/>
                <a:ea typeface="Lato" panose="020F0502020204030203" pitchFamily="34" charset="0"/>
                <a:cs typeface="Lato" panose="020F0502020204030203" pitchFamily="34" charset="0"/>
              </a:defRPr>
            </a:lvl1pPr>
            <a:lvl2pPr lvl="1" algn="l">
              <a:lnSpc>
                <a:spcPct val="90000"/>
              </a:lnSpc>
              <a:spcBef>
                <a:spcPts val="500"/>
              </a:spcBef>
              <a:spcAft>
                <a:spcPts val="0"/>
              </a:spcAft>
              <a:buClr>
                <a:srgbClr val="3F3F3F"/>
              </a:buClr>
              <a:buSzPts val="1792"/>
              <a:buFont typeface="Lato"/>
              <a:buNone/>
              <a:defRPr>
                <a:solidFill>
                  <a:srgbClr val="3F3F3F"/>
                </a:solidFill>
              </a:defRPr>
            </a:lvl2pPr>
            <a:lvl3pPr lvl="2" algn="l">
              <a:lnSpc>
                <a:spcPct val="90000"/>
              </a:lnSpc>
              <a:spcBef>
                <a:spcPts val="500"/>
              </a:spcBef>
              <a:spcAft>
                <a:spcPts val="0"/>
              </a:spcAft>
              <a:buClr>
                <a:srgbClr val="3F3F3F"/>
              </a:buClr>
              <a:buSzPts val="1760"/>
              <a:buFont typeface="Lato"/>
              <a:buNone/>
              <a:defRPr>
                <a:solidFill>
                  <a:srgbClr val="3F3F3F"/>
                </a:solidFill>
              </a:defRPr>
            </a:lvl3pPr>
            <a:lvl4pPr lvl="3" algn="l">
              <a:lnSpc>
                <a:spcPct val="90000"/>
              </a:lnSpc>
              <a:spcBef>
                <a:spcPts val="500"/>
              </a:spcBef>
              <a:spcAft>
                <a:spcPts val="0"/>
              </a:spcAft>
              <a:buClr>
                <a:srgbClr val="3F3F3F"/>
              </a:buClr>
              <a:buSzPts val="1568"/>
              <a:buFont typeface="Lato"/>
              <a:buNone/>
              <a:defRPr>
                <a:solidFill>
                  <a:srgbClr val="3F3F3F"/>
                </a:solidFill>
              </a:defRPr>
            </a:lvl4pPr>
            <a:lvl5pPr lvl="4" algn="l">
              <a:lnSpc>
                <a:spcPct val="90000"/>
              </a:lnSpc>
              <a:spcBef>
                <a:spcPts val="500"/>
              </a:spcBef>
              <a:spcAft>
                <a:spcPts val="0"/>
              </a:spcAft>
              <a:buClr>
                <a:srgbClr val="3F3F3F"/>
              </a:buClr>
              <a:buSzPts val="1568"/>
              <a:buFont typeface="Lato"/>
              <a:buNone/>
              <a:defRPr>
                <a:solidFill>
                  <a:srgbClr val="3F3F3F"/>
                </a:solidFill>
              </a:defRPr>
            </a:lvl5pPr>
            <a:lvl6pPr lvl="5" algn="l">
              <a:lnSpc>
                <a:spcPct val="90000"/>
              </a:lnSpc>
              <a:spcBef>
                <a:spcPts val="500"/>
              </a:spcBef>
              <a:spcAft>
                <a:spcPts val="0"/>
              </a:spcAft>
              <a:buClr>
                <a:srgbClr val="3F3F3F"/>
              </a:buClr>
              <a:buSzPts val="1550"/>
              <a:buFont typeface="Lato"/>
              <a:buNone/>
              <a:defRPr>
                <a:solidFill>
                  <a:srgbClr val="3F3F3F"/>
                </a:solidFill>
                <a:latin typeface="Lato"/>
                <a:ea typeface="Lato"/>
                <a:cs typeface="Lato"/>
                <a:sym typeface="Lato"/>
              </a:defRPr>
            </a:lvl6pPr>
            <a:lvl7pPr lvl="6" algn="l">
              <a:lnSpc>
                <a:spcPct val="90000"/>
              </a:lnSpc>
              <a:spcBef>
                <a:spcPts val="500"/>
              </a:spcBef>
              <a:spcAft>
                <a:spcPts val="0"/>
              </a:spcAft>
              <a:buClr>
                <a:srgbClr val="3F3F3F"/>
              </a:buClr>
              <a:buSzPts val="1800"/>
              <a:buFont typeface="Lato"/>
              <a:buNone/>
              <a:defRPr>
                <a:solidFill>
                  <a:srgbClr val="3F3F3F"/>
                </a:solidFill>
                <a:latin typeface="Lato"/>
                <a:ea typeface="Lato"/>
                <a:cs typeface="Lato"/>
                <a:sym typeface="Lato"/>
              </a:defRPr>
            </a:lvl7pPr>
            <a:lvl8pPr lvl="7" algn="l">
              <a:lnSpc>
                <a:spcPct val="90000"/>
              </a:lnSpc>
              <a:spcBef>
                <a:spcPts val="500"/>
              </a:spcBef>
              <a:spcAft>
                <a:spcPts val="0"/>
              </a:spcAft>
              <a:buClr>
                <a:srgbClr val="3F3F3F"/>
              </a:buClr>
              <a:buSzPts val="1800"/>
              <a:buFont typeface="Lato"/>
              <a:buNone/>
              <a:defRPr>
                <a:solidFill>
                  <a:srgbClr val="3F3F3F"/>
                </a:solidFill>
                <a:latin typeface="Lato"/>
                <a:ea typeface="Lato"/>
                <a:cs typeface="Lato"/>
                <a:sym typeface="Lato"/>
              </a:defRPr>
            </a:lvl8pPr>
            <a:lvl9pPr lvl="8" algn="l">
              <a:lnSpc>
                <a:spcPct val="90000"/>
              </a:lnSpc>
              <a:spcBef>
                <a:spcPts val="500"/>
              </a:spcBef>
              <a:spcAft>
                <a:spcPts val="0"/>
              </a:spcAft>
              <a:buClr>
                <a:srgbClr val="3F3F3F"/>
              </a:buClr>
              <a:buSzPts val="1800"/>
              <a:buFont typeface="Lato"/>
              <a:buNone/>
              <a:defRPr>
                <a:solidFill>
                  <a:srgbClr val="3F3F3F"/>
                </a:solidFill>
                <a:latin typeface="Lato"/>
                <a:ea typeface="Lato"/>
                <a:cs typeface="Lato"/>
                <a:sym typeface="Lato"/>
              </a:defRPr>
            </a:lvl9pPr>
          </a:lstStyle>
          <a:p>
            <a:endParaRPr dirty="0"/>
          </a:p>
        </p:txBody>
      </p:sp>
      <p:sp>
        <p:nvSpPr>
          <p:cNvPr id="181" name="Google Shape;181;p86"/>
          <p:cNvSpPr txBox="1">
            <a:spLocks noGrp="1"/>
          </p:cNvSpPr>
          <p:nvPr>
            <p:ph type="subTitle" idx="6"/>
          </p:nvPr>
        </p:nvSpPr>
        <p:spPr>
          <a:xfrm>
            <a:off x="6217326" y="4959550"/>
            <a:ext cx="5179800" cy="1789500"/>
          </a:xfrm>
          <a:prstGeom prst="rect">
            <a:avLst/>
          </a:prstGeom>
          <a:noFill/>
          <a:ln>
            <a:noFill/>
          </a:ln>
        </p:spPr>
        <p:txBody>
          <a:bodyPr spcFirstLastPara="1" wrap="square" lIns="0" tIns="45700" rIns="91425" bIns="45700" anchor="t" anchorCtr="0">
            <a:noAutofit/>
          </a:bodyPr>
          <a:lstStyle>
            <a:lvl1pPr lvl="0" algn="l">
              <a:lnSpc>
                <a:spcPct val="90000"/>
              </a:lnSpc>
              <a:spcBef>
                <a:spcPts val="1000"/>
              </a:spcBef>
              <a:spcAft>
                <a:spcPts val="0"/>
              </a:spcAft>
              <a:buClr>
                <a:srgbClr val="3F3F3F"/>
              </a:buClr>
              <a:buSzPts val="1400"/>
              <a:buNone/>
              <a:defRPr sz="1400" b="0" i="0">
                <a:solidFill>
                  <a:srgbClr val="3F3F3F"/>
                </a:solidFill>
                <a:latin typeface="Lato" panose="020F0502020204030203" pitchFamily="34" charset="0"/>
                <a:ea typeface="Lato" panose="020F0502020204030203" pitchFamily="34" charset="0"/>
                <a:cs typeface="Lato" panose="020F0502020204030203" pitchFamily="34" charset="0"/>
              </a:defRPr>
            </a:lvl1pPr>
            <a:lvl2pPr lvl="1" algn="l">
              <a:lnSpc>
                <a:spcPct val="90000"/>
              </a:lnSpc>
              <a:spcBef>
                <a:spcPts val="500"/>
              </a:spcBef>
              <a:spcAft>
                <a:spcPts val="0"/>
              </a:spcAft>
              <a:buClr>
                <a:srgbClr val="3F3F3F"/>
              </a:buClr>
              <a:buSzPts val="1792"/>
              <a:buFont typeface="Lato"/>
              <a:buNone/>
              <a:defRPr>
                <a:solidFill>
                  <a:srgbClr val="3F3F3F"/>
                </a:solidFill>
              </a:defRPr>
            </a:lvl2pPr>
            <a:lvl3pPr lvl="2" algn="l">
              <a:lnSpc>
                <a:spcPct val="90000"/>
              </a:lnSpc>
              <a:spcBef>
                <a:spcPts val="500"/>
              </a:spcBef>
              <a:spcAft>
                <a:spcPts val="0"/>
              </a:spcAft>
              <a:buClr>
                <a:srgbClr val="3F3F3F"/>
              </a:buClr>
              <a:buSzPts val="1760"/>
              <a:buFont typeface="Lato"/>
              <a:buNone/>
              <a:defRPr>
                <a:solidFill>
                  <a:srgbClr val="3F3F3F"/>
                </a:solidFill>
              </a:defRPr>
            </a:lvl3pPr>
            <a:lvl4pPr lvl="3" algn="l">
              <a:lnSpc>
                <a:spcPct val="90000"/>
              </a:lnSpc>
              <a:spcBef>
                <a:spcPts val="500"/>
              </a:spcBef>
              <a:spcAft>
                <a:spcPts val="0"/>
              </a:spcAft>
              <a:buClr>
                <a:srgbClr val="3F3F3F"/>
              </a:buClr>
              <a:buSzPts val="1568"/>
              <a:buFont typeface="Lato"/>
              <a:buNone/>
              <a:defRPr>
                <a:solidFill>
                  <a:srgbClr val="3F3F3F"/>
                </a:solidFill>
              </a:defRPr>
            </a:lvl4pPr>
            <a:lvl5pPr lvl="4" algn="l">
              <a:lnSpc>
                <a:spcPct val="90000"/>
              </a:lnSpc>
              <a:spcBef>
                <a:spcPts val="500"/>
              </a:spcBef>
              <a:spcAft>
                <a:spcPts val="0"/>
              </a:spcAft>
              <a:buClr>
                <a:srgbClr val="3F3F3F"/>
              </a:buClr>
              <a:buSzPts val="1568"/>
              <a:buFont typeface="Lato"/>
              <a:buNone/>
              <a:defRPr>
                <a:solidFill>
                  <a:srgbClr val="3F3F3F"/>
                </a:solidFill>
              </a:defRPr>
            </a:lvl5pPr>
            <a:lvl6pPr lvl="5" algn="l">
              <a:lnSpc>
                <a:spcPct val="90000"/>
              </a:lnSpc>
              <a:spcBef>
                <a:spcPts val="500"/>
              </a:spcBef>
              <a:spcAft>
                <a:spcPts val="0"/>
              </a:spcAft>
              <a:buClr>
                <a:srgbClr val="3F3F3F"/>
              </a:buClr>
              <a:buSzPts val="1550"/>
              <a:buFont typeface="Lato"/>
              <a:buNone/>
              <a:defRPr>
                <a:solidFill>
                  <a:srgbClr val="3F3F3F"/>
                </a:solidFill>
                <a:latin typeface="Lato"/>
                <a:ea typeface="Lato"/>
                <a:cs typeface="Lato"/>
                <a:sym typeface="Lato"/>
              </a:defRPr>
            </a:lvl6pPr>
            <a:lvl7pPr lvl="6" algn="l">
              <a:lnSpc>
                <a:spcPct val="90000"/>
              </a:lnSpc>
              <a:spcBef>
                <a:spcPts val="500"/>
              </a:spcBef>
              <a:spcAft>
                <a:spcPts val="0"/>
              </a:spcAft>
              <a:buClr>
                <a:srgbClr val="3F3F3F"/>
              </a:buClr>
              <a:buSzPts val="1800"/>
              <a:buFont typeface="Lato"/>
              <a:buNone/>
              <a:defRPr>
                <a:solidFill>
                  <a:srgbClr val="3F3F3F"/>
                </a:solidFill>
                <a:latin typeface="Lato"/>
                <a:ea typeface="Lato"/>
                <a:cs typeface="Lato"/>
                <a:sym typeface="Lato"/>
              </a:defRPr>
            </a:lvl7pPr>
            <a:lvl8pPr lvl="7" algn="l">
              <a:lnSpc>
                <a:spcPct val="90000"/>
              </a:lnSpc>
              <a:spcBef>
                <a:spcPts val="500"/>
              </a:spcBef>
              <a:spcAft>
                <a:spcPts val="0"/>
              </a:spcAft>
              <a:buClr>
                <a:srgbClr val="3F3F3F"/>
              </a:buClr>
              <a:buSzPts val="1800"/>
              <a:buFont typeface="Lato"/>
              <a:buNone/>
              <a:defRPr>
                <a:solidFill>
                  <a:srgbClr val="3F3F3F"/>
                </a:solidFill>
                <a:latin typeface="Lato"/>
                <a:ea typeface="Lato"/>
                <a:cs typeface="Lato"/>
                <a:sym typeface="Lato"/>
              </a:defRPr>
            </a:lvl8pPr>
            <a:lvl9pPr lvl="8" algn="l">
              <a:lnSpc>
                <a:spcPct val="90000"/>
              </a:lnSpc>
              <a:spcBef>
                <a:spcPts val="500"/>
              </a:spcBef>
              <a:spcAft>
                <a:spcPts val="0"/>
              </a:spcAft>
              <a:buClr>
                <a:srgbClr val="3F3F3F"/>
              </a:buClr>
              <a:buSzPts val="1800"/>
              <a:buFont typeface="Lato"/>
              <a:buNone/>
              <a:defRPr>
                <a:solidFill>
                  <a:srgbClr val="3F3F3F"/>
                </a:solidFill>
                <a:latin typeface="Lato"/>
                <a:ea typeface="Lato"/>
                <a:cs typeface="Lato"/>
                <a:sym typeface="Lato"/>
              </a:defRPr>
            </a:lvl9pPr>
          </a:lstStyle>
          <a:p>
            <a:endParaRPr dirty="0"/>
          </a:p>
        </p:txBody>
      </p:sp>
      <p:sp>
        <p:nvSpPr>
          <p:cNvPr id="182" name="Google Shape;182;p86"/>
          <p:cNvSpPr txBox="1">
            <a:spLocks noGrp="1"/>
          </p:cNvSpPr>
          <p:nvPr>
            <p:ph type="subTitle" idx="7"/>
          </p:nvPr>
        </p:nvSpPr>
        <p:spPr>
          <a:xfrm>
            <a:off x="1634337" y="6356788"/>
            <a:ext cx="4209900" cy="217200"/>
          </a:xfrm>
          <a:prstGeom prst="rect">
            <a:avLst/>
          </a:prstGeom>
          <a:noFill/>
          <a:ln>
            <a:noFill/>
          </a:ln>
        </p:spPr>
        <p:txBody>
          <a:bodyPr spcFirstLastPara="1" wrap="square" lIns="0" tIns="45700" rIns="91425" bIns="45700" anchor="ctr" anchorCtr="0">
            <a:noAutofit/>
          </a:bodyPr>
          <a:lstStyle>
            <a:lvl1pPr lvl="0" algn="l">
              <a:lnSpc>
                <a:spcPct val="90000"/>
              </a:lnSpc>
              <a:spcBef>
                <a:spcPts val="1000"/>
              </a:spcBef>
              <a:spcAft>
                <a:spcPts val="0"/>
              </a:spcAft>
              <a:buClr>
                <a:srgbClr val="3F3F3F"/>
              </a:buClr>
              <a:buSzPts val="1100"/>
              <a:buNone/>
              <a:defRPr sz="1100" b="0" i="0">
                <a:solidFill>
                  <a:srgbClr val="3F3F3F"/>
                </a:solidFill>
                <a:latin typeface="Lato" panose="020F0502020204030203" pitchFamily="34" charset="0"/>
                <a:ea typeface="Lato" panose="020F0502020204030203" pitchFamily="34" charset="0"/>
                <a:cs typeface="Lato" panose="020F0502020204030203" pitchFamily="34" charset="0"/>
              </a:defRPr>
            </a:lvl1pPr>
            <a:lvl2pPr lvl="1" algn="l">
              <a:lnSpc>
                <a:spcPct val="90000"/>
              </a:lnSpc>
              <a:spcBef>
                <a:spcPts val="500"/>
              </a:spcBef>
              <a:spcAft>
                <a:spcPts val="0"/>
              </a:spcAft>
              <a:buClr>
                <a:srgbClr val="3F3F3F"/>
              </a:buClr>
              <a:buSzPts val="1100"/>
              <a:buNone/>
              <a:defRPr sz="1100">
                <a:solidFill>
                  <a:srgbClr val="3F3F3F"/>
                </a:solidFill>
              </a:defRPr>
            </a:lvl2pPr>
            <a:lvl3pPr lvl="2" algn="l">
              <a:lnSpc>
                <a:spcPct val="90000"/>
              </a:lnSpc>
              <a:spcBef>
                <a:spcPts val="500"/>
              </a:spcBef>
              <a:spcAft>
                <a:spcPts val="0"/>
              </a:spcAft>
              <a:buClr>
                <a:srgbClr val="3F3F3F"/>
              </a:buClr>
              <a:buSzPts val="1100"/>
              <a:buNone/>
              <a:defRPr sz="1100">
                <a:solidFill>
                  <a:srgbClr val="3F3F3F"/>
                </a:solidFill>
              </a:defRPr>
            </a:lvl3pPr>
            <a:lvl4pPr lvl="3" algn="l">
              <a:lnSpc>
                <a:spcPct val="90000"/>
              </a:lnSpc>
              <a:spcBef>
                <a:spcPts val="500"/>
              </a:spcBef>
              <a:spcAft>
                <a:spcPts val="0"/>
              </a:spcAft>
              <a:buClr>
                <a:srgbClr val="3F3F3F"/>
              </a:buClr>
              <a:buSzPts val="1100"/>
              <a:buNone/>
              <a:defRPr sz="1100">
                <a:solidFill>
                  <a:srgbClr val="3F3F3F"/>
                </a:solidFill>
              </a:defRPr>
            </a:lvl4pPr>
            <a:lvl5pPr lvl="4" algn="l">
              <a:lnSpc>
                <a:spcPct val="90000"/>
              </a:lnSpc>
              <a:spcBef>
                <a:spcPts val="500"/>
              </a:spcBef>
              <a:spcAft>
                <a:spcPts val="0"/>
              </a:spcAft>
              <a:buClr>
                <a:srgbClr val="3F3F3F"/>
              </a:buClr>
              <a:buSzPts val="1100"/>
              <a:buNone/>
              <a:defRPr sz="1100">
                <a:solidFill>
                  <a:srgbClr val="3F3F3F"/>
                </a:solidFill>
              </a:defRPr>
            </a:lvl5pPr>
            <a:lvl6pPr lvl="5" algn="l">
              <a:lnSpc>
                <a:spcPct val="90000"/>
              </a:lnSpc>
              <a:spcBef>
                <a:spcPts val="500"/>
              </a:spcBef>
              <a:spcAft>
                <a:spcPts val="0"/>
              </a:spcAft>
              <a:buClr>
                <a:srgbClr val="3F3F3F"/>
              </a:buClr>
              <a:buSzPts val="1100"/>
              <a:buNone/>
              <a:defRPr sz="1100">
                <a:solidFill>
                  <a:srgbClr val="3F3F3F"/>
                </a:solidFill>
              </a:defRPr>
            </a:lvl6pPr>
            <a:lvl7pPr lvl="6" algn="l">
              <a:lnSpc>
                <a:spcPct val="90000"/>
              </a:lnSpc>
              <a:spcBef>
                <a:spcPts val="500"/>
              </a:spcBef>
              <a:spcAft>
                <a:spcPts val="0"/>
              </a:spcAft>
              <a:buClr>
                <a:srgbClr val="3F3F3F"/>
              </a:buClr>
              <a:buSzPts val="1100"/>
              <a:buNone/>
              <a:defRPr sz="1100">
                <a:solidFill>
                  <a:srgbClr val="3F3F3F"/>
                </a:solidFill>
              </a:defRPr>
            </a:lvl7pPr>
            <a:lvl8pPr lvl="7" algn="l">
              <a:lnSpc>
                <a:spcPct val="90000"/>
              </a:lnSpc>
              <a:spcBef>
                <a:spcPts val="500"/>
              </a:spcBef>
              <a:spcAft>
                <a:spcPts val="0"/>
              </a:spcAft>
              <a:buClr>
                <a:srgbClr val="3F3F3F"/>
              </a:buClr>
              <a:buSzPts val="1100"/>
              <a:buNone/>
              <a:defRPr sz="1100">
                <a:solidFill>
                  <a:srgbClr val="3F3F3F"/>
                </a:solidFill>
              </a:defRPr>
            </a:lvl8pPr>
            <a:lvl9pPr lvl="8" algn="l">
              <a:lnSpc>
                <a:spcPct val="90000"/>
              </a:lnSpc>
              <a:spcBef>
                <a:spcPts val="500"/>
              </a:spcBef>
              <a:spcAft>
                <a:spcPts val="0"/>
              </a:spcAft>
              <a:buClr>
                <a:srgbClr val="3F3F3F"/>
              </a:buClr>
              <a:buSzPts val="1100"/>
              <a:buNone/>
              <a:defRPr sz="1100">
                <a:solidFill>
                  <a:srgbClr val="3F3F3F"/>
                </a:solidFill>
              </a:defRPr>
            </a:lvl9pPr>
          </a:lstStyle>
          <a:p>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Slide - 3 Columns">
  <p:cSld name="Content Slide - 3 Columns">
    <p:bg>
      <p:bgPr>
        <a:solidFill>
          <a:schemeClr val="lt1"/>
        </a:solidFill>
        <a:effectLst/>
      </p:bgPr>
    </p:bg>
    <p:spTree>
      <p:nvGrpSpPr>
        <p:cNvPr id="1" name="Shape 183"/>
        <p:cNvGrpSpPr/>
        <p:nvPr/>
      </p:nvGrpSpPr>
      <p:grpSpPr>
        <a:xfrm>
          <a:off x="0" y="0"/>
          <a:ext cx="0" cy="0"/>
          <a:chOff x="0" y="0"/>
          <a:chExt cx="0" cy="0"/>
        </a:xfrm>
      </p:grpSpPr>
      <p:sp>
        <p:nvSpPr>
          <p:cNvPr id="184" name="Google Shape;184;p87"/>
          <p:cNvSpPr>
            <a:spLocks noGrp="1"/>
          </p:cNvSpPr>
          <p:nvPr>
            <p:ph type="pic" idx="2"/>
          </p:nvPr>
        </p:nvSpPr>
        <p:spPr>
          <a:xfrm>
            <a:off x="8003300" y="1087600"/>
            <a:ext cx="3367800" cy="2834700"/>
          </a:xfrm>
          <a:prstGeom prst="rect">
            <a:avLst/>
          </a:prstGeom>
          <a:noFill/>
          <a:ln>
            <a:noFill/>
          </a:ln>
        </p:spPr>
      </p:sp>
      <p:sp>
        <p:nvSpPr>
          <p:cNvPr id="185" name="Google Shape;185;p87"/>
          <p:cNvSpPr>
            <a:spLocks noGrp="1"/>
          </p:cNvSpPr>
          <p:nvPr>
            <p:ph type="pic" idx="3"/>
          </p:nvPr>
        </p:nvSpPr>
        <p:spPr>
          <a:xfrm>
            <a:off x="4401825" y="1087600"/>
            <a:ext cx="3367800" cy="2834700"/>
          </a:xfrm>
          <a:prstGeom prst="rect">
            <a:avLst/>
          </a:prstGeom>
          <a:noFill/>
          <a:ln>
            <a:noFill/>
          </a:ln>
        </p:spPr>
      </p:sp>
      <p:sp>
        <p:nvSpPr>
          <p:cNvPr id="186" name="Google Shape;186;p87"/>
          <p:cNvSpPr>
            <a:spLocks noGrp="1"/>
          </p:cNvSpPr>
          <p:nvPr>
            <p:ph type="pic" idx="4"/>
          </p:nvPr>
        </p:nvSpPr>
        <p:spPr>
          <a:xfrm>
            <a:off x="800325" y="1087600"/>
            <a:ext cx="3367800" cy="2834700"/>
          </a:xfrm>
          <a:prstGeom prst="rect">
            <a:avLst/>
          </a:prstGeom>
          <a:noFill/>
          <a:ln>
            <a:noFill/>
          </a:ln>
        </p:spPr>
      </p:sp>
      <p:sp>
        <p:nvSpPr>
          <p:cNvPr id="187" name="Google Shape;187;p87"/>
          <p:cNvSpPr txBox="1">
            <a:spLocks noGrp="1"/>
          </p:cNvSpPr>
          <p:nvPr>
            <p:ph type="sldNum" idx="12"/>
          </p:nvPr>
        </p:nvSpPr>
        <p:spPr>
          <a:xfrm>
            <a:off x="8610600" y="6282824"/>
            <a:ext cx="2743200" cy="365125"/>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panose="020F0502020204030203" pitchFamily="34" charset="0"/>
                <a:ea typeface="Lato" panose="020F0502020204030203" pitchFamily="34" charset="0"/>
                <a:cs typeface="Lato" panose="020F0502020204030203" pitchFamily="34" charset="0"/>
                <a:sym typeface="Lato"/>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9pPr>
          </a:lstStyle>
          <a:p>
            <a:fld id="{00000000-1234-1234-1234-123412341234}" type="slidenum">
              <a:rPr lang="en-US" smtClean="0"/>
              <a:pPr/>
              <a:t>‹#›</a:t>
            </a:fld>
            <a:endParaRPr lang="en-US" dirty="0"/>
          </a:p>
        </p:txBody>
      </p:sp>
      <p:sp>
        <p:nvSpPr>
          <p:cNvPr id="188" name="Google Shape;188;p87"/>
          <p:cNvSpPr txBox="1">
            <a:spLocks noGrp="1"/>
          </p:cNvSpPr>
          <p:nvPr>
            <p:ph type="title"/>
          </p:nvPr>
        </p:nvSpPr>
        <p:spPr>
          <a:xfrm>
            <a:off x="800099" y="266701"/>
            <a:ext cx="10596995" cy="632152"/>
          </a:xfrm>
          <a:prstGeom prst="rect">
            <a:avLst/>
          </a:prstGeom>
          <a:noFill/>
          <a:ln>
            <a:noFill/>
          </a:ln>
        </p:spPr>
        <p:txBody>
          <a:bodyPr spcFirstLastPara="1" wrap="square" lIns="0" tIns="45700" rIns="91425" bIns="45700" anchor="b" anchorCtr="0">
            <a:normAutofit/>
          </a:bodyPr>
          <a:lstStyle>
            <a:lvl1pPr lvl="0" algn="l">
              <a:lnSpc>
                <a:spcPct val="90000"/>
              </a:lnSpc>
              <a:spcBef>
                <a:spcPts val="0"/>
              </a:spcBef>
              <a:spcAft>
                <a:spcPts val="0"/>
              </a:spcAft>
              <a:buClr>
                <a:srgbClr val="8C1515"/>
              </a:buClr>
              <a:buSzPts val="3200"/>
              <a:buFont typeface="Lato"/>
              <a:buNone/>
              <a:defRPr sz="3200" b="0" i="0">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cxnSp>
        <p:nvCxnSpPr>
          <p:cNvPr id="189" name="Google Shape;189;p87"/>
          <p:cNvCxnSpPr/>
          <p:nvPr/>
        </p:nvCxnSpPr>
        <p:spPr>
          <a:xfrm>
            <a:off x="800100" y="927135"/>
            <a:ext cx="10553700" cy="0"/>
          </a:xfrm>
          <a:prstGeom prst="straightConnector1">
            <a:avLst/>
          </a:prstGeom>
          <a:noFill/>
          <a:ln w="9525" cap="flat" cmpd="sng">
            <a:solidFill>
              <a:srgbClr val="8C1515"/>
            </a:solidFill>
            <a:prstDash val="solid"/>
            <a:miter lim="800000"/>
            <a:headEnd type="none" w="sm" len="sm"/>
            <a:tailEnd type="none" w="sm" len="sm"/>
          </a:ln>
        </p:spPr>
      </p:cxnSp>
      <p:sp>
        <p:nvSpPr>
          <p:cNvPr id="190" name="Google Shape;190;p87"/>
          <p:cNvSpPr txBox="1">
            <a:spLocks noGrp="1"/>
          </p:cNvSpPr>
          <p:nvPr>
            <p:ph type="subTitle" idx="1"/>
          </p:nvPr>
        </p:nvSpPr>
        <p:spPr>
          <a:xfrm>
            <a:off x="790200" y="4584350"/>
            <a:ext cx="3367800" cy="1789500"/>
          </a:xfrm>
          <a:prstGeom prst="rect">
            <a:avLst/>
          </a:prstGeom>
          <a:noFill/>
          <a:ln>
            <a:noFill/>
          </a:ln>
        </p:spPr>
        <p:txBody>
          <a:bodyPr spcFirstLastPara="1" wrap="square" lIns="0" tIns="45700" rIns="91425" bIns="45700" anchor="t" anchorCtr="0">
            <a:noAutofit/>
          </a:bodyPr>
          <a:lstStyle>
            <a:lvl1pPr lvl="0" algn="l">
              <a:lnSpc>
                <a:spcPct val="90000"/>
              </a:lnSpc>
              <a:spcBef>
                <a:spcPts val="1000"/>
              </a:spcBef>
              <a:spcAft>
                <a:spcPts val="0"/>
              </a:spcAft>
              <a:buClr>
                <a:srgbClr val="3F3F3F"/>
              </a:buClr>
              <a:buSzPts val="1400"/>
              <a:buNone/>
              <a:defRPr sz="1400" b="0" i="0">
                <a:solidFill>
                  <a:srgbClr val="3F3F3F"/>
                </a:solidFill>
                <a:latin typeface="Lato" panose="020F0502020204030203" pitchFamily="34" charset="0"/>
                <a:ea typeface="Lato" panose="020F0502020204030203" pitchFamily="34" charset="0"/>
                <a:cs typeface="Lato" panose="020F0502020204030203" pitchFamily="34" charset="0"/>
              </a:defRPr>
            </a:lvl1pPr>
            <a:lvl2pPr lvl="1" algn="l">
              <a:lnSpc>
                <a:spcPct val="90000"/>
              </a:lnSpc>
              <a:spcBef>
                <a:spcPts val="500"/>
              </a:spcBef>
              <a:spcAft>
                <a:spcPts val="0"/>
              </a:spcAft>
              <a:buClr>
                <a:srgbClr val="3F3F3F"/>
              </a:buClr>
              <a:buSzPts val="1792"/>
              <a:buFont typeface="Lato"/>
              <a:buNone/>
              <a:defRPr>
                <a:solidFill>
                  <a:srgbClr val="3F3F3F"/>
                </a:solidFill>
              </a:defRPr>
            </a:lvl2pPr>
            <a:lvl3pPr lvl="2" algn="l">
              <a:lnSpc>
                <a:spcPct val="90000"/>
              </a:lnSpc>
              <a:spcBef>
                <a:spcPts val="500"/>
              </a:spcBef>
              <a:spcAft>
                <a:spcPts val="0"/>
              </a:spcAft>
              <a:buClr>
                <a:srgbClr val="3F3F3F"/>
              </a:buClr>
              <a:buSzPts val="1760"/>
              <a:buFont typeface="Lato"/>
              <a:buNone/>
              <a:defRPr>
                <a:solidFill>
                  <a:srgbClr val="3F3F3F"/>
                </a:solidFill>
              </a:defRPr>
            </a:lvl3pPr>
            <a:lvl4pPr lvl="3" algn="l">
              <a:lnSpc>
                <a:spcPct val="90000"/>
              </a:lnSpc>
              <a:spcBef>
                <a:spcPts val="500"/>
              </a:spcBef>
              <a:spcAft>
                <a:spcPts val="0"/>
              </a:spcAft>
              <a:buClr>
                <a:srgbClr val="3F3F3F"/>
              </a:buClr>
              <a:buSzPts val="1568"/>
              <a:buFont typeface="Lato"/>
              <a:buNone/>
              <a:defRPr>
                <a:solidFill>
                  <a:srgbClr val="3F3F3F"/>
                </a:solidFill>
              </a:defRPr>
            </a:lvl4pPr>
            <a:lvl5pPr lvl="4" algn="l">
              <a:lnSpc>
                <a:spcPct val="90000"/>
              </a:lnSpc>
              <a:spcBef>
                <a:spcPts val="500"/>
              </a:spcBef>
              <a:spcAft>
                <a:spcPts val="0"/>
              </a:spcAft>
              <a:buClr>
                <a:srgbClr val="3F3F3F"/>
              </a:buClr>
              <a:buSzPts val="1568"/>
              <a:buFont typeface="Lato"/>
              <a:buNone/>
              <a:defRPr>
                <a:solidFill>
                  <a:srgbClr val="3F3F3F"/>
                </a:solidFill>
              </a:defRPr>
            </a:lvl5pPr>
            <a:lvl6pPr lvl="5" algn="l">
              <a:lnSpc>
                <a:spcPct val="90000"/>
              </a:lnSpc>
              <a:spcBef>
                <a:spcPts val="500"/>
              </a:spcBef>
              <a:spcAft>
                <a:spcPts val="0"/>
              </a:spcAft>
              <a:buClr>
                <a:srgbClr val="3F3F3F"/>
              </a:buClr>
              <a:buSzPts val="1550"/>
              <a:buFont typeface="Lato"/>
              <a:buNone/>
              <a:defRPr>
                <a:solidFill>
                  <a:srgbClr val="3F3F3F"/>
                </a:solidFill>
                <a:latin typeface="Lato"/>
                <a:ea typeface="Lato"/>
                <a:cs typeface="Lato"/>
                <a:sym typeface="Lato"/>
              </a:defRPr>
            </a:lvl6pPr>
            <a:lvl7pPr lvl="6" algn="l">
              <a:lnSpc>
                <a:spcPct val="90000"/>
              </a:lnSpc>
              <a:spcBef>
                <a:spcPts val="500"/>
              </a:spcBef>
              <a:spcAft>
                <a:spcPts val="0"/>
              </a:spcAft>
              <a:buClr>
                <a:srgbClr val="3F3F3F"/>
              </a:buClr>
              <a:buSzPts val="1800"/>
              <a:buFont typeface="Lato"/>
              <a:buNone/>
              <a:defRPr>
                <a:solidFill>
                  <a:srgbClr val="3F3F3F"/>
                </a:solidFill>
                <a:latin typeface="Lato"/>
                <a:ea typeface="Lato"/>
                <a:cs typeface="Lato"/>
                <a:sym typeface="Lato"/>
              </a:defRPr>
            </a:lvl7pPr>
            <a:lvl8pPr lvl="7" algn="l">
              <a:lnSpc>
                <a:spcPct val="90000"/>
              </a:lnSpc>
              <a:spcBef>
                <a:spcPts val="500"/>
              </a:spcBef>
              <a:spcAft>
                <a:spcPts val="0"/>
              </a:spcAft>
              <a:buClr>
                <a:srgbClr val="3F3F3F"/>
              </a:buClr>
              <a:buSzPts val="1800"/>
              <a:buFont typeface="Lato"/>
              <a:buNone/>
              <a:defRPr>
                <a:solidFill>
                  <a:srgbClr val="3F3F3F"/>
                </a:solidFill>
                <a:latin typeface="Lato"/>
                <a:ea typeface="Lato"/>
                <a:cs typeface="Lato"/>
                <a:sym typeface="Lato"/>
              </a:defRPr>
            </a:lvl8pPr>
            <a:lvl9pPr lvl="8" algn="l">
              <a:lnSpc>
                <a:spcPct val="90000"/>
              </a:lnSpc>
              <a:spcBef>
                <a:spcPts val="500"/>
              </a:spcBef>
              <a:spcAft>
                <a:spcPts val="0"/>
              </a:spcAft>
              <a:buClr>
                <a:srgbClr val="3F3F3F"/>
              </a:buClr>
              <a:buSzPts val="1800"/>
              <a:buFont typeface="Lato"/>
              <a:buNone/>
              <a:defRPr>
                <a:solidFill>
                  <a:srgbClr val="3F3F3F"/>
                </a:solidFill>
                <a:latin typeface="Lato"/>
                <a:ea typeface="Lato"/>
                <a:cs typeface="Lato"/>
                <a:sym typeface="Lato"/>
              </a:defRPr>
            </a:lvl9pPr>
          </a:lstStyle>
          <a:p>
            <a:endParaRPr dirty="0"/>
          </a:p>
        </p:txBody>
      </p:sp>
      <p:sp>
        <p:nvSpPr>
          <p:cNvPr id="191" name="Google Shape;191;p87"/>
          <p:cNvSpPr txBox="1">
            <a:spLocks noGrp="1"/>
          </p:cNvSpPr>
          <p:nvPr>
            <p:ph type="subTitle" idx="5"/>
          </p:nvPr>
        </p:nvSpPr>
        <p:spPr>
          <a:xfrm>
            <a:off x="790222" y="4103000"/>
            <a:ext cx="3367800" cy="365100"/>
          </a:xfrm>
          <a:prstGeom prst="rect">
            <a:avLst/>
          </a:prstGeom>
          <a:noFill/>
          <a:ln>
            <a:noFill/>
          </a:ln>
        </p:spPr>
        <p:txBody>
          <a:bodyPr spcFirstLastPara="1" wrap="square" lIns="0" tIns="45700" rIns="91425" bIns="45700" anchor="t" anchorCtr="0">
            <a:noAutofit/>
          </a:bodyPr>
          <a:lstStyle>
            <a:lvl1pPr lvl="0" algn="l">
              <a:lnSpc>
                <a:spcPct val="90000"/>
              </a:lnSpc>
              <a:spcBef>
                <a:spcPts val="1000"/>
              </a:spcBef>
              <a:spcAft>
                <a:spcPts val="0"/>
              </a:spcAft>
              <a:buClr>
                <a:srgbClr val="B83A4B"/>
              </a:buClr>
              <a:buSzPts val="2000"/>
              <a:buNone/>
              <a:defRPr sz="2000" b="0" i="0">
                <a:solidFill>
                  <a:srgbClr val="B83A4B"/>
                </a:solidFill>
                <a:latin typeface="Lato" panose="020F0502020204030203" pitchFamily="34" charset="0"/>
                <a:ea typeface="Lato" panose="020F0502020204030203" pitchFamily="34" charset="0"/>
                <a:cs typeface="Lato" panose="020F0502020204030203" pitchFamily="34" charset="0"/>
              </a:defRPr>
            </a:lvl1pPr>
            <a:lvl2pPr lvl="1" algn="l">
              <a:lnSpc>
                <a:spcPct val="90000"/>
              </a:lnSpc>
              <a:spcBef>
                <a:spcPts val="500"/>
              </a:spcBef>
              <a:spcAft>
                <a:spcPts val="0"/>
              </a:spcAft>
              <a:buSzPts val="1792"/>
              <a:buNone/>
              <a:defRPr/>
            </a:lvl2pPr>
            <a:lvl3pPr lvl="2" algn="l">
              <a:lnSpc>
                <a:spcPct val="90000"/>
              </a:lnSpc>
              <a:spcBef>
                <a:spcPts val="500"/>
              </a:spcBef>
              <a:spcAft>
                <a:spcPts val="0"/>
              </a:spcAft>
              <a:buSzPts val="1760"/>
              <a:buNone/>
              <a:defRPr/>
            </a:lvl3pPr>
            <a:lvl4pPr lvl="3" algn="l">
              <a:lnSpc>
                <a:spcPct val="90000"/>
              </a:lnSpc>
              <a:spcBef>
                <a:spcPts val="500"/>
              </a:spcBef>
              <a:spcAft>
                <a:spcPts val="0"/>
              </a:spcAft>
              <a:buSzPts val="1568"/>
              <a:buNone/>
              <a:defRPr/>
            </a:lvl4pPr>
            <a:lvl5pPr lvl="4" algn="l">
              <a:lnSpc>
                <a:spcPct val="90000"/>
              </a:lnSpc>
              <a:spcBef>
                <a:spcPts val="500"/>
              </a:spcBef>
              <a:spcAft>
                <a:spcPts val="0"/>
              </a:spcAft>
              <a:buSzPts val="1568"/>
              <a:buNone/>
              <a:defRPr/>
            </a:lvl5pPr>
            <a:lvl6pPr lvl="5" algn="l">
              <a:lnSpc>
                <a:spcPct val="90000"/>
              </a:lnSpc>
              <a:spcBef>
                <a:spcPts val="500"/>
              </a:spcBef>
              <a:spcAft>
                <a:spcPts val="0"/>
              </a:spcAft>
              <a:buSzPts val="1550"/>
              <a:buNone/>
              <a:defRPr/>
            </a:lvl6pPr>
            <a:lvl7pPr lvl="6" algn="l">
              <a:lnSpc>
                <a:spcPct val="90000"/>
              </a:lnSpc>
              <a:spcBef>
                <a:spcPts val="500"/>
              </a:spcBef>
              <a:spcAft>
                <a:spcPts val="0"/>
              </a:spcAft>
              <a:buSzPts val="1800"/>
              <a:buNone/>
              <a:defRPr/>
            </a:lvl7pPr>
            <a:lvl8pPr lvl="7" algn="l">
              <a:lnSpc>
                <a:spcPct val="90000"/>
              </a:lnSpc>
              <a:spcBef>
                <a:spcPts val="500"/>
              </a:spcBef>
              <a:spcAft>
                <a:spcPts val="0"/>
              </a:spcAft>
              <a:buSzPts val="1800"/>
              <a:buNone/>
              <a:defRPr/>
            </a:lvl8pPr>
            <a:lvl9pPr lvl="8" algn="l">
              <a:lnSpc>
                <a:spcPct val="90000"/>
              </a:lnSpc>
              <a:spcBef>
                <a:spcPts val="500"/>
              </a:spcBef>
              <a:spcAft>
                <a:spcPts val="0"/>
              </a:spcAft>
              <a:buSzPts val="1800"/>
              <a:buNone/>
              <a:defRPr/>
            </a:lvl9pPr>
          </a:lstStyle>
          <a:p>
            <a:endParaRPr dirty="0"/>
          </a:p>
        </p:txBody>
      </p:sp>
      <p:sp>
        <p:nvSpPr>
          <p:cNvPr id="192" name="Google Shape;192;p87"/>
          <p:cNvSpPr txBox="1">
            <a:spLocks noGrp="1"/>
          </p:cNvSpPr>
          <p:nvPr>
            <p:ph type="subTitle" idx="6"/>
          </p:nvPr>
        </p:nvSpPr>
        <p:spPr>
          <a:xfrm>
            <a:off x="1634337" y="6356788"/>
            <a:ext cx="4209900" cy="217200"/>
          </a:xfrm>
          <a:prstGeom prst="rect">
            <a:avLst/>
          </a:prstGeom>
          <a:noFill/>
          <a:ln>
            <a:noFill/>
          </a:ln>
        </p:spPr>
        <p:txBody>
          <a:bodyPr spcFirstLastPara="1" wrap="square" lIns="0" tIns="45700" rIns="91425" bIns="45700" anchor="ctr" anchorCtr="0">
            <a:noAutofit/>
          </a:bodyPr>
          <a:lstStyle>
            <a:lvl1pPr lvl="0" algn="l">
              <a:lnSpc>
                <a:spcPct val="90000"/>
              </a:lnSpc>
              <a:spcBef>
                <a:spcPts val="1000"/>
              </a:spcBef>
              <a:spcAft>
                <a:spcPts val="0"/>
              </a:spcAft>
              <a:buClr>
                <a:srgbClr val="3F3F3F"/>
              </a:buClr>
              <a:buSzPts val="1100"/>
              <a:buNone/>
              <a:defRPr sz="1100" b="0" i="0">
                <a:solidFill>
                  <a:srgbClr val="3F3F3F"/>
                </a:solidFill>
                <a:latin typeface="Lato" panose="020F0502020204030203" pitchFamily="34" charset="0"/>
                <a:ea typeface="Lato" panose="020F0502020204030203" pitchFamily="34" charset="0"/>
                <a:cs typeface="Lato" panose="020F0502020204030203" pitchFamily="34" charset="0"/>
              </a:defRPr>
            </a:lvl1pPr>
            <a:lvl2pPr lvl="1" algn="l">
              <a:lnSpc>
                <a:spcPct val="90000"/>
              </a:lnSpc>
              <a:spcBef>
                <a:spcPts val="500"/>
              </a:spcBef>
              <a:spcAft>
                <a:spcPts val="0"/>
              </a:spcAft>
              <a:buClr>
                <a:srgbClr val="3F3F3F"/>
              </a:buClr>
              <a:buSzPts val="1100"/>
              <a:buNone/>
              <a:defRPr sz="1100">
                <a:solidFill>
                  <a:srgbClr val="3F3F3F"/>
                </a:solidFill>
              </a:defRPr>
            </a:lvl2pPr>
            <a:lvl3pPr lvl="2" algn="l">
              <a:lnSpc>
                <a:spcPct val="90000"/>
              </a:lnSpc>
              <a:spcBef>
                <a:spcPts val="500"/>
              </a:spcBef>
              <a:spcAft>
                <a:spcPts val="0"/>
              </a:spcAft>
              <a:buClr>
                <a:srgbClr val="3F3F3F"/>
              </a:buClr>
              <a:buSzPts val="1100"/>
              <a:buNone/>
              <a:defRPr sz="1100">
                <a:solidFill>
                  <a:srgbClr val="3F3F3F"/>
                </a:solidFill>
              </a:defRPr>
            </a:lvl3pPr>
            <a:lvl4pPr lvl="3" algn="l">
              <a:lnSpc>
                <a:spcPct val="90000"/>
              </a:lnSpc>
              <a:spcBef>
                <a:spcPts val="500"/>
              </a:spcBef>
              <a:spcAft>
                <a:spcPts val="0"/>
              </a:spcAft>
              <a:buClr>
                <a:srgbClr val="3F3F3F"/>
              </a:buClr>
              <a:buSzPts val="1100"/>
              <a:buNone/>
              <a:defRPr sz="1100">
                <a:solidFill>
                  <a:srgbClr val="3F3F3F"/>
                </a:solidFill>
              </a:defRPr>
            </a:lvl4pPr>
            <a:lvl5pPr lvl="4" algn="l">
              <a:lnSpc>
                <a:spcPct val="90000"/>
              </a:lnSpc>
              <a:spcBef>
                <a:spcPts val="500"/>
              </a:spcBef>
              <a:spcAft>
                <a:spcPts val="0"/>
              </a:spcAft>
              <a:buClr>
                <a:srgbClr val="3F3F3F"/>
              </a:buClr>
              <a:buSzPts val="1100"/>
              <a:buNone/>
              <a:defRPr sz="1100">
                <a:solidFill>
                  <a:srgbClr val="3F3F3F"/>
                </a:solidFill>
              </a:defRPr>
            </a:lvl5pPr>
            <a:lvl6pPr lvl="5" algn="l">
              <a:lnSpc>
                <a:spcPct val="90000"/>
              </a:lnSpc>
              <a:spcBef>
                <a:spcPts val="500"/>
              </a:spcBef>
              <a:spcAft>
                <a:spcPts val="0"/>
              </a:spcAft>
              <a:buClr>
                <a:srgbClr val="3F3F3F"/>
              </a:buClr>
              <a:buSzPts val="1100"/>
              <a:buNone/>
              <a:defRPr sz="1100">
                <a:solidFill>
                  <a:srgbClr val="3F3F3F"/>
                </a:solidFill>
              </a:defRPr>
            </a:lvl6pPr>
            <a:lvl7pPr lvl="6" algn="l">
              <a:lnSpc>
                <a:spcPct val="90000"/>
              </a:lnSpc>
              <a:spcBef>
                <a:spcPts val="500"/>
              </a:spcBef>
              <a:spcAft>
                <a:spcPts val="0"/>
              </a:spcAft>
              <a:buClr>
                <a:srgbClr val="3F3F3F"/>
              </a:buClr>
              <a:buSzPts val="1100"/>
              <a:buNone/>
              <a:defRPr sz="1100">
                <a:solidFill>
                  <a:srgbClr val="3F3F3F"/>
                </a:solidFill>
              </a:defRPr>
            </a:lvl7pPr>
            <a:lvl8pPr lvl="7" algn="l">
              <a:lnSpc>
                <a:spcPct val="90000"/>
              </a:lnSpc>
              <a:spcBef>
                <a:spcPts val="500"/>
              </a:spcBef>
              <a:spcAft>
                <a:spcPts val="0"/>
              </a:spcAft>
              <a:buClr>
                <a:srgbClr val="3F3F3F"/>
              </a:buClr>
              <a:buSzPts val="1100"/>
              <a:buNone/>
              <a:defRPr sz="1100">
                <a:solidFill>
                  <a:srgbClr val="3F3F3F"/>
                </a:solidFill>
              </a:defRPr>
            </a:lvl8pPr>
            <a:lvl9pPr lvl="8" algn="l">
              <a:lnSpc>
                <a:spcPct val="90000"/>
              </a:lnSpc>
              <a:spcBef>
                <a:spcPts val="500"/>
              </a:spcBef>
              <a:spcAft>
                <a:spcPts val="0"/>
              </a:spcAft>
              <a:buClr>
                <a:srgbClr val="3F3F3F"/>
              </a:buClr>
              <a:buSzPts val="1100"/>
              <a:buNone/>
              <a:defRPr sz="1100">
                <a:solidFill>
                  <a:srgbClr val="3F3F3F"/>
                </a:solidFill>
              </a:defRPr>
            </a:lvl9pPr>
          </a:lstStyle>
          <a:p>
            <a:endParaRPr dirty="0"/>
          </a:p>
        </p:txBody>
      </p:sp>
      <p:sp>
        <p:nvSpPr>
          <p:cNvPr id="193" name="Google Shape;193;p87"/>
          <p:cNvSpPr txBox="1">
            <a:spLocks noGrp="1"/>
          </p:cNvSpPr>
          <p:nvPr>
            <p:ph type="subTitle" idx="7"/>
          </p:nvPr>
        </p:nvSpPr>
        <p:spPr>
          <a:xfrm>
            <a:off x="4389406" y="4584344"/>
            <a:ext cx="3367800" cy="1789500"/>
          </a:xfrm>
          <a:prstGeom prst="rect">
            <a:avLst/>
          </a:prstGeom>
          <a:noFill/>
          <a:ln>
            <a:noFill/>
          </a:ln>
        </p:spPr>
        <p:txBody>
          <a:bodyPr spcFirstLastPara="1" wrap="square" lIns="0" tIns="45700" rIns="91425" bIns="45700" anchor="t" anchorCtr="0">
            <a:noAutofit/>
          </a:bodyPr>
          <a:lstStyle>
            <a:lvl1pPr lvl="0" algn="l">
              <a:lnSpc>
                <a:spcPct val="90000"/>
              </a:lnSpc>
              <a:spcBef>
                <a:spcPts val="1000"/>
              </a:spcBef>
              <a:spcAft>
                <a:spcPts val="0"/>
              </a:spcAft>
              <a:buClr>
                <a:srgbClr val="3F3F3F"/>
              </a:buClr>
              <a:buSzPts val="1400"/>
              <a:buNone/>
              <a:defRPr sz="1400" b="0" i="0">
                <a:solidFill>
                  <a:srgbClr val="3F3F3F"/>
                </a:solidFill>
                <a:latin typeface="Lato" panose="020F0502020204030203" pitchFamily="34" charset="0"/>
                <a:ea typeface="Lato" panose="020F0502020204030203" pitchFamily="34" charset="0"/>
                <a:cs typeface="Lato" panose="020F0502020204030203" pitchFamily="34" charset="0"/>
              </a:defRPr>
            </a:lvl1pPr>
            <a:lvl2pPr lvl="1" algn="l">
              <a:lnSpc>
                <a:spcPct val="90000"/>
              </a:lnSpc>
              <a:spcBef>
                <a:spcPts val="500"/>
              </a:spcBef>
              <a:spcAft>
                <a:spcPts val="0"/>
              </a:spcAft>
              <a:buClr>
                <a:srgbClr val="3F3F3F"/>
              </a:buClr>
              <a:buSzPts val="1792"/>
              <a:buFont typeface="Lato"/>
              <a:buNone/>
              <a:defRPr>
                <a:solidFill>
                  <a:srgbClr val="3F3F3F"/>
                </a:solidFill>
              </a:defRPr>
            </a:lvl2pPr>
            <a:lvl3pPr lvl="2" algn="l">
              <a:lnSpc>
                <a:spcPct val="90000"/>
              </a:lnSpc>
              <a:spcBef>
                <a:spcPts val="500"/>
              </a:spcBef>
              <a:spcAft>
                <a:spcPts val="0"/>
              </a:spcAft>
              <a:buClr>
                <a:srgbClr val="3F3F3F"/>
              </a:buClr>
              <a:buSzPts val="1760"/>
              <a:buFont typeface="Lato"/>
              <a:buNone/>
              <a:defRPr>
                <a:solidFill>
                  <a:srgbClr val="3F3F3F"/>
                </a:solidFill>
              </a:defRPr>
            </a:lvl3pPr>
            <a:lvl4pPr lvl="3" algn="l">
              <a:lnSpc>
                <a:spcPct val="90000"/>
              </a:lnSpc>
              <a:spcBef>
                <a:spcPts val="500"/>
              </a:spcBef>
              <a:spcAft>
                <a:spcPts val="0"/>
              </a:spcAft>
              <a:buClr>
                <a:srgbClr val="3F3F3F"/>
              </a:buClr>
              <a:buSzPts val="1568"/>
              <a:buFont typeface="Lato"/>
              <a:buNone/>
              <a:defRPr>
                <a:solidFill>
                  <a:srgbClr val="3F3F3F"/>
                </a:solidFill>
              </a:defRPr>
            </a:lvl4pPr>
            <a:lvl5pPr lvl="4" algn="l">
              <a:lnSpc>
                <a:spcPct val="90000"/>
              </a:lnSpc>
              <a:spcBef>
                <a:spcPts val="500"/>
              </a:spcBef>
              <a:spcAft>
                <a:spcPts val="0"/>
              </a:spcAft>
              <a:buClr>
                <a:srgbClr val="3F3F3F"/>
              </a:buClr>
              <a:buSzPts val="1568"/>
              <a:buFont typeface="Lato"/>
              <a:buNone/>
              <a:defRPr>
                <a:solidFill>
                  <a:srgbClr val="3F3F3F"/>
                </a:solidFill>
              </a:defRPr>
            </a:lvl5pPr>
            <a:lvl6pPr lvl="5" algn="l">
              <a:lnSpc>
                <a:spcPct val="90000"/>
              </a:lnSpc>
              <a:spcBef>
                <a:spcPts val="500"/>
              </a:spcBef>
              <a:spcAft>
                <a:spcPts val="0"/>
              </a:spcAft>
              <a:buClr>
                <a:srgbClr val="3F3F3F"/>
              </a:buClr>
              <a:buSzPts val="1550"/>
              <a:buFont typeface="Lato"/>
              <a:buNone/>
              <a:defRPr>
                <a:solidFill>
                  <a:srgbClr val="3F3F3F"/>
                </a:solidFill>
                <a:latin typeface="Lato"/>
                <a:ea typeface="Lato"/>
                <a:cs typeface="Lato"/>
                <a:sym typeface="Lato"/>
              </a:defRPr>
            </a:lvl6pPr>
            <a:lvl7pPr lvl="6" algn="l">
              <a:lnSpc>
                <a:spcPct val="90000"/>
              </a:lnSpc>
              <a:spcBef>
                <a:spcPts val="500"/>
              </a:spcBef>
              <a:spcAft>
                <a:spcPts val="0"/>
              </a:spcAft>
              <a:buClr>
                <a:srgbClr val="3F3F3F"/>
              </a:buClr>
              <a:buSzPts val="1800"/>
              <a:buFont typeface="Lato"/>
              <a:buNone/>
              <a:defRPr>
                <a:solidFill>
                  <a:srgbClr val="3F3F3F"/>
                </a:solidFill>
                <a:latin typeface="Lato"/>
                <a:ea typeface="Lato"/>
                <a:cs typeface="Lato"/>
                <a:sym typeface="Lato"/>
              </a:defRPr>
            </a:lvl7pPr>
            <a:lvl8pPr lvl="7" algn="l">
              <a:lnSpc>
                <a:spcPct val="90000"/>
              </a:lnSpc>
              <a:spcBef>
                <a:spcPts val="500"/>
              </a:spcBef>
              <a:spcAft>
                <a:spcPts val="0"/>
              </a:spcAft>
              <a:buClr>
                <a:srgbClr val="3F3F3F"/>
              </a:buClr>
              <a:buSzPts val="1800"/>
              <a:buFont typeface="Lato"/>
              <a:buNone/>
              <a:defRPr>
                <a:solidFill>
                  <a:srgbClr val="3F3F3F"/>
                </a:solidFill>
                <a:latin typeface="Lato"/>
                <a:ea typeface="Lato"/>
                <a:cs typeface="Lato"/>
                <a:sym typeface="Lato"/>
              </a:defRPr>
            </a:lvl8pPr>
            <a:lvl9pPr lvl="8" algn="l">
              <a:lnSpc>
                <a:spcPct val="90000"/>
              </a:lnSpc>
              <a:spcBef>
                <a:spcPts val="500"/>
              </a:spcBef>
              <a:spcAft>
                <a:spcPts val="0"/>
              </a:spcAft>
              <a:buClr>
                <a:srgbClr val="3F3F3F"/>
              </a:buClr>
              <a:buSzPts val="1800"/>
              <a:buFont typeface="Lato"/>
              <a:buNone/>
              <a:defRPr>
                <a:solidFill>
                  <a:srgbClr val="3F3F3F"/>
                </a:solidFill>
                <a:latin typeface="Lato"/>
                <a:ea typeface="Lato"/>
                <a:cs typeface="Lato"/>
                <a:sym typeface="Lato"/>
              </a:defRPr>
            </a:lvl9pPr>
          </a:lstStyle>
          <a:p>
            <a:endParaRPr dirty="0"/>
          </a:p>
        </p:txBody>
      </p:sp>
      <p:sp>
        <p:nvSpPr>
          <p:cNvPr id="194" name="Google Shape;194;p87"/>
          <p:cNvSpPr txBox="1">
            <a:spLocks noGrp="1"/>
          </p:cNvSpPr>
          <p:nvPr>
            <p:ph type="subTitle" idx="8"/>
          </p:nvPr>
        </p:nvSpPr>
        <p:spPr>
          <a:xfrm>
            <a:off x="4389428" y="4102994"/>
            <a:ext cx="3367800" cy="365100"/>
          </a:xfrm>
          <a:prstGeom prst="rect">
            <a:avLst/>
          </a:prstGeom>
          <a:noFill/>
          <a:ln>
            <a:noFill/>
          </a:ln>
        </p:spPr>
        <p:txBody>
          <a:bodyPr spcFirstLastPara="1" wrap="square" lIns="0" tIns="45700" rIns="91425" bIns="45700" anchor="t" anchorCtr="0">
            <a:noAutofit/>
          </a:bodyPr>
          <a:lstStyle>
            <a:lvl1pPr lvl="0" algn="l">
              <a:lnSpc>
                <a:spcPct val="90000"/>
              </a:lnSpc>
              <a:spcBef>
                <a:spcPts val="1000"/>
              </a:spcBef>
              <a:spcAft>
                <a:spcPts val="0"/>
              </a:spcAft>
              <a:buClr>
                <a:srgbClr val="B83A4B"/>
              </a:buClr>
              <a:buSzPts val="2000"/>
              <a:buNone/>
              <a:defRPr sz="2000" b="0" i="0">
                <a:solidFill>
                  <a:srgbClr val="B83A4B"/>
                </a:solidFill>
                <a:latin typeface="Lato" panose="020F0502020204030203" pitchFamily="34" charset="0"/>
                <a:ea typeface="Lato" panose="020F0502020204030203" pitchFamily="34" charset="0"/>
                <a:cs typeface="Lato" panose="020F0502020204030203" pitchFamily="34" charset="0"/>
              </a:defRPr>
            </a:lvl1pPr>
            <a:lvl2pPr lvl="1" algn="l">
              <a:lnSpc>
                <a:spcPct val="90000"/>
              </a:lnSpc>
              <a:spcBef>
                <a:spcPts val="500"/>
              </a:spcBef>
              <a:spcAft>
                <a:spcPts val="0"/>
              </a:spcAft>
              <a:buSzPts val="1792"/>
              <a:buNone/>
              <a:defRPr/>
            </a:lvl2pPr>
            <a:lvl3pPr lvl="2" algn="l">
              <a:lnSpc>
                <a:spcPct val="90000"/>
              </a:lnSpc>
              <a:spcBef>
                <a:spcPts val="500"/>
              </a:spcBef>
              <a:spcAft>
                <a:spcPts val="0"/>
              </a:spcAft>
              <a:buSzPts val="1760"/>
              <a:buNone/>
              <a:defRPr/>
            </a:lvl3pPr>
            <a:lvl4pPr lvl="3" algn="l">
              <a:lnSpc>
                <a:spcPct val="90000"/>
              </a:lnSpc>
              <a:spcBef>
                <a:spcPts val="500"/>
              </a:spcBef>
              <a:spcAft>
                <a:spcPts val="0"/>
              </a:spcAft>
              <a:buSzPts val="1568"/>
              <a:buNone/>
              <a:defRPr/>
            </a:lvl4pPr>
            <a:lvl5pPr lvl="4" algn="l">
              <a:lnSpc>
                <a:spcPct val="90000"/>
              </a:lnSpc>
              <a:spcBef>
                <a:spcPts val="500"/>
              </a:spcBef>
              <a:spcAft>
                <a:spcPts val="0"/>
              </a:spcAft>
              <a:buSzPts val="1568"/>
              <a:buNone/>
              <a:defRPr/>
            </a:lvl5pPr>
            <a:lvl6pPr lvl="5" algn="l">
              <a:lnSpc>
                <a:spcPct val="90000"/>
              </a:lnSpc>
              <a:spcBef>
                <a:spcPts val="500"/>
              </a:spcBef>
              <a:spcAft>
                <a:spcPts val="0"/>
              </a:spcAft>
              <a:buSzPts val="1550"/>
              <a:buNone/>
              <a:defRPr/>
            </a:lvl6pPr>
            <a:lvl7pPr lvl="6" algn="l">
              <a:lnSpc>
                <a:spcPct val="90000"/>
              </a:lnSpc>
              <a:spcBef>
                <a:spcPts val="500"/>
              </a:spcBef>
              <a:spcAft>
                <a:spcPts val="0"/>
              </a:spcAft>
              <a:buSzPts val="1800"/>
              <a:buNone/>
              <a:defRPr/>
            </a:lvl7pPr>
            <a:lvl8pPr lvl="7" algn="l">
              <a:lnSpc>
                <a:spcPct val="90000"/>
              </a:lnSpc>
              <a:spcBef>
                <a:spcPts val="500"/>
              </a:spcBef>
              <a:spcAft>
                <a:spcPts val="0"/>
              </a:spcAft>
              <a:buSzPts val="1800"/>
              <a:buNone/>
              <a:defRPr/>
            </a:lvl8pPr>
            <a:lvl9pPr lvl="8" algn="l">
              <a:lnSpc>
                <a:spcPct val="90000"/>
              </a:lnSpc>
              <a:spcBef>
                <a:spcPts val="500"/>
              </a:spcBef>
              <a:spcAft>
                <a:spcPts val="0"/>
              </a:spcAft>
              <a:buSzPts val="1800"/>
              <a:buNone/>
              <a:defRPr/>
            </a:lvl9pPr>
          </a:lstStyle>
          <a:p>
            <a:endParaRPr dirty="0"/>
          </a:p>
        </p:txBody>
      </p:sp>
      <p:sp>
        <p:nvSpPr>
          <p:cNvPr id="195" name="Google Shape;195;p87"/>
          <p:cNvSpPr txBox="1">
            <a:spLocks noGrp="1"/>
          </p:cNvSpPr>
          <p:nvPr>
            <p:ph type="subTitle" idx="9"/>
          </p:nvPr>
        </p:nvSpPr>
        <p:spPr>
          <a:xfrm>
            <a:off x="7993222" y="4584338"/>
            <a:ext cx="3367800" cy="1789500"/>
          </a:xfrm>
          <a:prstGeom prst="rect">
            <a:avLst/>
          </a:prstGeom>
          <a:noFill/>
          <a:ln>
            <a:noFill/>
          </a:ln>
        </p:spPr>
        <p:txBody>
          <a:bodyPr spcFirstLastPara="1" wrap="square" lIns="0" tIns="45700" rIns="91425" bIns="45700" anchor="t" anchorCtr="0">
            <a:noAutofit/>
          </a:bodyPr>
          <a:lstStyle>
            <a:lvl1pPr lvl="0" algn="l">
              <a:lnSpc>
                <a:spcPct val="90000"/>
              </a:lnSpc>
              <a:spcBef>
                <a:spcPts val="1000"/>
              </a:spcBef>
              <a:spcAft>
                <a:spcPts val="0"/>
              </a:spcAft>
              <a:buClr>
                <a:srgbClr val="3F3F3F"/>
              </a:buClr>
              <a:buSzPts val="1400"/>
              <a:buNone/>
              <a:defRPr sz="1400" b="0" i="0">
                <a:solidFill>
                  <a:srgbClr val="3F3F3F"/>
                </a:solidFill>
                <a:latin typeface="Lato" panose="020F0502020204030203" pitchFamily="34" charset="0"/>
                <a:ea typeface="Lato" panose="020F0502020204030203" pitchFamily="34" charset="0"/>
                <a:cs typeface="Lato" panose="020F0502020204030203" pitchFamily="34" charset="0"/>
              </a:defRPr>
            </a:lvl1pPr>
            <a:lvl2pPr lvl="1" algn="l">
              <a:lnSpc>
                <a:spcPct val="90000"/>
              </a:lnSpc>
              <a:spcBef>
                <a:spcPts val="500"/>
              </a:spcBef>
              <a:spcAft>
                <a:spcPts val="0"/>
              </a:spcAft>
              <a:buClr>
                <a:srgbClr val="3F3F3F"/>
              </a:buClr>
              <a:buSzPts val="1792"/>
              <a:buFont typeface="Lato"/>
              <a:buNone/>
              <a:defRPr>
                <a:solidFill>
                  <a:srgbClr val="3F3F3F"/>
                </a:solidFill>
              </a:defRPr>
            </a:lvl2pPr>
            <a:lvl3pPr lvl="2" algn="l">
              <a:lnSpc>
                <a:spcPct val="90000"/>
              </a:lnSpc>
              <a:spcBef>
                <a:spcPts val="500"/>
              </a:spcBef>
              <a:spcAft>
                <a:spcPts val="0"/>
              </a:spcAft>
              <a:buClr>
                <a:srgbClr val="3F3F3F"/>
              </a:buClr>
              <a:buSzPts val="1760"/>
              <a:buFont typeface="Lato"/>
              <a:buNone/>
              <a:defRPr>
                <a:solidFill>
                  <a:srgbClr val="3F3F3F"/>
                </a:solidFill>
              </a:defRPr>
            </a:lvl3pPr>
            <a:lvl4pPr lvl="3" algn="l">
              <a:lnSpc>
                <a:spcPct val="90000"/>
              </a:lnSpc>
              <a:spcBef>
                <a:spcPts val="500"/>
              </a:spcBef>
              <a:spcAft>
                <a:spcPts val="0"/>
              </a:spcAft>
              <a:buClr>
                <a:srgbClr val="3F3F3F"/>
              </a:buClr>
              <a:buSzPts val="1568"/>
              <a:buFont typeface="Lato"/>
              <a:buNone/>
              <a:defRPr>
                <a:solidFill>
                  <a:srgbClr val="3F3F3F"/>
                </a:solidFill>
              </a:defRPr>
            </a:lvl4pPr>
            <a:lvl5pPr lvl="4" algn="l">
              <a:lnSpc>
                <a:spcPct val="90000"/>
              </a:lnSpc>
              <a:spcBef>
                <a:spcPts val="500"/>
              </a:spcBef>
              <a:spcAft>
                <a:spcPts val="0"/>
              </a:spcAft>
              <a:buClr>
                <a:srgbClr val="3F3F3F"/>
              </a:buClr>
              <a:buSzPts val="1568"/>
              <a:buFont typeface="Lato"/>
              <a:buNone/>
              <a:defRPr>
                <a:solidFill>
                  <a:srgbClr val="3F3F3F"/>
                </a:solidFill>
              </a:defRPr>
            </a:lvl5pPr>
            <a:lvl6pPr lvl="5" algn="l">
              <a:lnSpc>
                <a:spcPct val="90000"/>
              </a:lnSpc>
              <a:spcBef>
                <a:spcPts val="500"/>
              </a:spcBef>
              <a:spcAft>
                <a:spcPts val="0"/>
              </a:spcAft>
              <a:buClr>
                <a:srgbClr val="3F3F3F"/>
              </a:buClr>
              <a:buSzPts val="1550"/>
              <a:buFont typeface="Lato"/>
              <a:buNone/>
              <a:defRPr>
                <a:solidFill>
                  <a:srgbClr val="3F3F3F"/>
                </a:solidFill>
                <a:latin typeface="Lato"/>
                <a:ea typeface="Lato"/>
                <a:cs typeface="Lato"/>
                <a:sym typeface="Lato"/>
              </a:defRPr>
            </a:lvl6pPr>
            <a:lvl7pPr lvl="6" algn="l">
              <a:lnSpc>
                <a:spcPct val="90000"/>
              </a:lnSpc>
              <a:spcBef>
                <a:spcPts val="500"/>
              </a:spcBef>
              <a:spcAft>
                <a:spcPts val="0"/>
              </a:spcAft>
              <a:buClr>
                <a:srgbClr val="3F3F3F"/>
              </a:buClr>
              <a:buSzPts val="1800"/>
              <a:buFont typeface="Lato"/>
              <a:buNone/>
              <a:defRPr>
                <a:solidFill>
                  <a:srgbClr val="3F3F3F"/>
                </a:solidFill>
                <a:latin typeface="Lato"/>
                <a:ea typeface="Lato"/>
                <a:cs typeface="Lato"/>
                <a:sym typeface="Lato"/>
              </a:defRPr>
            </a:lvl7pPr>
            <a:lvl8pPr lvl="7" algn="l">
              <a:lnSpc>
                <a:spcPct val="90000"/>
              </a:lnSpc>
              <a:spcBef>
                <a:spcPts val="500"/>
              </a:spcBef>
              <a:spcAft>
                <a:spcPts val="0"/>
              </a:spcAft>
              <a:buClr>
                <a:srgbClr val="3F3F3F"/>
              </a:buClr>
              <a:buSzPts val="1800"/>
              <a:buFont typeface="Lato"/>
              <a:buNone/>
              <a:defRPr>
                <a:solidFill>
                  <a:srgbClr val="3F3F3F"/>
                </a:solidFill>
                <a:latin typeface="Lato"/>
                <a:ea typeface="Lato"/>
                <a:cs typeface="Lato"/>
                <a:sym typeface="Lato"/>
              </a:defRPr>
            </a:lvl8pPr>
            <a:lvl9pPr lvl="8" algn="l">
              <a:lnSpc>
                <a:spcPct val="90000"/>
              </a:lnSpc>
              <a:spcBef>
                <a:spcPts val="500"/>
              </a:spcBef>
              <a:spcAft>
                <a:spcPts val="0"/>
              </a:spcAft>
              <a:buClr>
                <a:srgbClr val="3F3F3F"/>
              </a:buClr>
              <a:buSzPts val="1800"/>
              <a:buFont typeface="Lato"/>
              <a:buNone/>
              <a:defRPr>
                <a:solidFill>
                  <a:srgbClr val="3F3F3F"/>
                </a:solidFill>
                <a:latin typeface="Lato"/>
                <a:ea typeface="Lato"/>
                <a:cs typeface="Lato"/>
                <a:sym typeface="Lato"/>
              </a:defRPr>
            </a:lvl9pPr>
          </a:lstStyle>
          <a:p>
            <a:endParaRPr dirty="0"/>
          </a:p>
        </p:txBody>
      </p:sp>
      <p:sp>
        <p:nvSpPr>
          <p:cNvPr id="196" name="Google Shape;196;p87"/>
          <p:cNvSpPr txBox="1">
            <a:spLocks noGrp="1"/>
          </p:cNvSpPr>
          <p:nvPr>
            <p:ph type="subTitle" idx="13"/>
          </p:nvPr>
        </p:nvSpPr>
        <p:spPr>
          <a:xfrm>
            <a:off x="7993243" y="4102988"/>
            <a:ext cx="3367800" cy="365100"/>
          </a:xfrm>
          <a:prstGeom prst="rect">
            <a:avLst/>
          </a:prstGeom>
          <a:noFill/>
          <a:ln>
            <a:noFill/>
          </a:ln>
        </p:spPr>
        <p:txBody>
          <a:bodyPr spcFirstLastPara="1" wrap="square" lIns="0" tIns="45700" rIns="91425" bIns="45700" anchor="t" anchorCtr="0">
            <a:noAutofit/>
          </a:bodyPr>
          <a:lstStyle>
            <a:lvl1pPr lvl="0" algn="l">
              <a:lnSpc>
                <a:spcPct val="90000"/>
              </a:lnSpc>
              <a:spcBef>
                <a:spcPts val="1000"/>
              </a:spcBef>
              <a:spcAft>
                <a:spcPts val="0"/>
              </a:spcAft>
              <a:buClr>
                <a:srgbClr val="B83A4B"/>
              </a:buClr>
              <a:buSzPts val="2000"/>
              <a:buNone/>
              <a:defRPr sz="2000" b="0" i="0">
                <a:solidFill>
                  <a:srgbClr val="B83A4B"/>
                </a:solidFill>
                <a:latin typeface="Lato" panose="020F0502020204030203" pitchFamily="34" charset="0"/>
                <a:ea typeface="Lato" panose="020F0502020204030203" pitchFamily="34" charset="0"/>
                <a:cs typeface="Lato" panose="020F0502020204030203" pitchFamily="34" charset="0"/>
              </a:defRPr>
            </a:lvl1pPr>
            <a:lvl2pPr lvl="1" algn="l">
              <a:lnSpc>
                <a:spcPct val="90000"/>
              </a:lnSpc>
              <a:spcBef>
                <a:spcPts val="500"/>
              </a:spcBef>
              <a:spcAft>
                <a:spcPts val="0"/>
              </a:spcAft>
              <a:buSzPts val="1792"/>
              <a:buNone/>
              <a:defRPr/>
            </a:lvl2pPr>
            <a:lvl3pPr lvl="2" algn="l">
              <a:lnSpc>
                <a:spcPct val="90000"/>
              </a:lnSpc>
              <a:spcBef>
                <a:spcPts val="500"/>
              </a:spcBef>
              <a:spcAft>
                <a:spcPts val="0"/>
              </a:spcAft>
              <a:buSzPts val="1760"/>
              <a:buNone/>
              <a:defRPr/>
            </a:lvl3pPr>
            <a:lvl4pPr lvl="3" algn="l">
              <a:lnSpc>
                <a:spcPct val="90000"/>
              </a:lnSpc>
              <a:spcBef>
                <a:spcPts val="500"/>
              </a:spcBef>
              <a:spcAft>
                <a:spcPts val="0"/>
              </a:spcAft>
              <a:buSzPts val="1568"/>
              <a:buNone/>
              <a:defRPr/>
            </a:lvl4pPr>
            <a:lvl5pPr lvl="4" algn="l">
              <a:lnSpc>
                <a:spcPct val="90000"/>
              </a:lnSpc>
              <a:spcBef>
                <a:spcPts val="500"/>
              </a:spcBef>
              <a:spcAft>
                <a:spcPts val="0"/>
              </a:spcAft>
              <a:buSzPts val="1568"/>
              <a:buNone/>
              <a:defRPr/>
            </a:lvl5pPr>
            <a:lvl6pPr lvl="5" algn="l">
              <a:lnSpc>
                <a:spcPct val="90000"/>
              </a:lnSpc>
              <a:spcBef>
                <a:spcPts val="500"/>
              </a:spcBef>
              <a:spcAft>
                <a:spcPts val="0"/>
              </a:spcAft>
              <a:buSzPts val="1550"/>
              <a:buNone/>
              <a:defRPr/>
            </a:lvl6pPr>
            <a:lvl7pPr lvl="6" algn="l">
              <a:lnSpc>
                <a:spcPct val="90000"/>
              </a:lnSpc>
              <a:spcBef>
                <a:spcPts val="500"/>
              </a:spcBef>
              <a:spcAft>
                <a:spcPts val="0"/>
              </a:spcAft>
              <a:buSzPts val="1800"/>
              <a:buNone/>
              <a:defRPr/>
            </a:lvl7pPr>
            <a:lvl8pPr lvl="7" algn="l">
              <a:lnSpc>
                <a:spcPct val="90000"/>
              </a:lnSpc>
              <a:spcBef>
                <a:spcPts val="500"/>
              </a:spcBef>
              <a:spcAft>
                <a:spcPts val="0"/>
              </a:spcAft>
              <a:buSzPts val="1800"/>
              <a:buNone/>
              <a:defRPr/>
            </a:lvl8pPr>
            <a:lvl9pPr lvl="8" algn="l">
              <a:lnSpc>
                <a:spcPct val="90000"/>
              </a:lnSpc>
              <a:spcBef>
                <a:spcPts val="500"/>
              </a:spcBef>
              <a:spcAft>
                <a:spcPts val="0"/>
              </a:spcAft>
              <a:buSzPts val="1800"/>
              <a:buNone/>
              <a:defRPr/>
            </a:lvl9pPr>
          </a:lstStyle>
          <a:p>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genda - Option 2 Layout">
  <p:cSld name="Agenda - Option 1">
    <p:spTree>
      <p:nvGrpSpPr>
        <p:cNvPr id="1" name="Shape 197"/>
        <p:cNvGrpSpPr/>
        <p:nvPr/>
      </p:nvGrpSpPr>
      <p:grpSpPr>
        <a:xfrm>
          <a:off x="0" y="0"/>
          <a:ext cx="0" cy="0"/>
          <a:chOff x="0" y="0"/>
          <a:chExt cx="0" cy="0"/>
        </a:xfrm>
      </p:grpSpPr>
      <p:sp>
        <p:nvSpPr>
          <p:cNvPr id="198" name="Google Shape;198;p88"/>
          <p:cNvSpPr txBox="1">
            <a:spLocks noGrp="1"/>
          </p:cNvSpPr>
          <p:nvPr>
            <p:ph type="title"/>
          </p:nvPr>
        </p:nvSpPr>
        <p:spPr>
          <a:xfrm>
            <a:off x="800100" y="636586"/>
            <a:ext cx="3411930" cy="1116014"/>
          </a:xfrm>
          <a:prstGeom prst="rect">
            <a:avLst/>
          </a:prstGeom>
          <a:noFill/>
          <a:ln>
            <a:noFill/>
          </a:ln>
        </p:spPr>
        <p:txBody>
          <a:bodyPr spcFirstLastPara="1" wrap="square" lIns="0" tIns="45700" rIns="91425" bIns="45700" anchor="t" anchorCtr="0">
            <a:normAutofit/>
          </a:bodyPr>
          <a:lstStyle>
            <a:lvl1pPr lvl="0" algn="l">
              <a:lnSpc>
                <a:spcPct val="90000"/>
              </a:lnSpc>
              <a:spcBef>
                <a:spcPts val="0"/>
              </a:spcBef>
              <a:spcAft>
                <a:spcPts val="0"/>
              </a:spcAft>
              <a:buClr>
                <a:srgbClr val="8C1515"/>
              </a:buClr>
              <a:buSzPts val="1800"/>
              <a:buNone/>
              <a:defRPr b="0" i="0">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pic>
        <p:nvPicPr>
          <p:cNvPr id="199" name="Google Shape;199;p88"/>
          <p:cNvPicPr preferRelativeResize="0"/>
          <p:nvPr/>
        </p:nvPicPr>
        <p:blipFill rotWithShape="1">
          <a:blip r:embed="rId2">
            <a:alphaModFix/>
          </a:blip>
          <a:srcRect/>
          <a:stretch/>
        </p:blipFill>
        <p:spPr>
          <a:xfrm>
            <a:off x="0" y="-11652"/>
            <a:ext cx="12192000" cy="209223"/>
          </a:xfrm>
          <a:prstGeom prst="rect">
            <a:avLst/>
          </a:prstGeom>
          <a:noFill/>
          <a:ln>
            <a:noFill/>
          </a:ln>
        </p:spPr>
      </p:pic>
      <p:sp>
        <p:nvSpPr>
          <p:cNvPr id="200" name="Google Shape;200;p88"/>
          <p:cNvSpPr/>
          <p:nvPr/>
        </p:nvSpPr>
        <p:spPr>
          <a:xfrm>
            <a:off x="0" y="-13960"/>
            <a:ext cx="12192000" cy="211532"/>
          </a:xfrm>
          <a:prstGeom prst="rect">
            <a:avLst/>
          </a:prstGeom>
          <a:solidFill>
            <a:srgbClr val="D4D1D1">
              <a:alpha val="2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Lato" panose="020F0502020204030203" pitchFamily="34" charset="0"/>
              <a:ea typeface="Lato" panose="020F0502020204030203" pitchFamily="34" charset="0"/>
              <a:cs typeface="Lato" panose="020F0502020204030203" pitchFamily="34" charset="0"/>
              <a:sym typeface="Calibri"/>
            </a:endParaRPr>
          </a:p>
        </p:txBody>
      </p:sp>
      <p:sp>
        <p:nvSpPr>
          <p:cNvPr id="201" name="Google Shape;201;p88"/>
          <p:cNvSpPr txBox="1">
            <a:spLocks noGrp="1"/>
          </p:cNvSpPr>
          <p:nvPr>
            <p:ph type="sldNum" idx="12"/>
          </p:nvPr>
        </p:nvSpPr>
        <p:spPr>
          <a:xfrm>
            <a:off x="8610600" y="6282824"/>
            <a:ext cx="2743200" cy="365100"/>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panose="020F0502020204030203" pitchFamily="34" charset="0"/>
                <a:ea typeface="Lato" panose="020F0502020204030203" pitchFamily="34" charset="0"/>
                <a:cs typeface="Lato" panose="020F0502020204030203" pitchFamily="34" charset="0"/>
                <a:sym typeface="Lato"/>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9pPr>
          </a:lstStyle>
          <a:p>
            <a:fld id="{00000000-1234-1234-1234-123412341234}" type="slidenum">
              <a:rPr lang="en-US" smtClean="0"/>
              <a:pPr/>
              <a:t>‹#›</a:t>
            </a:fld>
            <a:endParaRPr lang="en-US" dirty="0"/>
          </a:p>
        </p:txBody>
      </p:sp>
      <p:sp>
        <p:nvSpPr>
          <p:cNvPr id="202" name="Google Shape;202;p88"/>
          <p:cNvSpPr txBox="1">
            <a:spLocks noGrp="1"/>
          </p:cNvSpPr>
          <p:nvPr>
            <p:ph type="title" idx="2"/>
          </p:nvPr>
        </p:nvSpPr>
        <p:spPr>
          <a:xfrm>
            <a:off x="6306050" y="892369"/>
            <a:ext cx="5047800" cy="3651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rgbClr val="3F3F3F"/>
              </a:buClr>
              <a:buSzPts val="1600"/>
              <a:buNone/>
              <a:defRPr sz="1600" b="0" i="0">
                <a:solidFill>
                  <a:srgbClr val="3F3F3F"/>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Clr>
                <a:srgbClr val="3F3F3F"/>
              </a:buClr>
              <a:buSzPts val="1600"/>
              <a:buNone/>
              <a:defRPr sz="1600">
                <a:solidFill>
                  <a:srgbClr val="3F3F3F"/>
                </a:solidFill>
              </a:defRPr>
            </a:lvl2pPr>
            <a:lvl3pPr lvl="2" algn="l">
              <a:lnSpc>
                <a:spcPct val="100000"/>
              </a:lnSpc>
              <a:spcBef>
                <a:spcPts val="0"/>
              </a:spcBef>
              <a:spcAft>
                <a:spcPts val="0"/>
              </a:spcAft>
              <a:buClr>
                <a:srgbClr val="3F3F3F"/>
              </a:buClr>
              <a:buSzPts val="1600"/>
              <a:buNone/>
              <a:defRPr sz="1600">
                <a:solidFill>
                  <a:srgbClr val="3F3F3F"/>
                </a:solidFill>
              </a:defRPr>
            </a:lvl3pPr>
            <a:lvl4pPr lvl="3" algn="l">
              <a:lnSpc>
                <a:spcPct val="100000"/>
              </a:lnSpc>
              <a:spcBef>
                <a:spcPts val="0"/>
              </a:spcBef>
              <a:spcAft>
                <a:spcPts val="0"/>
              </a:spcAft>
              <a:buClr>
                <a:srgbClr val="3F3F3F"/>
              </a:buClr>
              <a:buSzPts val="1600"/>
              <a:buNone/>
              <a:defRPr sz="1600">
                <a:solidFill>
                  <a:srgbClr val="3F3F3F"/>
                </a:solidFill>
              </a:defRPr>
            </a:lvl4pPr>
            <a:lvl5pPr lvl="4" algn="l">
              <a:lnSpc>
                <a:spcPct val="100000"/>
              </a:lnSpc>
              <a:spcBef>
                <a:spcPts val="0"/>
              </a:spcBef>
              <a:spcAft>
                <a:spcPts val="0"/>
              </a:spcAft>
              <a:buClr>
                <a:srgbClr val="3F3F3F"/>
              </a:buClr>
              <a:buSzPts val="1600"/>
              <a:buNone/>
              <a:defRPr sz="1600">
                <a:solidFill>
                  <a:srgbClr val="3F3F3F"/>
                </a:solidFill>
              </a:defRPr>
            </a:lvl5pPr>
            <a:lvl6pPr lvl="5" algn="l">
              <a:lnSpc>
                <a:spcPct val="100000"/>
              </a:lnSpc>
              <a:spcBef>
                <a:spcPts val="0"/>
              </a:spcBef>
              <a:spcAft>
                <a:spcPts val="0"/>
              </a:spcAft>
              <a:buClr>
                <a:srgbClr val="3F3F3F"/>
              </a:buClr>
              <a:buSzPts val="1600"/>
              <a:buNone/>
              <a:defRPr sz="1600">
                <a:solidFill>
                  <a:srgbClr val="3F3F3F"/>
                </a:solidFill>
              </a:defRPr>
            </a:lvl6pPr>
            <a:lvl7pPr lvl="6" algn="l">
              <a:lnSpc>
                <a:spcPct val="100000"/>
              </a:lnSpc>
              <a:spcBef>
                <a:spcPts val="0"/>
              </a:spcBef>
              <a:spcAft>
                <a:spcPts val="0"/>
              </a:spcAft>
              <a:buClr>
                <a:srgbClr val="3F3F3F"/>
              </a:buClr>
              <a:buSzPts val="1600"/>
              <a:buNone/>
              <a:defRPr sz="1600">
                <a:solidFill>
                  <a:srgbClr val="3F3F3F"/>
                </a:solidFill>
              </a:defRPr>
            </a:lvl7pPr>
            <a:lvl8pPr lvl="7" algn="l">
              <a:lnSpc>
                <a:spcPct val="100000"/>
              </a:lnSpc>
              <a:spcBef>
                <a:spcPts val="0"/>
              </a:spcBef>
              <a:spcAft>
                <a:spcPts val="0"/>
              </a:spcAft>
              <a:buClr>
                <a:srgbClr val="3F3F3F"/>
              </a:buClr>
              <a:buSzPts val="1600"/>
              <a:buNone/>
              <a:defRPr sz="1600">
                <a:solidFill>
                  <a:srgbClr val="3F3F3F"/>
                </a:solidFill>
              </a:defRPr>
            </a:lvl8pPr>
            <a:lvl9pPr lvl="8" algn="l">
              <a:lnSpc>
                <a:spcPct val="100000"/>
              </a:lnSpc>
              <a:spcBef>
                <a:spcPts val="0"/>
              </a:spcBef>
              <a:spcAft>
                <a:spcPts val="0"/>
              </a:spcAft>
              <a:buClr>
                <a:srgbClr val="3F3F3F"/>
              </a:buClr>
              <a:buSzPts val="1600"/>
              <a:buNone/>
              <a:defRPr sz="1600">
                <a:solidFill>
                  <a:srgbClr val="3F3F3F"/>
                </a:solidFill>
              </a:defRPr>
            </a:lvl9pPr>
          </a:lstStyle>
          <a:p>
            <a:endParaRPr dirty="0"/>
          </a:p>
        </p:txBody>
      </p:sp>
      <p:sp>
        <p:nvSpPr>
          <p:cNvPr id="203" name="Google Shape;203;p88"/>
          <p:cNvSpPr txBox="1">
            <a:spLocks noGrp="1"/>
          </p:cNvSpPr>
          <p:nvPr>
            <p:ph type="subTitle" idx="1"/>
          </p:nvPr>
        </p:nvSpPr>
        <p:spPr>
          <a:xfrm>
            <a:off x="6306050" y="1236719"/>
            <a:ext cx="5047800" cy="365100"/>
          </a:xfrm>
          <a:prstGeom prst="rect">
            <a:avLst/>
          </a:prstGeom>
          <a:noFill/>
          <a:ln>
            <a:noFill/>
          </a:ln>
        </p:spPr>
        <p:txBody>
          <a:bodyPr spcFirstLastPara="1" wrap="square" lIns="0" tIns="45700" rIns="91425" bIns="45700" anchor="ctr" anchorCtr="0">
            <a:noAutofit/>
          </a:bodyPr>
          <a:lstStyle>
            <a:lvl1pPr lvl="0" algn="l">
              <a:lnSpc>
                <a:spcPct val="90000"/>
              </a:lnSpc>
              <a:spcBef>
                <a:spcPts val="1000"/>
              </a:spcBef>
              <a:spcAft>
                <a:spcPts val="0"/>
              </a:spcAft>
              <a:buClr>
                <a:srgbClr val="3F3F3F"/>
              </a:buClr>
              <a:buSzPts val="1400"/>
              <a:buNone/>
              <a:defRPr sz="1400" b="0" i="0">
                <a:solidFill>
                  <a:srgbClr val="3F3F3F"/>
                </a:solidFill>
                <a:latin typeface="Lato" panose="020F0502020204030203" pitchFamily="34" charset="0"/>
                <a:ea typeface="Lato" panose="020F0502020204030203" pitchFamily="34" charset="0"/>
                <a:cs typeface="Lato" panose="020F0502020204030203" pitchFamily="34" charset="0"/>
              </a:defRPr>
            </a:lvl1pPr>
            <a:lvl2pPr lvl="1" algn="l">
              <a:lnSpc>
                <a:spcPct val="90000"/>
              </a:lnSpc>
              <a:spcBef>
                <a:spcPts val="500"/>
              </a:spcBef>
              <a:spcAft>
                <a:spcPts val="0"/>
              </a:spcAft>
              <a:buClr>
                <a:srgbClr val="3F3F3F"/>
              </a:buClr>
              <a:buSzPts val="1792"/>
              <a:buNone/>
              <a:defRPr>
                <a:solidFill>
                  <a:srgbClr val="3F3F3F"/>
                </a:solidFill>
              </a:defRPr>
            </a:lvl2pPr>
            <a:lvl3pPr lvl="2" algn="l">
              <a:lnSpc>
                <a:spcPct val="90000"/>
              </a:lnSpc>
              <a:spcBef>
                <a:spcPts val="500"/>
              </a:spcBef>
              <a:spcAft>
                <a:spcPts val="0"/>
              </a:spcAft>
              <a:buClr>
                <a:srgbClr val="3F3F3F"/>
              </a:buClr>
              <a:buSzPts val="1760"/>
              <a:buNone/>
              <a:defRPr>
                <a:solidFill>
                  <a:srgbClr val="3F3F3F"/>
                </a:solidFill>
              </a:defRPr>
            </a:lvl3pPr>
            <a:lvl4pPr lvl="3" algn="l">
              <a:lnSpc>
                <a:spcPct val="90000"/>
              </a:lnSpc>
              <a:spcBef>
                <a:spcPts val="500"/>
              </a:spcBef>
              <a:spcAft>
                <a:spcPts val="0"/>
              </a:spcAft>
              <a:buClr>
                <a:srgbClr val="3F3F3F"/>
              </a:buClr>
              <a:buSzPts val="1568"/>
              <a:buNone/>
              <a:defRPr>
                <a:solidFill>
                  <a:srgbClr val="3F3F3F"/>
                </a:solidFill>
              </a:defRPr>
            </a:lvl4pPr>
            <a:lvl5pPr lvl="4" algn="l">
              <a:lnSpc>
                <a:spcPct val="90000"/>
              </a:lnSpc>
              <a:spcBef>
                <a:spcPts val="500"/>
              </a:spcBef>
              <a:spcAft>
                <a:spcPts val="0"/>
              </a:spcAft>
              <a:buClr>
                <a:srgbClr val="3F3F3F"/>
              </a:buClr>
              <a:buSzPts val="1568"/>
              <a:buNone/>
              <a:defRPr>
                <a:solidFill>
                  <a:srgbClr val="3F3F3F"/>
                </a:solidFill>
              </a:defRPr>
            </a:lvl5pPr>
            <a:lvl6pPr lvl="5" algn="l">
              <a:lnSpc>
                <a:spcPct val="90000"/>
              </a:lnSpc>
              <a:spcBef>
                <a:spcPts val="500"/>
              </a:spcBef>
              <a:spcAft>
                <a:spcPts val="0"/>
              </a:spcAft>
              <a:buClr>
                <a:srgbClr val="3F3F3F"/>
              </a:buClr>
              <a:buSzPts val="1550"/>
              <a:buNone/>
              <a:defRPr>
                <a:solidFill>
                  <a:srgbClr val="3F3F3F"/>
                </a:solidFill>
              </a:defRPr>
            </a:lvl6pPr>
            <a:lvl7pPr lvl="6" algn="l">
              <a:lnSpc>
                <a:spcPct val="90000"/>
              </a:lnSpc>
              <a:spcBef>
                <a:spcPts val="500"/>
              </a:spcBef>
              <a:spcAft>
                <a:spcPts val="0"/>
              </a:spcAft>
              <a:buClr>
                <a:srgbClr val="3F3F3F"/>
              </a:buClr>
              <a:buSzPts val="1800"/>
              <a:buNone/>
              <a:defRPr>
                <a:solidFill>
                  <a:srgbClr val="3F3F3F"/>
                </a:solidFill>
              </a:defRPr>
            </a:lvl7pPr>
            <a:lvl8pPr lvl="7" algn="l">
              <a:lnSpc>
                <a:spcPct val="90000"/>
              </a:lnSpc>
              <a:spcBef>
                <a:spcPts val="500"/>
              </a:spcBef>
              <a:spcAft>
                <a:spcPts val="0"/>
              </a:spcAft>
              <a:buClr>
                <a:srgbClr val="3F3F3F"/>
              </a:buClr>
              <a:buSzPts val="1800"/>
              <a:buNone/>
              <a:defRPr>
                <a:solidFill>
                  <a:srgbClr val="3F3F3F"/>
                </a:solidFill>
              </a:defRPr>
            </a:lvl8pPr>
            <a:lvl9pPr lvl="8" algn="l">
              <a:lnSpc>
                <a:spcPct val="90000"/>
              </a:lnSpc>
              <a:spcBef>
                <a:spcPts val="500"/>
              </a:spcBef>
              <a:spcAft>
                <a:spcPts val="0"/>
              </a:spcAft>
              <a:buClr>
                <a:srgbClr val="3F3F3F"/>
              </a:buClr>
              <a:buSzPts val="1800"/>
              <a:buNone/>
              <a:defRPr>
                <a:solidFill>
                  <a:srgbClr val="3F3F3F"/>
                </a:solidFill>
              </a:defRPr>
            </a:lvl9pPr>
          </a:lstStyle>
          <a:p>
            <a:endParaRPr dirty="0"/>
          </a:p>
        </p:txBody>
      </p:sp>
      <p:sp>
        <p:nvSpPr>
          <p:cNvPr id="204" name="Google Shape;204;p88"/>
          <p:cNvSpPr txBox="1">
            <a:spLocks noGrp="1"/>
          </p:cNvSpPr>
          <p:nvPr>
            <p:ph type="title" idx="3"/>
          </p:nvPr>
        </p:nvSpPr>
        <p:spPr>
          <a:xfrm>
            <a:off x="6306050" y="1730569"/>
            <a:ext cx="5047800" cy="3651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rgbClr val="3F3F3F"/>
              </a:buClr>
              <a:buSzPts val="1600"/>
              <a:buNone/>
              <a:defRPr sz="1600" b="0" i="0">
                <a:solidFill>
                  <a:srgbClr val="3F3F3F"/>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Clr>
                <a:srgbClr val="3F3F3F"/>
              </a:buClr>
              <a:buSzPts val="1600"/>
              <a:buNone/>
              <a:defRPr sz="1600">
                <a:solidFill>
                  <a:srgbClr val="3F3F3F"/>
                </a:solidFill>
              </a:defRPr>
            </a:lvl2pPr>
            <a:lvl3pPr lvl="2" algn="l">
              <a:lnSpc>
                <a:spcPct val="100000"/>
              </a:lnSpc>
              <a:spcBef>
                <a:spcPts val="0"/>
              </a:spcBef>
              <a:spcAft>
                <a:spcPts val="0"/>
              </a:spcAft>
              <a:buClr>
                <a:srgbClr val="3F3F3F"/>
              </a:buClr>
              <a:buSzPts val="1600"/>
              <a:buNone/>
              <a:defRPr sz="1600">
                <a:solidFill>
                  <a:srgbClr val="3F3F3F"/>
                </a:solidFill>
              </a:defRPr>
            </a:lvl3pPr>
            <a:lvl4pPr lvl="3" algn="l">
              <a:lnSpc>
                <a:spcPct val="100000"/>
              </a:lnSpc>
              <a:spcBef>
                <a:spcPts val="0"/>
              </a:spcBef>
              <a:spcAft>
                <a:spcPts val="0"/>
              </a:spcAft>
              <a:buClr>
                <a:srgbClr val="3F3F3F"/>
              </a:buClr>
              <a:buSzPts val="1600"/>
              <a:buNone/>
              <a:defRPr sz="1600">
                <a:solidFill>
                  <a:srgbClr val="3F3F3F"/>
                </a:solidFill>
              </a:defRPr>
            </a:lvl4pPr>
            <a:lvl5pPr lvl="4" algn="l">
              <a:lnSpc>
                <a:spcPct val="100000"/>
              </a:lnSpc>
              <a:spcBef>
                <a:spcPts val="0"/>
              </a:spcBef>
              <a:spcAft>
                <a:spcPts val="0"/>
              </a:spcAft>
              <a:buClr>
                <a:srgbClr val="3F3F3F"/>
              </a:buClr>
              <a:buSzPts val="1600"/>
              <a:buNone/>
              <a:defRPr sz="1600">
                <a:solidFill>
                  <a:srgbClr val="3F3F3F"/>
                </a:solidFill>
              </a:defRPr>
            </a:lvl5pPr>
            <a:lvl6pPr lvl="5" algn="l">
              <a:lnSpc>
                <a:spcPct val="100000"/>
              </a:lnSpc>
              <a:spcBef>
                <a:spcPts val="0"/>
              </a:spcBef>
              <a:spcAft>
                <a:spcPts val="0"/>
              </a:spcAft>
              <a:buClr>
                <a:srgbClr val="3F3F3F"/>
              </a:buClr>
              <a:buSzPts val="1600"/>
              <a:buNone/>
              <a:defRPr sz="1600">
                <a:solidFill>
                  <a:srgbClr val="3F3F3F"/>
                </a:solidFill>
              </a:defRPr>
            </a:lvl6pPr>
            <a:lvl7pPr lvl="6" algn="l">
              <a:lnSpc>
                <a:spcPct val="100000"/>
              </a:lnSpc>
              <a:spcBef>
                <a:spcPts val="0"/>
              </a:spcBef>
              <a:spcAft>
                <a:spcPts val="0"/>
              </a:spcAft>
              <a:buClr>
                <a:srgbClr val="3F3F3F"/>
              </a:buClr>
              <a:buSzPts val="1600"/>
              <a:buNone/>
              <a:defRPr sz="1600">
                <a:solidFill>
                  <a:srgbClr val="3F3F3F"/>
                </a:solidFill>
              </a:defRPr>
            </a:lvl7pPr>
            <a:lvl8pPr lvl="7" algn="l">
              <a:lnSpc>
                <a:spcPct val="100000"/>
              </a:lnSpc>
              <a:spcBef>
                <a:spcPts val="0"/>
              </a:spcBef>
              <a:spcAft>
                <a:spcPts val="0"/>
              </a:spcAft>
              <a:buClr>
                <a:srgbClr val="3F3F3F"/>
              </a:buClr>
              <a:buSzPts val="1600"/>
              <a:buNone/>
              <a:defRPr sz="1600">
                <a:solidFill>
                  <a:srgbClr val="3F3F3F"/>
                </a:solidFill>
              </a:defRPr>
            </a:lvl8pPr>
            <a:lvl9pPr lvl="8" algn="l">
              <a:lnSpc>
                <a:spcPct val="100000"/>
              </a:lnSpc>
              <a:spcBef>
                <a:spcPts val="0"/>
              </a:spcBef>
              <a:spcAft>
                <a:spcPts val="0"/>
              </a:spcAft>
              <a:buClr>
                <a:srgbClr val="3F3F3F"/>
              </a:buClr>
              <a:buSzPts val="1600"/>
              <a:buNone/>
              <a:defRPr sz="1600">
                <a:solidFill>
                  <a:srgbClr val="3F3F3F"/>
                </a:solidFill>
              </a:defRPr>
            </a:lvl9pPr>
          </a:lstStyle>
          <a:p>
            <a:endParaRPr dirty="0"/>
          </a:p>
        </p:txBody>
      </p:sp>
      <p:sp>
        <p:nvSpPr>
          <p:cNvPr id="205" name="Google Shape;205;p88"/>
          <p:cNvSpPr txBox="1">
            <a:spLocks noGrp="1"/>
          </p:cNvSpPr>
          <p:nvPr>
            <p:ph type="subTitle" idx="4"/>
          </p:nvPr>
        </p:nvSpPr>
        <p:spPr>
          <a:xfrm>
            <a:off x="6306050" y="2074919"/>
            <a:ext cx="5047800" cy="365100"/>
          </a:xfrm>
          <a:prstGeom prst="rect">
            <a:avLst/>
          </a:prstGeom>
          <a:noFill/>
          <a:ln>
            <a:noFill/>
          </a:ln>
        </p:spPr>
        <p:txBody>
          <a:bodyPr spcFirstLastPara="1" wrap="square" lIns="0" tIns="45700" rIns="91425" bIns="45700" anchor="ctr" anchorCtr="0">
            <a:noAutofit/>
          </a:bodyPr>
          <a:lstStyle>
            <a:lvl1pPr lvl="0" algn="l">
              <a:lnSpc>
                <a:spcPct val="90000"/>
              </a:lnSpc>
              <a:spcBef>
                <a:spcPts val="1000"/>
              </a:spcBef>
              <a:spcAft>
                <a:spcPts val="0"/>
              </a:spcAft>
              <a:buClr>
                <a:srgbClr val="3F3F3F"/>
              </a:buClr>
              <a:buSzPts val="1400"/>
              <a:buNone/>
              <a:defRPr sz="1400" b="0" i="0">
                <a:solidFill>
                  <a:srgbClr val="3F3F3F"/>
                </a:solidFill>
                <a:latin typeface="Lato" panose="020F0502020204030203" pitchFamily="34" charset="0"/>
                <a:ea typeface="Lato" panose="020F0502020204030203" pitchFamily="34" charset="0"/>
                <a:cs typeface="Lato" panose="020F0502020204030203" pitchFamily="34" charset="0"/>
              </a:defRPr>
            </a:lvl1pPr>
            <a:lvl2pPr lvl="1" algn="l">
              <a:lnSpc>
                <a:spcPct val="90000"/>
              </a:lnSpc>
              <a:spcBef>
                <a:spcPts val="500"/>
              </a:spcBef>
              <a:spcAft>
                <a:spcPts val="0"/>
              </a:spcAft>
              <a:buClr>
                <a:srgbClr val="3F3F3F"/>
              </a:buClr>
              <a:buSzPts val="1792"/>
              <a:buNone/>
              <a:defRPr>
                <a:solidFill>
                  <a:srgbClr val="3F3F3F"/>
                </a:solidFill>
              </a:defRPr>
            </a:lvl2pPr>
            <a:lvl3pPr lvl="2" algn="l">
              <a:lnSpc>
                <a:spcPct val="90000"/>
              </a:lnSpc>
              <a:spcBef>
                <a:spcPts val="500"/>
              </a:spcBef>
              <a:spcAft>
                <a:spcPts val="0"/>
              </a:spcAft>
              <a:buClr>
                <a:srgbClr val="3F3F3F"/>
              </a:buClr>
              <a:buSzPts val="1760"/>
              <a:buNone/>
              <a:defRPr>
                <a:solidFill>
                  <a:srgbClr val="3F3F3F"/>
                </a:solidFill>
              </a:defRPr>
            </a:lvl3pPr>
            <a:lvl4pPr lvl="3" algn="l">
              <a:lnSpc>
                <a:spcPct val="90000"/>
              </a:lnSpc>
              <a:spcBef>
                <a:spcPts val="500"/>
              </a:spcBef>
              <a:spcAft>
                <a:spcPts val="0"/>
              </a:spcAft>
              <a:buClr>
                <a:srgbClr val="3F3F3F"/>
              </a:buClr>
              <a:buSzPts val="1568"/>
              <a:buNone/>
              <a:defRPr>
                <a:solidFill>
                  <a:srgbClr val="3F3F3F"/>
                </a:solidFill>
              </a:defRPr>
            </a:lvl4pPr>
            <a:lvl5pPr lvl="4" algn="l">
              <a:lnSpc>
                <a:spcPct val="90000"/>
              </a:lnSpc>
              <a:spcBef>
                <a:spcPts val="500"/>
              </a:spcBef>
              <a:spcAft>
                <a:spcPts val="0"/>
              </a:spcAft>
              <a:buClr>
                <a:srgbClr val="3F3F3F"/>
              </a:buClr>
              <a:buSzPts val="1568"/>
              <a:buNone/>
              <a:defRPr>
                <a:solidFill>
                  <a:srgbClr val="3F3F3F"/>
                </a:solidFill>
              </a:defRPr>
            </a:lvl5pPr>
            <a:lvl6pPr lvl="5" algn="l">
              <a:lnSpc>
                <a:spcPct val="90000"/>
              </a:lnSpc>
              <a:spcBef>
                <a:spcPts val="500"/>
              </a:spcBef>
              <a:spcAft>
                <a:spcPts val="0"/>
              </a:spcAft>
              <a:buClr>
                <a:srgbClr val="3F3F3F"/>
              </a:buClr>
              <a:buSzPts val="1550"/>
              <a:buNone/>
              <a:defRPr>
                <a:solidFill>
                  <a:srgbClr val="3F3F3F"/>
                </a:solidFill>
              </a:defRPr>
            </a:lvl6pPr>
            <a:lvl7pPr lvl="6" algn="l">
              <a:lnSpc>
                <a:spcPct val="90000"/>
              </a:lnSpc>
              <a:spcBef>
                <a:spcPts val="500"/>
              </a:spcBef>
              <a:spcAft>
                <a:spcPts val="0"/>
              </a:spcAft>
              <a:buClr>
                <a:srgbClr val="3F3F3F"/>
              </a:buClr>
              <a:buSzPts val="1800"/>
              <a:buNone/>
              <a:defRPr>
                <a:solidFill>
                  <a:srgbClr val="3F3F3F"/>
                </a:solidFill>
              </a:defRPr>
            </a:lvl7pPr>
            <a:lvl8pPr lvl="7" algn="l">
              <a:lnSpc>
                <a:spcPct val="90000"/>
              </a:lnSpc>
              <a:spcBef>
                <a:spcPts val="500"/>
              </a:spcBef>
              <a:spcAft>
                <a:spcPts val="0"/>
              </a:spcAft>
              <a:buClr>
                <a:srgbClr val="3F3F3F"/>
              </a:buClr>
              <a:buSzPts val="1800"/>
              <a:buNone/>
              <a:defRPr>
                <a:solidFill>
                  <a:srgbClr val="3F3F3F"/>
                </a:solidFill>
              </a:defRPr>
            </a:lvl8pPr>
            <a:lvl9pPr lvl="8" algn="l">
              <a:lnSpc>
                <a:spcPct val="90000"/>
              </a:lnSpc>
              <a:spcBef>
                <a:spcPts val="500"/>
              </a:spcBef>
              <a:spcAft>
                <a:spcPts val="0"/>
              </a:spcAft>
              <a:buClr>
                <a:srgbClr val="3F3F3F"/>
              </a:buClr>
              <a:buSzPts val="1800"/>
              <a:buNone/>
              <a:defRPr>
                <a:solidFill>
                  <a:srgbClr val="3F3F3F"/>
                </a:solidFill>
              </a:defRPr>
            </a:lvl9pPr>
          </a:lstStyle>
          <a:p>
            <a:endParaRPr dirty="0"/>
          </a:p>
        </p:txBody>
      </p:sp>
      <p:sp>
        <p:nvSpPr>
          <p:cNvPr id="206" name="Google Shape;206;p88"/>
          <p:cNvSpPr txBox="1">
            <a:spLocks noGrp="1"/>
          </p:cNvSpPr>
          <p:nvPr>
            <p:ph type="title" idx="5"/>
          </p:nvPr>
        </p:nvSpPr>
        <p:spPr>
          <a:xfrm>
            <a:off x="6306050" y="2568769"/>
            <a:ext cx="5047800" cy="3651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rgbClr val="3F3F3F"/>
              </a:buClr>
              <a:buSzPts val="1600"/>
              <a:buNone/>
              <a:defRPr sz="1600" b="0" i="0">
                <a:solidFill>
                  <a:srgbClr val="3F3F3F"/>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Clr>
                <a:srgbClr val="3F3F3F"/>
              </a:buClr>
              <a:buSzPts val="1600"/>
              <a:buNone/>
              <a:defRPr sz="1600">
                <a:solidFill>
                  <a:srgbClr val="3F3F3F"/>
                </a:solidFill>
              </a:defRPr>
            </a:lvl2pPr>
            <a:lvl3pPr lvl="2" algn="l">
              <a:lnSpc>
                <a:spcPct val="100000"/>
              </a:lnSpc>
              <a:spcBef>
                <a:spcPts val="0"/>
              </a:spcBef>
              <a:spcAft>
                <a:spcPts val="0"/>
              </a:spcAft>
              <a:buClr>
                <a:srgbClr val="3F3F3F"/>
              </a:buClr>
              <a:buSzPts val="1600"/>
              <a:buNone/>
              <a:defRPr sz="1600">
                <a:solidFill>
                  <a:srgbClr val="3F3F3F"/>
                </a:solidFill>
              </a:defRPr>
            </a:lvl3pPr>
            <a:lvl4pPr lvl="3" algn="l">
              <a:lnSpc>
                <a:spcPct val="100000"/>
              </a:lnSpc>
              <a:spcBef>
                <a:spcPts val="0"/>
              </a:spcBef>
              <a:spcAft>
                <a:spcPts val="0"/>
              </a:spcAft>
              <a:buClr>
                <a:srgbClr val="3F3F3F"/>
              </a:buClr>
              <a:buSzPts val="1600"/>
              <a:buNone/>
              <a:defRPr sz="1600">
                <a:solidFill>
                  <a:srgbClr val="3F3F3F"/>
                </a:solidFill>
              </a:defRPr>
            </a:lvl4pPr>
            <a:lvl5pPr lvl="4" algn="l">
              <a:lnSpc>
                <a:spcPct val="100000"/>
              </a:lnSpc>
              <a:spcBef>
                <a:spcPts val="0"/>
              </a:spcBef>
              <a:spcAft>
                <a:spcPts val="0"/>
              </a:spcAft>
              <a:buClr>
                <a:srgbClr val="3F3F3F"/>
              </a:buClr>
              <a:buSzPts val="1600"/>
              <a:buNone/>
              <a:defRPr sz="1600">
                <a:solidFill>
                  <a:srgbClr val="3F3F3F"/>
                </a:solidFill>
              </a:defRPr>
            </a:lvl5pPr>
            <a:lvl6pPr lvl="5" algn="l">
              <a:lnSpc>
                <a:spcPct val="100000"/>
              </a:lnSpc>
              <a:spcBef>
                <a:spcPts val="0"/>
              </a:spcBef>
              <a:spcAft>
                <a:spcPts val="0"/>
              </a:spcAft>
              <a:buClr>
                <a:srgbClr val="3F3F3F"/>
              </a:buClr>
              <a:buSzPts val="1600"/>
              <a:buNone/>
              <a:defRPr sz="1600">
                <a:solidFill>
                  <a:srgbClr val="3F3F3F"/>
                </a:solidFill>
              </a:defRPr>
            </a:lvl6pPr>
            <a:lvl7pPr lvl="6" algn="l">
              <a:lnSpc>
                <a:spcPct val="100000"/>
              </a:lnSpc>
              <a:spcBef>
                <a:spcPts val="0"/>
              </a:spcBef>
              <a:spcAft>
                <a:spcPts val="0"/>
              </a:spcAft>
              <a:buClr>
                <a:srgbClr val="3F3F3F"/>
              </a:buClr>
              <a:buSzPts val="1600"/>
              <a:buNone/>
              <a:defRPr sz="1600">
                <a:solidFill>
                  <a:srgbClr val="3F3F3F"/>
                </a:solidFill>
              </a:defRPr>
            </a:lvl7pPr>
            <a:lvl8pPr lvl="7" algn="l">
              <a:lnSpc>
                <a:spcPct val="100000"/>
              </a:lnSpc>
              <a:spcBef>
                <a:spcPts val="0"/>
              </a:spcBef>
              <a:spcAft>
                <a:spcPts val="0"/>
              </a:spcAft>
              <a:buClr>
                <a:srgbClr val="3F3F3F"/>
              </a:buClr>
              <a:buSzPts val="1600"/>
              <a:buNone/>
              <a:defRPr sz="1600">
                <a:solidFill>
                  <a:srgbClr val="3F3F3F"/>
                </a:solidFill>
              </a:defRPr>
            </a:lvl8pPr>
            <a:lvl9pPr lvl="8" algn="l">
              <a:lnSpc>
                <a:spcPct val="100000"/>
              </a:lnSpc>
              <a:spcBef>
                <a:spcPts val="0"/>
              </a:spcBef>
              <a:spcAft>
                <a:spcPts val="0"/>
              </a:spcAft>
              <a:buClr>
                <a:srgbClr val="3F3F3F"/>
              </a:buClr>
              <a:buSzPts val="1600"/>
              <a:buNone/>
              <a:defRPr sz="1600">
                <a:solidFill>
                  <a:srgbClr val="3F3F3F"/>
                </a:solidFill>
              </a:defRPr>
            </a:lvl9pPr>
          </a:lstStyle>
          <a:p>
            <a:endParaRPr dirty="0"/>
          </a:p>
        </p:txBody>
      </p:sp>
      <p:sp>
        <p:nvSpPr>
          <p:cNvPr id="207" name="Google Shape;207;p88"/>
          <p:cNvSpPr txBox="1">
            <a:spLocks noGrp="1"/>
          </p:cNvSpPr>
          <p:nvPr>
            <p:ph type="subTitle" idx="6"/>
          </p:nvPr>
        </p:nvSpPr>
        <p:spPr>
          <a:xfrm>
            <a:off x="6306050" y="2913119"/>
            <a:ext cx="5047800" cy="365100"/>
          </a:xfrm>
          <a:prstGeom prst="rect">
            <a:avLst/>
          </a:prstGeom>
          <a:noFill/>
          <a:ln>
            <a:noFill/>
          </a:ln>
        </p:spPr>
        <p:txBody>
          <a:bodyPr spcFirstLastPara="1" wrap="square" lIns="0" tIns="45700" rIns="91425" bIns="45700" anchor="ctr" anchorCtr="0">
            <a:noAutofit/>
          </a:bodyPr>
          <a:lstStyle>
            <a:lvl1pPr lvl="0" algn="l">
              <a:lnSpc>
                <a:spcPct val="90000"/>
              </a:lnSpc>
              <a:spcBef>
                <a:spcPts val="1000"/>
              </a:spcBef>
              <a:spcAft>
                <a:spcPts val="0"/>
              </a:spcAft>
              <a:buClr>
                <a:srgbClr val="3F3F3F"/>
              </a:buClr>
              <a:buSzPts val="1400"/>
              <a:buNone/>
              <a:defRPr sz="1400" b="0" i="0">
                <a:solidFill>
                  <a:srgbClr val="3F3F3F"/>
                </a:solidFill>
                <a:latin typeface="Lato" panose="020F0502020204030203" pitchFamily="34" charset="0"/>
                <a:ea typeface="Lato" panose="020F0502020204030203" pitchFamily="34" charset="0"/>
                <a:cs typeface="Lato" panose="020F0502020204030203" pitchFamily="34" charset="0"/>
              </a:defRPr>
            </a:lvl1pPr>
            <a:lvl2pPr lvl="1" algn="l">
              <a:lnSpc>
                <a:spcPct val="90000"/>
              </a:lnSpc>
              <a:spcBef>
                <a:spcPts val="500"/>
              </a:spcBef>
              <a:spcAft>
                <a:spcPts val="0"/>
              </a:spcAft>
              <a:buClr>
                <a:srgbClr val="3F3F3F"/>
              </a:buClr>
              <a:buSzPts val="1792"/>
              <a:buNone/>
              <a:defRPr>
                <a:solidFill>
                  <a:srgbClr val="3F3F3F"/>
                </a:solidFill>
              </a:defRPr>
            </a:lvl2pPr>
            <a:lvl3pPr lvl="2" algn="l">
              <a:lnSpc>
                <a:spcPct val="90000"/>
              </a:lnSpc>
              <a:spcBef>
                <a:spcPts val="500"/>
              </a:spcBef>
              <a:spcAft>
                <a:spcPts val="0"/>
              </a:spcAft>
              <a:buClr>
                <a:srgbClr val="3F3F3F"/>
              </a:buClr>
              <a:buSzPts val="1760"/>
              <a:buNone/>
              <a:defRPr>
                <a:solidFill>
                  <a:srgbClr val="3F3F3F"/>
                </a:solidFill>
              </a:defRPr>
            </a:lvl3pPr>
            <a:lvl4pPr lvl="3" algn="l">
              <a:lnSpc>
                <a:spcPct val="90000"/>
              </a:lnSpc>
              <a:spcBef>
                <a:spcPts val="500"/>
              </a:spcBef>
              <a:spcAft>
                <a:spcPts val="0"/>
              </a:spcAft>
              <a:buClr>
                <a:srgbClr val="3F3F3F"/>
              </a:buClr>
              <a:buSzPts val="1568"/>
              <a:buNone/>
              <a:defRPr>
                <a:solidFill>
                  <a:srgbClr val="3F3F3F"/>
                </a:solidFill>
              </a:defRPr>
            </a:lvl4pPr>
            <a:lvl5pPr lvl="4" algn="l">
              <a:lnSpc>
                <a:spcPct val="90000"/>
              </a:lnSpc>
              <a:spcBef>
                <a:spcPts val="500"/>
              </a:spcBef>
              <a:spcAft>
                <a:spcPts val="0"/>
              </a:spcAft>
              <a:buClr>
                <a:srgbClr val="3F3F3F"/>
              </a:buClr>
              <a:buSzPts val="1568"/>
              <a:buNone/>
              <a:defRPr>
                <a:solidFill>
                  <a:srgbClr val="3F3F3F"/>
                </a:solidFill>
              </a:defRPr>
            </a:lvl5pPr>
            <a:lvl6pPr lvl="5" algn="l">
              <a:lnSpc>
                <a:spcPct val="90000"/>
              </a:lnSpc>
              <a:spcBef>
                <a:spcPts val="500"/>
              </a:spcBef>
              <a:spcAft>
                <a:spcPts val="0"/>
              </a:spcAft>
              <a:buClr>
                <a:srgbClr val="3F3F3F"/>
              </a:buClr>
              <a:buSzPts val="1550"/>
              <a:buNone/>
              <a:defRPr>
                <a:solidFill>
                  <a:srgbClr val="3F3F3F"/>
                </a:solidFill>
              </a:defRPr>
            </a:lvl6pPr>
            <a:lvl7pPr lvl="6" algn="l">
              <a:lnSpc>
                <a:spcPct val="90000"/>
              </a:lnSpc>
              <a:spcBef>
                <a:spcPts val="500"/>
              </a:spcBef>
              <a:spcAft>
                <a:spcPts val="0"/>
              </a:spcAft>
              <a:buClr>
                <a:srgbClr val="3F3F3F"/>
              </a:buClr>
              <a:buSzPts val="1800"/>
              <a:buNone/>
              <a:defRPr>
                <a:solidFill>
                  <a:srgbClr val="3F3F3F"/>
                </a:solidFill>
              </a:defRPr>
            </a:lvl7pPr>
            <a:lvl8pPr lvl="7" algn="l">
              <a:lnSpc>
                <a:spcPct val="90000"/>
              </a:lnSpc>
              <a:spcBef>
                <a:spcPts val="500"/>
              </a:spcBef>
              <a:spcAft>
                <a:spcPts val="0"/>
              </a:spcAft>
              <a:buClr>
                <a:srgbClr val="3F3F3F"/>
              </a:buClr>
              <a:buSzPts val="1800"/>
              <a:buNone/>
              <a:defRPr>
                <a:solidFill>
                  <a:srgbClr val="3F3F3F"/>
                </a:solidFill>
              </a:defRPr>
            </a:lvl8pPr>
            <a:lvl9pPr lvl="8" algn="l">
              <a:lnSpc>
                <a:spcPct val="90000"/>
              </a:lnSpc>
              <a:spcBef>
                <a:spcPts val="500"/>
              </a:spcBef>
              <a:spcAft>
                <a:spcPts val="0"/>
              </a:spcAft>
              <a:buClr>
                <a:srgbClr val="3F3F3F"/>
              </a:buClr>
              <a:buSzPts val="1800"/>
              <a:buNone/>
              <a:defRPr>
                <a:solidFill>
                  <a:srgbClr val="3F3F3F"/>
                </a:solidFill>
              </a:defRPr>
            </a:lvl9pPr>
          </a:lstStyle>
          <a:p>
            <a:endParaRPr dirty="0"/>
          </a:p>
        </p:txBody>
      </p:sp>
      <p:sp>
        <p:nvSpPr>
          <p:cNvPr id="208" name="Google Shape;208;p88"/>
          <p:cNvSpPr txBox="1">
            <a:spLocks noGrp="1"/>
          </p:cNvSpPr>
          <p:nvPr>
            <p:ph type="subTitle" idx="7"/>
          </p:nvPr>
        </p:nvSpPr>
        <p:spPr>
          <a:xfrm>
            <a:off x="4516396" y="929691"/>
            <a:ext cx="1690800" cy="555900"/>
          </a:xfrm>
          <a:prstGeom prst="rect">
            <a:avLst/>
          </a:prstGeom>
          <a:noFill/>
          <a:ln>
            <a:noFill/>
          </a:ln>
        </p:spPr>
        <p:txBody>
          <a:bodyPr spcFirstLastPara="1" wrap="square" lIns="0" tIns="45700" rIns="91425" bIns="45700" anchor="t" anchorCtr="0">
            <a:noAutofit/>
          </a:bodyPr>
          <a:lstStyle>
            <a:lvl1pPr lvl="0" algn="l">
              <a:lnSpc>
                <a:spcPct val="115000"/>
              </a:lnSpc>
              <a:spcBef>
                <a:spcPts val="1000"/>
              </a:spcBef>
              <a:spcAft>
                <a:spcPts val="0"/>
              </a:spcAft>
              <a:buClr>
                <a:srgbClr val="B83A4B"/>
              </a:buClr>
              <a:buSzPts val="1400"/>
              <a:buNone/>
              <a:defRPr sz="1400" b="0" i="0">
                <a:solidFill>
                  <a:srgbClr val="B83A4B"/>
                </a:solidFill>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500"/>
              </a:spcBef>
              <a:spcAft>
                <a:spcPts val="0"/>
              </a:spcAft>
              <a:buClr>
                <a:srgbClr val="B83A4B"/>
              </a:buClr>
              <a:buSzPts val="1792"/>
              <a:buNone/>
              <a:defRPr>
                <a:solidFill>
                  <a:srgbClr val="B83A4B"/>
                </a:solidFill>
              </a:defRPr>
            </a:lvl2pPr>
            <a:lvl3pPr lvl="2" algn="l">
              <a:lnSpc>
                <a:spcPct val="115000"/>
              </a:lnSpc>
              <a:spcBef>
                <a:spcPts val="500"/>
              </a:spcBef>
              <a:spcAft>
                <a:spcPts val="0"/>
              </a:spcAft>
              <a:buClr>
                <a:srgbClr val="B83A4B"/>
              </a:buClr>
              <a:buSzPts val="1760"/>
              <a:buNone/>
              <a:defRPr>
                <a:solidFill>
                  <a:srgbClr val="B83A4B"/>
                </a:solidFill>
              </a:defRPr>
            </a:lvl3pPr>
            <a:lvl4pPr lvl="3" algn="l">
              <a:lnSpc>
                <a:spcPct val="115000"/>
              </a:lnSpc>
              <a:spcBef>
                <a:spcPts val="500"/>
              </a:spcBef>
              <a:spcAft>
                <a:spcPts val="0"/>
              </a:spcAft>
              <a:buClr>
                <a:srgbClr val="B83A4B"/>
              </a:buClr>
              <a:buSzPts val="1568"/>
              <a:buNone/>
              <a:defRPr>
                <a:solidFill>
                  <a:srgbClr val="B83A4B"/>
                </a:solidFill>
              </a:defRPr>
            </a:lvl4pPr>
            <a:lvl5pPr lvl="4" algn="l">
              <a:lnSpc>
                <a:spcPct val="115000"/>
              </a:lnSpc>
              <a:spcBef>
                <a:spcPts val="500"/>
              </a:spcBef>
              <a:spcAft>
                <a:spcPts val="0"/>
              </a:spcAft>
              <a:buClr>
                <a:srgbClr val="B83A4B"/>
              </a:buClr>
              <a:buSzPts val="1568"/>
              <a:buNone/>
              <a:defRPr>
                <a:solidFill>
                  <a:srgbClr val="B83A4B"/>
                </a:solidFill>
              </a:defRPr>
            </a:lvl5pPr>
            <a:lvl6pPr lvl="5" algn="l">
              <a:lnSpc>
                <a:spcPct val="115000"/>
              </a:lnSpc>
              <a:spcBef>
                <a:spcPts val="500"/>
              </a:spcBef>
              <a:spcAft>
                <a:spcPts val="0"/>
              </a:spcAft>
              <a:buClr>
                <a:srgbClr val="B83A4B"/>
              </a:buClr>
              <a:buSzPts val="1550"/>
              <a:buNone/>
              <a:defRPr>
                <a:solidFill>
                  <a:srgbClr val="B83A4B"/>
                </a:solidFill>
              </a:defRPr>
            </a:lvl6pPr>
            <a:lvl7pPr lvl="6" algn="l">
              <a:lnSpc>
                <a:spcPct val="115000"/>
              </a:lnSpc>
              <a:spcBef>
                <a:spcPts val="500"/>
              </a:spcBef>
              <a:spcAft>
                <a:spcPts val="0"/>
              </a:spcAft>
              <a:buClr>
                <a:srgbClr val="B83A4B"/>
              </a:buClr>
              <a:buSzPts val="1800"/>
              <a:buNone/>
              <a:defRPr>
                <a:solidFill>
                  <a:srgbClr val="B83A4B"/>
                </a:solidFill>
              </a:defRPr>
            </a:lvl7pPr>
            <a:lvl8pPr lvl="7" algn="l">
              <a:lnSpc>
                <a:spcPct val="115000"/>
              </a:lnSpc>
              <a:spcBef>
                <a:spcPts val="500"/>
              </a:spcBef>
              <a:spcAft>
                <a:spcPts val="0"/>
              </a:spcAft>
              <a:buClr>
                <a:srgbClr val="B83A4B"/>
              </a:buClr>
              <a:buSzPts val="1800"/>
              <a:buNone/>
              <a:defRPr>
                <a:solidFill>
                  <a:srgbClr val="B83A4B"/>
                </a:solidFill>
              </a:defRPr>
            </a:lvl8pPr>
            <a:lvl9pPr lvl="8" algn="l">
              <a:lnSpc>
                <a:spcPct val="115000"/>
              </a:lnSpc>
              <a:spcBef>
                <a:spcPts val="500"/>
              </a:spcBef>
              <a:spcAft>
                <a:spcPts val="0"/>
              </a:spcAft>
              <a:buClr>
                <a:srgbClr val="B83A4B"/>
              </a:buClr>
              <a:buSzPts val="1800"/>
              <a:buNone/>
              <a:defRPr>
                <a:solidFill>
                  <a:srgbClr val="B83A4B"/>
                </a:solidFill>
              </a:defRPr>
            </a:lvl9pPr>
          </a:lstStyle>
          <a:p>
            <a:endParaRPr dirty="0"/>
          </a:p>
        </p:txBody>
      </p:sp>
      <p:sp>
        <p:nvSpPr>
          <p:cNvPr id="209" name="Google Shape;209;p88"/>
          <p:cNvSpPr txBox="1">
            <a:spLocks noGrp="1"/>
          </p:cNvSpPr>
          <p:nvPr>
            <p:ph type="subTitle" idx="8"/>
          </p:nvPr>
        </p:nvSpPr>
        <p:spPr>
          <a:xfrm>
            <a:off x="4516396" y="1766993"/>
            <a:ext cx="1690800" cy="555900"/>
          </a:xfrm>
          <a:prstGeom prst="rect">
            <a:avLst/>
          </a:prstGeom>
          <a:noFill/>
          <a:ln>
            <a:noFill/>
          </a:ln>
        </p:spPr>
        <p:txBody>
          <a:bodyPr spcFirstLastPara="1" wrap="square" lIns="0" tIns="45700" rIns="91425" bIns="45700" anchor="t" anchorCtr="0">
            <a:noAutofit/>
          </a:bodyPr>
          <a:lstStyle>
            <a:lvl1pPr lvl="0" algn="l">
              <a:lnSpc>
                <a:spcPct val="115000"/>
              </a:lnSpc>
              <a:spcBef>
                <a:spcPts val="1000"/>
              </a:spcBef>
              <a:spcAft>
                <a:spcPts val="0"/>
              </a:spcAft>
              <a:buClr>
                <a:srgbClr val="B83A4B"/>
              </a:buClr>
              <a:buSzPts val="1400"/>
              <a:buNone/>
              <a:defRPr sz="1400" b="0" i="0">
                <a:solidFill>
                  <a:srgbClr val="B83A4B"/>
                </a:solidFill>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500"/>
              </a:spcBef>
              <a:spcAft>
                <a:spcPts val="0"/>
              </a:spcAft>
              <a:buClr>
                <a:srgbClr val="B83A4B"/>
              </a:buClr>
              <a:buSzPts val="1792"/>
              <a:buNone/>
              <a:defRPr>
                <a:solidFill>
                  <a:srgbClr val="B83A4B"/>
                </a:solidFill>
              </a:defRPr>
            </a:lvl2pPr>
            <a:lvl3pPr lvl="2" algn="l">
              <a:lnSpc>
                <a:spcPct val="115000"/>
              </a:lnSpc>
              <a:spcBef>
                <a:spcPts val="500"/>
              </a:spcBef>
              <a:spcAft>
                <a:spcPts val="0"/>
              </a:spcAft>
              <a:buClr>
                <a:srgbClr val="B83A4B"/>
              </a:buClr>
              <a:buSzPts val="1760"/>
              <a:buNone/>
              <a:defRPr>
                <a:solidFill>
                  <a:srgbClr val="B83A4B"/>
                </a:solidFill>
              </a:defRPr>
            </a:lvl3pPr>
            <a:lvl4pPr lvl="3" algn="l">
              <a:lnSpc>
                <a:spcPct val="115000"/>
              </a:lnSpc>
              <a:spcBef>
                <a:spcPts val="500"/>
              </a:spcBef>
              <a:spcAft>
                <a:spcPts val="0"/>
              </a:spcAft>
              <a:buClr>
                <a:srgbClr val="B83A4B"/>
              </a:buClr>
              <a:buSzPts val="1568"/>
              <a:buNone/>
              <a:defRPr>
                <a:solidFill>
                  <a:srgbClr val="B83A4B"/>
                </a:solidFill>
              </a:defRPr>
            </a:lvl4pPr>
            <a:lvl5pPr lvl="4" algn="l">
              <a:lnSpc>
                <a:spcPct val="115000"/>
              </a:lnSpc>
              <a:spcBef>
                <a:spcPts val="500"/>
              </a:spcBef>
              <a:spcAft>
                <a:spcPts val="0"/>
              </a:spcAft>
              <a:buClr>
                <a:srgbClr val="B83A4B"/>
              </a:buClr>
              <a:buSzPts val="1568"/>
              <a:buNone/>
              <a:defRPr>
                <a:solidFill>
                  <a:srgbClr val="B83A4B"/>
                </a:solidFill>
              </a:defRPr>
            </a:lvl5pPr>
            <a:lvl6pPr lvl="5" algn="l">
              <a:lnSpc>
                <a:spcPct val="115000"/>
              </a:lnSpc>
              <a:spcBef>
                <a:spcPts val="500"/>
              </a:spcBef>
              <a:spcAft>
                <a:spcPts val="0"/>
              </a:spcAft>
              <a:buClr>
                <a:srgbClr val="B83A4B"/>
              </a:buClr>
              <a:buSzPts val="1550"/>
              <a:buNone/>
              <a:defRPr>
                <a:solidFill>
                  <a:srgbClr val="B83A4B"/>
                </a:solidFill>
              </a:defRPr>
            </a:lvl6pPr>
            <a:lvl7pPr lvl="6" algn="l">
              <a:lnSpc>
                <a:spcPct val="115000"/>
              </a:lnSpc>
              <a:spcBef>
                <a:spcPts val="500"/>
              </a:spcBef>
              <a:spcAft>
                <a:spcPts val="0"/>
              </a:spcAft>
              <a:buClr>
                <a:srgbClr val="B83A4B"/>
              </a:buClr>
              <a:buSzPts val="1800"/>
              <a:buNone/>
              <a:defRPr>
                <a:solidFill>
                  <a:srgbClr val="B83A4B"/>
                </a:solidFill>
              </a:defRPr>
            </a:lvl7pPr>
            <a:lvl8pPr lvl="7" algn="l">
              <a:lnSpc>
                <a:spcPct val="115000"/>
              </a:lnSpc>
              <a:spcBef>
                <a:spcPts val="500"/>
              </a:spcBef>
              <a:spcAft>
                <a:spcPts val="0"/>
              </a:spcAft>
              <a:buClr>
                <a:srgbClr val="B83A4B"/>
              </a:buClr>
              <a:buSzPts val="1800"/>
              <a:buNone/>
              <a:defRPr>
                <a:solidFill>
                  <a:srgbClr val="B83A4B"/>
                </a:solidFill>
              </a:defRPr>
            </a:lvl8pPr>
            <a:lvl9pPr lvl="8" algn="l">
              <a:lnSpc>
                <a:spcPct val="115000"/>
              </a:lnSpc>
              <a:spcBef>
                <a:spcPts val="500"/>
              </a:spcBef>
              <a:spcAft>
                <a:spcPts val="0"/>
              </a:spcAft>
              <a:buClr>
                <a:srgbClr val="B83A4B"/>
              </a:buClr>
              <a:buSzPts val="1800"/>
              <a:buNone/>
              <a:defRPr>
                <a:solidFill>
                  <a:srgbClr val="B83A4B"/>
                </a:solidFill>
              </a:defRPr>
            </a:lvl9pPr>
          </a:lstStyle>
          <a:p>
            <a:endParaRPr dirty="0"/>
          </a:p>
        </p:txBody>
      </p:sp>
      <p:sp>
        <p:nvSpPr>
          <p:cNvPr id="210" name="Google Shape;210;p88"/>
          <p:cNvSpPr txBox="1">
            <a:spLocks noGrp="1"/>
          </p:cNvSpPr>
          <p:nvPr>
            <p:ph type="subTitle" idx="9"/>
          </p:nvPr>
        </p:nvSpPr>
        <p:spPr>
          <a:xfrm>
            <a:off x="4517133" y="2597093"/>
            <a:ext cx="1690800" cy="555900"/>
          </a:xfrm>
          <a:prstGeom prst="rect">
            <a:avLst/>
          </a:prstGeom>
          <a:noFill/>
          <a:ln>
            <a:noFill/>
          </a:ln>
        </p:spPr>
        <p:txBody>
          <a:bodyPr spcFirstLastPara="1" wrap="square" lIns="0" tIns="45700" rIns="91425" bIns="45700" anchor="t" anchorCtr="0">
            <a:noAutofit/>
          </a:bodyPr>
          <a:lstStyle>
            <a:lvl1pPr lvl="0" algn="l">
              <a:lnSpc>
                <a:spcPct val="115000"/>
              </a:lnSpc>
              <a:spcBef>
                <a:spcPts val="1000"/>
              </a:spcBef>
              <a:spcAft>
                <a:spcPts val="0"/>
              </a:spcAft>
              <a:buClr>
                <a:srgbClr val="B83A4B"/>
              </a:buClr>
              <a:buSzPts val="1400"/>
              <a:buNone/>
              <a:defRPr sz="1400" b="0" i="0">
                <a:solidFill>
                  <a:srgbClr val="B83A4B"/>
                </a:solidFill>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500"/>
              </a:spcBef>
              <a:spcAft>
                <a:spcPts val="0"/>
              </a:spcAft>
              <a:buClr>
                <a:srgbClr val="B83A4B"/>
              </a:buClr>
              <a:buSzPts val="1792"/>
              <a:buNone/>
              <a:defRPr>
                <a:solidFill>
                  <a:srgbClr val="B83A4B"/>
                </a:solidFill>
              </a:defRPr>
            </a:lvl2pPr>
            <a:lvl3pPr lvl="2" algn="l">
              <a:lnSpc>
                <a:spcPct val="115000"/>
              </a:lnSpc>
              <a:spcBef>
                <a:spcPts val="500"/>
              </a:spcBef>
              <a:spcAft>
                <a:spcPts val="0"/>
              </a:spcAft>
              <a:buClr>
                <a:srgbClr val="B83A4B"/>
              </a:buClr>
              <a:buSzPts val="1760"/>
              <a:buNone/>
              <a:defRPr>
                <a:solidFill>
                  <a:srgbClr val="B83A4B"/>
                </a:solidFill>
              </a:defRPr>
            </a:lvl3pPr>
            <a:lvl4pPr lvl="3" algn="l">
              <a:lnSpc>
                <a:spcPct val="115000"/>
              </a:lnSpc>
              <a:spcBef>
                <a:spcPts val="500"/>
              </a:spcBef>
              <a:spcAft>
                <a:spcPts val="0"/>
              </a:spcAft>
              <a:buClr>
                <a:srgbClr val="B83A4B"/>
              </a:buClr>
              <a:buSzPts val="1568"/>
              <a:buNone/>
              <a:defRPr>
                <a:solidFill>
                  <a:srgbClr val="B83A4B"/>
                </a:solidFill>
              </a:defRPr>
            </a:lvl4pPr>
            <a:lvl5pPr lvl="4" algn="l">
              <a:lnSpc>
                <a:spcPct val="115000"/>
              </a:lnSpc>
              <a:spcBef>
                <a:spcPts val="500"/>
              </a:spcBef>
              <a:spcAft>
                <a:spcPts val="0"/>
              </a:spcAft>
              <a:buClr>
                <a:srgbClr val="B83A4B"/>
              </a:buClr>
              <a:buSzPts val="1568"/>
              <a:buNone/>
              <a:defRPr>
                <a:solidFill>
                  <a:srgbClr val="B83A4B"/>
                </a:solidFill>
              </a:defRPr>
            </a:lvl5pPr>
            <a:lvl6pPr lvl="5" algn="l">
              <a:lnSpc>
                <a:spcPct val="115000"/>
              </a:lnSpc>
              <a:spcBef>
                <a:spcPts val="500"/>
              </a:spcBef>
              <a:spcAft>
                <a:spcPts val="0"/>
              </a:spcAft>
              <a:buClr>
                <a:srgbClr val="B83A4B"/>
              </a:buClr>
              <a:buSzPts val="1550"/>
              <a:buNone/>
              <a:defRPr>
                <a:solidFill>
                  <a:srgbClr val="B83A4B"/>
                </a:solidFill>
              </a:defRPr>
            </a:lvl6pPr>
            <a:lvl7pPr lvl="6" algn="l">
              <a:lnSpc>
                <a:spcPct val="115000"/>
              </a:lnSpc>
              <a:spcBef>
                <a:spcPts val="500"/>
              </a:spcBef>
              <a:spcAft>
                <a:spcPts val="0"/>
              </a:spcAft>
              <a:buClr>
                <a:srgbClr val="B83A4B"/>
              </a:buClr>
              <a:buSzPts val="1800"/>
              <a:buNone/>
              <a:defRPr>
                <a:solidFill>
                  <a:srgbClr val="B83A4B"/>
                </a:solidFill>
              </a:defRPr>
            </a:lvl7pPr>
            <a:lvl8pPr lvl="7" algn="l">
              <a:lnSpc>
                <a:spcPct val="115000"/>
              </a:lnSpc>
              <a:spcBef>
                <a:spcPts val="500"/>
              </a:spcBef>
              <a:spcAft>
                <a:spcPts val="0"/>
              </a:spcAft>
              <a:buClr>
                <a:srgbClr val="B83A4B"/>
              </a:buClr>
              <a:buSzPts val="1800"/>
              <a:buNone/>
              <a:defRPr>
                <a:solidFill>
                  <a:srgbClr val="B83A4B"/>
                </a:solidFill>
              </a:defRPr>
            </a:lvl8pPr>
            <a:lvl9pPr lvl="8" algn="l">
              <a:lnSpc>
                <a:spcPct val="115000"/>
              </a:lnSpc>
              <a:spcBef>
                <a:spcPts val="500"/>
              </a:spcBef>
              <a:spcAft>
                <a:spcPts val="0"/>
              </a:spcAft>
              <a:buClr>
                <a:srgbClr val="B83A4B"/>
              </a:buClr>
              <a:buSzPts val="1800"/>
              <a:buNone/>
              <a:defRPr>
                <a:solidFill>
                  <a:srgbClr val="B83A4B"/>
                </a:solidFill>
              </a:defRPr>
            </a:lvl9pPr>
          </a:lstStyle>
          <a:p>
            <a:endParaRPr dirty="0"/>
          </a:p>
        </p:txBody>
      </p:sp>
      <p:sp>
        <p:nvSpPr>
          <p:cNvPr id="211" name="Google Shape;211;p88"/>
          <p:cNvSpPr txBox="1">
            <a:spLocks noGrp="1"/>
          </p:cNvSpPr>
          <p:nvPr>
            <p:ph type="title" idx="13"/>
          </p:nvPr>
        </p:nvSpPr>
        <p:spPr>
          <a:xfrm>
            <a:off x="6306797" y="3405313"/>
            <a:ext cx="5047800" cy="3651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rgbClr val="3F3F3F"/>
              </a:buClr>
              <a:buSzPts val="1600"/>
              <a:buNone/>
              <a:defRPr sz="1600" b="0" i="0">
                <a:solidFill>
                  <a:srgbClr val="3F3F3F"/>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Clr>
                <a:srgbClr val="3F3F3F"/>
              </a:buClr>
              <a:buSzPts val="1600"/>
              <a:buNone/>
              <a:defRPr sz="1600">
                <a:solidFill>
                  <a:srgbClr val="3F3F3F"/>
                </a:solidFill>
              </a:defRPr>
            </a:lvl2pPr>
            <a:lvl3pPr lvl="2" algn="l">
              <a:lnSpc>
                <a:spcPct val="100000"/>
              </a:lnSpc>
              <a:spcBef>
                <a:spcPts val="0"/>
              </a:spcBef>
              <a:spcAft>
                <a:spcPts val="0"/>
              </a:spcAft>
              <a:buClr>
                <a:srgbClr val="3F3F3F"/>
              </a:buClr>
              <a:buSzPts val="1600"/>
              <a:buNone/>
              <a:defRPr sz="1600">
                <a:solidFill>
                  <a:srgbClr val="3F3F3F"/>
                </a:solidFill>
              </a:defRPr>
            </a:lvl3pPr>
            <a:lvl4pPr lvl="3" algn="l">
              <a:lnSpc>
                <a:spcPct val="100000"/>
              </a:lnSpc>
              <a:spcBef>
                <a:spcPts val="0"/>
              </a:spcBef>
              <a:spcAft>
                <a:spcPts val="0"/>
              </a:spcAft>
              <a:buClr>
                <a:srgbClr val="3F3F3F"/>
              </a:buClr>
              <a:buSzPts val="1600"/>
              <a:buNone/>
              <a:defRPr sz="1600">
                <a:solidFill>
                  <a:srgbClr val="3F3F3F"/>
                </a:solidFill>
              </a:defRPr>
            </a:lvl4pPr>
            <a:lvl5pPr lvl="4" algn="l">
              <a:lnSpc>
                <a:spcPct val="100000"/>
              </a:lnSpc>
              <a:spcBef>
                <a:spcPts val="0"/>
              </a:spcBef>
              <a:spcAft>
                <a:spcPts val="0"/>
              </a:spcAft>
              <a:buClr>
                <a:srgbClr val="3F3F3F"/>
              </a:buClr>
              <a:buSzPts val="1600"/>
              <a:buNone/>
              <a:defRPr sz="1600">
                <a:solidFill>
                  <a:srgbClr val="3F3F3F"/>
                </a:solidFill>
              </a:defRPr>
            </a:lvl5pPr>
            <a:lvl6pPr lvl="5" algn="l">
              <a:lnSpc>
                <a:spcPct val="100000"/>
              </a:lnSpc>
              <a:spcBef>
                <a:spcPts val="0"/>
              </a:spcBef>
              <a:spcAft>
                <a:spcPts val="0"/>
              </a:spcAft>
              <a:buClr>
                <a:srgbClr val="3F3F3F"/>
              </a:buClr>
              <a:buSzPts val="1600"/>
              <a:buNone/>
              <a:defRPr sz="1600">
                <a:solidFill>
                  <a:srgbClr val="3F3F3F"/>
                </a:solidFill>
              </a:defRPr>
            </a:lvl6pPr>
            <a:lvl7pPr lvl="6" algn="l">
              <a:lnSpc>
                <a:spcPct val="100000"/>
              </a:lnSpc>
              <a:spcBef>
                <a:spcPts val="0"/>
              </a:spcBef>
              <a:spcAft>
                <a:spcPts val="0"/>
              </a:spcAft>
              <a:buClr>
                <a:srgbClr val="3F3F3F"/>
              </a:buClr>
              <a:buSzPts val="1600"/>
              <a:buNone/>
              <a:defRPr sz="1600">
                <a:solidFill>
                  <a:srgbClr val="3F3F3F"/>
                </a:solidFill>
              </a:defRPr>
            </a:lvl7pPr>
            <a:lvl8pPr lvl="7" algn="l">
              <a:lnSpc>
                <a:spcPct val="100000"/>
              </a:lnSpc>
              <a:spcBef>
                <a:spcPts val="0"/>
              </a:spcBef>
              <a:spcAft>
                <a:spcPts val="0"/>
              </a:spcAft>
              <a:buClr>
                <a:srgbClr val="3F3F3F"/>
              </a:buClr>
              <a:buSzPts val="1600"/>
              <a:buNone/>
              <a:defRPr sz="1600">
                <a:solidFill>
                  <a:srgbClr val="3F3F3F"/>
                </a:solidFill>
              </a:defRPr>
            </a:lvl8pPr>
            <a:lvl9pPr lvl="8" algn="l">
              <a:lnSpc>
                <a:spcPct val="100000"/>
              </a:lnSpc>
              <a:spcBef>
                <a:spcPts val="0"/>
              </a:spcBef>
              <a:spcAft>
                <a:spcPts val="0"/>
              </a:spcAft>
              <a:buClr>
                <a:srgbClr val="3F3F3F"/>
              </a:buClr>
              <a:buSzPts val="1600"/>
              <a:buNone/>
              <a:defRPr sz="1600">
                <a:solidFill>
                  <a:srgbClr val="3F3F3F"/>
                </a:solidFill>
              </a:defRPr>
            </a:lvl9pPr>
          </a:lstStyle>
          <a:p>
            <a:endParaRPr dirty="0"/>
          </a:p>
        </p:txBody>
      </p:sp>
      <p:sp>
        <p:nvSpPr>
          <p:cNvPr id="212" name="Google Shape;212;p88"/>
          <p:cNvSpPr txBox="1">
            <a:spLocks noGrp="1"/>
          </p:cNvSpPr>
          <p:nvPr>
            <p:ph type="subTitle" idx="14"/>
          </p:nvPr>
        </p:nvSpPr>
        <p:spPr>
          <a:xfrm>
            <a:off x="6306797" y="3749663"/>
            <a:ext cx="5047800" cy="365100"/>
          </a:xfrm>
          <a:prstGeom prst="rect">
            <a:avLst/>
          </a:prstGeom>
          <a:noFill/>
          <a:ln>
            <a:noFill/>
          </a:ln>
        </p:spPr>
        <p:txBody>
          <a:bodyPr spcFirstLastPara="1" wrap="square" lIns="0" tIns="45700" rIns="91425" bIns="45700" anchor="ctr" anchorCtr="0">
            <a:noAutofit/>
          </a:bodyPr>
          <a:lstStyle>
            <a:lvl1pPr lvl="0" algn="l">
              <a:lnSpc>
                <a:spcPct val="90000"/>
              </a:lnSpc>
              <a:spcBef>
                <a:spcPts val="1000"/>
              </a:spcBef>
              <a:spcAft>
                <a:spcPts val="0"/>
              </a:spcAft>
              <a:buClr>
                <a:srgbClr val="3F3F3F"/>
              </a:buClr>
              <a:buSzPts val="1400"/>
              <a:buNone/>
              <a:defRPr sz="1400" b="0" i="0">
                <a:solidFill>
                  <a:srgbClr val="3F3F3F"/>
                </a:solidFill>
                <a:latin typeface="Lato" panose="020F0502020204030203" pitchFamily="34" charset="0"/>
                <a:ea typeface="Lato" panose="020F0502020204030203" pitchFamily="34" charset="0"/>
                <a:cs typeface="Lato" panose="020F0502020204030203" pitchFamily="34" charset="0"/>
              </a:defRPr>
            </a:lvl1pPr>
            <a:lvl2pPr lvl="1" algn="l">
              <a:lnSpc>
                <a:spcPct val="90000"/>
              </a:lnSpc>
              <a:spcBef>
                <a:spcPts val="500"/>
              </a:spcBef>
              <a:spcAft>
                <a:spcPts val="0"/>
              </a:spcAft>
              <a:buClr>
                <a:srgbClr val="3F3F3F"/>
              </a:buClr>
              <a:buSzPts val="1792"/>
              <a:buNone/>
              <a:defRPr>
                <a:solidFill>
                  <a:srgbClr val="3F3F3F"/>
                </a:solidFill>
              </a:defRPr>
            </a:lvl2pPr>
            <a:lvl3pPr lvl="2" algn="l">
              <a:lnSpc>
                <a:spcPct val="90000"/>
              </a:lnSpc>
              <a:spcBef>
                <a:spcPts val="500"/>
              </a:spcBef>
              <a:spcAft>
                <a:spcPts val="0"/>
              </a:spcAft>
              <a:buClr>
                <a:srgbClr val="3F3F3F"/>
              </a:buClr>
              <a:buSzPts val="1760"/>
              <a:buNone/>
              <a:defRPr>
                <a:solidFill>
                  <a:srgbClr val="3F3F3F"/>
                </a:solidFill>
              </a:defRPr>
            </a:lvl3pPr>
            <a:lvl4pPr lvl="3" algn="l">
              <a:lnSpc>
                <a:spcPct val="90000"/>
              </a:lnSpc>
              <a:spcBef>
                <a:spcPts val="500"/>
              </a:spcBef>
              <a:spcAft>
                <a:spcPts val="0"/>
              </a:spcAft>
              <a:buClr>
                <a:srgbClr val="3F3F3F"/>
              </a:buClr>
              <a:buSzPts val="1568"/>
              <a:buNone/>
              <a:defRPr>
                <a:solidFill>
                  <a:srgbClr val="3F3F3F"/>
                </a:solidFill>
              </a:defRPr>
            </a:lvl4pPr>
            <a:lvl5pPr lvl="4" algn="l">
              <a:lnSpc>
                <a:spcPct val="90000"/>
              </a:lnSpc>
              <a:spcBef>
                <a:spcPts val="500"/>
              </a:spcBef>
              <a:spcAft>
                <a:spcPts val="0"/>
              </a:spcAft>
              <a:buClr>
                <a:srgbClr val="3F3F3F"/>
              </a:buClr>
              <a:buSzPts val="1568"/>
              <a:buNone/>
              <a:defRPr>
                <a:solidFill>
                  <a:srgbClr val="3F3F3F"/>
                </a:solidFill>
              </a:defRPr>
            </a:lvl5pPr>
            <a:lvl6pPr lvl="5" algn="l">
              <a:lnSpc>
                <a:spcPct val="90000"/>
              </a:lnSpc>
              <a:spcBef>
                <a:spcPts val="500"/>
              </a:spcBef>
              <a:spcAft>
                <a:spcPts val="0"/>
              </a:spcAft>
              <a:buClr>
                <a:srgbClr val="3F3F3F"/>
              </a:buClr>
              <a:buSzPts val="1550"/>
              <a:buNone/>
              <a:defRPr>
                <a:solidFill>
                  <a:srgbClr val="3F3F3F"/>
                </a:solidFill>
              </a:defRPr>
            </a:lvl6pPr>
            <a:lvl7pPr lvl="6" algn="l">
              <a:lnSpc>
                <a:spcPct val="90000"/>
              </a:lnSpc>
              <a:spcBef>
                <a:spcPts val="500"/>
              </a:spcBef>
              <a:spcAft>
                <a:spcPts val="0"/>
              </a:spcAft>
              <a:buClr>
                <a:srgbClr val="3F3F3F"/>
              </a:buClr>
              <a:buSzPts val="1800"/>
              <a:buNone/>
              <a:defRPr>
                <a:solidFill>
                  <a:srgbClr val="3F3F3F"/>
                </a:solidFill>
              </a:defRPr>
            </a:lvl7pPr>
            <a:lvl8pPr lvl="7" algn="l">
              <a:lnSpc>
                <a:spcPct val="90000"/>
              </a:lnSpc>
              <a:spcBef>
                <a:spcPts val="500"/>
              </a:spcBef>
              <a:spcAft>
                <a:spcPts val="0"/>
              </a:spcAft>
              <a:buClr>
                <a:srgbClr val="3F3F3F"/>
              </a:buClr>
              <a:buSzPts val="1800"/>
              <a:buNone/>
              <a:defRPr>
                <a:solidFill>
                  <a:srgbClr val="3F3F3F"/>
                </a:solidFill>
              </a:defRPr>
            </a:lvl8pPr>
            <a:lvl9pPr lvl="8" algn="l">
              <a:lnSpc>
                <a:spcPct val="90000"/>
              </a:lnSpc>
              <a:spcBef>
                <a:spcPts val="500"/>
              </a:spcBef>
              <a:spcAft>
                <a:spcPts val="0"/>
              </a:spcAft>
              <a:buClr>
                <a:srgbClr val="3F3F3F"/>
              </a:buClr>
              <a:buSzPts val="1800"/>
              <a:buNone/>
              <a:defRPr>
                <a:solidFill>
                  <a:srgbClr val="3F3F3F"/>
                </a:solidFill>
              </a:defRPr>
            </a:lvl9pPr>
          </a:lstStyle>
          <a:p>
            <a:endParaRPr dirty="0"/>
          </a:p>
        </p:txBody>
      </p:sp>
      <p:sp>
        <p:nvSpPr>
          <p:cNvPr id="213" name="Google Shape;213;p88"/>
          <p:cNvSpPr txBox="1">
            <a:spLocks noGrp="1"/>
          </p:cNvSpPr>
          <p:nvPr>
            <p:ph type="title" idx="15"/>
          </p:nvPr>
        </p:nvSpPr>
        <p:spPr>
          <a:xfrm>
            <a:off x="6306797" y="4243513"/>
            <a:ext cx="5047800" cy="3651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rgbClr val="3F3F3F"/>
              </a:buClr>
              <a:buSzPts val="1600"/>
              <a:buNone/>
              <a:defRPr sz="1600" b="0" i="0">
                <a:solidFill>
                  <a:srgbClr val="3F3F3F"/>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Clr>
                <a:srgbClr val="3F3F3F"/>
              </a:buClr>
              <a:buSzPts val="1600"/>
              <a:buNone/>
              <a:defRPr sz="1600">
                <a:solidFill>
                  <a:srgbClr val="3F3F3F"/>
                </a:solidFill>
              </a:defRPr>
            </a:lvl2pPr>
            <a:lvl3pPr lvl="2" algn="l">
              <a:lnSpc>
                <a:spcPct val="100000"/>
              </a:lnSpc>
              <a:spcBef>
                <a:spcPts val="0"/>
              </a:spcBef>
              <a:spcAft>
                <a:spcPts val="0"/>
              </a:spcAft>
              <a:buClr>
                <a:srgbClr val="3F3F3F"/>
              </a:buClr>
              <a:buSzPts val="1600"/>
              <a:buNone/>
              <a:defRPr sz="1600">
                <a:solidFill>
                  <a:srgbClr val="3F3F3F"/>
                </a:solidFill>
              </a:defRPr>
            </a:lvl3pPr>
            <a:lvl4pPr lvl="3" algn="l">
              <a:lnSpc>
                <a:spcPct val="100000"/>
              </a:lnSpc>
              <a:spcBef>
                <a:spcPts val="0"/>
              </a:spcBef>
              <a:spcAft>
                <a:spcPts val="0"/>
              </a:spcAft>
              <a:buClr>
                <a:srgbClr val="3F3F3F"/>
              </a:buClr>
              <a:buSzPts val="1600"/>
              <a:buNone/>
              <a:defRPr sz="1600">
                <a:solidFill>
                  <a:srgbClr val="3F3F3F"/>
                </a:solidFill>
              </a:defRPr>
            </a:lvl4pPr>
            <a:lvl5pPr lvl="4" algn="l">
              <a:lnSpc>
                <a:spcPct val="100000"/>
              </a:lnSpc>
              <a:spcBef>
                <a:spcPts val="0"/>
              </a:spcBef>
              <a:spcAft>
                <a:spcPts val="0"/>
              </a:spcAft>
              <a:buClr>
                <a:srgbClr val="3F3F3F"/>
              </a:buClr>
              <a:buSzPts val="1600"/>
              <a:buNone/>
              <a:defRPr sz="1600">
                <a:solidFill>
                  <a:srgbClr val="3F3F3F"/>
                </a:solidFill>
              </a:defRPr>
            </a:lvl5pPr>
            <a:lvl6pPr lvl="5" algn="l">
              <a:lnSpc>
                <a:spcPct val="100000"/>
              </a:lnSpc>
              <a:spcBef>
                <a:spcPts val="0"/>
              </a:spcBef>
              <a:spcAft>
                <a:spcPts val="0"/>
              </a:spcAft>
              <a:buClr>
                <a:srgbClr val="3F3F3F"/>
              </a:buClr>
              <a:buSzPts val="1600"/>
              <a:buNone/>
              <a:defRPr sz="1600">
                <a:solidFill>
                  <a:srgbClr val="3F3F3F"/>
                </a:solidFill>
              </a:defRPr>
            </a:lvl6pPr>
            <a:lvl7pPr lvl="6" algn="l">
              <a:lnSpc>
                <a:spcPct val="100000"/>
              </a:lnSpc>
              <a:spcBef>
                <a:spcPts val="0"/>
              </a:spcBef>
              <a:spcAft>
                <a:spcPts val="0"/>
              </a:spcAft>
              <a:buClr>
                <a:srgbClr val="3F3F3F"/>
              </a:buClr>
              <a:buSzPts val="1600"/>
              <a:buNone/>
              <a:defRPr sz="1600">
                <a:solidFill>
                  <a:srgbClr val="3F3F3F"/>
                </a:solidFill>
              </a:defRPr>
            </a:lvl7pPr>
            <a:lvl8pPr lvl="7" algn="l">
              <a:lnSpc>
                <a:spcPct val="100000"/>
              </a:lnSpc>
              <a:spcBef>
                <a:spcPts val="0"/>
              </a:spcBef>
              <a:spcAft>
                <a:spcPts val="0"/>
              </a:spcAft>
              <a:buClr>
                <a:srgbClr val="3F3F3F"/>
              </a:buClr>
              <a:buSzPts val="1600"/>
              <a:buNone/>
              <a:defRPr sz="1600">
                <a:solidFill>
                  <a:srgbClr val="3F3F3F"/>
                </a:solidFill>
              </a:defRPr>
            </a:lvl8pPr>
            <a:lvl9pPr lvl="8" algn="l">
              <a:lnSpc>
                <a:spcPct val="100000"/>
              </a:lnSpc>
              <a:spcBef>
                <a:spcPts val="0"/>
              </a:spcBef>
              <a:spcAft>
                <a:spcPts val="0"/>
              </a:spcAft>
              <a:buClr>
                <a:srgbClr val="3F3F3F"/>
              </a:buClr>
              <a:buSzPts val="1600"/>
              <a:buNone/>
              <a:defRPr sz="1600">
                <a:solidFill>
                  <a:srgbClr val="3F3F3F"/>
                </a:solidFill>
              </a:defRPr>
            </a:lvl9pPr>
          </a:lstStyle>
          <a:p>
            <a:endParaRPr dirty="0"/>
          </a:p>
        </p:txBody>
      </p:sp>
      <p:sp>
        <p:nvSpPr>
          <p:cNvPr id="214" name="Google Shape;214;p88"/>
          <p:cNvSpPr txBox="1">
            <a:spLocks noGrp="1"/>
          </p:cNvSpPr>
          <p:nvPr>
            <p:ph type="subTitle" idx="16"/>
          </p:nvPr>
        </p:nvSpPr>
        <p:spPr>
          <a:xfrm>
            <a:off x="6306797" y="4587863"/>
            <a:ext cx="5047800" cy="365100"/>
          </a:xfrm>
          <a:prstGeom prst="rect">
            <a:avLst/>
          </a:prstGeom>
          <a:noFill/>
          <a:ln>
            <a:noFill/>
          </a:ln>
        </p:spPr>
        <p:txBody>
          <a:bodyPr spcFirstLastPara="1" wrap="square" lIns="0" tIns="45700" rIns="91425" bIns="45700" anchor="ctr" anchorCtr="0">
            <a:noAutofit/>
          </a:bodyPr>
          <a:lstStyle>
            <a:lvl1pPr lvl="0" algn="l">
              <a:lnSpc>
                <a:spcPct val="90000"/>
              </a:lnSpc>
              <a:spcBef>
                <a:spcPts val="1000"/>
              </a:spcBef>
              <a:spcAft>
                <a:spcPts val="0"/>
              </a:spcAft>
              <a:buClr>
                <a:srgbClr val="3F3F3F"/>
              </a:buClr>
              <a:buSzPts val="1400"/>
              <a:buNone/>
              <a:defRPr sz="1400" b="0" i="0">
                <a:solidFill>
                  <a:srgbClr val="3F3F3F"/>
                </a:solidFill>
                <a:latin typeface="Lato" panose="020F0502020204030203" pitchFamily="34" charset="0"/>
                <a:ea typeface="Lato" panose="020F0502020204030203" pitchFamily="34" charset="0"/>
                <a:cs typeface="Lato" panose="020F0502020204030203" pitchFamily="34" charset="0"/>
              </a:defRPr>
            </a:lvl1pPr>
            <a:lvl2pPr lvl="1" algn="l">
              <a:lnSpc>
                <a:spcPct val="90000"/>
              </a:lnSpc>
              <a:spcBef>
                <a:spcPts val="500"/>
              </a:spcBef>
              <a:spcAft>
                <a:spcPts val="0"/>
              </a:spcAft>
              <a:buClr>
                <a:srgbClr val="3F3F3F"/>
              </a:buClr>
              <a:buSzPts val="1792"/>
              <a:buNone/>
              <a:defRPr>
                <a:solidFill>
                  <a:srgbClr val="3F3F3F"/>
                </a:solidFill>
              </a:defRPr>
            </a:lvl2pPr>
            <a:lvl3pPr lvl="2" algn="l">
              <a:lnSpc>
                <a:spcPct val="90000"/>
              </a:lnSpc>
              <a:spcBef>
                <a:spcPts val="500"/>
              </a:spcBef>
              <a:spcAft>
                <a:spcPts val="0"/>
              </a:spcAft>
              <a:buClr>
                <a:srgbClr val="3F3F3F"/>
              </a:buClr>
              <a:buSzPts val="1760"/>
              <a:buNone/>
              <a:defRPr>
                <a:solidFill>
                  <a:srgbClr val="3F3F3F"/>
                </a:solidFill>
              </a:defRPr>
            </a:lvl3pPr>
            <a:lvl4pPr lvl="3" algn="l">
              <a:lnSpc>
                <a:spcPct val="90000"/>
              </a:lnSpc>
              <a:spcBef>
                <a:spcPts val="500"/>
              </a:spcBef>
              <a:spcAft>
                <a:spcPts val="0"/>
              </a:spcAft>
              <a:buClr>
                <a:srgbClr val="3F3F3F"/>
              </a:buClr>
              <a:buSzPts val="1568"/>
              <a:buNone/>
              <a:defRPr>
                <a:solidFill>
                  <a:srgbClr val="3F3F3F"/>
                </a:solidFill>
              </a:defRPr>
            </a:lvl4pPr>
            <a:lvl5pPr lvl="4" algn="l">
              <a:lnSpc>
                <a:spcPct val="90000"/>
              </a:lnSpc>
              <a:spcBef>
                <a:spcPts val="500"/>
              </a:spcBef>
              <a:spcAft>
                <a:spcPts val="0"/>
              </a:spcAft>
              <a:buClr>
                <a:srgbClr val="3F3F3F"/>
              </a:buClr>
              <a:buSzPts val="1568"/>
              <a:buNone/>
              <a:defRPr>
                <a:solidFill>
                  <a:srgbClr val="3F3F3F"/>
                </a:solidFill>
              </a:defRPr>
            </a:lvl5pPr>
            <a:lvl6pPr lvl="5" algn="l">
              <a:lnSpc>
                <a:spcPct val="90000"/>
              </a:lnSpc>
              <a:spcBef>
                <a:spcPts val="500"/>
              </a:spcBef>
              <a:spcAft>
                <a:spcPts val="0"/>
              </a:spcAft>
              <a:buClr>
                <a:srgbClr val="3F3F3F"/>
              </a:buClr>
              <a:buSzPts val="1550"/>
              <a:buNone/>
              <a:defRPr>
                <a:solidFill>
                  <a:srgbClr val="3F3F3F"/>
                </a:solidFill>
              </a:defRPr>
            </a:lvl6pPr>
            <a:lvl7pPr lvl="6" algn="l">
              <a:lnSpc>
                <a:spcPct val="90000"/>
              </a:lnSpc>
              <a:spcBef>
                <a:spcPts val="500"/>
              </a:spcBef>
              <a:spcAft>
                <a:spcPts val="0"/>
              </a:spcAft>
              <a:buClr>
                <a:srgbClr val="3F3F3F"/>
              </a:buClr>
              <a:buSzPts val="1800"/>
              <a:buNone/>
              <a:defRPr>
                <a:solidFill>
                  <a:srgbClr val="3F3F3F"/>
                </a:solidFill>
              </a:defRPr>
            </a:lvl7pPr>
            <a:lvl8pPr lvl="7" algn="l">
              <a:lnSpc>
                <a:spcPct val="90000"/>
              </a:lnSpc>
              <a:spcBef>
                <a:spcPts val="500"/>
              </a:spcBef>
              <a:spcAft>
                <a:spcPts val="0"/>
              </a:spcAft>
              <a:buClr>
                <a:srgbClr val="3F3F3F"/>
              </a:buClr>
              <a:buSzPts val="1800"/>
              <a:buNone/>
              <a:defRPr>
                <a:solidFill>
                  <a:srgbClr val="3F3F3F"/>
                </a:solidFill>
              </a:defRPr>
            </a:lvl8pPr>
            <a:lvl9pPr lvl="8" algn="l">
              <a:lnSpc>
                <a:spcPct val="90000"/>
              </a:lnSpc>
              <a:spcBef>
                <a:spcPts val="500"/>
              </a:spcBef>
              <a:spcAft>
                <a:spcPts val="0"/>
              </a:spcAft>
              <a:buClr>
                <a:srgbClr val="3F3F3F"/>
              </a:buClr>
              <a:buSzPts val="1800"/>
              <a:buNone/>
              <a:defRPr>
                <a:solidFill>
                  <a:srgbClr val="3F3F3F"/>
                </a:solidFill>
              </a:defRPr>
            </a:lvl9pPr>
          </a:lstStyle>
          <a:p>
            <a:endParaRPr dirty="0"/>
          </a:p>
        </p:txBody>
      </p:sp>
      <p:sp>
        <p:nvSpPr>
          <p:cNvPr id="215" name="Google Shape;215;p88"/>
          <p:cNvSpPr txBox="1">
            <a:spLocks noGrp="1"/>
          </p:cNvSpPr>
          <p:nvPr>
            <p:ph type="title" idx="17"/>
          </p:nvPr>
        </p:nvSpPr>
        <p:spPr>
          <a:xfrm>
            <a:off x="6306797" y="5081713"/>
            <a:ext cx="5047800" cy="3651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rgbClr val="3F3F3F"/>
              </a:buClr>
              <a:buSzPts val="1600"/>
              <a:buNone/>
              <a:defRPr sz="1600" b="0" i="0">
                <a:solidFill>
                  <a:srgbClr val="3F3F3F"/>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Clr>
                <a:srgbClr val="3F3F3F"/>
              </a:buClr>
              <a:buSzPts val="1600"/>
              <a:buNone/>
              <a:defRPr sz="1600">
                <a:solidFill>
                  <a:srgbClr val="3F3F3F"/>
                </a:solidFill>
              </a:defRPr>
            </a:lvl2pPr>
            <a:lvl3pPr lvl="2" algn="l">
              <a:lnSpc>
                <a:spcPct val="100000"/>
              </a:lnSpc>
              <a:spcBef>
                <a:spcPts val="0"/>
              </a:spcBef>
              <a:spcAft>
                <a:spcPts val="0"/>
              </a:spcAft>
              <a:buClr>
                <a:srgbClr val="3F3F3F"/>
              </a:buClr>
              <a:buSzPts val="1600"/>
              <a:buNone/>
              <a:defRPr sz="1600">
                <a:solidFill>
                  <a:srgbClr val="3F3F3F"/>
                </a:solidFill>
              </a:defRPr>
            </a:lvl3pPr>
            <a:lvl4pPr lvl="3" algn="l">
              <a:lnSpc>
                <a:spcPct val="100000"/>
              </a:lnSpc>
              <a:spcBef>
                <a:spcPts val="0"/>
              </a:spcBef>
              <a:spcAft>
                <a:spcPts val="0"/>
              </a:spcAft>
              <a:buClr>
                <a:srgbClr val="3F3F3F"/>
              </a:buClr>
              <a:buSzPts val="1600"/>
              <a:buNone/>
              <a:defRPr sz="1600">
                <a:solidFill>
                  <a:srgbClr val="3F3F3F"/>
                </a:solidFill>
              </a:defRPr>
            </a:lvl4pPr>
            <a:lvl5pPr lvl="4" algn="l">
              <a:lnSpc>
                <a:spcPct val="100000"/>
              </a:lnSpc>
              <a:spcBef>
                <a:spcPts val="0"/>
              </a:spcBef>
              <a:spcAft>
                <a:spcPts val="0"/>
              </a:spcAft>
              <a:buClr>
                <a:srgbClr val="3F3F3F"/>
              </a:buClr>
              <a:buSzPts val="1600"/>
              <a:buNone/>
              <a:defRPr sz="1600">
                <a:solidFill>
                  <a:srgbClr val="3F3F3F"/>
                </a:solidFill>
              </a:defRPr>
            </a:lvl5pPr>
            <a:lvl6pPr lvl="5" algn="l">
              <a:lnSpc>
                <a:spcPct val="100000"/>
              </a:lnSpc>
              <a:spcBef>
                <a:spcPts val="0"/>
              </a:spcBef>
              <a:spcAft>
                <a:spcPts val="0"/>
              </a:spcAft>
              <a:buClr>
                <a:srgbClr val="3F3F3F"/>
              </a:buClr>
              <a:buSzPts val="1600"/>
              <a:buNone/>
              <a:defRPr sz="1600">
                <a:solidFill>
                  <a:srgbClr val="3F3F3F"/>
                </a:solidFill>
              </a:defRPr>
            </a:lvl6pPr>
            <a:lvl7pPr lvl="6" algn="l">
              <a:lnSpc>
                <a:spcPct val="100000"/>
              </a:lnSpc>
              <a:spcBef>
                <a:spcPts val="0"/>
              </a:spcBef>
              <a:spcAft>
                <a:spcPts val="0"/>
              </a:spcAft>
              <a:buClr>
                <a:srgbClr val="3F3F3F"/>
              </a:buClr>
              <a:buSzPts val="1600"/>
              <a:buNone/>
              <a:defRPr sz="1600">
                <a:solidFill>
                  <a:srgbClr val="3F3F3F"/>
                </a:solidFill>
              </a:defRPr>
            </a:lvl7pPr>
            <a:lvl8pPr lvl="7" algn="l">
              <a:lnSpc>
                <a:spcPct val="100000"/>
              </a:lnSpc>
              <a:spcBef>
                <a:spcPts val="0"/>
              </a:spcBef>
              <a:spcAft>
                <a:spcPts val="0"/>
              </a:spcAft>
              <a:buClr>
                <a:srgbClr val="3F3F3F"/>
              </a:buClr>
              <a:buSzPts val="1600"/>
              <a:buNone/>
              <a:defRPr sz="1600">
                <a:solidFill>
                  <a:srgbClr val="3F3F3F"/>
                </a:solidFill>
              </a:defRPr>
            </a:lvl8pPr>
            <a:lvl9pPr lvl="8" algn="l">
              <a:lnSpc>
                <a:spcPct val="100000"/>
              </a:lnSpc>
              <a:spcBef>
                <a:spcPts val="0"/>
              </a:spcBef>
              <a:spcAft>
                <a:spcPts val="0"/>
              </a:spcAft>
              <a:buClr>
                <a:srgbClr val="3F3F3F"/>
              </a:buClr>
              <a:buSzPts val="1600"/>
              <a:buNone/>
              <a:defRPr sz="1600">
                <a:solidFill>
                  <a:srgbClr val="3F3F3F"/>
                </a:solidFill>
              </a:defRPr>
            </a:lvl9pPr>
          </a:lstStyle>
          <a:p>
            <a:endParaRPr dirty="0"/>
          </a:p>
        </p:txBody>
      </p:sp>
      <p:sp>
        <p:nvSpPr>
          <p:cNvPr id="216" name="Google Shape;216;p88"/>
          <p:cNvSpPr txBox="1">
            <a:spLocks noGrp="1"/>
          </p:cNvSpPr>
          <p:nvPr>
            <p:ph type="subTitle" idx="18"/>
          </p:nvPr>
        </p:nvSpPr>
        <p:spPr>
          <a:xfrm>
            <a:off x="6306797" y="5426063"/>
            <a:ext cx="5047800" cy="365100"/>
          </a:xfrm>
          <a:prstGeom prst="rect">
            <a:avLst/>
          </a:prstGeom>
          <a:noFill/>
          <a:ln>
            <a:noFill/>
          </a:ln>
        </p:spPr>
        <p:txBody>
          <a:bodyPr spcFirstLastPara="1" wrap="square" lIns="0" tIns="45700" rIns="91425" bIns="45700" anchor="ctr" anchorCtr="0">
            <a:noAutofit/>
          </a:bodyPr>
          <a:lstStyle>
            <a:lvl1pPr lvl="0" algn="l">
              <a:lnSpc>
                <a:spcPct val="90000"/>
              </a:lnSpc>
              <a:spcBef>
                <a:spcPts val="1000"/>
              </a:spcBef>
              <a:spcAft>
                <a:spcPts val="0"/>
              </a:spcAft>
              <a:buClr>
                <a:srgbClr val="3F3F3F"/>
              </a:buClr>
              <a:buSzPts val="1400"/>
              <a:buNone/>
              <a:defRPr sz="1400" b="0" i="0">
                <a:solidFill>
                  <a:srgbClr val="3F3F3F"/>
                </a:solidFill>
                <a:latin typeface="Lato" panose="020F0502020204030203" pitchFamily="34" charset="0"/>
                <a:ea typeface="Lato" panose="020F0502020204030203" pitchFamily="34" charset="0"/>
                <a:cs typeface="Lato" panose="020F0502020204030203" pitchFamily="34" charset="0"/>
              </a:defRPr>
            </a:lvl1pPr>
            <a:lvl2pPr lvl="1" algn="l">
              <a:lnSpc>
                <a:spcPct val="90000"/>
              </a:lnSpc>
              <a:spcBef>
                <a:spcPts val="500"/>
              </a:spcBef>
              <a:spcAft>
                <a:spcPts val="0"/>
              </a:spcAft>
              <a:buClr>
                <a:srgbClr val="3F3F3F"/>
              </a:buClr>
              <a:buSzPts val="1792"/>
              <a:buNone/>
              <a:defRPr>
                <a:solidFill>
                  <a:srgbClr val="3F3F3F"/>
                </a:solidFill>
              </a:defRPr>
            </a:lvl2pPr>
            <a:lvl3pPr lvl="2" algn="l">
              <a:lnSpc>
                <a:spcPct val="90000"/>
              </a:lnSpc>
              <a:spcBef>
                <a:spcPts val="500"/>
              </a:spcBef>
              <a:spcAft>
                <a:spcPts val="0"/>
              </a:spcAft>
              <a:buClr>
                <a:srgbClr val="3F3F3F"/>
              </a:buClr>
              <a:buSzPts val="1760"/>
              <a:buNone/>
              <a:defRPr>
                <a:solidFill>
                  <a:srgbClr val="3F3F3F"/>
                </a:solidFill>
              </a:defRPr>
            </a:lvl3pPr>
            <a:lvl4pPr lvl="3" algn="l">
              <a:lnSpc>
                <a:spcPct val="90000"/>
              </a:lnSpc>
              <a:spcBef>
                <a:spcPts val="500"/>
              </a:spcBef>
              <a:spcAft>
                <a:spcPts val="0"/>
              </a:spcAft>
              <a:buClr>
                <a:srgbClr val="3F3F3F"/>
              </a:buClr>
              <a:buSzPts val="1568"/>
              <a:buNone/>
              <a:defRPr>
                <a:solidFill>
                  <a:srgbClr val="3F3F3F"/>
                </a:solidFill>
              </a:defRPr>
            </a:lvl4pPr>
            <a:lvl5pPr lvl="4" algn="l">
              <a:lnSpc>
                <a:spcPct val="90000"/>
              </a:lnSpc>
              <a:spcBef>
                <a:spcPts val="500"/>
              </a:spcBef>
              <a:spcAft>
                <a:spcPts val="0"/>
              </a:spcAft>
              <a:buClr>
                <a:srgbClr val="3F3F3F"/>
              </a:buClr>
              <a:buSzPts val="1568"/>
              <a:buNone/>
              <a:defRPr>
                <a:solidFill>
                  <a:srgbClr val="3F3F3F"/>
                </a:solidFill>
              </a:defRPr>
            </a:lvl5pPr>
            <a:lvl6pPr lvl="5" algn="l">
              <a:lnSpc>
                <a:spcPct val="90000"/>
              </a:lnSpc>
              <a:spcBef>
                <a:spcPts val="500"/>
              </a:spcBef>
              <a:spcAft>
                <a:spcPts val="0"/>
              </a:spcAft>
              <a:buClr>
                <a:srgbClr val="3F3F3F"/>
              </a:buClr>
              <a:buSzPts val="1550"/>
              <a:buNone/>
              <a:defRPr>
                <a:solidFill>
                  <a:srgbClr val="3F3F3F"/>
                </a:solidFill>
              </a:defRPr>
            </a:lvl6pPr>
            <a:lvl7pPr lvl="6" algn="l">
              <a:lnSpc>
                <a:spcPct val="90000"/>
              </a:lnSpc>
              <a:spcBef>
                <a:spcPts val="500"/>
              </a:spcBef>
              <a:spcAft>
                <a:spcPts val="0"/>
              </a:spcAft>
              <a:buClr>
                <a:srgbClr val="3F3F3F"/>
              </a:buClr>
              <a:buSzPts val="1800"/>
              <a:buNone/>
              <a:defRPr>
                <a:solidFill>
                  <a:srgbClr val="3F3F3F"/>
                </a:solidFill>
              </a:defRPr>
            </a:lvl7pPr>
            <a:lvl8pPr lvl="7" algn="l">
              <a:lnSpc>
                <a:spcPct val="90000"/>
              </a:lnSpc>
              <a:spcBef>
                <a:spcPts val="500"/>
              </a:spcBef>
              <a:spcAft>
                <a:spcPts val="0"/>
              </a:spcAft>
              <a:buClr>
                <a:srgbClr val="3F3F3F"/>
              </a:buClr>
              <a:buSzPts val="1800"/>
              <a:buNone/>
              <a:defRPr>
                <a:solidFill>
                  <a:srgbClr val="3F3F3F"/>
                </a:solidFill>
              </a:defRPr>
            </a:lvl8pPr>
            <a:lvl9pPr lvl="8" algn="l">
              <a:lnSpc>
                <a:spcPct val="90000"/>
              </a:lnSpc>
              <a:spcBef>
                <a:spcPts val="500"/>
              </a:spcBef>
              <a:spcAft>
                <a:spcPts val="0"/>
              </a:spcAft>
              <a:buClr>
                <a:srgbClr val="3F3F3F"/>
              </a:buClr>
              <a:buSzPts val="1800"/>
              <a:buNone/>
              <a:defRPr>
                <a:solidFill>
                  <a:srgbClr val="3F3F3F"/>
                </a:solidFill>
              </a:defRPr>
            </a:lvl9pPr>
          </a:lstStyle>
          <a:p>
            <a:endParaRPr dirty="0"/>
          </a:p>
        </p:txBody>
      </p:sp>
      <p:sp>
        <p:nvSpPr>
          <p:cNvPr id="217" name="Google Shape;217;p88"/>
          <p:cNvSpPr txBox="1">
            <a:spLocks noGrp="1"/>
          </p:cNvSpPr>
          <p:nvPr>
            <p:ph type="subTitle" idx="19"/>
          </p:nvPr>
        </p:nvSpPr>
        <p:spPr>
          <a:xfrm>
            <a:off x="4517143" y="3442634"/>
            <a:ext cx="1690800" cy="555900"/>
          </a:xfrm>
          <a:prstGeom prst="rect">
            <a:avLst/>
          </a:prstGeom>
          <a:noFill/>
          <a:ln>
            <a:noFill/>
          </a:ln>
        </p:spPr>
        <p:txBody>
          <a:bodyPr spcFirstLastPara="1" wrap="square" lIns="0" tIns="45700" rIns="91425" bIns="45700" anchor="t" anchorCtr="0">
            <a:noAutofit/>
          </a:bodyPr>
          <a:lstStyle>
            <a:lvl1pPr lvl="0" algn="l">
              <a:lnSpc>
                <a:spcPct val="115000"/>
              </a:lnSpc>
              <a:spcBef>
                <a:spcPts val="1000"/>
              </a:spcBef>
              <a:spcAft>
                <a:spcPts val="0"/>
              </a:spcAft>
              <a:buClr>
                <a:srgbClr val="B83A4B"/>
              </a:buClr>
              <a:buSzPts val="1400"/>
              <a:buNone/>
              <a:defRPr sz="1400" b="0" i="0">
                <a:solidFill>
                  <a:srgbClr val="B83A4B"/>
                </a:solidFill>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500"/>
              </a:spcBef>
              <a:spcAft>
                <a:spcPts val="0"/>
              </a:spcAft>
              <a:buClr>
                <a:srgbClr val="B83A4B"/>
              </a:buClr>
              <a:buSzPts val="1792"/>
              <a:buNone/>
              <a:defRPr>
                <a:solidFill>
                  <a:srgbClr val="B83A4B"/>
                </a:solidFill>
              </a:defRPr>
            </a:lvl2pPr>
            <a:lvl3pPr lvl="2" algn="l">
              <a:lnSpc>
                <a:spcPct val="115000"/>
              </a:lnSpc>
              <a:spcBef>
                <a:spcPts val="500"/>
              </a:spcBef>
              <a:spcAft>
                <a:spcPts val="0"/>
              </a:spcAft>
              <a:buClr>
                <a:srgbClr val="B83A4B"/>
              </a:buClr>
              <a:buSzPts val="1760"/>
              <a:buNone/>
              <a:defRPr>
                <a:solidFill>
                  <a:srgbClr val="B83A4B"/>
                </a:solidFill>
              </a:defRPr>
            </a:lvl3pPr>
            <a:lvl4pPr lvl="3" algn="l">
              <a:lnSpc>
                <a:spcPct val="115000"/>
              </a:lnSpc>
              <a:spcBef>
                <a:spcPts val="500"/>
              </a:spcBef>
              <a:spcAft>
                <a:spcPts val="0"/>
              </a:spcAft>
              <a:buClr>
                <a:srgbClr val="B83A4B"/>
              </a:buClr>
              <a:buSzPts val="1568"/>
              <a:buNone/>
              <a:defRPr>
                <a:solidFill>
                  <a:srgbClr val="B83A4B"/>
                </a:solidFill>
              </a:defRPr>
            </a:lvl4pPr>
            <a:lvl5pPr lvl="4" algn="l">
              <a:lnSpc>
                <a:spcPct val="115000"/>
              </a:lnSpc>
              <a:spcBef>
                <a:spcPts val="500"/>
              </a:spcBef>
              <a:spcAft>
                <a:spcPts val="0"/>
              </a:spcAft>
              <a:buClr>
                <a:srgbClr val="B83A4B"/>
              </a:buClr>
              <a:buSzPts val="1568"/>
              <a:buNone/>
              <a:defRPr>
                <a:solidFill>
                  <a:srgbClr val="B83A4B"/>
                </a:solidFill>
              </a:defRPr>
            </a:lvl5pPr>
            <a:lvl6pPr lvl="5" algn="l">
              <a:lnSpc>
                <a:spcPct val="115000"/>
              </a:lnSpc>
              <a:spcBef>
                <a:spcPts val="500"/>
              </a:spcBef>
              <a:spcAft>
                <a:spcPts val="0"/>
              </a:spcAft>
              <a:buClr>
                <a:srgbClr val="B83A4B"/>
              </a:buClr>
              <a:buSzPts val="1550"/>
              <a:buNone/>
              <a:defRPr>
                <a:solidFill>
                  <a:srgbClr val="B83A4B"/>
                </a:solidFill>
              </a:defRPr>
            </a:lvl6pPr>
            <a:lvl7pPr lvl="6" algn="l">
              <a:lnSpc>
                <a:spcPct val="115000"/>
              </a:lnSpc>
              <a:spcBef>
                <a:spcPts val="500"/>
              </a:spcBef>
              <a:spcAft>
                <a:spcPts val="0"/>
              </a:spcAft>
              <a:buClr>
                <a:srgbClr val="B83A4B"/>
              </a:buClr>
              <a:buSzPts val="1800"/>
              <a:buNone/>
              <a:defRPr>
                <a:solidFill>
                  <a:srgbClr val="B83A4B"/>
                </a:solidFill>
              </a:defRPr>
            </a:lvl7pPr>
            <a:lvl8pPr lvl="7" algn="l">
              <a:lnSpc>
                <a:spcPct val="115000"/>
              </a:lnSpc>
              <a:spcBef>
                <a:spcPts val="500"/>
              </a:spcBef>
              <a:spcAft>
                <a:spcPts val="0"/>
              </a:spcAft>
              <a:buClr>
                <a:srgbClr val="B83A4B"/>
              </a:buClr>
              <a:buSzPts val="1800"/>
              <a:buNone/>
              <a:defRPr>
                <a:solidFill>
                  <a:srgbClr val="B83A4B"/>
                </a:solidFill>
              </a:defRPr>
            </a:lvl8pPr>
            <a:lvl9pPr lvl="8" algn="l">
              <a:lnSpc>
                <a:spcPct val="115000"/>
              </a:lnSpc>
              <a:spcBef>
                <a:spcPts val="500"/>
              </a:spcBef>
              <a:spcAft>
                <a:spcPts val="0"/>
              </a:spcAft>
              <a:buClr>
                <a:srgbClr val="B83A4B"/>
              </a:buClr>
              <a:buSzPts val="1800"/>
              <a:buNone/>
              <a:defRPr>
                <a:solidFill>
                  <a:srgbClr val="B83A4B"/>
                </a:solidFill>
              </a:defRPr>
            </a:lvl9pPr>
          </a:lstStyle>
          <a:p>
            <a:endParaRPr dirty="0"/>
          </a:p>
        </p:txBody>
      </p:sp>
      <p:sp>
        <p:nvSpPr>
          <p:cNvPr id="218" name="Google Shape;218;p88"/>
          <p:cNvSpPr txBox="1">
            <a:spLocks noGrp="1"/>
          </p:cNvSpPr>
          <p:nvPr>
            <p:ph type="subTitle" idx="20"/>
          </p:nvPr>
        </p:nvSpPr>
        <p:spPr>
          <a:xfrm>
            <a:off x="4517143" y="4279937"/>
            <a:ext cx="1690800" cy="555900"/>
          </a:xfrm>
          <a:prstGeom prst="rect">
            <a:avLst/>
          </a:prstGeom>
          <a:noFill/>
          <a:ln>
            <a:noFill/>
          </a:ln>
        </p:spPr>
        <p:txBody>
          <a:bodyPr spcFirstLastPara="1" wrap="square" lIns="0" tIns="45700" rIns="91425" bIns="45700" anchor="t" anchorCtr="0">
            <a:noAutofit/>
          </a:bodyPr>
          <a:lstStyle>
            <a:lvl1pPr lvl="0" algn="l">
              <a:lnSpc>
                <a:spcPct val="115000"/>
              </a:lnSpc>
              <a:spcBef>
                <a:spcPts val="1000"/>
              </a:spcBef>
              <a:spcAft>
                <a:spcPts val="0"/>
              </a:spcAft>
              <a:buClr>
                <a:srgbClr val="B83A4B"/>
              </a:buClr>
              <a:buSzPts val="1400"/>
              <a:buNone/>
              <a:defRPr sz="1400" b="0" i="0">
                <a:solidFill>
                  <a:srgbClr val="B83A4B"/>
                </a:solidFill>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500"/>
              </a:spcBef>
              <a:spcAft>
                <a:spcPts val="0"/>
              </a:spcAft>
              <a:buClr>
                <a:srgbClr val="B83A4B"/>
              </a:buClr>
              <a:buSzPts val="1792"/>
              <a:buNone/>
              <a:defRPr>
                <a:solidFill>
                  <a:srgbClr val="B83A4B"/>
                </a:solidFill>
              </a:defRPr>
            </a:lvl2pPr>
            <a:lvl3pPr lvl="2" algn="l">
              <a:lnSpc>
                <a:spcPct val="115000"/>
              </a:lnSpc>
              <a:spcBef>
                <a:spcPts val="500"/>
              </a:spcBef>
              <a:spcAft>
                <a:spcPts val="0"/>
              </a:spcAft>
              <a:buClr>
                <a:srgbClr val="B83A4B"/>
              </a:buClr>
              <a:buSzPts val="1760"/>
              <a:buNone/>
              <a:defRPr>
                <a:solidFill>
                  <a:srgbClr val="B83A4B"/>
                </a:solidFill>
              </a:defRPr>
            </a:lvl3pPr>
            <a:lvl4pPr lvl="3" algn="l">
              <a:lnSpc>
                <a:spcPct val="115000"/>
              </a:lnSpc>
              <a:spcBef>
                <a:spcPts val="500"/>
              </a:spcBef>
              <a:spcAft>
                <a:spcPts val="0"/>
              </a:spcAft>
              <a:buClr>
                <a:srgbClr val="B83A4B"/>
              </a:buClr>
              <a:buSzPts val="1568"/>
              <a:buNone/>
              <a:defRPr>
                <a:solidFill>
                  <a:srgbClr val="B83A4B"/>
                </a:solidFill>
              </a:defRPr>
            </a:lvl4pPr>
            <a:lvl5pPr lvl="4" algn="l">
              <a:lnSpc>
                <a:spcPct val="115000"/>
              </a:lnSpc>
              <a:spcBef>
                <a:spcPts val="500"/>
              </a:spcBef>
              <a:spcAft>
                <a:spcPts val="0"/>
              </a:spcAft>
              <a:buClr>
                <a:srgbClr val="B83A4B"/>
              </a:buClr>
              <a:buSzPts val="1568"/>
              <a:buNone/>
              <a:defRPr>
                <a:solidFill>
                  <a:srgbClr val="B83A4B"/>
                </a:solidFill>
              </a:defRPr>
            </a:lvl5pPr>
            <a:lvl6pPr lvl="5" algn="l">
              <a:lnSpc>
                <a:spcPct val="115000"/>
              </a:lnSpc>
              <a:spcBef>
                <a:spcPts val="500"/>
              </a:spcBef>
              <a:spcAft>
                <a:spcPts val="0"/>
              </a:spcAft>
              <a:buClr>
                <a:srgbClr val="B83A4B"/>
              </a:buClr>
              <a:buSzPts val="1550"/>
              <a:buNone/>
              <a:defRPr>
                <a:solidFill>
                  <a:srgbClr val="B83A4B"/>
                </a:solidFill>
              </a:defRPr>
            </a:lvl6pPr>
            <a:lvl7pPr lvl="6" algn="l">
              <a:lnSpc>
                <a:spcPct val="115000"/>
              </a:lnSpc>
              <a:spcBef>
                <a:spcPts val="500"/>
              </a:spcBef>
              <a:spcAft>
                <a:spcPts val="0"/>
              </a:spcAft>
              <a:buClr>
                <a:srgbClr val="B83A4B"/>
              </a:buClr>
              <a:buSzPts val="1800"/>
              <a:buNone/>
              <a:defRPr>
                <a:solidFill>
                  <a:srgbClr val="B83A4B"/>
                </a:solidFill>
              </a:defRPr>
            </a:lvl7pPr>
            <a:lvl8pPr lvl="7" algn="l">
              <a:lnSpc>
                <a:spcPct val="115000"/>
              </a:lnSpc>
              <a:spcBef>
                <a:spcPts val="500"/>
              </a:spcBef>
              <a:spcAft>
                <a:spcPts val="0"/>
              </a:spcAft>
              <a:buClr>
                <a:srgbClr val="B83A4B"/>
              </a:buClr>
              <a:buSzPts val="1800"/>
              <a:buNone/>
              <a:defRPr>
                <a:solidFill>
                  <a:srgbClr val="B83A4B"/>
                </a:solidFill>
              </a:defRPr>
            </a:lvl8pPr>
            <a:lvl9pPr lvl="8" algn="l">
              <a:lnSpc>
                <a:spcPct val="115000"/>
              </a:lnSpc>
              <a:spcBef>
                <a:spcPts val="500"/>
              </a:spcBef>
              <a:spcAft>
                <a:spcPts val="0"/>
              </a:spcAft>
              <a:buClr>
                <a:srgbClr val="B83A4B"/>
              </a:buClr>
              <a:buSzPts val="1800"/>
              <a:buNone/>
              <a:defRPr>
                <a:solidFill>
                  <a:srgbClr val="B83A4B"/>
                </a:solidFill>
              </a:defRPr>
            </a:lvl9pPr>
          </a:lstStyle>
          <a:p>
            <a:endParaRPr dirty="0"/>
          </a:p>
        </p:txBody>
      </p:sp>
      <p:sp>
        <p:nvSpPr>
          <p:cNvPr id="219" name="Google Shape;219;p88"/>
          <p:cNvSpPr txBox="1">
            <a:spLocks noGrp="1"/>
          </p:cNvSpPr>
          <p:nvPr>
            <p:ph type="subTitle" idx="21"/>
          </p:nvPr>
        </p:nvSpPr>
        <p:spPr>
          <a:xfrm>
            <a:off x="4517880" y="5110037"/>
            <a:ext cx="1690800" cy="555900"/>
          </a:xfrm>
          <a:prstGeom prst="rect">
            <a:avLst/>
          </a:prstGeom>
          <a:noFill/>
          <a:ln>
            <a:noFill/>
          </a:ln>
        </p:spPr>
        <p:txBody>
          <a:bodyPr spcFirstLastPara="1" wrap="square" lIns="0" tIns="45700" rIns="91425" bIns="45700" anchor="t" anchorCtr="0">
            <a:noAutofit/>
          </a:bodyPr>
          <a:lstStyle>
            <a:lvl1pPr lvl="0" algn="l">
              <a:lnSpc>
                <a:spcPct val="115000"/>
              </a:lnSpc>
              <a:spcBef>
                <a:spcPts val="1000"/>
              </a:spcBef>
              <a:spcAft>
                <a:spcPts val="0"/>
              </a:spcAft>
              <a:buClr>
                <a:srgbClr val="B83A4B"/>
              </a:buClr>
              <a:buSzPts val="1400"/>
              <a:buNone/>
              <a:defRPr sz="1400" b="0" i="0">
                <a:solidFill>
                  <a:srgbClr val="B83A4B"/>
                </a:solidFill>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500"/>
              </a:spcBef>
              <a:spcAft>
                <a:spcPts val="0"/>
              </a:spcAft>
              <a:buClr>
                <a:srgbClr val="B83A4B"/>
              </a:buClr>
              <a:buSzPts val="1792"/>
              <a:buNone/>
              <a:defRPr>
                <a:solidFill>
                  <a:srgbClr val="B83A4B"/>
                </a:solidFill>
              </a:defRPr>
            </a:lvl2pPr>
            <a:lvl3pPr lvl="2" algn="l">
              <a:lnSpc>
                <a:spcPct val="115000"/>
              </a:lnSpc>
              <a:spcBef>
                <a:spcPts val="500"/>
              </a:spcBef>
              <a:spcAft>
                <a:spcPts val="0"/>
              </a:spcAft>
              <a:buClr>
                <a:srgbClr val="B83A4B"/>
              </a:buClr>
              <a:buSzPts val="1760"/>
              <a:buNone/>
              <a:defRPr>
                <a:solidFill>
                  <a:srgbClr val="B83A4B"/>
                </a:solidFill>
              </a:defRPr>
            </a:lvl3pPr>
            <a:lvl4pPr lvl="3" algn="l">
              <a:lnSpc>
                <a:spcPct val="115000"/>
              </a:lnSpc>
              <a:spcBef>
                <a:spcPts val="500"/>
              </a:spcBef>
              <a:spcAft>
                <a:spcPts val="0"/>
              </a:spcAft>
              <a:buClr>
                <a:srgbClr val="B83A4B"/>
              </a:buClr>
              <a:buSzPts val="1568"/>
              <a:buNone/>
              <a:defRPr>
                <a:solidFill>
                  <a:srgbClr val="B83A4B"/>
                </a:solidFill>
              </a:defRPr>
            </a:lvl4pPr>
            <a:lvl5pPr lvl="4" algn="l">
              <a:lnSpc>
                <a:spcPct val="115000"/>
              </a:lnSpc>
              <a:spcBef>
                <a:spcPts val="500"/>
              </a:spcBef>
              <a:spcAft>
                <a:spcPts val="0"/>
              </a:spcAft>
              <a:buClr>
                <a:srgbClr val="B83A4B"/>
              </a:buClr>
              <a:buSzPts val="1568"/>
              <a:buNone/>
              <a:defRPr>
                <a:solidFill>
                  <a:srgbClr val="B83A4B"/>
                </a:solidFill>
              </a:defRPr>
            </a:lvl5pPr>
            <a:lvl6pPr lvl="5" algn="l">
              <a:lnSpc>
                <a:spcPct val="115000"/>
              </a:lnSpc>
              <a:spcBef>
                <a:spcPts val="500"/>
              </a:spcBef>
              <a:spcAft>
                <a:spcPts val="0"/>
              </a:spcAft>
              <a:buClr>
                <a:srgbClr val="B83A4B"/>
              </a:buClr>
              <a:buSzPts val="1550"/>
              <a:buNone/>
              <a:defRPr>
                <a:solidFill>
                  <a:srgbClr val="B83A4B"/>
                </a:solidFill>
              </a:defRPr>
            </a:lvl6pPr>
            <a:lvl7pPr lvl="6" algn="l">
              <a:lnSpc>
                <a:spcPct val="115000"/>
              </a:lnSpc>
              <a:spcBef>
                <a:spcPts val="500"/>
              </a:spcBef>
              <a:spcAft>
                <a:spcPts val="0"/>
              </a:spcAft>
              <a:buClr>
                <a:srgbClr val="B83A4B"/>
              </a:buClr>
              <a:buSzPts val="1800"/>
              <a:buNone/>
              <a:defRPr>
                <a:solidFill>
                  <a:srgbClr val="B83A4B"/>
                </a:solidFill>
              </a:defRPr>
            </a:lvl7pPr>
            <a:lvl8pPr lvl="7" algn="l">
              <a:lnSpc>
                <a:spcPct val="115000"/>
              </a:lnSpc>
              <a:spcBef>
                <a:spcPts val="500"/>
              </a:spcBef>
              <a:spcAft>
                <a:spcPts val="0"/>
              </a:spcAft>
              <a:buClr>
                <a:srgbClr val="B83A4B"/>
              </a:buClr>
              <a:buSzPts val="1800"/>
              <a:buNone/>
              <a:defRPr>
                <a:solidFill>
                  <a:srgbClr val="B83A4B"/>
                </a:solidFill>
              </a:defRPr>
            </a:lvl8pPr>
            <a:lvl9pPr lvl="8" algn="l">
              <a:lnSpc>
                <a:spcPct val="115000"/>
              </a:lnSpc>
              <a:spcBef>
                <a:spcPts val="500"/>
              </a:spcBef>
              <a:spcAft>
                <a:spcPts val="0"/>
              </a:spcAft>
              <a:buClr>
                <a:srgbClr val="B83A4B"/>
              </a:buClr>
              <a:buSzPts val="1800"/>
              <a:buNone/>
              <a:defRPr>
                <a:solidFill>
                  <a:srgbClr val="B83A4B"/>
                </a:solidFill>
              </a:defRPr>
            </a:lvl9pPr>
          </a:lstStyle>
          <a:p>
            <a:endParaRPr dirty="0"/>
          </a:p>
        </p:txBody>
      </p:sp>
    </p:spTree>
  </p:cSld>
  <p:clrMapOvr>
    <a:masterClrMapping/>
  </p:clrMapOvr>
  <p:extLst>
    <p:ext uri="{DCECCB84-F9BA-43D5-87BE-67443E8EF086}">
      <p15:sldGuideLst xmlns:p15="http://schemas.microsoft.com/office/powerpoint/2012/main">
        <p15:guide id="1" orient="horz" pos="52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 Option 1">
  <p:cSld name="Title Slide - Option 1">
    <p:bg>
      <p:bgPr>
        <a:gradFill>
          <a:gsLst>
            <a:gs pos="0">
              <a:srgbClr val="E04F39"/>
            </a:gs>
            <a:gs pos="15000">
              <a:srgbClr val="E04F39"/>
            </a:gs>
            <a:gs pos="50000">
              <a:srgbClr val="AF2D24"/>
            </a:gs>
            <a:gs pos="100000">
              <a:srgbClr val="8C1515"/>
            </a:gs>
          </a:gsLst>
          <a:lin ang="8100000" scaled="0"/>
        </a:gradFill>
        <a:effectLst/>
      </p:bgPr>
    </p:bg>
    <p:spTree>
      <p:nvGrpSpPr>
        <p:cNvPr id="1" name="Shape 28"/>
        <p:cNvGrpSpPr/>
        <p:nvPr/>
      </p:nvGrpSpPr>
      <p:grpSpPr>
        <a:xfrm>
          <a:off x="0" y="0"/>
          <a:ext cx="0" cy="0"/>
          <a:chOff x="0" y="0"/>
          <a:chExt cx="0" cy="0"/>
        </a:xfrm>
      </p:grpSpPr>
      <p:pic>
        <p:nvPicPr>
          <p:cNvPr id="29" name="Google Shape;29;p73"/>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30" name="Google Shape;30;p73"/>
          <p:cNvPicPr preferRelativeResize="0"/>
          <p:nvPr/>
        </p:nvPicPr>
        <p:blipFill rotWithShape="1">
          <a:blip r:embed="rId3">
            <a:alphaModFix/>
          </a:blip>
          <a:srcRect/>
          <a:stretch/>
        </p:blipFill>
        <p:spPr>
          <a:xfrm>
            <a:off x="759786" y="6147835"/>
            <a:ext cx="1734821" cy="331193"/>
          </a:xfrm>
          <a:prstGeom prst="rect">
            <a:avLst/>
          </a:prstGeom>
          <a:noFill/>
          <a:ln>
            <a:noFill/>
          </a:ln>
        </p:spPr>
      </p:pic>
      <p:pic>
        <p:nvPicPr>
          <p:cNvPr id="31" name="Google Shape;31;p73"/>
          <p:cNvPicPr preferRelativeResize="0"/>
          <p:nvPr/>
        </p:nvPicPr>
        <p:blipFill rotWithShape="1">
          <a:blip r:embed="rId4">
            <a:alphaModFix/>
          </a:blip>
          <a:srcRect/>
          <a:stretch/>
        </p:blipFill>
        <p:spPr>
          <a:xfrm>
            <a:off x="9346869" y="6156021"/>
            <a:ext cx="2022942" cy="337157"/>
          </a:xfrm>
          <a:prstGeom prst="rect">
            <a:avLst/>
          </a:prstGeom>
          <a:noFill/>
          <a:ln>
            <a:noFill/>
          </a:ln>
        </p:spPr>
      </p:pic>
      <p:cxnSp>
        <p:nvCxnSpPr>
          <p:cNvPr id="32" name="Google Shape;32;p73"/>
          <p:cNvCxnSpPr/>
          <p:nvPr/>
        </p:nvCxnSpPr>
        <p:spPr>
          <a:xfrm>
            <a:off x="800100" y="3762332"/>
            <a:ext cx="10553700" cy="0"/>
          </a:xfrm>
          <a:prstGeom prst="straightConnector1">
            <a:avLst/>
          </a:prstGeom>
          <a:noFill/>
          <a:ln w="9525" cap="flat" cmpd="sng">
            <a:solidFill>
              <a:schemeClr val="lt1"/>
            </a:solidFill>
            <a:prstDash val="solid"/>
            <a:miter lim="800000"/>
            <a:headEnd type="none" w="sm" len="sm"/>
            <a:tailEnd type="none" w="sm" len="sm"/>
          </a:ln>
        </p:spPr>
      </p:cxnSp>
      <p:sp>
        <p:nvSpPr>
          <p:cNvPr id="33" name="Google Shape;33;p73"/>
          <p:cNvSpPr txBox="1">
            <a:spLocks noGrp="1"/>
          </p:cNvSpPr>
          <p:nvPr>
            <p:ph type="title"/>
          </p:nvPr>
        </p:nvSpPr>
        <p:spPr>
          <a:xfrm>
            <a:off x="772725" y="501500"/>
            <a:ext cx="10553700" cy="2111100"/>
          </a:xfrm>
          <a:prstGeom prst="rect">
            <a:avLst/>
          </a:prstGeom>
          <a:noFill/>
          <a:ln>
            <a:noFill/>
          </a:ln>
        </p:spPr>
        <p:txBody>
          <a:bodyPr spcFirstLastPara="1" wrap="square" lIns="0" tIns="45700" rIns="91425" bIns="45700" anchor="b" anchorCtr="0">
            <a:noAutofit/>
          </a:bodyPr>
          <a:lstStyle>
            <a:lvl1pPr lvl="0" algn="l">
              <a:lnSpc>
                <a:spcPct val="90000"/>
              </a:lnSpc>
              <a:spcBef>
                <a:spcPts val="0"/>
              </a:spcBef>
              <a:spcAft>
                <a:spcPts val="0"/>
              </a:spcAft>
              <a:buClr>
                <a:schemeClr val="lt1"/>
              </a:buClr>
              <a:buSzPts val="4800"/>
              <a:buNone/>
              <a:defRPr b="0" i="0">
                <a:solidFill>
                  <a:schemeClr val="lt1"/>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4" name="Google Shape;34;p73"/>
          <p:cNvSpPr txBox="1">
            <a:spLocks noGrp="1"/>
          </p:cNvSpPr>
          <p:nvPr>
            <p:ph type="subTitle" idx="1"/>
          </p:nvPr>
        </p:nvSpPr>
        <p:spPr>
          <a:xfrm>
            <a:off x="779950" y="2814950"/>
            <a:ext cx="10553700" cy="724500"/>
          </a:xfrm>
          <a:prstGeom prst="rect">
            <a:avLst/>
          </a:prstGeom>
          <a:noFill/>
          <a:ln>
            <a:noFill/>
          </a:ln>
        </p:spPr>
        <p:txBody>
          <a:bodyPr spcFirstLastPara="1" wrap="square" lIns="0" tIns="45700" rIns="91425" bIns="45700" anchor="ctr" anchorCtr="0">
            <a:normAutofit/>
          </a:bodyPr>
          <a:lstStyle>
            <a:lvl1pPr lvl="0" algn="l">
              <a:lnSpc>
                <a:spcPct val="100000"/>
              </a:lnSpc>
              <a:spcBef>
                <a:spcPts val="500"/>
              </a:spcBef>
              <a:spcAft>
                <a:spcPts val="0"/>
              </a:spcAft>
              <a:buClr>
                <a:schemeClr val="lt1"/>
              </a:buClr>
              <a:buSzPts val="2800"/>
              <a:buNone/>
              <a:defRPr sz="2800" b="0" i="0">
                <a:solidFill>
                  <a:schemeClr val="lt1"/>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500"/>
              </a:spcBef>
              <a:spcAft>
                <a:spcPts val="0"/>
              </a:spcAft>
              <a:buSzPts val="1792"/>
              <a:buNone/>
              <a:defRPr/>
            </a:lvl2pPr>
            <a:lvl3pPr lvl="2" algn="l">
              <a:lnSpc>
                <a:spcPct val="100000"/>
              </a:lnSpc>
              <a:spcBef>
                <a:spcPts val="500"/>
              </a:spcBef>
              <a:spcAft>
                <a:spcPts val="0"/>
              </a:spcAft>
              <a:buSzPts val="1760"/>
              <a:buNone/>
              <a:defRPr/>
            </a:lvl3pPr>
            <a:lvl4pPr lvl="3" algn="l">
              <a:lnSpc>
                <a:spcPct val="100000"/>
              </a:lnSpc>
              <a:spcBef>
                <a:spcPts val="500"/>
              </a:spcBef>
              <a:spcAft>
                <a:spcPts val="0"/>
              </a:spcAft>
              <a:buSzPts val="1568"/>
              <a:buNone/>
              <a:defRPr/>
            </a:lvl4pPr>
            <a:lvl5pPr lvl="4" algn="l">
              <a:lnSpc>
                <a:spcPct val="100000"/>
              </a:lnSpc>
              <a:spcBef>
                <a:spcPts val="500"/>
              </a:spcBef>
              <a:spcAft>
                <a:spcPts val="0"/>
              </a:spcAft>
              <a:buSzPts val="1568"/>
              <a:buNone/>
              <a:defRPr/>
            </a:lvl5pPr>
            <a:lvl6pPr lvl="5" algn="l">
              <a:lnSpc>
                <a:spcPct val="90000"/>
              </a:lnSpc>
              <a:spcBef>
                <a:spcPts val="500"/>
              </a:spcBef>
              <a:spcAft>
                <a:spcPts val="0"/>
              </a:spcAft>
              <a:buSzPts val="1800"/>
              <a:buNone/>
              <a:defRPr/>
            </a:lvl6pPr>
            <a:lvl7pPr lvl="6" algn="l">
              <a:lnSpc>
                <a:spcPct val="90000"/>
              </a:lnSpc>
              <a:spcBef>
                <a:spcPts val="500"/>
              </a:spcBef>
              <a:spcAft>
                <a:spcPts val="0"/>
              </a:spcAft>
              <a:buSzPts val="1800"/>
              <a:buNone/>
              <a:defRPr/>
            </a:lvl7pPr>
            <a:lvl8pPr lvl="7" algn="l">
              <a:lnSpc>
                <a:spcPct val="90000"/>
              </a:lnSpc>
              <a:spcBef>
                <a:spcPts val="500"/>
              </a:spcBef>
              <a:spcAft>
                <a:spcPts val="0"/>
              </a:spcAft>
              <a:buSzPts val="1800"/>
              <a:buNone/>
              <a:defRPr/>
            </a:lvl8pPr>
            <a:lvl9pPr lvl="8" algn="l">
              <a:lnSpc>
                <a:spcPct val="90000"/>
              </a:lnSpc>
              <a:spcBef>
                <a:spcPts val="500"/>
              </a:spcBef>
              <a:spcAft>
                <a:spcPts val="0"/>
              </a:spcAft>
              <a:buSzPts val="1800"/>
              <a:buNone/>
              <a:defRPr/>
            </a:lvl9pPr>
          </a:lstStyle>
          <a:p>
            <a:endParaRPr dirty="0"/>
          </a:p>
        </p:txBody>
      </p:sp>
      <p:sp>
        <p:nvSpPr>
          <p:cNvPr id="35" name="Google Shape;35;p73"/>
          <p:cNvSpPr txBox="1">
            <a:spLocks noGrp="1"/>
          </p:cNvSpPr>
          <p:nvPr>
            <p:ph type="subTitle" idx="2"/>
          </p:nvPr>
        </p:nvSpPr>
        <p:spPr>
          <a:xfrm>
            <a:off x="814125" y="3985200"/>
            <a:ext cx="5202300" cy="400200"/>
          </a:xfrm>
          <a:prstGeom prst="rect">
            <a:avLst/>
          </a:prstGeom>
          <a:noFill/>
          <a:ln>
            <a:noFill/>
          </a:ln>
        </p:spPr>
        <p:txBody>
          <a:bodyPr spcFirstLastPara="1" wrap="square" lIns="0" tIns="45700" rIns="91425" bIns="45700" anchor="t" anchorCtr="0">
            <a:noAutofit/>
          </a:bodyPr>
          <a:lstStyle>
            <a:lvl1pPr lvl="0" algn="l">
              <a:lnSpc>
                <a:spcPct val="100000"/>
              </a:lnSpc>
              <a:spcBef>
                <a:spcPts val="500"/>
              </a:spcBef>
              <a:spcAft>
                <a:spcPts val="0"/>
              </a:spcAft>
              <a:buClr>
                <a:schemeClr val="lt1"/>
              </a:buClr>
              <a:buSzPts val="2000"/>
              <a:buNone/>
              <a:defRPr sz="2000" b="0" i="0">
                <a:solidFill>
                  <a:schemeClr val="lt1"/>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500"/>
              </a:spcBef>
              <a:spcAft>
                <a:spcPts val="0"/>
              </a:spcAft>
              <a:buSzPts val="1792"/>
              <a:buNone/>
              <a:defRPr/>
            </a:lvl2pPr>
            <a:lvl3pPr lvl="2" algn="l">
              <a:lnSpc>
                <a:spcPct val="100000"/>
              </a:lnSpc>
              <a:spcBef>
                <a:spcPts val="500"/>
              </a:spcBef>
              <a:spcAft>
                <a:spcPts val="0"/>
              </a:spcAft>
              <a:buSzPts val="1760"/>
              <a:buNone/>
              <a:defRPr/>
            </a:lvl3pPr>
            <a:lvl4pPr lvl="3" algn="l">
              <a:lnSpc>
                <a:spcPct val="100000"/>
              </a:lnSpc>
              <a:spcBef>
                <a:spcPts val="500"/>
              </a:spcBef>
              <a:spcAft>
                <a:spcPts val="0"/>
              </a:spcAft>
              <a:buSzPts val="1568"/>
              <a:buNone/>
              <a:defRPr/>
            </a:lvl4pPr>
            <a:lvl5pPr lvl="4" algn="l">
              <a:lnSpc>
                <a:spcPct val="100000"/>
              </a:lnSpc>
              <a:spcBef>
                <a:spcPts val="500"/>
              </a:spcBef>
              <a:spcAft>
                <a:spcPts val="0"/>
              </a:spcAft>
              <a:buSzPts val="1568"/>
              <a:buNone/>
              <a:defRPr/>
            </a:lvl5pPr>
            <a:lvl6pPr lvl="5" algn="l">
              <a:lnSpc>
                <a:spcPct val="90000"/>
              </a:lnSpc>
              <a:spcBef>
                <a:spcPts val="500"/>
              </a:spcBef>
              <a:spcAft>
                <a:spcPts val="0"/>
              </a:spcAft>
              <a:buSzPts val="1800"/>
              <a:buNone/>
              <a:defRPr/>
            </a:lvl6pPr>
            <a:lvl7pPr lvl="6" algn="l">
              <a:lnSpc>
                <a:spcPct val="90000"/>
              </a:lnSpc>
              <a:spcBef>
                <a:spcPts val="500"/>
              </a:spcBef>
              <a:spcAft>
                <a:spcPts val="0"/>
              </a:spcAft>
              <a:buSzPts val="1800"/>
              <a:buNone/>
              <a:defRPr/>
            </a:lvl7pPr>
            <a:lvl8pPr lvl="7" algn="l">
              <a:lnSpc>
                <a:spcPct val="90000"/>
              </a:lnSpc>
              <a:spcBef>
                <a:spcPts val="500"/>
              </a:spcBef>
              <a:spcAft>
                <a:spcPts val="0"/>
              </a:spcAft>
              <a:buSzPts val="1800"/>
              <a:buNone/>
              <a:defRPr/>
            </a:lvl8pPr>
            <a:lvl9pPr lvl="8" algn="l">
              <a:lnSpc>
                <a:spcPct val="90000"/>
              </a:lnSpc>
              <a:spcBef>
                <a:spcPts val="500"/>
              </a:spcBef>
              <a:spcAft>
                <a:spcPts val="0"/>
              </a:spcAft>
              <a:buSzPts val="1800"/>
              <a:buNone/>
              <a:defRPr/>
            </a:lvl9pPr>
          </a:lstStyle>
          <a:p>
            <a:endParaRPr dirty="0"/>
          </a:p>
        </p:txBody>
      </p:sp>
      <p:sp>
        <p:nvSpPr>
          <p:cNvPr id="36" name="Google Shape;36;p73"/>
          <p:cNvSpPr txBox="1">
            <a:spLocks noGrp="1"/>
          </p:cNvSpPr>
          <p:nvPr>
            <p:ph type="subTitle" idx="3"/>
          </p:nvPr>
        </p:nvSpPr>
        <p:spPr>
          <a:xfrm>
            <a:off x="814125" y="4364975"/>
            <a:ext cx="5202300" cy="400200"/>
          </a:xfrm>
          <a:prstGeom prst="rect">
            <a:avLst/>
          </a:prstGeom>
          <a:noFill/>
          <a:ln>
            <a:noFill/>
          </a:ln>
        </p:spPr>
        <p:txBody>
          <a:bodyPr spcFirstLastPara="1" wrap="square" lIns="0" tIns="45700" rIns="91425" bIns="45700" anchor="t" anchorCtr="0">
            <a:noAutofit/>
          </a:bodyPr>
          <a:lstStyle>
            <a:lvl1pPr lvl="0" algn="l">
              <a:lnSpc>
                <a:spcPct val="100000"/>
              </a:lnSpc>
              <a:spcBef>
                <a:spcPts val="500"/>
              </a:spcBef>
              <a:spcAft>
                <a:spcPts val="0"/>
              </a:spcAft>
              <a:buClr>
                <a:schemeClr val="lt1"/>
              </a:buClr>
              <a:buSzPts val="2000"/>
              <a:buNone/>
              <a:defRPr sz="2000" b="0" i="0">
                <a:solidFill>
                  <a:schemeClr val="lt1"/>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500"/>
              </a:spcBef>
              <a:spcAft>
                <a:spcPts val="0"/>
              </a:spcAft>
              <a:buSzPts val="1792"/>
              <a:buNone/>
              <a:defRPr/>
            </a:lvl2pPr>
            <a:lvl3pPr lvl="2" algn="l">
              <a:lnSpc>
                <a:spcPct val="100000"/>
              </a:lnSpc>
              <a:spcBef>
                <a:spcPts val="500"/>
              </a:spcBef>
              <a:spcAft>
                <a:spcPts val="0"/>
              </a:spcAft>
              <a:buSzPts val="1760"/>
              <a:buNone/>
              <a:defRPr/>
            </a:lvl3pPr>
            <a:lvl4pPr lvl="3" algn="l">
              <a:lnSpc>
                <a:spcPct val="100000"/>
              </a:lnSpc>
              <a:spcBef>
                <a:spcPts val="500"/>
              </a:spcBef>
              <a:spcAft>
                <a:spcPts val="0"/>
              </a:spcAft>
              <a:buSzPts val="1568"/>
              <a:buNone/>
              <a:defRPr/>
            </a:lvl4pPr>
            <a:lvl5pPr lvl="4" algn="l">
              <a:lnSpc>
                <a:spcPct val="100000"/>
              </a:lnSpc>
              <a:spcBef>
                <a:spcPts val="500"/>
              </a:spcBef>
              <a:spcAft>
                <a:spcPts val="0"/>
              </a:spcAft>
              <a:buSzPts val="1568"/>
              <a:buNone/>
              <a:defRPr/>
            </a:lvl5pPr>
            <a:lvl6pPr lvl="5" algn="l">
              <a:lnSpc>
                <a:spcPct val="90000"/>
              </a:lnSpc>
              <a:spcBef>
                <a:spcPts val="500"/>
              </a:spcBef>
              <a:spcAft>
                <a:spcPts val="0"/>
              </a:spcAft>
              <a:buSzPts val="1800"/>
              <a:buNone/>
              <a:defRPr/>
            </a:lvl6pPr>
            <a:lvl7pPr lvl="6" algn="l">
              <a:lnSpc>
                <a:spcPct val="90000"/>
              </a:lnSpc>
              <a:spcBef>
                <a:spcPts val="500"/>
              </a:spcBef>
              <a:spcAft>
                <a:spcPts val="0"/>
              </a:spcAft>
              <a:buSzPts val="1800"/>
              <a:buNone/>
              <a:defRPr/>
            </a:lvl7pPr>
            <a:lvl8pPr lvl="7" algn="l">
              <a:lnSpc>
                <a:spcPct val="90000"/>
              </a:lnSpc>
              <a:spcBef>
                <a:spcPts val="500"/>
              </a:spcBef>
              <a:spcAft>
                <a:spcPts val="0"/>
              </a:spcAft>
              <a:buSzPts val="1800"/>
              <a:buNone/>
              <a:defRPr/>
            </a:lvl8pPr>
            <a:lvl9pPr lvl="8" algn="l">
              <a:lnSpc>
                <a:spcPct val="90000"/>
              </a:lnSpc>
              <a:spcBef>
                <a:spcPts val="500"/>
              </a:spcBef>
              <a:spcAft>
                <a:spcPts val="0"/>
              </a:spcAft>
              <a:buSzPts val="1800"/>
              <a:buNone/>
              <a:defRPr/>
            </a:lvl9pPr>
          </a:lstStyle>
          <a:p>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Agenda - Option 3 Layout">
  <p:cSld name="Agenda - Option 3">
    <p:spTree>
      <p:nvGrpSpPr>
        <p:cNvPr id="1" name="Shape 220"/>
        <p:cNvGrpSpPr/>
        <p:nvPr/>
      </p:nvGrpSpPr>
      <p:grpSpPr>
        <a:xfrm>
          <a:off x="0" y="0"/>
          <a:ext cx="0" cy="0"/>
          <a:chOff x="0" y="0"/>
          <a:chExt cx="0" cy="0"/>
        </a:xfrm>
      </p:grpSpPr>
      <p:sp>
        <p:nvSpPr>
          <p:cNvPr id="221" name="Google Shape;221;p89"/>
          <p:cNvSpPr txBox="1">
            <a:spLocks noGrp="1"/>
          </p:cNvSpPr>
          <p:nvPr>
            <p:ph type="title"/>
          </p:nvPr>
        </p:nvSpPr>
        <p:spPr>
          <a:xfrm>
            <a:off x="800100" y="636586"/>
            <a:ext cx="10551391" cy="804152"/>
          </a:xfrm>
          <a:prstGeom prst="rect">
            <a:avLst/>
          </a:prstGeom>
          <a:noFill/>
          <a:ln>
            <a:noFill/>
          </a:ln>
        </p:spPr>
        <p:txBody>
          <a:bodyPr spcFirstLastPara="1" wrap="square" lIns="0" tIns="45700" rIns="91425" bIns="45700" anchor="t" anchorCtr="0">
            <a:normAutofit/>
          </a:bodyPr>
          <a:lstStyle>
            <a:lvl1pPr lvl="0" algn="l">
              <a:lnSpc>
                <a:spcPct val="90000"/>
              </a:lnSpc>
              <a:spcBef>
                <a:spcPts val="0"/>
              </a:spcBef>
              <a:spcAft>
                <a:spcPts val="0"/>
              </a:spcAft>
              <a:buClr>
                <a:srgbClr val="8C1515"/>
              </a:buClr>
              <a:buSzPts val="3600"/>
              <a:buFont typeface="Lato"/>
              <a:buNone/>
              <a:defRPr sz="3600" b="0" i="0">
                <a:solidFill>
                  <a:srgbClr val="8C1515"/>
                </a:solidFill>
                <a:latin typeface="Lato" panose="020F0502020204030203" pitchFamily="34" charset="0"/>
                <a:ea typeface="Lato" panose="020F0502020204030203" pitchFamily="34" charset="0"/>
                <a:cs typeface="Lato" panose="020F0502020204030203" pitchFamily="34" charset="0"/>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22" name="Google Shape;222;p89"/>
          <p:cNvSpPr txBox="1">
            <a:spLocks noGrp="1"/>
          </p:cNvSpPr>
          <p:nvPr>
            <p:ph type="subTitle" idx="1"/>
          </p:nvPr>
        </p:nvSpPr>
        <p:spPr>
          <a:xfrm>
            <a:off x="800100" y="1649637"/>
            <a:ext cx="3367800" cy="325800"/>
          </a:xfrm>
          <a:prstGeom prst="rect">
            <a:avLst/>
          </a:prstGeom>
          <a:noFill/>
          <a:ln>
            <a:noFill/>
          </a:ln>
        </p:spPr>
        <p:txBody>
          <a:bodyPr spcFirstLastPara="1" wrap="square" lIns="0" tIns="45700" rIns="91425" bIns="45700" anchor="t" anchorCtr="0">
            <a:normAutofit/>
          </a:bodyPr>
          <a:lstStyle>
            <a:lvl1pPr marR="0" lvl="0" algn="l">
              <a:lnSpc>
                <a:spcPct val="128571"/>
              </a:lnSpc>
              <a:spcBef>
                <a:spcPts val="1000"/>
              </a:spcBef>
              <a:spcAft>
                <a:spcPts val="0"/>
              </a:spcAft>
              <a:buClr>
                <a:srgbClr val="B83A4B"/>
              </a:buClr>
              <a:buSzPts val="1400"/>
              <a:buFont typeface="Arial"/>
              <a:buNone/>
              <a:defRPr sz="1400" b="0" i="0">
                <a:solidFill>
                  <a:srgbClr val="B83A4B"/>
                </a:solidFill>
                <a:latin typeface="Lato" panose="020F0502020204030203" pitchFamily="34" charset="0"/>
                <a:ea typeface="Lato" panose="020F0502020204030203" pitchFamily="34" charset="0"/>
                <a:cs typeface="Lato" panose="020F0502020204030203" pitchFamily="34" charset="0"/>
                <a:sym typeface="Lato"/>
              </a:defRPr>
            </a:lvl1pPr>
            <a:lvl2pPr lvl="1" algn="ctr">
              <a:lnSpc>
                <a:spcPct val="90000"/>
              </a:lnSpc>
              <a:spcBef>
                <a:spcPts val="600"/>
              </a:spcBef>
              <a:spcAft>
                <a:spcPts val="0"/>
              </a:spcAft>
              <a:buSzPts val="2240"/>
              <a:buNone/>
              <a:defRPr sz="2000"/>
            </a:lvl2pPr>
            <a:lvl3pPr lvl="2" algn="ctr">
              <a:lnSpc>
                <a:spcPct val="90000"/>
              </a:lnSpc>
              <a:spcBef>
                <a:spcPts val="500"/>
              </a:spcBef>
              <a:spcAft>
                <a:spcPts val="0"/>
              </a:spcAft>
              <a:buSzPts val="1980"/>
              <a:buNone/>
              <a:defRPr sz="1800"/>
            </a:lvl3pPr>
            <a:lvl4pPr lvl="3" algn="ctr">
              <a:lnSpc>
                <a:spcPct val="90000"/>
              </a:lnSpc>
              <a:spcBef>
                <a:spcPts val="500"/>
              </a:spcBef>
              <a:spcAft>
                <a:spcPts val="0"/>
              </a:spcAft>
              <a:buSzPts val="1792"/>
              <a:buNone/>
              <a:defRPr sz="1600"/>
            </a:lvl4pPr>
            <a:lvl5pPr lvl="4" algn="ctr">
              <a:lnSpc>
                <a:spcPct val="90000"/>
              </a:lnSpc>
              <a:spcBef>
                <a:spcPts val="500"/>
              </a:spcBef>
              <a:spcAft>
                <a:spcPts val="0"/>
              </a:spcAft>
              <a:buSzPts val="1792"/>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cxnSp>
        <p:nvCxnSpPr>
          <p:cNvPr id="223" name="Google Shape;223;p89"/>
          <p:cNvCxnSpPr/>
          <p:nvPr/>
        </p:nvCxnSpPr>
        <p:spPr>
          <a:xfrm>
            <a:off x="800100" y="1975489"/>
            <a:ext cx="10569864" cy="0"/>
          </a:xfrm>
          <a:prstGeom prst="straightConnector1">
            <a:avLst/>
          </a:prstGeom>
          <a:noFill/>
          <a:ln w="9525" cap="flat" cmpd="sng">
            <a:solidFill>
              <a:srgbClr val="8C1515"/>
            </a:solidFill>
            <a:prstDash val="solid"/>
            <a:miter lim="800000"/>
            <a:headEnd type="none" w="sm" len="sm"/>
            <a:tailEnd type="none" w="sm" len="sm"/>
          </a:ln>
        </p:spPr>
      </p:cxnSp>
      <p:pic>
        <p:nvPicPr>
          <p:cNvPr id="224" name="Google Shape;224;p89"/>
          <p:cNvPicPr preferRelativeResize="0"/>
          <p:nvPr/>
        </p:nvPicPr>
        <p:blipFill rotWithShape="1">
          <a:blip r:embed="rId2">
            <a:alphaModFix/>
          </a:blip>
          <a:srcRect/>
          <a:stretch/>
        </p:blipFill>
        <p:spPr>
          <a:xfrm>
            <a:off x="0" y="-11652"/>
            <a:ext cx="12192000" cy="209223"/>
          </a:xfrm>
          <a:prstGeom prst="rect">
            <a:avLst/>
          </a:prstGeom>
          <a:noFill/>
          <a:ln>
            <a:noFill/>
          </a:ln>
        </p:spPr>
      </p:pic>
      <p:sp>
        <p:nvSpPr>
          <p:cNvPr id="225" name="Google Shape;225;p89"/>
          <p:cNvSpPr/>
          <p:nvPr/>
        </p:nvSpPr>
        <p:spPr>
          <a:xfrm>
            <a:off x="0" y="-13960"/>
            <a:ext cx="12192000" cy="211532"/>
          </a:xfrm>
          <a:prstGeom prst="rect">
            <a:avLst/>
          </a:prstGeom>
          <a:solidFill>
            <a:srgbClr val="D4D1D1">
              <a:alpha val="2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Lato" panose="020F0502020204030203" pitchFamily="34" charset="0"/>
              <a:ea typeface="Lato" panose="020F0502020204030203" pitchFamily="34" charset="0"/>
              <a:cs typeface="Lato" panose="020F0502020204030203" pitchFamily="34" charset="0"/>
              <a:sym typeface="Calibri"/>
            </a:endParaRPr>
          </a:p>
        </p:txBody>
      </p:sp>
      <p:cxnSp>
        <p:nvCxnSpPr>
          <p:cNvPr id="226" name="Google Shape;226;p89"/>
          <p:cNvCxnSpPr/>
          <p:nvPr/>
        </p:nvCxnSpPr>
        <p:spPr>
          <a:xfrm>
            <a:off x="800100" y="4155271"/>
            <a:ext cx="10569864" cy="0"/>
          </a:xfrm>
          <a:prstGeom prst="straightConnector1">
            <a:avLst/>
          </a:prstGeom>
          <a:noFill/>
          <a:ln w="9525" cap="flat" cmpd="sng">
            <a:solidFill>
              <a:srgbClr val="8C1515"/>
            </a:solidFill>
            <a:prstDash val="solid"/>
            <a:miter lim="800000"/>
            <a:headEnd type="none" w="sm" len="sm"/>
            <a:tailEnd type="none" w="sm" len="sm"/>
          </a:ln>
        </p:spPr>
      </p:cxnSp>
      <p:sp>
        <p:nvSpPr>
          <p:cNvPr id="227" name="Google Shape;227;p89"/>
          <p:cNvSpPr txBox="1">
            <a:spLocks noGrp="1"/>
          </p:cNvSpPr>
          <p:nvPr>
            <p:ph type="sldNum" idx="12"/>
          </p:nvPr>
        </p:nvSpPr>
        <p:spPr>
          <a:xfrm>
            <a:off x="8610600" y="6282824"/>
            <a:ext cx="2743200" cy="365125"/>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panose="020F0502020204030203" pitchFamily="34" charset="0"/>
                <a:ea typeface="Lato" panose="020F0502020204030203" pitchFamily="34" charset="0"/>
                <a:cs typeface="Lato" panose="020F0502020204030203" pitchFamily="34" charset="0"/>
                <a:sym typeface="Lato"/>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9pPr>
          </a:lstStyle>
          <a:p>
            <a:fld id="{00000000-1234-1234-1234-123412341234}" type="slidenum">
              <a:rPr lang="en-US" smtClean="0"/>
              <a:pPr/>
              <a:t>‹#›</a:t>
            </a:fld>
            <a:endParaRPr lang="en-US" dirty="0"/>
          </a:p>
        </p:txBody>
      </p:sp>
      <p:sp>
        <p:nvSpPr>
          <p:cNvPr id="228" name="Google Shape;228;p89"/>
          <p:cNvSpPr txBox="1">
            <a:spLocks noGrp="1"/>
          </p:cNvSpPr>
          <p:nvPr>
            <p:ph type="subTitle" idx="2"/>
          </p:nvPr>
        </p:nvSpPr>
        <p:spPr>
          <a:xfrm>
            <a:off x="4356800" y="1649625"/>
            <a:ext cx="3204900" cy="325800"/>
          </a:xfrm>
          <a:prstGeom prst="rect">
            <a:avLst/>
          </a:prstGeom>
          <a:noFill/>
          <a:ln>
            <a:noFill/>
          </a:ln>
        </p:spPr>
        <p:txBody>
          <a:bodyPr spcFirstLastPara="1" wrap="square" lIns="0" tIns="45700" rIns="91425" bIns="45700" anchor="t" anchorCtr="0">
            <a:normAutofit/>
          </a:bodyPr>
          <a:lstStyle>
            <a:lvl1pPr marR="0" lvl="0" algn="l">
              <a:lnSpc>
                <a:spcPct val="128571"/>
              </a:lnSpc>
              <a:spcBef>
                <a:spcPts val="1000"/>
              </a:spcBef>
              <a:spcAft>
                <a:spcPts val="0"/>
              </a:spcAft>
              <a:buClr>
                <a:srgbClr val="B83A4B"/>
              </a:buClr>
              <a:buSzPts val="1400"/>
              <a:buFont typeface="Arial"/>
              <a:buNone/>
              <a:defRPr sz="1400" b="0" i="0">
                <a:solidFill>
                  <a:srgbClr val="B83A4B"/>
                </a:solidFill>
                <a:latin typeface="Lato" panose="020F0502020204030203" pitchFamily="34" charset="0"/>
                <a:ea typeface="Lato" panose="020F0502020204030203" pitchFamily="34" charset="0"/>
                <a:cs typeface="Lato" panose="020F0502020204030203" pitchFamily="34" charset="0"/>
                <a:sym typeface="Lato"/>
              </a:defRPr>
            </a:lvl1pPr>
            <a:lvl2pPr lvl="1" algn="ctr">
              <a:lnSpc>
                <a:spcPct val="90000"/>
              </a:lnSpc>
              <a:spcBef>
                <a:spcPts val="600"/>
              </a:spcBef>
              <a:spcAft>
                <a:spcPts val="0"/>
              </a:spcAft>
              <a:buSzPts val="2240"/>
              <a:buNone/>
              <a:defRPr sz="2000"/>
            </a:lvl2pPr>
            <a:lvl3pPr lvl="2" algn="ctr">
              <a:lnSpc>
                <a:spcPct val="90000"/>
              </a:lnSpc>
              <a:spcBef>
                <a:spcPts val="500"/>
              </a:spcBef>
              <a:spcAft>
                <a:spcPts val="0"/>
              </a:spcAft>
              <a:buSzPts val="1980"/>
              <a:buNone/>
              <a:defRPr sz="1800"/>
            </a:lvl3pPr>
            <a:lvl4pPr lvl="3" algn="ctr">
              <a:lnSpc>
                <a:spcPct val="90000"/>
              </a:lnSpc>
              <a:spcBef>
                <a:spcPts val="500"/>
              </a:spcBef>
              <a:spcAft>
                <a:spcPts val="0"/>
              </a:spcAft>
              <a:buSzPts val="1792"/>
              <a:buNone/>
              <a:defRPr sz="1600"/>
            </a:lvl4pPr>
            <a:lvl5pPr lvl="4" algn="ctr">
              <a:lnSpc>
                <a:spcPct val="90000"/>
              </a:lnSpc>
              <a:spcBef>
                <a:spcPts val="500"/>
              </a:spcBef>
              <a:spcAft>
                <a:spcPts val="0"/>
              </a:spcAft>
              <a:buSzPts val="1792"/>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229" name="Google Shape;229;p89"/>
          <p:cNvSpPr txBox="1">
            <a:spLocks noGrp="1"/>
          </p:cNvSpPr>
          <p:nvPr>
            <p:ph type="subTitle" idx="3"/>
          </p:nvPr>
        </p:nvSpPr>
        <p:spPr>
          <a:xfrm>
            <a:off x="8005513" y="1649637"/>
            <a:ext cx="3367800" cy="325800"/>
          </a:xfrm>
          <a:prstGeom prst="rect">
            <a:avLst/>
          </a:prstGeom>
          <a:noFill/>
          <a:ln>
            <a:noFill/>
          </a:ln>
        </p:spPr>
        <p:txBody>
          <a:bodyPr spcFirstLastPara="1" wrap="square" lIns="0" tIns="45700" rIns="91425" bIns="45700" anchor="t" anchorCtr="0">
            <a:normAutofit/>
          </a:bodyPr>
          <a:lstStyle>
            <a:lvl1pPr marR="0" lvl="0" algn="l">
              <a:lnSpc>
                <a:spcPct val="128571"/>
              </a:lnSpc>
              <a:spcBef>
                <a:spcPts val="1000"/>
              </a:spcBef>
              <a:spcAft>
                <a:spcPts val="0"/>
              </a:spcAft>
              <a:buClr>
                <a:srgbClr val="B83A4B"/>
              </a:buClr>
              <a:buSzPts val="1400"/>
              <a:buFont typeface="Arial"/>
              <a:buNone/>
              <a:defRPr sz="1400" b="0" i="0">
                <a:solidFill>
                  <a:srgbClr val="B83A4B"/>
                </a:solidFill>
                <a:latin typeface="Lato" panose="020F0502020204030203" pitchFamily="34" charset="0"/>
                <a:ea typeface="Lato" panose="020F0502020204030203" pitchFamily="34" charset="0"/>
                <a:cs typeface="Lato" panose="020F0502020204030203" pitchFamily="34" charset="0"/>
                <a:sym typeface="Lato"/>
              </a:defRPr>
            </a:lvl1pPr>
            <a:lvl2pPr lvl="1" algn="ctr">
              <a:lnSpc>
                <a:spcPct val="90000"/>
              </a:lnSpc>
              <a:spcBef>
                <a:spcPts val="600"/>
              </a:spcBef>
              <a:spcAft>
                <a:spcPts val="0"/>
              </a:spcAft>
              <a:buSzPts val="2240"/>
              <a:buNone/>
              <a:defRPr sz="2000"/>
            </a:lvl2pPr>
            <a:lvl3pPr lvl="2" algn="ctr">
              <a:lnSpc>
                <a:spcPct val="90000"/>
              </a:lnSpc>
              <a:spcBef>
                <a:spcPts val="500"/>
              </a:spcBef>
              <a:spcAft>
                <a:spcPts val="0"/>
              </a:spcAft>
              <a:buSzPts val="1980"/>
              <a:buNone/>
              <a:defRPr sz="1800"/>
            </a:lvl3pPr>
            <a:lvl4pPr lvl="3" algn="ctr">
              <a:lnSpc>
                <a:spcPct val="90000"/>
              </a:lnSpc>
              <a:spcBef>
                <a:spcPts val="500"/>
              </a:spcBef>
              <a:spcAft>
                <a:spcPts val="0"/>
              </a:spcAft>
              <a:buSzPts val="1792"/>
              <a:buNone/>
              <a:defRPr sz="1600"/>
            </a:lvl4pPr>
            <a:lvl5pPr lvl="4" algn="ctr">
              <a:lnSpc>
                <a:spcPct val="90000"/>
              </a:lnSpc>
              <a:spcBef>
                <a:spcPts val="500"/>
              </a:spcBef>
              <a:spcAft>
                <a:spcPts val="0"/>
              </a:spcAft>
              <a:buSzPts val="1792"/>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230" name="Google Shape;230;p89"/>
          <p:cNvSpPr txBox="1">
            <a:spLocks noGrp="1"/>
          </p:cNvSpPr>
          <p:nvPr>
            <p:ph type="subTitle" idx="4"/>
          </p:nvPr>
        </p:nvSpPr>
        <p:spPr>
          <a:xfrm>
            <a:off x="800100" y="3829487"/>
            <a:ext cx="3367800" cy="325800"/>
          </a:xfrm>
          <a:prstGeom prst="rect">
            <a:avLst/>
          </a:prstGeom>
          <a:noFill/>
          <a:ln>
            <a:noFill/>
          </a:ln>
        </p:spPr>
        <p:txBody>
          <a:bodyPr spcFirstLastPara="1" wrap="square" lIns="0" tIns="45700" rIns="91425" bIns="45700" anchor="t" anchorCtr="0">
            <a:normAutofit/>
          </a:bodyPr>
          <a:lstStyle>
            <a:lvl1pPr marR="0" lvl="0" algn="l">
              <a:lnSpc>
                <a:spcPct val="128571"/>
              </a:lnSpc>
              <a:spcBef>
                <a:spcPts val="1000"/>
              </a:spcBef>
              <a:spcAft>
                <a:spcPts val="0"/>
              </a:spcAft>
              <a:buClr>
                <a:srgbClr val="B83A4B"/>
              </a:buClr>
              <a:buSzPts val="1400"/>
              <a:buFont typeface="Arial"/>
              <a:buNone/>
              <a:defRPr sz="1400" b="0" i="0">
                <a:solidFill>
                  <a:srgbClr val="B83A4B"/>
                </a:solidFill>
                <a:latin typeface="Lato" panose="020F0502020204030203" pitchFamily="34" charset="0"/>
                <a:ea typeface="Lato" panose="020F0502020204030203" pitchFamily="34" charset="0"/>
                <a:cs typeface="Lato" panose="020F0502020204030203" pitchFamily="34" charset="0"/>
                <a:sym typeface="Lato"/>
              </a:defRPr>
            </a:lvl1pPr>
            <a:lvl2pPr lvl="1" algn="ctr">
              <a:lnSpc>
                <a:spcPct val="90000"/>
              </a:lnSpc>
              <a:spcBef>
                <a:spcPts val="600"/>
              </a:spcBef>
              <a:spcAft>
                <a:spcPts val="0"/>
              </a:spcAft>
              <a:buSzPts val="2240"/>
              <a:buNone/>
              <a:defRPr sz="2000"/>
            </a:lvl2pPr>
            <a:lvl3pPr lvl="2" algn="ctr">
              <a:lnSpc>
                <a:spcPct val="90000"/>
              </a:lnSpc>
              <a:spcBef>
                <a:spcPts val="500"/>
              </a:spcBef>
              <a:spcAft>
                <a:spcPts val="0"/>
              </a:spcAft>
              <a:buSzPts val="1980"/>
              <a:buNone/>
              <a:defRPr sz="1800"/>
            </a:lvl3pPr>
            <a:lvl4pPr lvl="3" algn="ctr">
              <a:lnSpc>
                <a:spcPct val="90000"/>
              </a:lnSpc>
              <a:spcBef>
                <a:spcPts val="500"/>
              </a:spcBef>
              <a:spcAft>
                <a:spcPts val="0"/>
              </a:spcAft>
              <a:buSzPts val="1792"/>
              <a:buNone/>
              <a:defRPr sz="1600"/>
            </a:lvl4pPr>
            <a:lvl5pPr lvl="4" algn="ctr">
              <a:lnSpc>
                <a:spcPct val="90000"/>
              </a:lnSpc>
              <a:spcBef>
                <a:spcPts val="500"/>
              </a:spcBef>
              <a:spcAft>
                <a:spcPts val="0"/>
              </a:spcAft>
              <a:buSzPts val="1792"/>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231" name="Google Shape;231;p89"/>
          <p:cNvSpPr txBox="1">
            <a:spLocks noGrp="1"/>
          </p:cNvSpPr>
          <p:nvPr>
            <p:ph type="subTitle" idx="5"/>
          </p:nvPr>
        </p:nvSpPr>
        <p:spPr>
          <a:xfrm>
            <a:off x="4356800" y="3829475"/>
            <a:ext cx="3204900" cy="325800"/>
          </a:xfrm>
          <a:prstGeom prst="rect">
            <a:avLst/>
          </a:prstGeom>
          <a:noFill/>
          <a:ln>
            <a:noFill/>
          </a:ln>
        </p:spPr>
        <p:txBody>
          <a:bodyPr spcFirstLastPara="1" wrap="square" lIns="0" tIns="45700" rIns="91425" bIns="45700" anchor="t" anchorCtr="0">
            <a:normAutofit/>
          </a:bodyPr>
          <a:lstStyle>
            <a:lvl1pPr marR="0" lvl="0" algn="l">
              <a:lnSpc>
                <a:spcPct val="128571"/>
              </a:lnSpc>
              <a:spcBef>
                <a:spcPts val="1000"/>
              </a:spcBef>
              <a:spcAft>
                <a:spcPts val="0"/>
              </a:spcAft>
              <a:buClr>
                <a:srgbClr val="B83A4B"/>
              </a:buClr>
              <a:buSzPts val="1400"/>
              <a:buFont typeface="Arial"/>
              <a:buNone/>
              <a:defRPr sz="1400" b="0" i="0">
                <a:solidFill>
                  <a:srgbClr val="B83A4B"/>
                </a:solidFill>
                <a:latin typeface="Lato" panose="020F0502020204030203" pitchFamily="34" charset="0"/>
                <a:ea typeface="Lato" panose="020F0502020204030203" pitchFamily="34" charset="0"/>
                <a:cs typeface="Lato" panose="020F0502020204030203" pitchFamily="34" charset="0"/>
                <a:sym typeface="Lato"/>
              </a:defRPr>
            </a:lvl1pPr>
            <a:lvl2pPr lvl="1" algn="ctr">
              <a:lnSpc>
                <a:spcPct val="90000"/>
              </a:lnSpc>
              <a:spcBef>
                <a:spcPts val="600"/>
              </a:spcBef>
              <a:spcAft>
                <a:spcPts val="0"/>
              </a:spcAft>
              <a:buSzPts val="2240"/>
              <a:buNone/>
              <a:defRPr sz="2000"/>
            </a:lvl2pPr>
            <a:lvl3pPr lvl="2" algn="ctr">
              <a:lnSpc>
                <a:spcPct val="90000"/>
              </a:lnSpc>
              <a:spcBef>
                <a:spcPts val="500"/>
              </a:spcBef>
              <a:spcAft>
                <a:spcPts val="0"/>
              </a:spcAft>
              <a:buSzPts val="1980"/>
              <a:buNone/>
              <a:defRPr sz="1800"/>
            </a:lvl3pPr>
            <a:lvl4pPr lvl="3" algn="ctr">
              <a:lnSpc>
                <a:spcPct val="90000"/>
              </a:lnSpc>
              <a:spcBef>
                <a:spcPts val="500"/>
              </a:spcBef>
              <a:spcAft>
                <a:spcPts val="0"/>
              </a:spcAft>
              <a:buSzPts val="1792"/>
              <a:buNone/>
              <a:defRPr sz="1600"/>
            </a:lvl4pPr>
            <a:lvl5pPr lvl="4" algn="ctr">
              <a:lnSpc>
                <a:spcPct val="90000"/>
              </a:lnSpc>
              <a:spcBef>
                <a:spcPts val="500"/>
              </a:spcBef>
              <a:spcAft>
                <a:spcPts val="0"/>
              </a:spcAft>
              <a:buSzPts val="1792"/>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232" name="Google Shape;232;p89"/>
          <p:cNvSpPr txBox="1">
            <a:spLocks noGrp="1"/>
          </p:cNvSpPr>
          <p:nvPr>
            <p:ph type="subTitle" idx="6"/>
          </p:nvPr>
        </p:nvSpPr>
        <p:spPr>
          <a:xfrm>
            <a:off x="8005513" y="3829487"/>
            <a:ext cx="3367800" cy="325800"/>
          </a:xfrm>
          <a:prstGeom prst="rect">
            <a:avLst/>
          </a:prstGeom>
          <a:noFill/>
          <a:ln>
            <a:noFill/>
          </a:ln>
        </p:spPr>
        <p:txBody>
          <a:bodyPr spcFirstLastPara="1" wrap="square" lIns="0" tIns="45700" rIns="91425" bIns="45700" anchor="t" anchorCtr="0">
            <a:normAutofit/>
          </a:bodyPr>
          <a:lstStyle>
            <a:lvl1pPr marR="0" lvl="0" algn="l">
              <a:lnSpc>
                <a:spcPct val="128571"/>
              </a:lnSpc>
              <a:spcBef>
                <a:spcPts val="1000"/>
              </a:spcBef>
              <a:spcAft>
                <a:spcPts val="0"/>
              </a:spcAft>
              <a:buClr>
                <a:srgbClr val="B83A4B"/>
              </a:buClr>
              <a:buSzPts val="1400"/>
              <a:buFont typeface="Arial"/>
              <a:buNone/>
              <a:defRPr sz="1400" b="0" i="0">
                <a:solidFill>
                  <a:srgbClr val="B83A4B"/>
                </a:solidFill>
                <a:latin typeface="Lato" panose="020F0502020204030203" pitchFamily="34" charset="0"/>
                <a:ea typeface="Lato" panose="020F0502020204030203" pitchFamily="34" charset="0"/>
                <a:cs typeface="Lato" panose="020F0502020204030203" pitchFamily="34" charset="0"/>
                <a:sym typeface="Lato"/>
              </a:defRPr>
            </a:lvl1pPr>
            <a:lvl2pPr lvl="1" algn="ctr">
              <a:lnSpc>
                <a:spcPct val="90000"/>
              </a:lnSpc>
              <a:spcBef>
                <a:spcPts val="600"/>
              </a:spcBef>
              <a:spcAft>
                <a:spcPts val="0"/>
              </a:spcAft>
              <a:buSzPts val="2240"/>
              <a:buNone/>
              <a:defRPr sz="2000"/>
            </a:lvl2pPr>
            <a:lvl3pPr lvl="2" algn="ctr">
              <a:lnSpc>
                <a:spcPct val="90000"/>
              </a:lnSpc>
              <a:spcBef>
                <a:spcPts val="500"/>
              </a:spcBef>
              <a:spcAft>
                <a:spcPts val="0"/>
              </a:spcAft>
              <a:buSzPts val="1980"/>
              <a:buNone/>
              <a:defRPr sz="1800"/>
            </a:lvl3pPr>
            <a:lvl4pPr lvl="3" algn="ctr">
              <a:lnSpc>
                <a:spcPct val="90000"/>
              </a:lnSpc>
              <a:spcBef>
                <a:spcPts val="500"/>
              </a:spcBef>
              <a:spcAft>
                <a:spcPts val="0"/>
              </a:spcAft>
              <a:buSzPts val="1792"/>
              <a:buNone/>
              <a:defRPr sz="1600"/>
            </a:lvl4pPr>
            <a:lvl5pPr lvl="4" algn="ctr">
              <a:lnSpc>
                <a:spcPct val="90000"/>
              </a:lnSpc>
              <a:spcBef>
                <a:spcPts val="500"/>
              </a:spcBef>
              <a:spcAft>
                <a:spcPts val="0"/>
              </a:spcAft>
              <a:buSzPts val="1792"/>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233" name="Google Shape;233;p89"/>
          <p:cNvSpPr txBox="1">
            <a:spLocks noGrp="1"/>
          </p:cNvSpPr>
          <p:nvPr>
            <p:ph type="title" idx="7"/>
          </p:nvPr>
        </p:nvSpPr>
        <p:spPr>
          <a:xfrm>
            <a:off x="800100" y="2103977"/>
            <a:ext cx="5047800" cy="365100"/>
          </a:xfrm>
          <a:prstGeom prst="rect">
            <a:avLst/>
          </a:prstGeom>
          <a:noFill/>
          <a:ln>
            <a:noFill/>
          </a:ln>
        </p:spPr>
        <p:txBody>
          <a:bodyPr spcFirstLastPara="1" wrap="square" lIns="0" tIns="45700" rIns="91425" bIns="45700" anchor="t" anchorCtr="0">
            <a:noAutofit/>
          </a:bodyPr>
          <a:lstStyle>
            <a:lvl1pPr lvl="0" algn="l">
              <a:lnSpc>
                <a:spcPct val="115000"/>
              </a:lnSpc>
              <a:spcBef>
                <a:spcPts val="0"/>
              </a:spcBef>
              <a:spcAft>
                <a:spcPts val="0"/>
              </a:spcAft>
              <a:buClr>
                <a:srgbClr val="3F3F3F"/>
              </a:buClr>
              <a:buSzPts val="1400"/>
              <a:buNone/>
              <a:defRPr sz="1400" b="0" i="0">
                <a:solidFill>
                  <a:srgbClr val="3F3F3F"/>
                </a:solidFill>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0"/>
              </a:spcBef>
              <a:spcAft>
                <a:spcPts val="0"/>
              </a:spcAft>
              <a:buClr>
                <a:srgbClr val="3F3F3F"/>
              </a:buClr>
              <a:buSzPts val="1400"/>
              <a:buNone/>
              <a:defRPr sz="1400">
                <a:solidFill>
                  <a:srgbClr val="3F3F3F"/>
                </a:solidFill>
              </a:defRPr>
            </a:lvl2pPr>
            <a:lvl3pPr lvl="2" algn="l">
              <a:lnSpc>
                <a:spcPct val="115000"/>
              </a:lnSpc>
              <a:spcBef>
                <a:spcPts val="0"/>
              </a:spcBef>
              <a:spcAft>
                <a:spcPts val="0"/>
              </a:spcAft>
              <a:buClr>
                <a:srgbClr val="3F3F3F"/>
              </a:buClr>
              <a:buSzPts val="1400"/>
              <a:buNone/>
              <a:defRPr sz="1400">
                <a:solidFill>
                  <a:srgbClr val="3F3F3F"/>
                </a:solidFill>
              </a:defRPr>
            </a:lvl3pPr>
            <a:lvl4pPr lvl="3" algn="l">
              <a:lnSpc>
                <a:spcPct val="115000"/>
              </a:lnSpc>
              <a:spcBef>
                <a:spcPts val="0"/>
              </a:spcBef>
              <a:spcAft>
                <a:spcPts val="0"/>
              </a:spcAft>
              <a:buClr>
                <a:srgbClr val="3F3F3F"/>
              </a:buClr>
              <a:buSzPts val="1400"/>
              <a:buNone/>
              <a:defRPr sz="1400">
                <a:solidFill>
                  <a:srgbClr val="3F3F3F"/>
                </a:solidFill>
              </a:defRPr>
            </a:lvl4pPr>
            <a:lvl5pPr lvl="4" algn="l">
              <a:lnSpc>
                <a:spcPct val="115000"/>
              </a:lnSpc>
              <a:spcBef>
                <a:spcPts val="0"/>
              </a:spcBef>
              <a:spcAft>
                <a:spcPts val="0"/>
              </a:spcAft>
              <a:buClr>
                <a:srgbClr val="3F3F3F"/>
              </a:buClr>
              <a:buSzPts val="1400"/>
              <a:buNone/>
              <a:defRPr sz="1400">
                <a:solidFill>
                  <a:srgbClr val="3F3F3F"/>
                </a:solidFill>
              </a:defRPr>
            </a:lvl5pPr>
            <a:lvl6pPr lvl="5" algn="l">
              <a:lnSpc>
                <a:spcPct val="115000"/>
              </a:lnSpc>
              <a:spcBef>
                <a:spcPts val="0"/>
              </a:spcBef>
              <a:spcAft>
                <a:spcPts val="0"/>
              </a:spcAft>
              <a:buClr>
                <a:srgbClr val="3F3F3F"/>
              </a:buClr>
              <a:buSzPts val="1400"/>
              <a:buNone/>
              <a:defRPr sz="1400">
                <a:solidFill>
                  <a:srgbClr val="3F3F3F"/>
                </a:solidFill>
              </a:defRPr>
            </a:lvl6pPr>
            <a:lvl7pPr lvl="6" algn="l">
              <a:lnSpc>
                <a:spcPct val="115000"/>
              </a:lnSpc>
              <a:spcBef>
                <a:spcPts val="0"/>
              </a:spcBef>
              <a:spcAft>
                <a:spcPts val="0"/>
              </a:spcAft>
              <a:buClr>
                <a:srgbClr val="3F3F3F"/>
              </a:buClr>
              <a:buSzPts val="1400"/>
              <a:buNone/>
              <a:defRPr sz="1400">
                <a:solidFill>
                  <a:srgbClr val="3F3F3F"/>
                </a:solidFill>
              </a:defRPr>
            </a:lvl7pPr>
            <a:lvl8pPr lvl="7" algn="l">
              <a:lnSpc>
                <a:spcPct val="115000"/>
              </a:lnSpc>
              <a:spcBef>
                <a:spcPts val="0"/>
              </a:spcBef>
              <a:spcAft>
                <a:spcPts val="0"/>
              </a:spcAft>
              <a:buClr>
                <a:srgbClr val="3F3F3F"/>
              </a:buClr>
              <a:buSzPts val="1400"/>
              <a:buNone/>
              <a:defRPr sz="1400">
                <a:solidFill>
                  <a:srgbClr val="3F3F3F"/>
                </a:solidFill>
              </a:defRPr>
            </a:lvl8pPr>
            <a:lvl9pPr lvl="8" algn="l">
              <a:lnSpc>
                <a:spcPct val="115000"/>
              </a:lnSpc>
              <a:spcBef>
                <a:spcPts val="0"/>
              </a:spcBef>
              <a:spcAft>
                <a:spcPts val="0"/>
              </a:spcAft>
              <a:buClr>
                <a:srgbClr val="3F3F3F"/>
              </a:buClr>
              <a:buSzPts val="1400"/>
              <a:buNone/>
              <a:defRPr sz="1400">
                <a:solidFill>
                  <a:srgbClr val="3F3F3F"/>
                </a:solidFill>
              </a:defRPr>
            </a:lvl9pPr>
          </a:lstStyle>
          <a:p>
            <a:endParaRPr dirty="0"/>
          </a:p>
        </p:txBody>
      </p:sp>
      <p:sp>
        <p:nvSpPr>
          <p:cNvPr id="234" name="Google Shape;234;p89"/>
          <p:cNvSpPr txBox="1">
            <a:spLocks noGrp="1"/>
          </p:cNvSpPr>
          <p:nvPr>
            <p:ph type="subTitle" idx="8"/>
          </p:nvPr>
        </p:nvSpPr>
        <p:spPr>
          <a:xfrm>
            <a:off x="800100" y="2719940"/>
            <a:ext cx="5047800" cy="365100"/>
          </a:xfrm>
          <a:prstGeom prst="rect">
            <a:avLst/>
          </a:prstGeom>
          <a:noFill/>
          <a:ln>
            <a:noFill/>
          </a:ln>
        </p:spPr>
        <p:txBody>
          <a:bodyPr spcFirstLastPara="1" wrap="square" lIns="0" tIns="45700" rIns="91425" bIns="45700" anchor="t" anchorCtr="0">
            <a:noAutofit/>
          </a:bodyPr>
          <a:lstStyle>
            <a:lvl1pPr lvl="0" algn="l">
              <a:lnSpc>
                <a:spcPct val="115000"/>
              </a:lnSpc>
              <a:spcBef>
                <a:spcPts val="1000"/>
              </a:spcBef>
              <a:spcAft>
                <a:spcPts val="0"/>
              </a:spcAft>
              <a:buClr>
                <a:srgbClr val="3F3F3F"/>
              </a:buClr>
              <a:buSzPts val="1400"/>
              <a:buNone/>
              <a:defRPr sz="1400" b="0" i="0">
                <a:solidFill>
                  <a:srgbClr val="3F3F3F"/>
                </a:solidFill>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500"/>
              </a:spcBef>
              <a:spcAft>
                <a:spcPts val="0"/>
              </a:spcAft>
              <a:buClr>
                <a:srgbClr val="3F3F3F"/>
              </a:buClr>
              <a:buSzPts val="1400"/>
              <a:buNone/>
              <a:defRPr sz="1400">
                <a:solidFill>
                  <a:srgbClr val="3F3F3F"/>
                </a:solidFill>
              </a:defRPr>
            </a:lvl2pPr>
            <a:lvl3pPr lvl="2" algn="l">
              <a:lnSpc>
                <a:spcPct val="115000"/>
              </a:lnSpc>
              <a:spcBef>
                <a:spcPts val="500"/>
              </a:spcBef>
              <a:spcAft>
                <a:spcPts val="0"/>
              </a:spcAft>
              <a:buClr>
                <a:srgbClr val="3F3F3F"/>
              </a:buClr>
              <a:buSzPts val="1400"/>
              <a:buNone/>
              <a:defRPr sz="1400">
                <a:solidFill>
                  <a:srgbClr val="3F3F3F"/>
                </a:solidFill>
              </a:defRPr>
            </a:lvl3pPr>
            <a:lvl4pPr lvl="3" algn="l">
              <a:lnSpc>
                <a:spcPct val="115000"/>
              </a:lnSpc>
              <a:spcBef>
                <a:spcPts val="500"/>
              </a:spcBef>
              <a:spcAft>
                <a:spcPts val="0"/>
              </a:spcAft>
              <a:buClr>
                <a:srgbClr val="3F3F3F"/>
              </a:buClr>
              <a:buSzPts val="1400"/>
              <a:buNone/>
              <a:defRPr>
                <a:solidFill>
                  <a:srgbClr val="3F3F3F"/>
                </a:solidFill>
              </a:defRPr>
            </a:lvl4pPr>
            <a:lvl5pPr lvl="4" algn="l">
              <a:lnSpc>
                <a:spcPct val="115000"/>
              </a:lnSpc>
              <a:spcBef>
                <a:spcPts val="500"/>
              </a:spcBef>
              <a:spcAft>
                <a:spcPts val="0"/>
              </a:spcAft>
              <a:buClr>
                <a:srgbClr val="3F3F3F"/>
              </a:buClr>
              <a:buSzPts val="1400"/>
              <a:buNone/>
              <a:defRPr>
                <a:solidFill>
                  <a:srgbClr val="3F3F3F"/>
                </a:solidFill>
              </a:defRPr>
            </a:lvl5pPr>
            <a:lvl6pPr lvl="5" algn="l">
              <a:lnSpc>
                <a:spcPct val="115000"/>
              </a:lnSpc>
              <a:spcBef>
                <a:spcPts val="500"/>
              </a:spcBef>
              <a:spcAft>
                <a:spcPts val="0"/>
              </a:spcAft>
              <a:buClr>
                <a:srgbClr val="3F3F3F"/>
              </a:buClr>
              <a:buSzPts val="1400"/>
              <a:buNone/>
              <a:defRPr sz="1400">
                <a:solidFill>
                  <a:srgbClr val="3F3F3F"/>
                </a:solidFill>
              </a:defRPr>
            </a:lvl6pPr>
            <a:lvl7pPr lvl="6" algn="l">
              <a:lnSpc>
                <a:spcPct val="115000"/>
              </a:lnSpc>
              <a:spcBef>
                <a:spcPts val="500"/>
              </a:spcBef>
              <a:spcAft>
                <a:spcPts val="0"/>
              </a:spcAft>
              <a:buClr>
                <a:srgbClr val="3F3F3F"/>
              </a:buClr>
              <a:buSzPts val="1400"/>
              <a:buNone/>
              <a:defRPr sz="1400">
                <a:solidFill>
                  <a:srgbClr val="3F3F3F"/>
                </a:solidFill>
              </a:defRPr>
            </a:lvl7pPr>
            <a:lvl8pPr lvl="7" algn="l">
              <a:lnSpc>
                <a:spcPct val="115000"/>
              </a:lnSpc>
              <a:spcBef>
                <a:spcPts val="500"/>
              </a:spcBef>
              <a:spcAft>
                <a:spcPts val="0"/>
              </a:spcAft>
              <a:buClr>
                <a:srgbClr val="3F3F3F"/>
              </a:buClr>
              <a:buSzPts val="1400"/>
              <a:buNone/>
              <a:defRPr sz="1400">
                <a:solidFill>
                  <a:srgbClr val="3F3F3F"/>
                </a:solidFill>
              </a:defRPr>
            </a:lvl8pPr>
            <a:lvl9pPr lvl="8" algn="l">
              <a:lnSpc>
                <a:spcPct val="115000"/>
              </a:lnSpc>
              <a:spcBef>
                <a:spcPts val="500"/>
              </a:spcBef>
              <a:spcAft>
                <a:spcPts val="0"/>
              </a:spcAft>
              <a:buClr>
                <a:srgbClr val="3F3F3F"/>
              </a:buClr>
              <a:buSzPts val="1400"/>
              <a:buNone/>
              <a:defRPr sz="1400">
                <a:solidFill>
                  <a:srgbClr val="3F3F3F"/>
                </a:solidFill>
              </a:defRPr>
            </a:lvl9pPr>
          </a:lstStyle>
          <a:p>
            <a:endParaRPr dirty="0"/>
          </a:p>
        </p:txBody>
      </p:sp>
      <p:sp>
        <p:nvSpPr>
          <p:cNvPr id="235" name="Google Shape;235;p89"/>
          <p:cNvSpPr txBox="1">
            <a:spLocks noGrp="1"/>
          </p:cNvSpPr>
          <p:nvPr>
            <p:ph type="title" idx="9"/>
          </p:nvPr>
        </p:nvSpPr>
        <p:spPr>
          <a:xfrm>
            <a:off x="4356800" y="2104140"/>
            <a:ext cx="5047800" cy="365100"/>
          </a:xfrm>
          <a:prstGeom prst="rect">
            <a:avLst/>
          </a:prstGeom>
          <a:noFill/>
          <a:ln>
            <a:noFill/>
          </a:ln>
        </p:spPr>
        <p:txBody>
          <a:bodyPr spcFirstLastPara="1" wrap="square" lIns="0" tIns="45700" rIns="91425" bIns="45700" anchor="t" anchorCtr="0">
            <a:noAutofit/>
          </a:bodyPr>
          <a:lstStyle>
            <a:lvl1pPr lvl="0" algn="l">
              <a:lnSpc>
                <a:spcPct val="115000"/>
              </a:lnSpc>
              <a:spcBef>
                <a:spcPts val="0"/>
              </a:spcBef>
              <a:spcAft>
                <a:spcPts val="0"/>
              </a:spcAft>
              <a:buClr>
                <a:srgbClr val="3F3F3F"/>
              </a:buClr>
              <a:buSzPts val="1400"/>
              <a:buNone/>
              <a:defRPr sz="1400" b="0" i="0">
                <a:solidFill>
                  <a:srgbClr val="3F3F3F"/>
                </a:solidFill>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0"/>
              </a:spcBef>
              <a:spcAft>
                <a:spcPts val="0"/>
              </a:spcAft>
              <a:buClr>
                <a:srgbClr val="3F3F3F"/>
              </a:buClr>
              <a:buSzPts val="1400"/>
              <a:buNone/>
              <a:defRPr sz="1400">
                <a:solidFill>
                  <a:srgbClr val="3F3F3F"/>
                </a:solidFill>
              </a:defRPr>
            </a:lvl2pPr>
            <a:lvl3pPr lvl="2" algn="l">
              <a:lnSpc>
                <a:spcPct val="115000"/>
              </a:lnSpc>
              <a:spcBef>
                <a:spcPts val="0"/>
              </a:spcBef>
              <a:spcAft>
                <a:spcPts val="0"/>
              </a:spcAft>
              <a:buClr>
                <a:srgbClr val="3F3F3F"/>
              </a:buClr>
              <a:buSzPts val="1400"/>
              <a:buNone/>
              <a:defRPr sz="1400">
                <a:solidFill>
                  <a:srgbClr val="3F3F3F"/>
                </a:solidFill>
              </a:defRPr>
            </a:lvl3pPr>
            <a:lvl4pPr lvl="3" algn="l">
              <a:lnSpc>
                <a:spcPct val="115000"/>
              </a:lnSpc>
              <a:spcBef>
                <a:spcPts val="0"/>
              </a:spcBef>
              <a:spcAft>
                <a:spcPts val="0"/>
              </a:spcAft>
              <a:buClr>
                <a:srgbClr val="3F3F3F"/>
              </a:buClr>
              <a:buSzPts val="1400"/>
              <a:buNone/>
              <a:defRPr sz="1400">
                <a:solidFill>
                  <a:srgbClr val="3F3F3F"/>
                </a:solidFill>
              </a:defRPr>
            </a:lvl4pPr>
            <a:lvl5pPr lvl="4" algn="l">
              <a:lnSpc>
                <a:spcPct val="115000"/>
              </a:lnSpc>
              <a:spcBef>
                <a:spcPts val="0"/>
              </a:spcBef>
              <a:spcAft>
                <a:spcPts val="0"/>
              </a:spcAft>
              <a:buClr>
                <a:srgbClr val="3F3F3F"/>
              </a:buClr>
              <a:buSzPts val="1400"/>
              <a:buNone/>
              <a:defRPr sz="1400">
                <a:solidFill>
                  <a:srgbClr val="3F3F3F"/>
                </a:solidFill>
              </a:defRPr>
            </a:lvl5pPr>
            <a:lvl6pPr lvl="5" algn="l">
              <a:lnSpc>
                <a:spcPct val="115000"/>
              </a:lnSpc>
              <a:spcBef>
                <a:spcPts val="0"/>
              </a:spcBef>
              <a:spcAft>
                <a:spcPts val="0"/>
              </a:spcAft>
              <a:buClr>
                <a:srgbClr val="3F3F3F"/>
              </a:buClr>
              <a:buSzPts val="1400"/>
              <a:buNone/>
              <a:defRPr sz="1400">
                <a:solidFill>
                  <a:srgbClr val="3F3F3F"/>
                </a:solidFill>
              </a:defRPr>
            </a:lvl6pPr>
            <a:lvl7pPr lvl="6" algn="l">
              <a:lnSpc>
                <a:spcPct val="115000"/>
              </a:lnSpc>
              <a:spcBef>
                <a:spcPts val="0"/>
              </a:spcBef>
              <a:spcAft>
                <a:spcPts val="0"/>
              </a:spcAft>
              <a:buClr>
                <a:srgbClr val="3F3F3F"/>
              </a:buClr>
              <a:buSzPts val="1400"/>
              <a:buNone/>
              <a:defRPr sz="1400">
                <a:solidFill>
                  <a:srgbClr val="3F3F3F"/>
                </a:solidFill>
              </a:defRPr>
            </a:lvl7pPr>
            <a:lvl8pPr lvl="7" algn="l">
              <a:lnSpc>
                <a:spcPct val="115000"/>
              </a:lnSpc>
              <a:spcBef>
                <a:spcPts val="0"/>
              </a:spcBef>
              <a:spcAft>
                <a:spcPts val="0"/>
              </a:spcAft>
              <a:buClr>
                <a:srgbClr val="3F3F3F"/>
              </a:buClr>
              <a:buSzPts val="1400"/>
              <a:buNone/>
              <a:defRPr sz="1400">
                <a:solidFill>
                  <a:srgbClr val="3F3F3F"/>
                </a:solidFill>
              </a:defRPr>
            </a:lvl8pPr>
            <a:lvl9pPr lvl="8" algn="l">
              <a:lnSpc>
                <a:spcPct val="115000"/>
              </a:lnSpc>
              <a:spcBef>
                <a:spcPts val="0"/>
              </a:spcBef>
              <a:spcAft>
                <a:spcPts val="0"/>
              </a:spcAft>
              <a:buClr>
                <a:srgbClr val="3F3F3F"/>
              </a:buClr>
              <a:buSzPts val="1400"/>
              <a:buNone/>
              <a:defRPr sz="1400">
                <a:solidFill>
                  <a:srgbClr val="3F3F3F"/>
                </a:solidFill>
              </a:defRPr>
            </a:lvl9pPr>
          </a:lstStyle>
          <a:p>
            <a:endParaRPr dirty="0"/>
          </a:p>
        </p:txBody>
      </p:sp>
      <p:sp>
        <p:nvSpPr>
          <p:cNvPr id="236" name="Google Shape;236;p89"/>
          <p:cNvSpPr txBox="1">
            <a:spLocks noGrp="1"/>
          </p:cNvSpPr>
          <p:nvPr>
            <p:ph type="subTitle" idx="13"/>
          </p:nvPr>
        </p:nvSpPr>
        <p:spPr>
          <a:xfrm>
            <a:off x="4356800" y="2720102"/>
            <a:ext cx="5047800" cy="365100"/>
          </a:xfrm>
          <a:prstGeom prst="rect">
            <a:avLst/>
          </a:prstGeom>
          <a:noFill/>
          <a:ln>
            <a:noFill/>
          </a:ln>
        </p:spPr>
        <p:txBody>
          <a:bodyPr spcFirstLastPara="1" wrap="square" lIns="0" tIns="45700" rIns="91425" bIns="45700" anchor="t" anchorCtr="0">
            <a:noAutofit/>
          </a:bodyPr>
          <a:lstStyle>
            <a:lvl1pPr lvl="0" algn="l">
              <a:lnSpc>
                <a:spcPct val="115000"/>
              </a:lnSpc>
              <a:spcBef>
                <a:spcPts val="1000"/>
              </a:spcBef>
              <a:spcAft>
                <a:spcPts val="0"/>
              </a:spcAft>
              <a:buClr>
                <a:srgbClr val="3F3F3F"/>
              </a:buClr>
              <a:buSzPts val="1400"/>
              <a:buNone/>
              <a:defRPr sz="1400" b="0" i="0">
                <a:solidFill>
                  <a:srgbClr val="3F3F3F"/>
                </a:solidFill>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500"/>
              </a:spcBef>
              <a:spcAft>
                <a:spcPts val="0"/>
              </a:spcAft>
              <a:buClr>
                <a:srgbClr val="3F3F3F"/>
              </a:buClr>
              <a:buSzPts val="1400"/>
              <a:buNone/>
              <a:defRPr sz="1400">
                <a:solidFill>
                  <a:srgbClr val="3F3F3F"/>
                </a:solidFill>
              </a:defRPr>
            </a:lvl2pPr>
            <a:lvl3pPr lvl="2" algn="l">
              <a:lnSpc>
                <a:spcPct val="115000"/>
              </a:lnSpc>
              <a:spcBef>
                <a:spcPts val="500"/>
              </a:spcBef>
              <a:spcAft>
                <a:spcPts val="0"/>
              </a:spcAft>
              <a:buClr>
                <a:srgbClr val="3F3F3F"/>
              </a:buClr>
              <a:buSzPts val="1400"/>
              <a:buNone/>
              <a:defRPr sz="1400">
                <a:solidFill>
                  <a:srgbClr val="3F3F3F"/>
                </a:solidFill>
              </a:defRPr>
            </a:lvl3pPr>
            <a:lvl4pPr lvl="3" algn="l">
              <a:lnSpc>
                <a:spcPct val="115000"/>
              </a:lnSpc>
              <a:spcBef>
                <a:spcPts val="500"/>
              </a:spcBef>
              <a:spcAft>
                <a:spcPts val="0"/>
              </a:spcAft>
              <a:buClr>
                <a:srgbClr val="3F3F3F"/>
              </a:buClr>
              <a:buSzPts val="1400"/>
              <a:buNone/>
              <a:defRPr>
                <a:solidFill>
                  <a:srgbClr val="3F3F3F"/>
                </a:solidFill>
              </a:defRPr>
            </a:lvl4pPr>
            <a:lvl5pPr lvl="4" algn="l">
              <a:lnSpc>
                <a:spcPct val="115000"/>
              </a:lnSpc>
              <a:spcBef>
                <a:spcPts val="500"/>
              </a:spcBef>
              <a:spcAft>
                <a:spcPts val="0"/>
              </a:spcAft>
              <a:buClr>
                <a:srgbClr val="3F3F3F"/>
              </a:buClr>
              <a:buSzPts val="1400"/>
              <a:buNone/>
              <a:defRPr>
                <a:solidFill>
                  <a:srgbClr val="3F3F3F"/>
                </a:solidFill>
              </a:defRPr>
            </a:lvl5pPr>
            <a:lvl6pPr lvl="5" algn="l">
              <a:lnSpc>
                <a:spcPct val="115000"/>
              </a:lnSpc>
              <a:spcBef>
                <a:spcPts val="500"/>
              </a:spcBef>
              <a:spcAft>
                <a:spcPts val="0"/>
              </a:spcAft>
              <a:buClr>
                <a:srgbClr val="3F3F3F"/>
              </a:buClr>
              <a:buSzPts val="1400"/>
              <a:buNone/>
              <a:defRPr sz="1400">
                <a:solidFill>
                  <a:srgbClr val="3F3F3F"/>
                </a:solidFill>
              </a:defRPr>
            </a:lvl6pPr>
            <a:lvl7pPr lvl="6" algn="l">
              <a:lnSpc>
                <a:spcPct val="115000"/>
              </a:lnSpc>
              <a:spcBef>
                <a:spcPts val="500"/>
              </a:spcBef>
              <a:spcAft>
                <a:spcPts val="0"/>
              </a:spcAft>
              <a:buClr>
                <a:srgbClr val="3F3F3F"/>
              </a:buClr>
              <a:buSzPts val="1400"/>
              <a:buNone/>
              <a:defRPr sz="1400">
                <a:solidFill>
                  <a:srgbClr val="3F3F3F"/>
                </a:solidFill>
              </a:defRPr>
            </a:lvl7pPr>
            <a:lvl8pPr lvl="7" algn="l">
              <a:lnSpc>
                <a:spcPct val="115000"/>
              </a:lnSpc>
              <a:spcBef>
                <a:spcPts val="500"/>
              </a:spcBef>
              <a:spcAft>
                <a:spcPts val="0"/>
              </a:spcAft>
              <a:buClr>
                <a:srgbClr val="3F3F3F"/>
              </a:buClr>
              <a:buSzPts val="1400"/>
              <a:buNone/>
              <a:defRPr sz="1400">
                <a:solidFill>
                  <a:srgbClr val="3F3F3F"/>
                </a:solidFill>
              </a:defRPr>
            </a:lvl8pPr>
            <a:lvl9pPr lvl="8" algn="l">
              <a:lnSpc>
                <a:spcPct val="115000"/>
              </a:lnSpc>
              <a:spcBef>
                <a:spcPts val="500"/>
              </a:spcBef>
              <a:spcAft>
                <a:spcPts val="0"/>
              </a:spcAft>
              <a:buClr>
                <a:srgbClr val="3F3F3F"/>
              </a:buClr>
              <a:buSzPts val="1400"/>
              <a:buNone/>
              <a:defRPr sz="1400">
                <a:solidFill>
                  <a:srgbClr val="3F3F3F"/>
                </a:solidFill>
              </a:defRPr>
            </a:lvl9pPr>
          </a:lstStyle>
          <a:p>
            <a:endParaRPr dirty="0"/>
          </a:p>
        </p:txBody>
      </p:sp>
      <p:sp>
        <p:nvSpPr>
          <p:cNvPr id="237" name="Google Shape;237;p89"/>
          <p:cNvSpPr txBox="1">
            <a:spLocks noGrp="1"/>
          </p:cNvSpPr>
          <p:nvPr>
            <p:ph type="title" idx="14"/>
          </p:nvPr>
        </p:nvSpPr>
        <p:spPr>
          <a:xfrm>
            <a:off x="8005525" y="2104139"/>
            <a:ext cx="5047800" cy="365100"/>
          </a:xfrm>
          <a:prstGeom prst="rect">
            <a:avLst/>
          </a:prstGeom>
          <a:noFill/>
          <a:ln>
            <a:noFill/>
          </a:ln>
        </p:spPr>
        <p:txBody>
          <a:bodyPr spcFirstLastPara="1" wrap="square" lIns="0" tIns="45700" rIns="91425" bIns="45700" anchor="t" anchorCtr="0">
            <a:noAutofit/>
          </a:bodyPr>
          <a:lstStyle>
            <a:lvl1pPr lvl="0" algn="l">
              <a:lnSpc>
                <a:spcPct val="115000"/>
              </a:lnSpc>
              <a:spcBef>
                <a:spcPts val="0"/>
              </a:spcBef>
              <a:spcAft>
                <a:spcPts val="0"/>
              </a:spcAft>
              <a:buClr>
                <a:srgbClr val="3F3F3F"/>
              </a:buClr>
              <a:buSzPts val="1400"/>
              <a:buNone/>
              <a:defRPr sz="1400" b="0" i="0">
                <a:solidFill>
                  <a:srgbClr val="3F3F3F"/>
                </a:solidFill>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0"/>
              </a:spcBef>
              <a:spcAft>
                <a:spcPts val="0"/>
              </a:spcAft>
              <a:buClr>
                <a:srgbClr val="3F3F3F"/>
              </a:buClr>
              <a:buSzPts val="1400"/>
              <a:buNone/>
              <a:defRPr sz="1400">
                <a:solidFill>
                  <a:srgbClr val="3F3F3F"/>
                </a:solidFill>
              </a:defRPr>
            </a:lvl2pPr>
            <a:lvl3pPr lvl="2" algn="l">
              <a:lnSpc>
                <a:spcPct val="115000"/>
              </a:lnSpc>
              <a:spcBef>
                <a:spcPts val="0"/>
              </a:spcBef>
              <a:spcAft>
                <a:spcPts val="0"/>
              </a:spcAft>
              <a:buClr>
                <a:srgbClr val="3F3F3F"/>
              </a:buClr>
              <a:buSzPts val="1400"/>
              <a:buNone/>
              <a:defRPr sz="1400">
                <a:solidFill>
                  <a:srgbClr val="3F3F3F"/>
                </a:solidFill>
              </a:defRPr>
            </a:lvl3pPr>
            <a:lvl4pPr lvl="3" algn="l">
              <a:lnSpc>
                <a:spcPct val="115000"/>
              </a:lnSpc>
              <a:spcBef>
                <a:spcPts val="0"/>
              </a:spcBef>
              <a:spcAft>
                <a:spcPts val="0"/>
              </a:spcAft>
              <a:buClr>
                <a:srgbClr val="3F3F3F"/>
              </a:buClr>
              <a:buSzPts val="1400"/>
              <a:buNone/>
              <a:defRPr sz="1400">
                <a:solidFill>
                  <a:srgbClr val="3F3F3F"/>
                </a:solidFill>
              </a:defRPr>
            </a:lvl4pPr>
            <a:lvl5pPr lvl="4" algn="l">
              <a:lnSpc>
                <a:spcPct val="115000"/>
              </a:lnSpc>
              <a:spcBef>
                <a:spcPts val="0"/>
              </a:spcBef>
              <a:spcAft>
                <a:spcPts val="0"/>
              </a:spcAft>
              <a:buClr>
                <a:srgbClr val="3F3F3F"/>
              </a:buClr>
              <a:buSzPts val="1400"/>
              <a:buNone/>
              <a:defRPr sz="1400">
                <a:solidFill>
                  <a:srgbClr val="3F3F3F"/>
                </a:solidFill>
              </a:defRPr>
            </a:lvl5pPr>
            <a:lvl6pPr lvl="5" algn="l">
              <a:lnSpc>
                <a:spcPct val="115000"/>
              </a:lnSpc>
              <a:spcBef>
                <a:spcPts val="0"/>
              </a:spcBef>
              <a:spcAft>
                <a:spcPts val="0"/>
              </a:spcAft>
              <a:buClr>
                <a:srgbClr val="3F3F3F"/>
              </a:buClr>
              <a:buSzPts val="1400"/>
              <a:buNone/>
              <a:defRPr sz="1400">
                <a:solidFill>
                  <a:srgbClr val="3F3F3F"/>
                </a:solidFill>
              </a:defRPr>
            </a:lvl6pPr>
            <a:lvl7pPr lvl="6" algn="l">
              <a:lnSpc>
                <a:spcPct val="115000"/>
              </a:lnSpc>
              <a:spcBef>
                <a:spcPts val="0"/>
              </a:spcBef>
              <a:spcAft>
                <a:spcPts val="0"/>
              </a:spcAft>
              <a:buClr>
                <a:srgbClr val="3F3F3F"/>
              </a:buClr>
              <a:buSzPts val="1400"/>
              <a:buNone/>
              <a:defRPr sz="1400">
                <a:solidFill>
                  <a:srgbClr val="3F3F3F"/>
                </a:solidFill>
              </a:defRPr>
            </a:lvl7pPr>
            <a:lvl8pPr lvl="7" algn="l">
              <a:lnSpc>
                <a:spcPct val="115000"/>
              </a:lnSpc>
              <a:spcBef>
                <a:spcPts val="0"/>
              </a:spcBef>
              <a:spcAft>
                <a:spcPts val="0"/>
              </a:spcAft>
              <a:buClr>
                <a:srgbClr val="3F3F3F"/>
              </a:buClr>
              <a:buSzPts val="1400"/>
              <a:buNone/>
              <a:defRPr sz="1400">
                <a:solidFill>
                  <a:srgbClr val="3F3F3F"/>
                </a:solidFill>
              </a:defRPr>
            </a:lvl8pPr>
            <a:lvl9pPr lvl="8" algn="l">
              <a:lnSpc>
                <a:spcPct val="115000"/>
              </a:lnSpc>
              <a:spcBef>
                <a:spcPts val="0"/>
              </a:spcBef>
              <a:spcAft>
                <a:spcPts val="0"/>
              </a:spcAft>
              <a:buClr>
                <a:srgbClr val="3F3F3F"/>
              </a:buClr>
              <a:buSzPts val="1400"/>
              <a:buNone/>
              <a:defRPr sz="1400">
                <a:solidFill>
                  <a:srgbClr val="3F3F3F"/>
                </a:solidFill>
              </a:defRPr>
            </a:lvl9pPr>
          </a:lstStyle>
          <a:p>
            <a:endParaRPr dirty="0"/>
          </a:p>
        </p:txBody>
      </p:sp>
      <p:sp>
        <p:nvSpPr>
          <p:cNvPr id="238" name="Google Shape;238;p89"/>
          <p:cNvSpPr txBox="1">
            <a:spLocks noGrp="1"/>
          </p:cNvSpPr>
          <p:nvPr>
            <p:ph type="subTitle" idx="15"/>
          </p:nvPr>
        </p:nvSpPr>
        <p:spPr>
          <a:xfrm>
            <a:off x="8005525" y="2720102"/>
            <a:ext cx="5047800" cy="365100"/>
          </a:xfrm>
          <a:prstGeom prst="rect">
            <a:avLst/>
          </a:prstGeom>
          <a:noFill/>
          <a:ln>
            <a:noFill/>
          </a:ln>
        </p:spPr>
        <p:txBody>
          <a:bodyPr spcFirstLastPara="1" wrap="square" lIns="0" tIns="45700" rIns="91425" bIns="45700" anchor="t" anchorCtr="0">
            <a:noAutofit/>
          </a:bodyPr>
          <a:lstStyle>
            <a:lvl1pPr lvl="0" algn="l">
              <a:lnSpc>
                <a:spcPct val="115000"/>
              </a:lnSpc>
              <a:spcBef>
                <a:spcPts val="1000"/>
              </a:spcBef>
              <a:spcAft>
                <a:spcPts val="0"/>
              </a:spcAft>
              <a:buClr>
                <a:srgbClr val="3F3F3F"/>
              </a:buClr>
              <a:buSzPts val="1400"/>
              <a:buNone/>
              <a:defRPr sz="1400" b="0" i="0">
                <a:solidFill>
                  <a:srgbClr val="3F3F3F"/>
                </a:solidFill>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500"/>
              </a:spcBef>
              <a:spcAft>
                <a:spcPts val="0"/>
              </a:spcAft>
              <a:buClr>
                <a:srgbClr val="3F3F3F"/>
              </a:buClr>
              <a:buSzPts val="1400"/>
              <a:buNone/>
              <a:defRPr sz="1400">
                <a:solidFill>
                  <a:srgbClr val="3F3F3F"/>
                </a:solidFill>
              </a:defRPr>
            </a:lvl2pPr>
            <a:lvl3pPr lvl="2" algn="l">
              <a:lnSpc>
                <a:spcPct val="115000"/>
              </a:lnSpc>
              <a:spcBef>
                <a:spcPts val="500"/>
              </a:spcBef>
              <a:spcAft>
                <a:spcPts val="0"/>
              </a:spcAft>
              <a:buClr>
                <a:srgbClr val="3F3F3F"/>
              </a:buClr>
              <a:buSzPts val="1400"/>
              <a:buNone/>
              <a:defRPr sz="1400">
                <a:solidFill>
                  <a:srgbClr val="3F3F3F"/>
                </a:solidFill>
              </a:defRPr>
            </a:lvl3pPr>
            <a:lvl4pPr lvl="3" algn="l">
              <a:lnSpc>
                <a:spcPct val="115000"/>
              </a:lnSpc>
              <a:spcBef>
                <a:spcPts val="500"/>
              </a:spcBef>
              <a:spcAft>
                <a:spcPts val="0"/>
              </a:spcAft>
              <a:buClr>
                <a:srgbClr val="3F3F3F"/>
              </a:buClr>
              <a:buSzPts val="1400"/>
              <a:buNone/>
              <a:defRPr>
                <a:solidFill>
                  <a:srgbClr val="3F3F3F"/>
                </a:solidFill>
              </a:defRPr>
            </a:lvl4pPr>
            <a:lvl5pPr lvl="4" algn="l">
              <a:lnSpc>
                <a:spcPct val="115000"/>
              </a:lnSpc>
              <a:spcBef>
                <a:spcPts val="500"/>
              </a:spcBef>
              <a:spcAft>
                <a:spcPts val="0"/>
              </a:spcAft>
              <a:buClr>
                <a:srgbClr val="3F3F3F"/>
              </a:buClr>
              <a:buSzPts val="1400"/>
              <a:buNone/>
              <a:defRPr>
                <a:solidFill>
                  <a:srgbClr val="3F3F3F"/>
                </a:solidFill>
              </a:defRPr>
            </a:lvl5pPr>
            <a:lvl6pPr lvl="5" algn="l">
              <a:lnSpc>
                <a:spcPct val="115000"/>
              </a:lnSpc>
              <a:spcBef>
                <a:spcPts val="500"/>
              </a:spcBef>
              <a:spcAft>
                <a:spcPts val="0"/>
              </a:spcAft>
              <a:buClr>
                <a:srgbClr val="3F3F3F"/>
              </a:buClr>
              <a:buSzPts val="1400"/>
              <a:buNone/>
              <a:defRPr sz="1400">
                <a:solidFill>
                  <a:srgbClr val="3F3F3F"/>
                </a:solidFill>
              </a:defRPr>
            </a:lvl6pPr>
            <a:lvl7pPr lvl="6" algn="l">
              <a:lnSpc>
                <a:spcPct val="115000"/>
              </a:lnSpc>
              <a:spcBef>
                <a:spcPts val="500"/>
              </a:spcBef>
              <a:spcAft>
                <a:spcPts val="0"/>
              </a:spcAft>
              <a:buClr>
                <a:srgbClr val="3F3F3F"/>
              </a:buClr>
              <a:buSzPts val="1400"/>
              <a:buNone/>
              <a:defRPr sz="1400">
                <a:solidFill>
                  <a:srgbClr val="3F3F3F"/>
                </a:solidFill>
              </a:defRPr>
            </a:lvl7pPr>
            <a:lvl8pPr lvl="7" algn="l">
              <a:lnSpc>
                <a:spcPct val="115000"/>
              </a:lnSpc>
              <a:spcBef>
                <a:spcPts val="500"/>
              </a:spcBef>
              <a:spcAft>
                <a:spcPts val="0"/>
              </a:spcAft>
              <a:buClr>
                <a:srgbClr val="3F3F3F"/>
              </a:buClr>
              <a:buSzPts val="1400"/>
              <a:buNone/>
              <a:defRPr sz="1400">
                <a:solidFill>
                  <a:srgbClr val="3F3F3F"/>
                </a:solidFill>
              </a:defRPr>
            </a:lvl8pPr>
            <a:lvl9pPr lvl="8" algn="l">
              <a:lnSpc>
                <a:spcPct val="115000"/>
              </a:lnSpc>
              <a:spcBef>
                <a:spcPts val="500"/>
              </a:spcBef>
              <a:spcAft>
                <a:spcPts val="0"/>
              </a:spcAft>
              <a:buClr>
                <a:srgbClr val="3F3F3F"/>
              </a:buClr>
              <a:buSzPts val="1400"/>
              <a:buNone/>
              <a:defRPr sz="1400">
                <a:solidFill>
                  <a:srgbClr val="3F3F3F"/>
                </a:solidFill>
              </a:defRPr>
            </a:lvl9pPr>
          </a:lstStyle>
          <a:p>
            <a:endParaRPr dirty="0"/>
          </a:p>
        </p:txBody>
      </p:sp>
      <p:sp>
        <p:nvSpPr>
          <p:cNvPr id="239" name="Google Shape;239;p89"/>
          <p:cNvSpPr txBox="1">
            <a:spLocks noGrp="1"/>
          </p:cNvSpPr>
          <p:nvPr>
            <p:ph type="title" idx="16"/>
          </p:nvPr>
        </p:nvSpPr>
        <p:spPr>
          <a:xfrm>
            <a:off x="800100" y="4334211"/>
            <a:ext cx="5047800" cy="365100"/>
          </a:xfrm>
          <a:prstGeom prst="rect">
            <a:avLst/>
          </a:prstGeom>
          <a:noFill/>
          <a:ln>
            <a:noFill/>
          </a:ln>
        </p:spPr>
        <p:txBody>
          <a:bodyPr spcFirstLastPara="1" wrap="square" lIns="0" tIns="45700" rIns="91425" bIns="45700" anchor="t" anchorCtr="0">
            <a:noAutofit/>
          </a:bodyPr>
          <a:lstStyle>
            <a:lvl1pPr lvl="0" algn="l">
              <a:lnSpc>
                <a:spcPct val="115000"/>
              </a:lnSpc>
              <a:spcBef>
                <a:spcPts val="0"/>
              </a:spcBef>
              <a:spcAft>
                <a:spcPts val="0"/>
              </a:spcAft>
              <a:buClr>
                <a:srgbClr val="3F3F3F"/>
              </a:buClr>
              <a:buSzPts val="1400"/>
              <a:buNone/>
              <a:defRPr sz="1400" b="0" i="0">
                <a:solidFill>
                  <a:srgbClr val="3F3F3F"/>
                </a:solidFill>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0"/>
              </a:spcBef>
              <a:spcAft>
                <a:spcPts val="0"/>
              </a:spcAft>
              <a:buClr>
                <a:srgbClr val="3F3F3F"/>
              </a:buClr>
              <a:buSzPts val="1400"/>
              <a:buNone/>
              <a:defRPr sz="1400">
                <a:solidFill>
                  <a:srgbClr val="3F3F3F"/>
                </a:solidFill>
              </a:defRPr>
            </a:lvl2pPr>
            <a:lvl3pPr lvl="2" algn="l">
              <a:lnSpc>
                <a:spcPct val="115000"/>
              </a:lnSpc>
              <a:spcBef>
                <a:spcPts val="0"/>
              </a:spcBef>
              <a:spcAft>
                <a:spcPts val="0"/>
              </a:spcAft>
              <a:buClr>
                <a:srgbClr val="3F3F3F"/>
              </a:buClr>
              <a:buSzPts val="1400"/>
              <a:buNone/>
              <a:defRPr sz="1400">
                <a:solidFill>
                  <a:srgbClr val="3F3F3F"/>
                </a:solidFill>
              </a:defRPr>
            </a:lvl3pPr>
            <a:lvl4pPr lvl="3" algn="l">
              <a:lnSpc>
                <a:spcPct val="115000"/>
              </a:lnSpc>
              <a:spcBef>
                <a:spcPts val="0"/>
              </a:spcBef>
              <a:spcAft>
                <a:spcPts val="0"/>
              </a:spcAft>
              <a:buClr>
                <a:srgbClr val="3F3F3F"/>
              </a:buClr>
              <a:buSzPts val="1400"/>
              <a:buNone/>
              <a:defRPr sz="1400">
                <a:solidFill>
                  <a:srgbClr val="3F3F3F"/>
                </a:solidFill>
              </a:defRPr>
            </a:lvl4pPr>
            <a:lvl5pPr lvl="4" algn="l">
              <a:lnSpc>
                <a:spcPct val="115000"/>
              </a:lnSpc>
              <a:spcBef>
                <a:spcPts val="0"/>
              </a:spcBef>
              <a:spcAft>
                <a:spcPts val="0"/>
              </a:spcAft>
              <a:buClr>
                <a:srgbClr val="3F3F3F"/>
              </a:buClr>
              <a:buSzPts val="1400"/>
              <a:buNone/>
              <a:defRPr sz="1400">
                <a:solidFill>
                  <a:srgbClr val="3F3F3F"/>
                </a:solidFill>
              </a:defRPr>
            </a:lvl5pPr>
            <a:lvl6pPr lvl="5" algn="l">
              <a:lnSpc>
                <a:spcPct val="115000"/>
              </a:lnSpc>
              <a:spcBef>
                <a:spcPts val="0"/>
              </a:spcBef>
              <a:spcAft>
                <a:spcPts val="0"/>
              </a:spcAft>
              <a:buClr>
                <a:srgbClr val="3F3F3F"/>
              </a:buClr>
              <a:buSzPts val="1400"/>
              <a:buNone/>
              <a:defRPr sz="1400">
                <a:solidFill>
                  <a:srgbClr val="3F3F3F"/>
                </a:solidFill>
              </a:defRPr>
            </a:lvl6pPr>
            <a:lvl7pPr lvl="6" algn="l">
              <a:lnSpc>
                <a:spcPct val="115000"/>
              </a:lnSpc>
              <a:spcBef>
                <a:spcPts val="0"/>
              </a:spcBef>
              <a:spcAft>
                <a:spcPts val="0"/>
              </a:spcAft>
              <a:buClr>
                <a:srgbClr val="3F3F3F"/>
              </a:buClr>
              <a:buSzPts val="1400"/>
              <a:buNone/>
              <a:defRPr sz="1400">
                <a:solidFill>
                  <a:srgbClr val="3F3F3F"/>
                </a:solidFill>
              </a:defRPr>
            </a:lvl7pPr>
            <a:lvl8pPr lvl="7" algn="l">
              <a:lnSpc>
                <a:spcPct val="115000"/>
              </a:lnSpc>
              <a:spcBef>
                <a:spcPts val="0"/>
              </a:spcBef>
              <a:spcAft>
                <a:spcPts val="0"/>
              </a:spcAft>
              <a:buClr>
                <a:srgbClr val="3F3F3F"/>
              </a:buClr>
              <a:buSzPts val="1400"/>
              <a:buNone/>
              <a:defRPr sz="1400">
                <a:solidFill>
                  <a:srgbClr val="3F3F3F"/>
                </a:solidFill>
              </a:defRPr>
            </a:lvl8pPr>
            <a:lvl9pPr lvl="8" algn="l">
              <a:lnSpc>
                <a:spcPct val="115000"/>
              </a:lnSpc>
              <a:spcBef>
                <a:spcPts val="0"/>
              </a:spcBef>
              <a:spcAft>
                <a:spcPts val="0"/>
              </a:spcAft>
              <a:buClr>
                <a:srgbClr val="3F3F3F"/>
              </a:buClr>
              <a:buSzPts val="1400"/>
              <a:buNone/>
              <a:defRPr sz="1400">
                <a:solidFill>
                  <a:srgbClr val="3F3F3F"/>
                </a:solidFill>
              </a:defRPr>
            </a:lvl9pPr>
          </a:lstStyle>
          <a:p>
            <a:endParaRPr dirty="0"/>
          </a:p>
        </p:txBody>
      </p:sp>
      <p:sp>
        <p:nvSpPr>
          <p:cNvPr id="240" name="Google Shape;240;p89"/>
          <p:cNvSpPr txBox="1">
            <a:spLocks noGrp="1"/>
          </p:cNvSpPr>
          <p:nvPr>
            <p:ph type="subTitle" idx="17"/>
          </p:nvPr>
        </p:nvSpPr>
        <p:spPr>
          <a:xfrm>
            <a:off x="800100" y="4950174"/>
            <a:ext cx="5047800" cy="365100"/>
          </a:xfrm>
          <a:prstGeom prst="rect">
            <a:avLst/>
          </a:prstGeom>
          <a:noFill/>
          <a:ln>
            <a:noFill/>
          </a:ln>
        </p:spPr>
        <p:txBody>
          <a:bodyPr spcFirstLastPara="1" wrap="square" lIns="0" tIns="45700" rIns="91425" bIns="45700" anchor="t" anchorCtr="0">
            <a:noAutofit/>
          </a:bodyPr>
          <a:lstStyle>
            <a:lvl1pPr lvl="0" algn="l">
              <a:lnSpc>
                <a:spcPct val="115000"/>
              </a:lnSpc>
              <a:spcBef>
                <a:spcPts val="1000"/>
              </a:spcBef>
              <a:spcAft>
                <a:spcPts val="0"/>
              </a:spcAft>
              <a:buClr>
                <a:srgbClr val="3F3F3F"/>
              </a:buClr>
              <a:buSzPts val="1400"/>
              <a:buNone/>
              <a:defRPr sz="1400" b="0" i="0">
                <a:solidFill>
                  <a:srgbClr val="3F3F3F"/>
                </a:solidFill>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500"/>
              </a:spcBef>
              <a:spcAft>
                <a:spcPts val="0"/>
              </a:spcAft>
              <a:buClr>
                <a:srgbClr val="3F3F3F"/>
              </a:buClr>
              <a:buSzPts val="1400"/>
              <a:buNone/>
              <a:defRPr sz="1400">
                <a:solidFill>
                  <a:srgbClr val="3F3F3F"/>
                </a:solidFill>
              </a:defRPr>
            </a:lvl2pPr>
            <a:lvl3pPr lvl="2" algn="l">
              <a:lnSpc>
                <a:spcPct val="115000"/>
              </a:lnSpc>
              <a:spcBef>
                <a:spcPts val="500"/>
              </a:spcBef>
              <a:spcAft>
                <a:spcPts val="0"/>
              </a:spcAft>
              <a:buClr>
                <a:srgbClr val="3F3F3F"/>
              </a:buClr>
              <a:buSzPts val="1400"/>
              <a:buNone/>
              <a:defRPr sz="1400">
                <a:solidFill>
                  <a:srgbClr val="3F3F3F"/>
                </a:solidFill>
              </a:defRPr>
            </a:lvl3pPr>
            <a:lvl4pPr lvl="3" algn="l">
              <a:lnSpc>
                <a:spcPct val="115000"/>
              </a:lnSpc>
              <a:spcBef>
                <a:spcPts val="500"/>
              </a:spcBef>
              <a:spcAft>
                <a:spcPts val="0"/>
              </a:spcAft>
              <a:buClr>
                <a:srgbClr val="3F3F3F"/>
              </a:buClr>
              <a:buSzPts val="1400"/>
              <a:buNone/>
              <a:defRPr>
                <a:solidFill>
                  <a:srgbClr val="3F3F3F"/>
                </a:solidFill>
              </a:defRPr>
            </a:lvl4pPr>
            <a:lvl5pPr lvl="4" algn="l">
              <a:lnSpc>
                <a:spcPct val="115000"/>
              </a:lnSpc>
              <a:spcBef>
                <a:spcPts val="500"/>
              </a:spcBef>
              <a:spcAft>
                <a:spcPts val="0"/>
              </a:spcAft>
              <a:buClr>
                <a:srgbClr val="3F3F3F"/>
              </a:buClr>
              <a:buSzPts val="1400"/>
              <a:buNone/>
              <a:defRPr>
                <a:solidFill>
                  <a:srgbClr val="3F3F3F"/>
                </a:solidFill>
              </a:defRPr>
            </a:lvl5pPr>
            <a:lvl6pPr lvl="5" algn="l">
              <a:lnSpc>
                <a:spcPct val="115000"/>
              </a:lnSpc>
              <a:spcBef>
                <a:spcPts val="500"/>
              </a:spcBef>
              <a:spcAft>
                <a:spcPts val="0"/>
              </a:spcAft>
              <a:buClr>
                <a:srgbClr val="3F3F3F"/>
              </a:buClr>
              <a:buSzPts val="1400"/>
              <a:buNone/>
              <a:defRPr sz="1400">
                <a:solidFill>
                  <a:srgbClr val="3F3F3F"/>
                </a:solidFill>
              </a:defRPr>
            </a:lvl6pPr>
            <a:lvl7pPr lvl="6" algn="l">
              <a:lnSpc>
                <a:spcPct val="115000"/>
              </a:lnSpc>
              <a:spcBef>
                <a:spcPts val="500"/>
              </a:spcBef>
              <a:spcAft>
                <a:spcPts val="0"/>
              </a:spcAft>
              <a:buClr>
                <a:srgbClr val="3F3F3F"/>
              </a:buClr>
              <a:buSzPts val="1400"/>
              <a:buNone/>
              <a:defRPr sz="1400">
                <a:solidFill>
                  <a:srgbClr val="3F3F3F"/>
                </a:solidFill>
              </a:defRPr>
            </a:lvl7pPr>
            <a:lvl8pPr lvl="7" algn="l">
              <a:lnSpc>
                <a:spcPct val="115000"/>
              </a:lnSpc>
              <a:spcBef>
                <a:spcPts val="500"/>
              </a:spcBef>
              <a:spcAft>
                <a:spcPts val="0"/>
              </a:spcAft>
              <a:buClr>
                <a:srgbClr val="3F3F3F"/>
              </a:buClr>
              <a:buSzPts val="1400"/>
              <a:buNone/>
              <a:defRPr sz="1400">
                <a:solidFill>
                  <a:srgbClr val="3F3F3F"/>
                </a:solidFill>
              </a:defRPr>
            </a:lvl8pPr>
            <a:lvl9pPr lvl="8" algn="l">
              <a:lnSpc>
                <a:spcPct val="115000"/>
              </a:lnSpc>
              <a:spcBef>
                <a:spcPts val="500"/>
              </a:spcBef>
              <a:spcAft>
                <a:spcPts val="0"/>
              </a:spcAft>
              <a:buClr>
                <a:srgbClr val="3F3F3F"/>
              </a:buClr>
              <a:buSzPts val="1400"/>
              <a:buNone/>
              <a:defRPr sz="1400">
                <a:solidFill>
                  <a:srgbClr val="3F3F3F"/>
                </a:solidFill>
              </a:defRPr>
            </a:lvl9pPr>
          </a:lstStyle>
          <a:p>
            <a:endParaRPr dirty="0"/>
          </a:p>
        </p:txBody>
      </p:sp>
      <p:sp>
        <p:nvSpPr>
          <p:cNvPr id="241" name="Google Shape;241;p89"/>
          <p:cNvSpPr txBox="1">
            <a:spLocks noGrp="1"/>
          </p:cNvSpPr>
          <p:nvPr>
            <p:ph type="title" idx="18"/>
          </p:nvPr>
        </p:nvSpPr>
        <p:spPr>
          <a:xfrm>
            <a:off x="4356800" y="4334233"/>
            <a:ext cx="5047800" cy="365100"/>
          </a:xfrm>
          <a:prstGeom prst="rect">
            <a:avLst/>
          </a:prstGeom>
          <a:noFill/>
          <a:ln>
            <a:noFill/>
          </a:ln>
        </p:spPr>
        <p:txBody>
          <a:bodyPr spcFirstLastPara="1" wrap="square" lIns="0" tIns="45700" rIns="91425" bIns="45700" anchor="t" anchorCtr="0">
            <a:noAutofit/>
          </a:bodyPr>
          <a:lstStyle>
            <a:lvl1pPr lvl="0" algn="l">
              <a:lnSpc>
                <a:spcPct val="115000"/>
              </a:lnSpc>
              <a:spcBef>
                <a:spcPts val="0"/>
              </a:spcBef>
              <a:spcAft>
                <a:spcPts val="0"/>
              </a:spcAft>
              <a:buClr>
                <a:srgbClr val="3F3F3F"/>
              </a:buClr>
              <a:buSzPts val="1400"/>
              <a:buNone/>
              <a:defRPr sz="1400" b="0" i="0">
                <a:solidFill>
                  <a:srgbClr val="3F3F3F"/>
                </a:solidFill>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0"/>
              </a:spcBef>
              <a:spcAft>
                <a:spcPts val="0"/>
              </a:spcAft>
              <a:buClr>
                <a:srgbClr val="3F3F3F"/>
              </a:buClr>
              <a:buSzPts val="1400"/>
              <a:buNone/>
              <a:defRPr sz="1400">
                <a:solidFill>
                  <a:srgbClr val="3F3F3F"/>
                </a:solidFill>
              </a:defRPr>
            </a:lvl2pPr>
            <a:lvl3pPr lvl="2" algn="l">
              <a:lnSpc>
                <a:spcPct val="115000"/>
              </a:lnSpc>
              <a:spcBef>
                <a:spcPts val="0"/>
              </a:spcBef>
              <a:spcAft>
                <a:spcPts val="0"/>
              </a:spcAft>
              <a:buClr>
                <a:srgbClr val="3F3F3F"/>
              </a:buClr>
              <a:buSzPts val="1400"/>
              <a:buNone/>
              <a:defRPr sz="1400">
                <a:solidFill>
                  <a:srgbClr val="3F3F3F"/>
                </a:solidFill>
              </a:defRPr>
            </a:lvl3pPr>
            <a:lvl4pPr lvl="3" algn="l">
              <a:lnSpc>
                <a:spcPct val="115000"/>
              </a:lnSpc>
              <a:spcBef>
                <a:spcPts val="0"/>
              </a:spcBef>
              <a:spcAft>
                <a:spcPts val="0"/>
              </a:spcAft>
              <a:buClr>
                <a:srgbClr val="3F3F3F"/>
              </a:buClr>
              <a:buSzPts val="1400"/>
              <a:buNone/>
              <a:defRPr sz="1400">
                <a:solidFill>
                  <a:srgbClr val="3F3F3F"/>
                </a:solidFill>
              </a:defRPr>
            </a:lvl4pPr>
            <a:lvl5pPr lvl="4" algn="l">
              <a:lnSpc>
                <a:spcPct val="115000"/>
              </a:lnSpc>
              <a:spcBef>
                <a:spcPts val="0"/>
              </a:spcBef>
              <a:spcAft>
                <a:spcPts val="0"/>
              </a:spcAft>
              <a:buClr>
                <a:srgbClr val="3F3F3F"/>
              </a:buClr>
              <a:buSzPts val="1400"/>
              <a:buNone/>
              <a:defRPr sz="1400">
                <a:solidFill>
                  <a:srgbClr val="3F3F3F"/>
                </a:solidFill>
              </a:defRPr>
            </a:lvl5pPr>
            <a:lvl6pPr lvl="5" algn="l">
              <a:lnSpc>
                <a:spcPct val="115000"/>
              </a:lnSpc>
              <a:spcBef>
                <a:spcPts val="0"/>
              </a:spcBef>
              <a:spcAft>
                <a:spcPts val="0"/>
              </a:spcAft>
              <a:buClr>
                <a:srgbClr val="3F3F3F"/>
              </a:buClr>
              <a:buSzPts val="1400"/>
              <a:buNone/>
              <a:defRPr sz="1400">
                <a:solidFill>
                  <a:srgbClr val="3F3F3F"/>
                </a:solidFill>
              </a:defRPr>
            </a:lvl6pPr>
            <a:lvl7pPr lvl="6" algn="l">
              <a:lnSpc>
                <a:spcPct val="115000"/>
              </a:lnSpc>
              <a:spcBef>
                <a:spcPts val="0"/>
              </a:spcBef>
              <a:spcAft>
                <a:spcPts val="0"/>
              </a:spcAft>
              <a:buClr>
                <a:srgbClr val="3F3F3F"/>
              </a:buClr>
              <a:buSzPts val="1400"/>
              <a:buNone/>
              <a:defRPr sz="1400">
                <a:solidFill>
                  <a:srgbClr val="3F3F3F"/>
                </a:solidFill>
              </a:defRPr>
            </a:lvl7pPr>
            <a:lvl8pPr lvl="7" algn="l">
              <a:lnSpc>
                <a:spcPct val="115000"/>
              </a:lnSpc>
              <a:spcBef>
                <a:spcPts val="0"/>
              </a:spcBef>
              <a:spcAft>
                <a:spcPts val="0"/>
              </a:spcAft>
              <a:buClr>
                <a:srgbClr val="3F3F3F"/>
              </a:buClr>
              <a:buSzPts val="1400"/>
              <a:buNone/>
              <a:defRPr sz="1400">
                <a:solidFill>
                  <a:srgbClr val="3F3F3F"/>
                </a:solidFill>
              </a:defRPr>
            </a:lvl8pPr>
            <a:lvl9pPr lvl="8" algn="l">
              <a:lnSpc>
                <a:spcPct val="115000"/>
              </a:lnSpc>
              <a:spcBef>
                <a:spcPts val="0"/>
              </a:spcBef>
              <a:spcAft>
                <a:spcPts val="0"/>
              </a:spcAft>
              <a:buClr>
                <a:srgbClr val="3F3F3F"/>
              </a:buClr>
              <a:buSzPts val="1400"/>
              <a:buNone/>
              <a:defRPr sz="1400">
                <a:solidFill>
                  <a:srgbClr val="3F3F3F"/>
                </a:solidFill>
              </a:defRPr>
            </a:lvl9pPr>
          </a:lstStyle>
          <a:p>
            <a:endParaRPr dirty="0"/>
          </a:p>
        </p:txBody>
      </p:sp>
      <p:sp>
        <p:nvSpPr>
          <p:cNvPr id="242" name="Google Shape;242;p89"/>
          <p:cNvSpPr txBox="1">
            <a:spLocks noGrp="1"/>
          </p:cNvSpPr>
          <p:nvPr>
            <p:ph type="subTitle" idx="19"/>
          </p:nvPr>
        </p:nvSpPr>
        <p:spPr>
          <a:xfrm>
            <a:off x="4356800" y="4950195"/>
            <a:ext cx="5047800" cy="365100"/>
          </a:xfrm>
          <a:prstGeom prst="rect">
            <a:avLst/>
          </a:prstGeom>
          <a:noFill/>
          <a:ln>
            <a:noFill/>
          </a:ln>
        </p:spPr>
        <p:txBody>
          <a:bodyPr spcFirstLastPara="1" wrap="square" lIns="0" tIns="45700" rIns="91425" bIns="45700" anchor="t" anchorCtr="0">
            <a:noAutofit/>
          </a:bodyPr>
          <a:lstStyle>
            <a:lvl1pPr lvl="0" algn="l">
              <a:lnSpc>
                <a:spcPct val="115000"/>
              </a:lnSpc>
              <a:spcBef>
                <a:spcPts val="1000"/>
              </a:spcBef>
              <a:spcAft>
                <a:spcPts val="0"/>
              </a:spcAft>
              <a:buClr>
                <a:srgbClr val="3F3F3F"/>
              </a:buClr>
              <a:buSzPts val="1400"/>
              <a:buNone/>
              <a:defRPr sz="1400" b="0" i="0">
                <a:solidFill>
                  <a:srgbClr val="3F3F3F"/>
                </a:solidFill>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500"/>
              </a:spcBef>
              <a:spcAft>
                <a:spcPts val="0"/>
              </a:spcAft>
              <a:buClr>
                <a:srgbClr val="3F3F3F"/>
              </a:buClr>
              <a:buSzPts val="1400"/>
              <a:buNone/>
              <a:defRPr sz="1400">
                <a:solidFill>
                  <a:srgbClr val="3F3F3F"/>
                </a:solidFill>
              </a:defRPr>
            </a:lvl2pPr>
            <a:lvl3pPr lvl="2" algn="l">
              <a:lnSpc>
                <a:spcPct val="115000"/>
              </a:lnSpc>
              <a:spcBef>
                <a:spcPts val="500"/>
              </a:spcBef>
              <a:spcAft>
                <a:spcPts val="0"/>
              </a:spcAft>
              <a:buClr>
                <a:srgbClr val="3F3F3F"/>
              </a:buClr>
              <a:buSzPts val="1400"/>
              <a:buNone/>
              <a:defRPr sz="1400">
                <a:solidFill>
                  <a:srgbClr val="3F3F3F"/>
                </a:solidFill>
              </a:defRPr>
            </a:lvl3pPr>
            <a:lvl4pPr lvl="3" algn="l">
              <a:lnSpc>
                <a:spcPct val="115000"/>
              </a:lnSpc>
              <a:spcBef>
                <a:spcPts val="500"/>
              </a:spcBef>
              <a:spcAft>
                <a:spcPts val="0"/>
              </a:spcAft>
              <a:buClr>
                <a:srgbClr val="3F3F3F"/>
              </a:buClr>
              <a:buSzPts val="1400"/>
              <a:buNone/>
              <a:defRPr>
                <a:solidFill>
                  <a:srgbClr val="3F3F3F"/>
                </a:solidFill>
              </a:defRPr>
            </a:lvl4pPr>
            <a:lvl5pPr lvl="4" algn="l">
              <a:lnSpc>
                <a:spcPct val="115000"/>
              </a:lnSpc>
              <a:spcBef>
                <a:spcPts val="500"/>
              </a:spcBef>
              <a:spcAft>
                <a:spcPts val="0"/>
              </a:spcAft>
              <a:buClr>
                <a:srgbClr val="3F3F3F"/>
              </a:buClr>
              <a:buSzPts val="1400"/>
              <a:buNone/>
              <a:defRPr>
                <a:solidFill>
                  <a:srgbClr val="3F3F3F"/>
                </a:solidFill>
              </a:defRPr>
            </a:lvl5pPr>
            <a:lvl6pPr lvl="5" algn="l">
              <a:lnSpc>
                <a:spcPct val="115000"/>
              </a:lnSpc>
              <a:spcBef>
                <a:spcPts val="500"/>
              </a:spcBef>
              <a:spcAft>
                <a:spcPts val="0"/>
              </a:spcAft>
              <a:buClr>
                <a:srgbClr val="3F3F3F"/>
              </a:buClr>
              <a:buSzPts val="1400"/>
              <a:buNone/>
              <a:defRPr sz="1400">
                <a:solidFill>
                  <a:srgbClr val="3F3F3F"/>
                </a:solidFill>
              </a:defRPr>
            </a:lvl6pPr>
            <a:lvl7pPr lvl="6" algn="l">
              <a:lnSpc>
                <a:spcPct val="115000"/>
              </a:lnSpc>
              <a:spcBef>
                <a:spcPts val="500"/>
              </a:spcBef>
              <a:spcAft>
                <a:spcPts val="0"/>
              </a:spcAft>
              <a:buClr>
                <a:srgbClr val="3F3F3F"/>
              </a:buClr>
              <a:buSzPts val="1400"/>
              <a:buNone/>
              <a:defRPr sz="1400">
                <a:solidFill>
                  <a:srgbClr val="3F3F3F"/>
                </a:solidFill>
              </a:defRPr>
            </a:lvl7pPr>
            <a:lvl8pPr lvl="7" algn="l">
              <a:lnSpc>
                <a:spcPct val="115000"/>
              </a:lnSpc>
              <a:spcBef>
                <a:spcPts val="500"/>
              </a:spcBef>
              <a:spcAft>
                <a:spcPts val="0"/>
              </a:spcAft>
              <a:buClr>
                <a:srgbClr val="3F3F3F"/>
              </a:buClr>
              <a:buSzPts val="1400"/>
              <a:buNone/>
              <a:defRPr sz="1400">
                <a:solidFill>
                  <a:srgbClr val="3F3F3F"/>
                </a:solidFill>
              </a:defRPr>
            </a:lvl8pPr>
            <a:lvl9pPr lvl="8" algn="l">
              <a:lnSpc>
                <a:spcPct val="115000"/>
              </a:lnSpc>
              <a:spcBef>
                <a:spcPts val="500"/>
              </a:spcBef>
              <a:spcAft>
                <a:spcPts val="0"/>
              </a:spcAft>
              <a:buClr>
                <a:srgbClr val="3F3F3F"/>
              </a:buClr>
              <a:buSzPts val="1400"/>
              <a:buNone/>
              <a:defRPr sz="1400">
                <a:solidFill>
                  <a:srgbClr val="3F3F3F"/>
                </a:solidFill>
              </a:defRPr>
            </a:lvl9pPr>
          </a:lstStyle>
          <a:p>
            <a:endParaRPr dirty="0"/>
          </a:p>
        </p:txBody>
      </p:sp>
      <p:sp>
        <p:nvSpPr>
          <p:cNvPr id="243" name="Google Shape;243;p89"/>
          <p:cNvSpPr txBox="1">
            <a:spLocks noGrp="1"/>
          </p:cNvSpPr>
          <p:nvPr>
            <p:ph type="title" idx="20"/>
          </p:nvPr>
        </p:nvSpPr>
        <p:spPr>
          <a:xfrm>
            <a:off x="8005525" y="4334230"/>
            <a:ext cx="5047800" cy="365100"/>
          </a:xfrm>
          <a:prstGeom prst="rect">
            <a:avLst/>
          </a:prstGeom>
          <a:noFill/>
          <a:ln>
            <a:noFill/>
          </a:ln>
        </p:spPr>
        <p:txBody>
          <a:bodyPr spcFirstLastPara="1" wrap="square" lIns="0" tIns="45700" rIns="91425" bIns="45700" anchor="t" anchorCtr="0">
            <a:noAutofit/>
          </a:bodyPr>
          <a:lstStyle>
            <a:lvl1pPr lvl="0" algn="l">
              <a:lnSpc>
                <a:spcPct val="115000"/>
              </a:lnSpc>
              <a:spcBef>
                <a:spcPts val="0"/>
              </a:spcBef>
              <a:spcAft>
                <a:spcPts val="0"/>
              </a:spcAft>
              <a:buClr>
                <a:srgbClr val="3F3F3F"/>
              </a:buClr>
              <a:buSzPts val="1400"/>
              <a:buNone/>
              <a:defRPr sz="1400" b="0" i="0">
                <a:solidFill>
                  <a:srgbClr val="3F3F3F"/>
                </a:solidFill>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0"/>
              </a:spcBef>
              <a:spcAft>
                <a:spcPts val="0"/>
              </a:spcAft>
              <a:buClr>
                <a:srgbClr val="3F3F3F"/>
              </a:buClr>
              <a:buSzPts val="1400"/>
              <a:buNone/>
              <a:defRPr sz="1400">
                <a:solidFill>
                  <a:srgbClr val="3F3F3F"/>
                </a:solidFill>
              </a:defRPr>
            </a:lvl2pPr>
            <a:lvl3pPr lvl="2" algn="l">
              <a:lnSpc>
                <a:spcPct val="115000"/>
              </a:lnSpc>
              <a:spcBef>
                <a:spcPts val="0"/>
              </a:spcBef>
              <a:spcAft>
                <a:spcPts val="0"/>
              </a:spcAft>
              <a:buClr>
                <a:srgbClr val="3F3F3F"/>
              </a:buClr>
              <a:buSzPts val="1400"/>
              <a:buNone/>
              <a:defRPr sz="1400">
                <a:solidFill>
                  <a:srgbClr val="3F3F3F"/>
                </a:solidFill>
              </a:defRPr>
            </a:lvl3pPr>
            <a:lvl4pPr lvl="3" algn="l">
              <a:lnSpc>
                <a:spcPct val="115000"/>
              </a:lnSpc>
              <a:spcBef>
                <a:spcPts val="0"/>
              </a:spcBef>
              <a:spcAft>
                <a:spcPts val="0"/>
              </a:spcAft>
              <a:buClr>
                <a:srgbClr val="3F3F3F"/>
              </a:buClr>
              <a:buSzPts val="1400"/>
              <a:buNone/>
              <a:defRPr sz="1400">
                <a:solidFill>
                  <a:srgbClr val="3F3F3F"/>
                </a:solidFill>
              </a:defRPr>
            </a:lvl4pPr>
            <a:lvl5pPr lvl="4" algn="l">
              <a:lnSpc>
                <a:spcPct val="115000"/>
              </a:lnSpc>
              <a:spcBef>
                <a:spcPts val="0"/>
              </a:spcBef>
              <a:spcAft>
                <a:spcPts val="0"/>
              </a:spcAft>
              <a:buClr>
                <a:srgbClr val="3F3F3F"/>
              </a:buClr>
              <a:buSzPts val="1400"/>
              <a:buNone/>
              <a:defRPr sz="1400">
                <a:solidFill>
                  <a:srgbClr val="3F3F3F"/>
                </a:solidFill>
              </a:defRPr>
            </a:lvl5pPr>
            <a:lvl6pPr lvl="5" algn="l">
              <a:lnSpc>
                <a:spcPct val="115000"/>
              </a:lnSpc>
              <a:spcBef>
                <a:spcPts val="0"/>
              </a:spcBef>
              <a:spcAft>
                <a:spcPts val="0"/>
              </a:spcAft>
              <a:buClr>
                <a:srgbClr val="3F3F3F"/>
              </a:buClr>
              <a:buSzPts val="1400"/>
              <a:buNone/>
              <a:defRPr sz="1400">
                <a:solidFill>
                  <a:srgbClr val="3F3F3F"/>
                </a:solidFill>
              </a:defRPr>
            </a:lvl6pPr>
            <a:lvl7pPr lvl="6" algn="l">
              <a:lnSpc>
                <a:spcPct val="115000"/>
              </a:lnSpc>
              <a:spcBef>
                <a:spcPts val="0"/>
              </a:spcBef>
              <a:spcAft>
                <a:spcPts val="0"/>
              </a:spcAft>
              <a:buClr>
                <a:srgbClr val="3F3F3F"/>
              </a:buClr>
              <a:buSzPts val="1400"/>
              <a:buNone/>
              <a:defRPr sz="1400">
                <a:solidFill>
                  <a:srgbClr val="3F3F3F"/>
                </a:solidFill>
              </a:defRPr>
            </a:lvl7pPr>
            <a:lvl8pPr lvl="7" algn="l">
              <a:lnSpc>
                <a:spcPct val="115000"/>
              </a:lnSpc>
              <a:spcBef>
                <a:spcPts val="0"/>
              </a:spcBef>
              <a:spcAft>
                <a:spcPts val="0"/>
              </a:spcAft>
              <a:buClr>
                <a:srgbClr val="3F3F3F"/>
              </a:buClr>
              <a:buSzPts val="1400"/>
              <a:buNone/>
              <a:defRPr sz="1400">
                <a:solidFill>
                  <a:srgbClr val="3F3F3F"/>
                </a:solidFill>
              </a:defRPr>
            </a:lvl8pPr>
            <a:lvl9pPr lvl="8" algn="l">
              <a:lnSpc>
                <a:spcPct val="115000"/>
              </a:lnSpc>
              <a:spcBef>
                <a:spcPts val="0"/>
              </a:spcBef>
              <a:spcAft>
                <a:spcPts val="0"/>
              </a:spcAft>
              <a:buClr>
                <a:srgbClr val="3F3F3F"/>
              </a:buClr>
              <a:buSzPts val="1400"/>
              <a:buNone/>
              <a:defRPr sz="1400">
                <a:solidFill>
                  <a:srgbClr val="3F3F3F"/>
                </a:solidFill>
              </a:defRPr>
            </a:lvl9pPr>
          </a:lstStyle>
          <a:p>
            <a:endParaRPr dirty="0"/>
          </a:p>
        </p:txBody>
      </p:sp>
      <p:sp>
        <p:nvSpPr>
          <p:cNvPr id="244" name="Google Shape;244;p89"/>
          <p:cNvSpPr txBox="1">
            <a:spLocks noGrp="1"/>
          </p:cNvSpPr>
          <p:nvPr>
            <p:ph type="subTitle" idx="21"/>
          </p:nvPr>
        </p:nvSpPr>
        <p:spPr>
          <a:xfrm>
            <a:off x="8005525" y="4950192"/>
            <a:ext cx="5047800" cy="365100"/>
          </a:xfrm>
          <a:prstGeom prst="rect">
            <a:avLst/>
          </a:prstGeom>
          <a:noFill/>
          <a:ln>
            <a:noFill/>
          </a:ln>
        </p:spPr>
        <p:txBody>
          <a:bodyPr spcFirstLastPara="1" wrap="square" lIns="0" tIns="45700" rIns="91425" bIns="45700" anchor="t" anchorCtr="0">
            <a:noAutofit/>
          </a:bodyPr>
          <a:lstStyle>
            <a:lvl1pPr lvl="0" algn="l">
              <a:lnSpc>
                <a:spcPct val="115000"/>
              </a:lnSpc>
              <a:spcBef>
                <a:spcPts val="1000"/>
              </a:spcBef>
              <a:spcAft>
                <a:spcPts val="0"/>
              </a:spcAft>
              <a:buClr>
                <a:srgbClr val="3F3F3F"/>
              </a:buClr>
              <a:buSzPts val="1400"/>
              <a:buNone/>
              <a:defRPr sz="1400" b="0" i="0">
                <a:solidFill>
                  <a:srgbClr val="3F3F3F"/>
                </a:solidFill>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500"/>
              </a:spcBef>
              <a:spcAft>
                <a:spcPts val="0"/>
              </a:spcAft>
              <a:buClr>
                <a:srgbClr val="3F3F3F"/>
              </a:buClr>
              <a:buSzPts val="1400"/>
              <a:buNone/>
              <a:defRPr sz="1400">
                <a:solidFill>
                  <a:srgbClr val="3F3F3F"/>
                </a:solidFill>
              </a:defRPr>
            </a:lvl2pPr>
            <a:lvl3pPr lvl="2" algn="l">
              <a:lnSpc>
                <a:spcPct val="115000"/>
              </a:lnSpc>
              <a:spcBef>
                <a:spcPts val="500"/>
              </a:spcBef>
              <a:spcAft>
                <a:spcPts val="0"/>
              </a:spcAft>
              <a:buClr>
                <a:srgbClr val="3F3F3F"/>
              </a:buClr>
              <a:buSzPts val="1400"/>
              <a:buNone/>
              <a:defRPr sz="1400">
                <a:solidFill>
                  <a:srgbClr val="3F3F3F"/>
                </a:solidFill>
              </a:defRPr>
            </a:lvl3pPr>
            <a:lvl4pPr lvl="3" algn="l">
              <a:lnSpc>
                <a:spcPct val="115000"/>
              </a:lnSpc>
              <a:spcBef>
                <a:spcPts val="500"/>
              </a:spcBef>
              <a:spcAft>
                <a:spcPts val="0"/>
              </a:spcAft>
              <a:buClr>
                <a:srgbClr val="3F3F3F"/>
              </a:buClr>
              <a:buSzPts val="1400"/>
              <a:buNone/>
              <a:defRPr>
                <a:solidFill>
                  <a:srgbClr val="3F3F3F"/>
                </a:solidFill>
              </a:defRPr>
            </a:lvl4pPr>
            <a:lvl5pPr lvl="4" algn="l">
              <a:lnSpc>
                <a:spcPct val="115000"/>
              </a:lnSpc>
              <a:spcBef>
                <a:spcPts val="500"/>
              </a:spcBef>
              <a:spcAft>
                <a:spcPts val="0"/>
              </a:spcAft>
              <a:buClr>
                <a:srgbClr val="3F3F3F"/>
              </a:buClr>
              <a:buSzPts val="1400"/>
              <a:buNone/>
              <a:defRPr>
                <a:solidFill>
                  <a:srgbClr val="3F3F3F"/>
                </a:solidFill>
              </a:defRPr>
            </a:lvl5pPr>
            <a:lvl6pPr lvl="5" algn="l">
              <a:lnSpc>
                <a:spcPct val="115000"/>
              </a:lnSpc>
              <a:spcBef>
                <a:spcPts val="500"/>
              </a:spcBef>
              <a:spcAft>
                <a:spcPts val="0"/>
              </a:spcAft>
              <a:buClr>
                <a:srgbClr val="3F3F3F"/>
              </a:buClr>
              <a:buSzPts val="1400"/>
              <a:buNone/>
              <a:defRPr sz="1400">
                <a:solidFill>
                  <a:srgbClr val="3F3F3F"/>
                </a:solidFill>
              </a:defRPr>
            </a:lvl6pPr>
            <a:lvl7pPr lvl="6" algn="l">
              <a:lnSpc>
                <a:spcPct val="115000"/>
              </a:lnSpc>
              <a:spcBef>
                <a:spcPts val="500"/>
              </a:spcBef>
              <a:spcAft>
                <a:spcPts val="0"/>
              </a:spcAft>
              <a:buClr>
                <a:srgbClr val="3F3F3F"/>
              </a:buClr>
              <a:buSzPts val="1400"/>
              <a:buNone/>
              <a:defRPr sz="1400">
                <a:solidFill>
                  <a:srgbClr val="3F3F3F"/>
                </a:solidFill>
              </a:defRPr>
            </a:lvl7pPr>
            <a:lvl8pPr lvl="7" algn="l">
              <a:lnSpc>
                <a:spcPct val="115000"/>
              </a:lnSpc>
              <a:spcBef>
                <a:spcPts val="500"/>
              </a:spcBef>
              <a:spcAft>
                <a:spcPts val="0"/>
              </a:spcAft>
              <a:buClr>
                <a:srgbClr val="3F3F3F"/>
              </a:buClr>
              <a:buSzPts val="1400"/>
              <a:buNone/>
              <a:defRPr sz="1400">
                <a:solidFill>
                  <a:srgbClr val="3F3F3F"/>
                </a:solidFill>
              </a:defRPr>
            </a:lvl8pPr>
            <a:lvl9pPr lvl="8" algn="l">
              <a:lnSpc>
                <a:spcPct val="115000"/>
              </a:lnSpc>
              <a:spcBef>
                <a:spcPts val="500"/>
              </a:spcBef>
              <a:spcAft>
                <a:spcPts val="0"/>
              </a:spcAft>
              <a:buClr>
                <a:srgbClr val="3F3F3F"/>
              </a:buClr>
              <a:buSzPts val="1400"/>
              <a:buNone/>
              <a:defRPr sz="1400">
                <a:solidFill>
                  <a:srgbClr val="3F3F3F"/>
                </a:solidFill>
              </a:defRPr>
            </a:lvl9pPr>
          </a:lstStyle>
          <a:p>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Section Break - Image">
  <p:cSld name="Section Break - Image">
    <p:spTree>
      <p:nvGrpSpPr>
        <p:cNvPr id="1" name="Shape 245"/>
        <p:cNvGrpSpPr/>
        <p:nvPr/>
      </p:nvGrpSpPr>
      <p:grpSpPr>
        <a:xfrm>
          <a:off x="0" y="0"/>
          <a:ext cx="0" cy="0"/>
          <a:chOff x="0" y="0"/>
          <a:chExt cx="0" cy="0"/>
        </a:xfrm>
      </p:grpSpPr>
      <p:pic>
        <p:nvPicPr>
          <p:cNvPr id="246" name="Google Shape;246;p9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47" name="Google Shape;247;p90"/>
          <p:cNvSpPr txBox="1">
            <a:spLocks noGrp="1"/>
          </p:cNvSpPr>
          <p:nvPr>
            <p:ph type="title"/>
          </p:nvPr>
        </p:nvSpPr>
        <p:spPr>
          <a:xfrm>
            <a:off x="800100" y="2615992"/>
            <a:ext cx="10553700" cy="1213800"/>
          </a:xfrm>
          <a:prstGeom prst="rect">
            <a:avLst/>
          </a:prstGeom>
          <a:noFill/>
          <a:ln>
            <a:noFill/>
          </a:ln>
        </p:spPr>
        <p:txBody>
          <a:bodyPr spcFirstLastPara="1" wrap="square" lIns="0" tIns="45700" rIns="91425" bIns="45700" anchor="t" anchorCtr="0">
            <a:normAutofit/>
          </a:bodyPr>
          <a:lstStyle>
            <a:lvl1pPr lvl="0" algn="l">
              <a:lnSpc>
                <a:spcPct val="90000"/>
              </a:lnSpc>
              <a:spcBef>
                <a:spcPts val="0"/>
              </a:spcBef>
              <a:spcAft>
                <a:spcPts val="0"/>
              </a:spcAft>
              <a:buClr>
                <a:schemeClr val="lt1"/>
              </a:buClr>
              <a:buSzPts val="3600"/>
              <a:buFont typeface="Lato"/>
              <a:buNone/>
              <a:defRPr b="0" i="0">
                <a:solidFill>
                  <a:schemeClr val="lt1"/>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cxnSp>
        <p:nvCxnSpPr>
          <p:cNvPr id="248" name="Google Shape;248;p90"/>
          <p:cNvCxnSpPr/>
          <p:nvPr/>
        </p:nvCxnSpPr>
        <p:spPr>
          <a:xfrm>
            <a:off x="800100" y="2522007"/>
            <a:ext cx="10553700" cy="0"/>
          </a:xfrm>
          <a:prstGeom prst="straightConnector1">
            <a:avLst/>
          </a:prstGeom>
          <a:noFill/>
          <a:ln w="9525" cap="flat" cmpd="sng">
            <a:solidFill>
              <a:schemeClr val="lt1"/>
            </a:solidFill>
            <a:prstDash val="solid"/>
            <a:miter lim="800000"/>
            <a:headEnd type="none" w="sm" len="sm"/>
            <a:tailEnd type="none" w="sm" len="sm"/>
          </a:ln>
        </p:spPr>
      </p:cxnSp>
      <p:pic>
        <p:nvPicPr>
          <p:cNvPr id="249" name="Google Shape;249;p90"/>
          <p:cNvPicPr preferRelativeResize="0"/>
          <p:nvPr/>
        </p:nvPicPr>
        <p:blipFill rotWithShape="1">
          <a:blip r:embed="rId3">
            <a:alphaModFix/>
          </a:blip>
          <a:srcRect/>
          <a:stretch/>
        </p:blipFill>
        <p:spPr>
          <a:xfrm>
            <a:off x="788670" y="6361842"/>
            <a:ext cx="643152" cy="212519"/>
          </a:xfrm>
          <a:prstGeom prst="rect">
            <a:avLst/>
          </a:prstGeom>
          <a:noFill/>
          <a:ln>
            <a:noFill/>
          </a:ln>
        </p:spPr>
      </p:pic>
      <p:sp>
        <p:nvSpPr>
          <p:cNvPr id="250" name="Google Shape;250;p90"/>
          <p:cNvSpPr txBox="1">
            <a:spLocks noGrp="1"/>
          </p:cNvSpPr>
          <p:nvPr>
            <p:ph type="sldNum" idx="12"/>
          </p:nvPr>
        </p:nvSpPr>
        <p:spPr>
          <a:xfrm>
            <a:off x="8610600" y="6282824"/>
            <a:ext cx="2743200" cy="365100"/>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panose="020F0502020204030203" pitchFamily="34" charset="0"/>
                <a:ea typeface="Lato" panose="020F0502020204030203" pitchFamily="34" charset="0"/>
                <a:cs typeface="Lato" panose="020F0502020204030203" pitchFamily="34" charset="0"/>
                <a:sym typeface="Lato"/>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9pPr>
          </a:lstStyle>
          <a:p>
            <a:fld id="{00000000-1234-1234-1234-123412341234}" type="slidenum">
              <a:rPr lang="en-US" smtClean="0"/>
              <a:pPr/>
              <a:t>‹#›</a:t>
            </a:fld>
            <a:endParaRPr lang="en-US" dirty="0"/>
          </a:p>
        </p:txBody>
      </p:sp>
      <p:sp>
        <p:nvSpPr>
          <p:cNvPr id="251" name="Google Shape;251;p90"/>
          <p:cNvSpPr txBox="1">
            <a:spLocks noGrp="1"/>
          </p:cNvSpPr>
          <p:nvPr>
            <p:ph type="title" idx="2"/>
          </p:nvPr>
        </p:nvSpPr>
        <p:spPr>
          <a:xfrm>
            <a:off x="814125" y="1103900"/>
            <a:ext cx="10553700" cy="1421400"/>
          </a:xfrm>
          <a:prstGeom prst="rect">
            <a:avLst/>
          </a:prstGeom>
          <a:noFill/>
          <a:ln>
            <a:noFill/>
          </a:ln>
        </p:spPr>
        <p:txBody>
          <a:bodyPr spcFirstLastPara="1" wrap="square" lIns="0" tIns="45700" rIns="91425" bIns="45700" anchor="b" anchorCtr="0">
            <a:noAutofit/>
          </a:bodyPr>
          <a:lstStyle>
            <a:lvl1pPr lvl="0" algn="l">
              <a:lnSpc>
                <a:spcPct val="90000"/>
              </a:lnSpc>
              <a:spcBef>
                <a:spcPts val="0"/>
              </a:spcBef>
              <a:spcAft>
                <a:spcPts val="0"/>
              </a:spcAft>
              <a:buClr>
                <a:schemeClr val="lt1"/>
              </a:buClr>
              <a:buSzPts val="6000"/>
              <a:buNone/>
              <a:defRPr sz="6000" b="0" i="0">
                <a:solidFill>
                  <a:schemeClr val="lt1"/>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a:endParaRP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Section Break - Blue">
  <p:cSld name="Section Break - Blue">
    <p:bg>
      <p:bgPr>
        <a:gradFill>
          <a:gsLst>
            <a:gs pos="0">
              <a:srgbClr val="1AA4BC"/>
            </a:gs>
            <a:gs pos="50000">
              <a:srgbClr val="006983"/>
            </a:gs>
            <a:gs pos="100000">
              <a:srgbClr val="013948"/>
            </a:gs>
          </a:gsLst>
          <a:lin ang="8100000" scaled="0"/>
        </a:gradFill>
        <a:effectLst/>
      </p:bgPr>
    </p:bg>
    <p:spTree>
      <p:nvGrpSpPr>
        <p:cNvPr id="1" name="Shape 252"/>
        <p:cNvGrpSpPr/>
        <p:nvPr/>
      </p:nvGrpSpPr>
      <p:grpSpPr>
        <a:xfrm>
          <a:off x="0" y="0"/>
          <a:ext cx="0" cy="0"/>
          <a:chOff x="0" y="0"/>
          <a:chExt cx="0" cy="0"/>
        </a:xfrm>
      </p:grpSpPr>
      <p:pic>
        <p:nvPicPr>
          <p:cNvPr id="253" name="Google Shape;253;p91"/>
          <p:cNvPicPr preferRelativeResize="0"/>
          <p:nvPr/>
        </p:nvPicPr>
        <p:blipFill rotWithShape="1">
          <a:blip r:embed="rId2">
            <a:alphaModFix/>
          </a:blip>
          <a:srcRect/>
          <a:stretch/>
        </p:blipFill>
        <p:spPr>
          <a:xfrm>
            <a:off x="0" y="0"/>
            <a:ext cx="12192000" cy="6858000"/>
          </a:xfrm>
          <a:prstGeom prst="rect">
            <a:avLst/>
          </a:prstGeom>
          <a:noFill/>
          <a:ln>
            <a:noFill/>
          </a:ln>
        </p:spPr>
      </p:pic>
      <p:cxnSp>
        <p:nvCxnSpPr>
          <p:cNvPr id="254" name="Google Shape;254;p91"/>
          <p:cNvCxnSpPr/>
          <p:nvPr/>
        </p:nvCxnSpPr>
        <p:spPr>
          <a:xfrm>
            <a:off x="800100" y="2522007"/>
            <a:ext cx="10553700" cy="0"/>
          </a:xfrm>
          <a:prstGeom prst="straightConnector1">
            <a:avLst/>
          </a:prstGeom>
          <a:noFill/>
          <a:ln w="9525" cap="flat" cmpd="sng">
            <a:solidFill>
              <a:schemeClr val="lt1"/>
            </a:solidFill>
            <a:prstDash val="solid"/>
            <a:miter lim="800000"/>
            <a:headEnd type="none" w="sm" len="sm"/>
            <a:tailEnd type="none" w="sm" len="sm"/>
          </a:ln>
        </p:spPr>
      </p:cxnSp>
      <p:pic>
        <p:nvPicPr>
          <p:cNvPr id="255" name="Google Shape;255;p91"/>
          <p:cNvPicPr preferRelativeResize="0"/>
          <p:nvPr/>
        </p:nvPicPr>
        <p:blipFill rotWithShape="1">
          <a:blip r:embed="rId3">
            <a:alphaModFix/>
          </a:blip>
          <a:srcRect/>
          <a:stretch/>
        </p:blipFill>
        <p:spPr>
          <a:xfrm>
            <a:off x="788670" y="6361842"/>
            <a:ext cx="643152" cy="212519"/>
          </a:xfrm>
          <a:prstGeom prst="rect">
            <a:avLst/>
          </a:prstGeom>
          <a:noFill/>
          <a:ln>
            <a:noFill/>
          </a:ln>
        </p:spPr>
      </p:pic>
      <p:sp>
        <p:nvSpPr>
          <p:cNvPr id="256" name="Google Shape;256;p91"/>
          <p:cNvSpPr txBox="1">
            <a:spLocks noGrp="1"/>
          </p:cNvSpPr>
          <p:nvPr>
            <p:ph type="sldNum" idx="12"/>
          </p:nvPr>
        </p:nvSpPr>
        <p:spPr>
          <a:xfrm>
            <a:off x="8610600" y="6282824"/>
            <a:ext cx="2743200" cy="365125"/>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panose="020F0502020204030203" pitchFamily="34" charset="0"/>
                <a:ea typeface="Lato" panose="020F0502020204030203" pitchFamily="34" charset="0"/>
                <a:cs typeface="Lato" panose="020F0502020204030203" pitchFamily="34" charset="0"/>
                <a:sym typeface="Lato"/>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9pPr>
          </a:lstStyle>
          <a:p>
            <a:fld id="{00000000-1234-1234-1234-123412341234}" type="slidenum">
              <a:rPr lang="en-US" smtClean="0"/>
              <a:pPr/>
              <a:t>‹#›</a:t>
            </a:fld>
            <a:endParaRPr lang="en-US" dirty="0"/>
          </a:p>
        </p:txBody>
      </p:sp>
      <p:sp>
        <p:nvSpPr>
          <p:cNvPr id="257" name="Google Shape;257;p91"/>
          <p:cNvSpPr txBox="1">
            <a:spLocks noGrp="1"/>
          </p:cNvSpPr>
          <p:nvPr>
            <p:ph type="title"/>
          </p:nvPr>
        </p:nvSpPr>
        <p:spPr>
          <a:xfrm>
            <a:off x="800100" y="2615992"/>
            <a:ext cx="10553700" cy="1213800"/>
          </a:xfrm>
          <a:prstGeom prst="rect">
            <a:avLst/>
          </a:prstGeom>
          <a:noFill/>
          <a:ln>
            <a:noFill/>
          </a:ln>
        </p:spPr>
        <p:txBody>
          <a:bodyPr spcFirstLastPara="1" wrap="square" lIns="0" tIns="45700" rIns="91425" bIns="45700" anchor="t" anchorCtr="0">
            <a:normAutofit/>
          </a:bodyPr>
          <a:lstStyle>
            <a:lvl1pPr lvl="0" algn="l">
              <a:lnSpc>
                <a:spcPct val="90000"/>
              </a:lnSpc>
              <a:spcBef>
                <a:spcPts val="0"/>
              </a:spcBef>
              <a:spcAft>
                <a:spcPts val="0"/>
              </a:spcAft>
              <a:buClr>
                <a:schemeClr val="lt1"/>
              </a:buClr>
              <a:buSzPts val="3600"/>
              <a:buFont typeface="Lato"/>
              <a:buNone/>
              <a:defRPr b="0" i="0">
                <a:solidFill>
                  <a:schemeClr val="lt1"/>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58" name="Google Shape;258;p91"/>
          <p:cNvSpPr txBox="1">
            <a:spLocks noGrp="1"/>
          </p:cNvSpPr>
          <p:nvPr>
            <p:ph type="title" idx="2"/>
          </p:nvPr>
        </p:nvSpPr>
        <p:spPr>
          <a:xfrm>
            <a:off x="814125" y="1103900"/>
            <a:ext cx="10553700" cy="1421400"/>
          </a:xfrm>
          <a:prstGeom prst="rect">
            <a:avLst/>
          </a:prstGeom>
          <a:noFill/>
          <a:ln>
            <a:noFill/>
          </a:ln>
        </p:spPr>
        <p:txBody>
          <a:bodyPr spcFirstLastPara="1" wrap="square" lIns="0" tIns="45700" rIns="91425" bIns="45700" anchor="b" anchorCtr="0">
            <a:noAutofit/>
          </a:bodyPr>
          <a:lstStyle>
            <a:lvl1pPr lvl="0" algn="l">
              <a:lnSpc>
                <a:spcPct val="90000"/>
              </a:lnSpc>
              <a:spcBef>
                <a:spcPts val="0"/>
              </a:spcBef>
              <a:spcAft>
                <a:spcPts val="0"/>
              </a:spcAft>
              <a:buClr>
                <a:schemeClr val="lt1"/>
              </a:buClr>
              <a:buSzPts val="6000"/>
              <a:buNone/>
              <a:defRPr sz="6000" b="0" i="0">
                <a:solidFill>
                  <a:schemeClr val="lt1"/>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a:endParaRP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Section Break - Gray">
  <p:cSld name="Section Break - Purple">
    <p:bg>
      <p:bgPr>
        <a:gradFill>
          <a:gsLst>
            <a:gs pos="0">
              <a:srgbClr val="B6B1A9"/>
            </a:gs>
            <a:gs pos="50000">
              <a:srgbClr val="877F7A"/>
            </a:gs>
            <a:gs pos="100000">
              <a:srgbClr val="544948"/>
            </a:gs>
          </a:gsLst>
          <a:lin ang="8100000" scaled="0"/>
        </a:gradFill>
        <a:effectLst/>
      </p:bgPr>
    </p:bg>
    <p:spTree>
      <p:nvGrpSpPr>
        <p:cNvPr id="1" name="Shape 259"/>
        <p:cNvGrpSpPr/>
        <p:nvPr/>
      </p:nvGrpSpPr>
      <p:grpSpPr>
        <a:xfrm>
          <a:off x="0" y="0"/>
          <a:ext cx="0" cy="0"/>
          <a:chOff x="0" y="0"/>
          <a:chExt cx="0" cy="0"/>
        </a:xfrm>
      </p:grpSpPr>
      <p:pic>
        <p:nvPicPr>
          <p:cNvPr id="260" name="Google Shape;260;p92"/>
          <p:cNvPicPr preferRelativeResize="0"/>
          <p:nvPr/>
        </p:nvPicPr>
        <p:blipFill rotWithShape="1">
          <a:blip r:embed="rId2">
            <a:alphaModFix/>
          </a:blip>
          <a:srcRect/>
          <a:stretch/>
        </p:blipFill>
        <p:spPr>
          <a:xfrm>
            <a:off x="0" y="0"/>
            <a:ext cx="12192000" cy="6858000"/>
          </a:xfrm>
          <a:prstGeom prst="rect">
            <a:avLst/>
          </a:prstGeom>
          <a:noFill/>
          <a:ln>
            <a:noFill/>
          </a:ln>
        </p:spPr>
      </p:pic>
      <p:cxnSp>
        <p:nvCxnSpPr>
          <p:cNvPr id="261" name="Google Shape;261;p92"/>
          <p:cNvCxnSpPr/>
          <p:nvPr/>
        </p:nvCxnSpPr>
        <p:spPr>
          <a:xfrm>
            <a:off x="800100" y="2522007"/>
            <a:ext cx="10553700" cy="0"/>
          </a:xfrm>
          <a:prstGeom prst="straightConnector1">
            <a:avLst/>
          </a:prstGeom>
          <a:noFill/>
          <a:ln w="9525" cap="flat" cmpd="sng">
            <a:solidFill>
              <a:schemeClr val="lt1"/>
            </a:solidFill>
            <a:prstDash val="solid"/>
            <a:miter lim="800000"/>
            <a:headEnd type="none" w="sm" len="sm"/>
            <a:tailEnd type="none" w="sm" len="sm"/>
          </a:ln>
        </p:spPr>
      </p:cxnSp>
      <p:pic>
        <p:nvPicPr>
          <p:cNvPr id="262" name="Google Shape;262;p92"/>
          <p:cNvPicPr preferRelativeResize="0"/>
          <p:nvPr/>
        </p:nvPicPr>
        <p:blipFill rotWithShape="1">
          <a:blip r:embed="rId3">
            <a:alphaModFix/>
          </a:blip>
          <a:srcRect/>
          <a:stretch/>
        </p:blipFill>
        <p:spPr>
          <a:xfrm>
            <a:off x="788670" y="6361842"/>
            <a:ext cx="643152" cy="212519"/>
          </a:xfrm>
          <a:prstGeom prst="rect">
            <a:avLst/>
          </a:prstGeom>
          <a:noFill/>
          <a:ln>
            <a:noFill/>
          </a:ln>
        </p:spPr>
      </p:pic>
      <p:sp>
        <p:nvSpPr>
          <p:cNvPr id="263" name="Google Shape;263;p92"/>
          <p:cNvSpPr txBox="1">
            <a:spLocks noGrp="1"/>
          </p:cNvSpPr>
          <p:nvPr>
            <p:ph type="sldNum" idx="12"/>
          </p:nvPr>
        </p:nvSpPr>
        <p:spPr>
          <a:xfrm>
            <a:off x="8610600" y="6282824"/>
            <a:ext cx="2743200" cy="365125"/>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panose="020F0502020204030203" pitchFamily="34" charset="0"/>
                <a:ea typeface="Lato" panose="020F0502020204030203" pitchFamily="34" charset="0"/>
                <a:cs typeface="Lato" panose="020F0502020204030203" pitchFamily="34" charset="0"/>
                <a:sym typeface="Lato"/>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9pPr>
          </a:lstStyle>
          <a:p>
            <a:fld id="{00000000-1234-1234-1234-123412341234}" type="slidenum">
              <a:rPr lang="en-US" smtClean="0"/>
              <a:pPr/>
              <a:t>‹#›</a:t>
            </a:fld>
            <a:endParaRPr lang="en-US" dirty="0"/>
          </a:p>
        </p:txBody>
      </p:sp>
      <p:sp>
        <p:nvSpPr>
          <p:cNvPr id="264" name="Google Shape;264;p92"/>
          <p:cNvSpPr txBox="1">
            <a:spLocks noGrp="1"/>
          </p:cNvSpPr>
          <p:nvPr>
            <p:ph type="title"/>
          </p:nvPr>
        </p:nvSpPr>
        <p:spPr>
          <a:xfrm>
            <a:off x="800100" y="2615992"/>
            <a:ext cx="10553700" cy="1213800"/>
          </a:xfrm>
          <a:prstGeom prst="rect">
            <a:avLst/>
          </a:prstGeom>
          <a:noFill/>
          <a:ln>
            <a:noFill/>
          </a:ln>
        </p:spPr>
        <p:txBody>
          <a:bodyPr spcFirstLastPara="1" wrap="square" lIns="0" tIns="45700" rIns="91425" bIns="45700" anchor="t" anchorCtr="0">
            <a:normAutofit/>
          </a:bodyPr>
          <a:lstStyle>
            <a:lvl1pPr lvl="0" algn="l">
              <a:lnSpc>
                <a:spcPct val="90000"/>
              </a:lnSpc>
              <a:spcBef>
                <a:spcPts val="0"/>
              </a:spcBef>
              <a:spcAft>
                <a:spcPts val="0"/>
              </a:spcAft>
              <a:buClr>
                <a:schemeClr val="lt1"/>
              </a:buClr>
              <a:buSzPts val="3600"/>
              <a:buFont typeface="Lato"/>
              <a:buNone/>
              <a:defRPr b="0" i="0">
                <a:solidFill>
                  <a:schemeClr val="lt1"/>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65" name="Google Shape;265;p92"/>
          <p:cNvSpPr txBox="1">
            <a:spLocks noGrp="1"/>
          </p:cNvSpPr>
          <p:nvPr>
            <p:ph type="title" idx="2"/>
          </p:nvPr>
        </p:nvSpPr>
        <p:spPr>
          <a:xfrm>
            <a:off x="814125" y="1103900"/>
            <a:ext cx="10553700" cy="1421400"/>
          </a:xfrm>
          <a:prstGeom prst="rect">
            <a:avLst/>
          </a:prstGeom>
          <a:noFill/>
          <a:ln>
            <a:noFill/>
          </a:ln>
        </p:spPr>
        <p:txBody>
          <a:bodyPr spcFirstLastPara="1" wrap="square" lIns="0" tIns="45700" rIns="91425" bIns="45700" anchor="b" anchorCtr="0">
            <a:noAutofit/>
          </a:bodyPr>
          <a:lstStyle>
            <a:lvl1pPr lvl="0" algn="l">
              <a:lnSpc>
                <a:spcPct val="90000"/>
              </a:lnSpc>
              <a:spcBef>
                <a:spcPts val="0"/>
              </a:spcBef>
              <a:spcAft>
                <a:spcPts val="0"/>
              </a:spcAft>
              <a:buClr>
                <a:schemeClr val="lt1"/>
              </a:buClr>
              <a:buSzPts val="6000"/>
              <a:buNone/>
              <a:defRPr sz="6000" b="0" i="0">
                <a:solidFill>
                  <a:schemeClr val="lt1"/>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a:endParaRPr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Section Break - Orange">
  <p:cSld name="Section Break - Orange">
    <p:bg>
      <p:bgPr>
        <a:gradFill>
          <a:gsLst>
            <a:gs pos="0">
              <a:srgbClr val="FEDD5C"/>
            </a:gs>
            <a:gs pos="38000">
              <a:srgbClr val="F4B12F"/>
            </a:gs>
            <a:gs pos="78000">
              <a:srgbClr val="E98300"/>
            </a:gs>
            <a:gs pos="100000">
              <a:srgbClr val="E98300"/>
            </a:gs>
          </a:gsLst>
          <a:lin ang="8100000" scaled="0"/>
        </a:gradFill>
        <a:effectLst/>
      </p:bgPr>
    </p:bg>
    <p:spTree>
      <p:nvGrpSpPr>
        <p:cNvPr id="1" name="Shape 266"/>
        <p:cNvGrpSpPr/>
        <p:nvPr/>
      </p:nvGrpSpPr>
      <p:grpSpPr>
        <a:xfrm>
          <a:off x="0" y="0"/>
          <a:ext cx="0" cy="0"/>
          <a:chOff x="0" y="0"/>
          <a:chExt cx="0" cy="0"/>
        </a:xfrm>
      </p:grpSpPr>
      <p:pic>
        <p:nvPicPr>
          <p:cNvPr id="267" name="Google Shape;267;p93"/>
          <p:cNvPicPr preferRelativeResize="0"/>
          <p:nvPr/>
        </p:nvPicPr>
        <p:blipFill rotWithShape="1">
          <a:blip r:embed="rId2">
            <a:alphaModFix/>
          </a:blip>
          <a:srcRect/>
          <a:stretch/>
        </p:blipFill>
        <p:spPr>
          <a:xfrm>
            <a:off x="0" y="0"/>
            <a:ext cx="12192000" cy="6858000"/>
          </a:xfrm>
          <a:prstGeom prst="rect">
            <a:avLst/>
          </a:prstGeom>
          <a:noFill/>
          <a:ln>
            <a:noFill/>
          </a:ln>
        </p:spPr>
      </p:pic>
      <p:cxnSp>
        <p:nvCxnSpPr>
          <p:cNvPr id="268" name="Google Shape;268;p93"/>
          <p:cNvCxnSpPr/>
          <p:nvPr/>
        </p:nvCxnSpPr>
        <p:spPr>
          <a:xfrm>
            <a:off x="800100" y="2522007"/>
            <a:ext cx="10553700" cy="0"/>
          </a:xfrm>
          <a:prstGeom prst="straightConnector1">
            <a:avLst/>
          </a:prstGeom>
          <a:noFill/>
          <a:ln w="9525" cap="flat" cmpd="sng">
            <a:solidFill>
              <a:schemeClr val="lt1"/>
            </a:solidFill>
            <a:prstDash val="solid"/>
            <a:miter lim="800000"/>
            <a:headEnd type="none" w="sm" len="sm"/>
            <a:tailEnd type="none" w="sm" len="sm"/>
          </a:ln>
        </p:spPr>
      </p:cxnSp>
      <p:pic>
        <p:nvPicPr>
          <p:cNvPr id="269" name="Google Shape;269;p93"/>
          <p:cNvPicPr preferRelativeResize="0"/>
          <p:nvPr/>
        </p:nvPicPr>
        <p:blipFill rotWithShape="1">
          <a:blip r:embed="rId3">
            <a:alphaModFix/>
          </a:blip>
          <a:srcRect/>
          <a:stretch/>
        </p:blipFill>
        <p:spPr>
          <a:xfrm>
            <a:off x="788670" y="6361842"/>
            <a:ext cx="643152" cy="212519"/>
          </a:xfrm>
          <a:prstGeom prst="rect">
            <a:avLst/>
          </a:prstGeom>
          <a:noFill/>
          <a:ln>
            <a:noFill/>
          </a:ln>
        </p:spPr>
      </p:pic>
      <p:sp>
        <p:nvSpPr>
          <p:cNvPr id="270" name="Google Shape;270;p93"/>
          <p:cNvSpPr txBox="1">
            <a:spLocks noGrp="1"/>
          </p:cNvSpPr>
          <p:nvPr>
            <p:ph type="sldNum" idx="12"/>
          </p:nvPr>
        </p:nvSpPr>
        <p:spPr>
          <a:xfrm>
            <a:off x="8610600" y="6282824"/>
            <a:ext cx="2743200" cy="365125"/>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panose="020F0502020204030203" pitchFamily="34" charset="0"/>
                <a:ea typeface="Lato" panose="020F0502020204030203" pitchFamily="34" charset="0"/>
                <a:cs typeface="Lato" panose="020F0502020204030203" pitchFamily="34" charset="0"/>
                <a:sym typeface="Lato"/>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9pPr>
          </a:lstStyle>
          <a:p>
            <a:fld id="{00000000-1234-1234-1234-123412341234}" type="slidenum">
              <a:rPr lang="en-US" smtClean="0"/>
              <a:pPr/>
              <a:t>‹#›</a:t>
            </a:fld>
            <a:endParaRPr lang="en-US" dirty="0"/>
          </a:p>
        </p:txBody>
      </p:sp>
      <p:sp>
        <p:nvSpPr>
          <p:cNvPr id="271" name="Google Shape;271;p93"/>
          <p:cNvSpPr txBox="1">
            <a:spLocks noGrp="1"/>
          </p:cNvSpPr>
          <p:nvPr>
            <p:ph type="title"/>
          </p:nvPr>
        </p:nvSpPr>
        <p:spPr>
          <a:xfrm>
            <a:off x="800100" y="2615992"/>
            <a:ext cx="10553700" cy="1213800"/>
          </a:xfrm>
          <a:prstGeom prst="rect">
            <a:avLst/>
          </a:prstGeom>
          <a:noFill/>
          <a:ln>
            <a:noFill/>
          </a:ln>
        </p:spPr>
        <p:txBody>
          <a:bodyPr spcFirstLastPara="1" wrap="square" lIns="0" tIns="45700" rIns="91425" bIns="45700" anchor="t" anchorCtr="0">
            <a:normAutofit/>
          </a:bodyPr>
          <a:lstStyle>
            <a:lvl1pPr lvl="0" algn="l">
              <a:lnSpc>
                <a:spcPct val="90000"/>
              </a:lnSpc>
              <a:spcBef>
                <a:spcPts val="0"/>
              </a:spcBef>
              <a:spcAft>
                <a:spcPts val="0"/>
              </a:spcAft>
              <a:buClr>
                <a:schemeClr val="lt1"/>
              </a:buClr>
              <a:buSzPts val="3600"/>
              <a:buFont typeface="Lato"/>
              <a:buNone/>
              <a:defRPr b="0" i="0">
                <a:solidFill>
                  <a:schemeClr val="lt1"/>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72" name="Google Shape;272;p93"/>
          <p:cNvSpPr txBox="1">
            <a:spLocks noGrp="1"/>
          </p:cNvSpPr>
          <p:nvPr>
            <p:ph type="title" idx="2"/>
          </p:nvPr>
        </p:nvSpPr>
        <p:spPr>
          <a:xfrm>
            <a:off x="814125" y="1103900"/>
            <a:ext cx="10553700" cy="1421400"/>
          </a:xfrm>
          <a:prstGeom prst="rect">
            <a:avLst/>
          </a:prstGeom>
          <a:noFill/>
          <a:ln>
            <a:noFill/>
          </a:ln>
        </p:spPr>
        <p:txBody>
          <a:bodyPr spcFirstLastPara="1" wrap="square" lIns="0" tIns="45700" rIns="91425" bIns="45700" anchor="b" anchorCtr="0">
            <a:noAutofit/>
          </a:bodyPr>
          <a:lstStyle>
            <a:lvl1pPr lvl="0" algn="l">
              <a:lnSpc>
                <a:spcPct val="90000"/>
              </a:lnSpc>
              <a:spcBef>
                <a:spcPts val="0"/>
              </a:spcBef>
              <a:spcAft>
                <a:spcPts val="0"/>
              </a:spcAft>
              <a:buClr>
                <a:schemeClr val="lt1"/>
              </a:buClr>
              <a:buSzPts val="6000"/>
              <a:buNone/>
              <a:defRPr sz="6000" b="0" i="0">
                <a:solidFill>
                  <a:schemeClr val="lt1"/>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a:endParaRPr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Section Break - Green">
  <p:cSld name="Section Break - Green">
    <p:bg>
      <p:bgPr>
        <a:gradFill>
          <a:gsLst>
            <a:gs pos="0">
              <a:srgbClr val="8AC751"/>
            </a:gs>
            <a:gs pos="50000">
              <a:srgbClr val="59B06D"/>
            </a:gs>
            <a:gs pos="100000">
              <a:srgbClr val="279989"/>
            </a:gs>
          </a:gsLst>
          <a:lin ang="8100000" scaled="0"/>
        </a:gradFill>
        <a:effectLst/>
      </p:bgPr>
    </p:bg>
    <p:spTree>
      <p:nvGrpSpPr>
        <p:cNvPr id="1" name="Shape 273"/>
        <p:cNvGrpSpPr/>
        <p:nvPr/>
      </p:nvGrpSpPr>
      <p:grpSpPr>
        <a:xfrm>
          <a:off x="0" y="0"/>
          <a:ext cx="0" cy="0"/>
          <a:chOff x="0" y="0"/>
          <a:chExt cx="0" cy="0"/>
        </a:xfrm>
      </p:grpSpPr>
      <p:pic>
        <p:nvPicPr>
          <p:cNvPr id="274" name="Google Shape;274;p94"/>
          <p:cNvPicPr preferRelativeResize="0"/>
          <p:nvPr/>
        </p:nvPicPr>
        <p:blipFill rotWithShape="1">
          <a:blip r:embed="rId2">
            <a:alphaModFix/>
          </a:blip>
          <a:srcRect/>
          <a:stretch/>
        </p:blipFill>
        <p:spPr>
          <a:xfrm>
            <a:off x="0" y="0"/>
            <a:ext cx="12192000" cy="6858000"/>
          </a:xfrm>
          <a:prstGeom prst="rect">
            <a:avLst/>
          </a:prstGeom>
          <a:noFill/>
          <a:ln>
            <a:noFill/>
          </a:ln>
        </p:spPr>
      </p:pic>
      <p:cxnSp>
        <p:nvCxnSpPr>
          <p:cNvPr id="275" name="Google Shape;275;p94"/>
          <p:cNvCxnSpPr/>
          <p:nvPr/>
        </p:nvCxnSpPr>
        <p:spPr>
          <a:xfrm>
            <a:off x="800100" y="2522007"/>
            <a:ext cx="10553700" cy="0"/>
          </a:xfrm>
          <a:prstGeom prst="straightConnector1">
            <a:avLst/>
          </a:prstGeom>
          <a:noFill/>
          <a:ln w="9525" cap="flat" cmpd="sng">
            <a:solidFill>
              <a:schemeClr val="lt1"/>
            </a:solidFill>
            <a:prstDash val="solid"/>
            <a:miter lim="800000"/>
            <a:headEnd type="none" w="sm" len="sm"/>
            <a:tailEnd type="none" w="sm" len="sm"/>
          </a:ln>
        </p:spPr>
      </p:cxnSp>
      <p:pic>
        <p:nvPicPr>
          <p:cNvPr id="276" name="Google Shape;276;p94"/>
          <p:cNvPicPr preferRelativeResize="0"/>
          <p:nvPr/>
        </p:nvPicPr>
        <p:blipFill rotWithShape="1">
          <a:blip r:embed="rId3">
            <a:alphaModFix/>
          </a:blip>
          <a:srcRect/>
          <a:stretch/>
        </p:blipFill>
        <p:spPr>
          <a:xfrm>
            <a:off x="788670" y="6361842"/>
            <a:ext cx="643152" cy="212519"/>
          </a:xfrm>
          <a:prstGeom prst="rect">
            <a:avLst/>
          </a:prstGeom>
          <a:noFill/>
          <a:ln>
            <a:noFill/>
          </a:ln>
        </p:spPr>
      </p:pic>
      <p:sp>
        <p:nvSpPr>
          <p:cNvPr id="277" name="Google Shape;277;p94"/>
          <p:cNvSpPr txBox="1">
            <a:spLocks noGrp="1"/>
          </p:cNvSpPr>
          <p:nvPr>
            <p:ph type="sldNum" idx="12"/>
          </p:nvPr>
        </p:nvSpPr>
        <p:spPr>
          <a:xfrm>
            <a:off x="8610600" y="6282824"/>
            <a:ext cx="2743200" cy="365125"/>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panose="020F0502020204030203" pitchFamily="34" charset="0"/>
                <a:ea typeface="Lato" panose="020F0502020204030203" pitchFamily="34" charset="0"/>
                <a:cs typeface="Lato" panose="020F0502020204030203" pitchFamily="34" charset="0"/>
                <a:sym typeface="Lato"/>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9pPr>
          </a:lstStyle>
          <a:p>
            <a:fld id="{00000000-1234-1234-1234-123412341234}" type="slidenum">
              <a:rPr lang="en-US" smtClean="0"/>
              <a:pPr/>
              <a:t>‹#›</a:t>
            </a:fld>
            <a:endParaRPr lang="en-US" dirty="0"/>
          </a:p>
        </p:txBody>
      </p:sp>
      <p:sp>
        <p:nvSpPr>
          <p:cNvPr id="278" name="Google Shape;278;p94"/>
          <p:cNvSpPr txBox="1">
            <a:spLocks noGrp="1"/>
          </p:cNvSpPr>
          <p:nvPr>
            <p:ph type="title"/>
          </p:nvPr>
        </p:nvSpPr>
        <p:spPr>
          <a:xfrm>
            <a:off x="800100" y="2615992"/>
            <a:ext cx="10553700" cy="1213800"/>
          </a:xfrm>
          <a:prstGeom prst="rect">
            <a:avLst/>
          </a:prstGeom>
          <a:noFill/>
          <a:ln>
            <a:noFill/>
          </a:ln>
        </p:spPr>
        <p:txBody>
          <a:bodyPr spcFirstLastPara="1" wrap="square" lIns="0" tIns="45700" rIns="91425" bIns="45700" anchor="t" anchorCtr="0">
            <a:normAutofit/>
          </a:bodyPr>
          <a:lstStyle>
            <a:lvl1pPr lvl="0" algn="l">
              <a:lnSpc>
                <a:spcPct val="90000"/>
              </a:lnSpc>
              <a:spcBef>
                <a:spcPts val="0"/>
              </a:spcBef>
              <a:spcAft>
                <a:spcPts val="0"/>
              </a:spcAft>
              <a:buClr>
                <a:schemeClr val="lt1"/>
              </a:buClr>
              <a:buSzPts val="3600"/>
              <a:buFont typeface="Lato"/>
              <a:buNone/>
              <a:defRPr b="0" i="0">
                <a:solidFill>
                  <a:schemeClr val="lt1"/>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79" name="Google Shape;279;p94"/>
          <p:cNvSpPr txBox="1">
            <a:spLocks noGrp="1"/>
          </p:cNvSpPr>
          <p:nvPr>
            <p:ph type="title" idx="2"/>
          </p:nvPr>
        </p:nvSpPr>
        <p:spPr>
          <a:xfrm>
            <a:off x="814125" y="1103900"/>
            <a:ext cx="10553700" cy="1421400"/>
          </a:xfrm>
          <a:prstGeom prst="rect">
            <a:avLst/>
          </a:prstGeom>
          <a:noFill/>
          <a:ln>
            <a:noFill/>
          </a:ln>
        </p:spPr>
        <p:txBody>
          <a:bodyPr spcFirstLastPara="1" wrap="square" lIns="0" tIns="45700" rIns="91425" bIns="45700" anchor="b" anchorCtr="0">
            <a:noAutofit/>
          </a:bodyPr>
          <a:lstStyle>
            <a:lvl1pPr lvl="0" algn="l">
              <a:lnSpc>
                <a:spcPct val="90000"/>
              </a:lnSpc>
              <a:spcBef>
                <a:spcPts val="0"/>
              </a:spcBef>
              <a:spcAft>
                <a:spcPts val="0"/>
              </a:spcAft>
              <a:buClr>
                <a:schemeClr val="lt1"/>
              </a:buClr>
              <a:buSzPts val="6000"/>
              <a:buNone/>
              <a:defRPr sz="6000" b="0" i="0">
                <a:solidFill>
                  <a:schemeClr val="lt1"/>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a:endParaRPr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ext Slide - 1 Column">
    <p:bg>
      <p:bgPr>
        <a:solidFill>
          <a:schemeClr val="bg1"/>
        </a:solidFill>
        <a:effectLst/>
      </p:bgPr>
    </p:bg>
    <p:spTree>
      <p:nvGrpSpPr>
        <p:cNvPr id="1" name=""/>
        <p:cNvGrpSpPr/>
        <p:nvPr/>
      </p:nvGrpSpPr>
      <p:grpSpPr>
        <a:xfrm>
          <a:off x="0" y="0"/>
          <a:ext cx="0" cy="0"/>
          <a:chOff x="0" y="0"/>
          <a:chExt cx="0" cy="0"/>
        </a:xfrm>
      </p:grpSpPr>
      <p:sp>
        <p:nvSpPr>
          <p:cNvPr id="10" name="Text Placeholder 10">
            <a:extLst>
              <a:ext uri="{FF2B5EF4-FFF2-40B4-BE49-F238E27FC236}">
                <a16:creationId xmlns:a16="http://schemas.microsoft.com/office/drawing/2014/main" id="{C344577E-F773-6C4C-AE60-FB719D99A48A}"/>
              </a:ext>
            </a:extLst>
          </p:cNvPr>
          <p:cNvSpPr>
            <a:spLocks noGrp="1"/>
          </p:cNvSpPr>
          <p:nvPr>
            <p:ph type="body" sz="quarter" idx="13" hasCustomPrompt="1"/>
          </p:nvPr>
        </p:nvSpPr>
        <p:spPr>
          <a:xfrm>
            <a:off x="800100" y="1110216"/>
            <a:ext cx="10553700"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a:t>Click to edit Subtitle style</a:t>
            </a:r>
          </a:p>
        </p:txBody>
      </p:sp>
      <p:sp>
        <p:nvSpPr>
          <p:cNvPr id="11" name="Title Placeholder 1">
            <a:extLst>
              <a:ext uri="{FF2B5EF4-FFF2-40B4-BE49-F238E27FC236}">
                <a16:creationId xmlns:a16="http://schemas.microsoft.com/office/drawing/2014/main" id="{7C9BA041-A961-B54B-BD07-995D6718F7EB}"/>
              </a:ext>
            </a:extLst>
          </p:cNvPr>
          <p:cNvSpPr>
            <a:spLocks noGrp="1"/>
          </p:cNvSpPr>
          <p:nvPr>
            <p:ph type="title" hasCustomPrompt="1"/>
          </p:nvPr>
        </p:nvSpPr>
        <p:spPr>
          <a:xfrm>
            <a:off x="800100" y="266701"/>
            <a:ext cx="10553700" cy="632152"/>
          </a:xfrm>
          <a:prstGeom prst="rect">
            <a:avLst/>
          </a:prstGeom>
        </p:spPr>
        <p:txBody>
          <a:bodyPr vert="horz" lIns="0" tIns="45720" rIns="91440" bIns="45720" rtlCol="0" anchor="b">
            <a:normAutofit/>
          </a:bodyPr>
          <a:lstStyle>
            <a:lvl1pPr>
              <a:defRPr sz="3200"/>
            </a:lvl1pPr>
          </a:lstStyle>
          <a:p>
            <a:r>
              <a:rPr lang="en-US"/>
              <a:t>Click to edit title style</a:t>
            </a:r>
          </a:p>
        </p:txBody>
      </p:sp>
      <p:cxnSp>
        <p:nvCxnSpPr>
          <p:cNvPr id="14" name="Straight Connector 13">
            <a:extLst>
              <a:ext uri="{FF2B5EF4-FFF2-40B4-BE49-F238E27FC236}">
                <a16:creationId xmlns:a16="http://schemas.microsoft.com/office/drawing/2014/main" id="{C8389983-A0A6-C548-B38F-3D123AFC7D3D}"/>
              </a:ext>
            </a:extLst>
          </p:cNvPr>
          <p:cNvCxnSpPr>
            <a:cxnSpLocks/>
          </p:cNvCxnSpPr>
          <p:nvPr userDrawn="1"/>
        </p:nvCxnSpPr>
        <p:spPr>
          <a:xfrm>
            <a:off x="800100" y="927135"/>
            <a:ext cx="10553700"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25BB537D-0377-5545-B569-90793CDE1EC6}"/>
              </a:ext>
            </a:extLst>
          </p:cNvPr>
          <p:cNvSpPr>
            <a:spLocks noGrp="1"/>
          </p:cNvSpPr>
          <p:nvPr>
            <p:ph type="body" sz="quarter" idx="16"/>
          </p:nvPr>
        </p:nvSpPr>
        <p:spPr>
          <a:xfrm>
            <a:off x="800100" y="1605068"/>
            <a:ext cx="10553700" cy="4452832"/>
          </a:xfrm>
        </p:spPr>
        <p:txBody>
          <a:bodyPr/>
          <a:lstStyle>
            <a:lvl1pPr>
              <a:lnSpc>
                <a:spcPct val="120000"/>
              </a:lnSpc>
              <a:defRPr>
                <a:solidFill>
                  <a:schemeClr val="tx1">
                    <a:lumMod val="75000"/>
                    <a:lumOff val="25000"/>
                  </a:schemeClr>
                </a:solidFill>
              </a:defRPr>
            </a:lvl1pPr>
            <a:lvl2pPr>
              <a:lnSpc>
                <a:spcPct val="120000"/>
              </a:lnSpc>
              <a:defRPr>
                <a:solidFill>
                  <a:schemeClr val="tx1">
                    <a:lumMod val="75000"/>
                    <a:lumOff val="25000"/>
                  </a:schemeClr>
                </a:solidFill>
              </a:defRPr>
            </a:lvl2pPr>
            <a:lvl3pPr>
              <a:lnSpc>
                <a:spcPct val="120000"/>
              </a:lnSpc>
              <a:defRPr>
                <a:solidFill>
                  <a:schemeClr val="tx1">
                    <a:lumMod val="75000"/>
                    <a:lumOff val="25000"/>
                  </a:schemeClr>
                </a:solidFill>
              </a:defRPr>
            </a:lvl3pPr>
            <a:lvl4pPr>
              <a:lnSpc>
                <a:spcPct val="120000"/>
              </a:lnSpc>
              <a:defRPr>
                <a:solidFill>
                  <a:schemeClr val="tx1">
                    <a:lumMod val="75000"/>
                    <a:lumOff val="25000"/>
                  </a:schemeClr>
                </a:solidFill>
              </a:defRPr>
            </a:lvl4pPr>
            <a:lvl5pPr>
              <a:lnSpc>
                <a:spcPct val="120000"/>
              </a:lnSpc>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2">
            <a:extLst>
              <a:ext uri="{FF2B5EF4-FFF2-40B4-BE49-F238E27FC236}">
                <a16:creationId xmlns:a16="http://schemas.microsoft.com/office/drawing/2014/main" id="{07D5798C-8E10-C74E-AF93-6DB41CB88422}"/>
              </a:ext>
            </a:extLst>
          </p:cNvPr>
          <p:cNvSpPr>
            <a:spLocks noGrp="1"/>
          </p:cNvSpPr>
          <p:nvPr>
            <p:ph type="ftr" sz="quarter" idx="3"/>
          </p:nvPr>
        </p:nvSpPr>
        <p:spPr>
          <a:xfrm>
            <a:off x="1634490" y="6282824"/>
            <a:ext cx="5852160" cy="365125"/>
          </a:xfrm>
          <a:prstGeom prst="rect">
            <a:avLst/>
          </a:prstGeom>
        </p:spPr>
        <p:txBody>
          <a:bodyPr vert="horz" lIns="0" tIns="45720" rIns="91440" bIns="45720" rtlCol="0" anchor="ctr"/>
          <a:lstStyle>
            <a:lvl1pPr algn="l">
              <a:defRPr sz="1100">
                <a:solidFill>
                  <a:schemeClr val="tx1">
                    <a:lumMod val="75000"/>
                    <a:lumOff val="25000"/>
                  </a:schemeClr>
                </a:solidFill>
                <a:latin typeface="Lato" panose="020F0502020204030203" pitchFamily="34" charset="77"/>
              </a:defRPr>
            </a:lvl1pPr>
          </a:lstStyle>
          <a:p>
            <a:r>
              <a:rPr lang="en-US"/>
              <a:t>RF ACCELERATOR DIVISION / TECHNOLOGY INNOVATION DIRECTORATE</a:t>
            </a:r>
          </a:p>
        </p:txBody>
      </p:sp>
      <p:sp>
        <p:nvSpPr>
          <p:cNvPr id="9" name="Slide Number Placeholder 4">
            <a:extLst>
              <a:ext uri="{FF2B5EF4-FFF2-40B4-BE49-F238E27FC236}">
                <a16:creationId xmlns:a16="http://schemas.microsoft.com/office/drawing/2014/main" id="{DFBC5010-DCB3-A04E-8966-BD99F4CA7913}"/>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a:p>
        </p:txBody>
      </p:sp>
    </p:spTree>
    <p:extLst>
      <p:ext uri="{BB962C8B-B14F-4D97-AF65-F5344CB8AC3E}">
        <p14:creationId xmlns:p14="http://schemas.microsoft.com/office/powerpoint/2010/main" val="2424919688"/>
      </p:ext>
    </p:extLst>
  </p:cSld>
  <p:clrMapOvr>
    <a:masterClrMapping/>
  </p:clrMapOvr>
  <p:extLst>
    <p:ext uri="{DCECCB84-F9BA-43D5-87BE-67443E8EF086}">
      <p15:sldGuideLst xmlns:p15="http://schemas.microsoft.com/office/powerpoint/2012/main">
        <p15:guide id="1" orient="horz" pos="4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Section Break -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3B1CE3-4FC1-7F40-94E2-3D59AD777FE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Placeholder 1">
            <a:extLst>
              <a:ext uri="{FF2B5EF4-FFF2-40B4-BE49-F238E27FC236}">
                <a16:creationId xmlns:a16="http://schemas.microsoft.com/office/drawing/2014/main" id="{B0F7D61A-F64B-A54D-BB59-664075AAD214}"/>
              </a:ext>
            </a:extLst>
          </p:cNvPr>
          <p:cNvSpPr>
            <a:spLocks noGrp="1"/>
          </p:cNvSpPr>
          <p:nvPr>
            <p:ph type="title" hasCustomPrompt="1"/>
          </p:nvPr>
        </p:nvSpPr>
        <p:spPr>
          <a:xfrm>
            <a:off x="800100" y="2615992"/>
            <a:ext cx="10553700" cy="1213729"/>
          </a:xfrm>
          <a:prstGeom prst="rect">
            <a:avLst/>
          </a:prstGeom>
        </p:spPr>
        <p:txBody>
          <a:bodyPr vert="horz" lIns="0" tIns="45720" rIns="91440" bIns="45720" rtlCol="0" anchor="t">
            <a:normAutofit/>
          </a:bodyPr>
          <a:lstStyle>
            <a:lvl1pPr>
              <a:defRPr>
                <a:solidFill>
                  <a:schemeClr val="bg1"/>
                </a:solidFill>
              </a:defRPr>
            </a:lvl1pPr>
          </a:lstStyle>
          <a:p>
            <a:r>
              <a:rPr lang="en-US"/>
              <a:t>Click to edit Section Title</a:t>
            </a:r>
          </a:p>
        </p:txBody>
      </p:sp>
      <p:cxnSp>
        <p:nvCxnSpPr>
          <p:cNvPr id="14" name="Straight Connector 13">
            <a:extLst>
              <a:ext uri="{FF2B5EF4-FFF2-40B4-BE49-F238E27FC236}">
                <a16:creationId xmlns:a16="http://schemas.microsoft.com/office/drawing/2014/main" id="{15ED873E-EF4A-AA41-879F-A999947DC6EE}"/>
              </a:ext>
            </a:extLst>
          </p:cNvPr>
          <p:cNvCxnSpPr>
            <a:cxnSpLocks/>
          </p:cNvCxnSpPr>
          <p:nvPr userDrawn="1"/>
        </p:nvCxnSpPr>
        <p:spPr>
          <a:xfrm>
            <a:off x="800100" y="2522007"/>
            <a:ext cx="105537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17">
            <a:extLst>
              <a:ext uri="{FF2B5EF4-FFF2-40B4-BE49-F238E27FC236}">
                <a16:creationId xmlns:a16="http://schemas.microsoft.com/office/drawing/2014/main" id="{1303CCF5-F0DF-B84E-B762-8833E6E1ECCC}"/>
              </a:ext>
            </a:extLst>
          </p:cNvPr>
          <p:cNvSpPr>
            <a:spLocks noGrp="1"/>
          </p:cNvSpPr>
          <p:nvPr>
            <p:ph type="body" sz="quarter" idx="10" hasCustomPrompt="1"/>
          </p:nvPr>
        </p:nvSpPr>
        <p:spPr>
          <a:xfrm>
            <a:off x="800100" y="1273091"/>
            <a:ext cx="1460711" cy="1243012"/>
          </a:xfrm>
        </p:spPr>
        <p:txBody>
          <a:bodyPr anchor="b">
            <a:normAutofit/>
          </a:bodyPr>
          <a:lstStyle>
            <a:lvl1pPr>
              <a:defRPr sz="6000">
                <a:solidFill>
                  <a:schemeClr val="bg1"/>
                </a:solidFill>
              </a:defRPr>
            </a:lvl1pPr>
          </a:lstStyle>
          <a:p>
            <a:pPr lvl="0"/>
            <a:r>
              <a:rPr lang="en-US"/>
              <a:t>1</a:t>
            </a:r>
          </a:p>
        </p:txBody>
      </p:sp>
      <p:pic>
        <p:nvPicPr>
          <p:cNvPr id="13" name="Graphic 12">
            <a:extLst>
              <a:ext uri="{FF2B5EF4-FFF2-40B4-BE49-F238E27FC236}">
                <a16:creationId xmlns:a16="http://schemas.microsoft.com/office/drawing/2014/main" id="{878055B4-64D2-A141-8225-4AE43EE0689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8670" y="6361842"/>
            <a:ext cx="643152" cy="212519"/>
          </a:xfrm>
          <a:prstGeom prst="rect">
            <a:avLst/>
          </a:prstGeom>
        </p:spPr>
      </p:pic>
      <p:sp>
        <p:nvSpPr>
          <p:cNvPr id="16" name="Slide Number Placeholder 4">
            <a:extLst>
              <a:ext uri="{FF2B5EF4-FFF2-40B4-BE49-F238E27FC236}">
                <a16:creationId xmlns:a16="http://schemas.microsoft.com/office/drawing/2014/main" id="{964609BC-3782-1B45-B5C9-81147D48F7A2}"/>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bg1"/>
                </a:solidFill>
                <a:latin typeface="Lato" panose="020F0502020204030203" pitchFamily="34" charset="77"/>
              </a:defRPr>
            </a:lvl1pPr>
          </a:lstStyle>
          <a:p>
            <a:fld id="{52B60363-7E9F-BF4A-894A-A30319D3939A}" type="slidenum">
              <a:rPr lang="en-US" smtClean="0"/>
              <a:pPr/>
              <a:t>‹#›</a:t>
            </a:fld>
            <a:endParaRPr lang="en-US"/>
          </a:p>
        </p:txBody>
      </p:sp>
    </p:spTree>
    <p:extLst>
      <p:ext uri="{BB962C8B-B14F-4D97-AF65-F5344CB8AC3E}">
        <p14:creationId xmlns:p14="http://schemas.microsoft.com/office/powerpoint/2010/main" val="40716982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ext Slide - 1 Column">
  <p:cSld name="Text Slide - 1 Column">
    <p:bg>
      <p:bgPr>
        <a:solidFill>
          <a:schemeClr val="lt1"/>
        </a:solidFill>
        <a:effectLst/>
      </p:bgPr>
    </p:bg>
    <p:spTree>
      <p:nvGrpSpPr>
        <p:cNvPr id="1" name="Shape 285"/>
        <p:cNvGrpSpPr/>
        <p:nvPr/>
      </p:nvGrpSpPr>
      <p:grpSpPr>
        <a:xfrm>
          <a:off x="0" y="0"/>
          <a:ext cx="0" cy="0"/>
          <a:chOff x="0" y="0"/>
          <a:chExt cx="0" cy="0"/>
        </a:xfrm>
      </p:grpSpPr>
      <p:sp>
        <p:nvSpPr>
          <p:cNvPr id="286" name="Google Shape;286;p96"/>
          <p:cNvSpPr txBox="1">
            <a:spLocks noGrp="1"/>
          </p:cNvSpPr>
          <p:nvPr>
            <p:ph type="title"/>
          </p:nvPr>
        </p:nvSpPr>
        <p:spPr>
          <a:xfrm>
            <a:off x="800100" y="266701"/>
            <a:ext cx="10553700" cy="632152"/>
          </a:xfrm>
          <a:prstGeom prst="rect">
            <a:avLst/>
          </a:prstGeom>
          <a:noFill/>
          <a:ln>
            <a:noFill/>
          </a:ln>
        </p:spPr>
        <p:txBody>
          <a:bodyPr spcFirstLastPara="1" wrap="square" lIns="0" tIns="45700" rIns="91425" bIns="45700" anchor="b" anchorCtr="0">
            <a:normAutofit/>
          </a:bodyPr>
          <a:lstStyle>
            <a:lvl1pPr lvl="0" algn="l">
              <a:lnSpc>
                <a:spcPct val="90000"/>
              </a:lnSpc>
              <a:spcBef>
                <a:spcPts val="0"/>
              </a:spcBef>
              <a:spcAft>
                <a:spcPts val="0"/>
              </a:spcAft>
              <a:buClr>
                <a:srgbClr val="8C1515"/>
              </a:buClr>
              <a:buSzPts val="3200"/>
              <a:buFont typeface="Lato"/>
              <a:buNone/>
              <a:defRPr sz="3200" b="0" i="0">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cxnSp>
        <p:nvCxnSpPr>
          <p:cNvPr id="287" name="Google Shape;287;p96"/>
          <p:cNvCxnSpPr/>
          <p:nvPr/>
        </p:nvCxnSpPr>
        <p:spPr>
          <a:xfrm>
            <a:off x="800100" y="927135"/>
            <a:ext cx="10553700" cy="0"/>
          </a:xfrm>
          <a:prstGeom prst="straightConnector1">
            <a:avLst/>
          </a:prstGeom>
          <a:noFill/>
          <a:ln w="9525" cap="flat" cmpd="sng">
            <a:solidFill>
              <a:srgbClr val="8C1515"/>
            </a:solidFill>
            <a:prstDash val="solid"/>
            <a:miter lim="800000"/>
            <a:headEnd type="none" w="sm" len="sm"/>
            <a:tailEnd type="none" w="sm" len="sm"/>
          </a:ln>
        </p:spPr>
      </p:cxnSp>
      <p:sp>
        <p:nvSpPr>
          <p:cNvPr id="288" name="Google Shape;288;p96"/>
          <p:cNvSpPr txBox="1">
            <a:spLocks noGrp="1"/>
          </p:cNvSpPr>
          <p:nvPr>
            <p:ph type="sldNum" idx="12"/>
          </p:nvPr>
        </p:nvSpPr>
        <p:spPr>
          <a:xfrm>
            <a:off x="8610600" y="6282824"/>
            <a:ext cx="2743200" cy="365125"/>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panose="020F0502020204030203" pitchFamily="34" charset="0"/>
                <a:ea typeface="Lato" panose="020F0502020204030203" pitchFamily="34" charset="0"/>
                <a:cs typeface="Lato" panose="020F0502020204030203" pitchFamily="34" charset="0"/>
                <a:sym typeface="Lato"/>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9pPr>
          </a:lstStyle>
          <a:p>
            <a:fld id="{00000000-1234-1234-1234-123412341234}" type="slidenum">
              <a:rPr lang="en-US" smtClean="0"/>
              <a:pPr/>
              <a:t>‹#›</a:t>
            </a:fld>
            <a:endParaRPr lang="en-US" dirty="0"/>
          </a:p>
        </p:txBody>
      </p:sp>
      <p:sp>
        <p:nvSpPr>
          <p:cNvPr id="289" name="Google Shape;289;p96"/>
          <p:cNvSpPr txBox="1">
            <a:spLocks noGrp="1"/>
          </p:cNvSpPr>
          <p:nvPr>
            <p:ph type="subTitle" idx="1"/>
          </p:nvPr>
        </p:nvSpPr>
        <p:spPr>
          <a:xfrm>
            <a:off x="800325" y="1090100"/>
            <a:ext cx="5174700" cy="441600"/>
          </a:xfrm>
          <a:prstGeom prst="rect">
            <a:avLst/>
          </a:prstGeom>
          <a:noFill/>
          <a:ln>
            <a:noFill/>
          </a:ln>
        </p:spPr>
        <p:txBody>
          <a:bodyPr spcFirstLastPara="1" wrap="square" lIns="0" tIns="45700" rIns="91425" bIns="45700" anchor="t" anchorCtr="0">
            <a:noAutofit/>
          </a:bodyPr>
          <a:lstStyle>
            <a:lvl1pPr lvl="0" algn="l">
              <a:lnSpc>
                <a:spcPct val="115000"/>
              </a:lnSpc>
              <a:spcBef>
                <a:spcPts val="1000"/>
              </a:spcBef>
              <a:spcAft>
                <a:spcPts val="0"/>
              </a:spcAft>
              <a:buClr>
                <a:srgbClr val="B83A4B"/>
              </a:buClr>
              <a:buSzPts val="2000"/>
              <a:buNone/>
              <a:defRPr sz="2000" b="0" i="0">
                <a:solidFill>
                  <a:srgbClr val="B83A4B"/>
                </a:solidFill>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500"/>
              </a:spcBef>
              <a:spcAft>
                <a:spcPts val="0"/>
              </a:spcAft>
              <a:buSzPts val="1792"/>
              <a:buNone/>
              <a:defRPr/>
            </a:lvl2pPr>
            <a:lvl3pPr lvl="2" algn="l">
              <a:lnSpc>
                <a:spcPct val="115000"/>
              </a:lnSpc>
              <a:spcBef>
                <a:spcPts val="500"/>
              </a:spcBef>
              <a:spcAft>
                <a:spcPts val="0"/>
              </a:spcAft>
              <a:buSzPts val="1760"/>
              <a:buNone/>
              <a:defRPr/>
            </a:lvl3pPr>
            <a:lvl4pPr lvl="3" algn="l">
              <a:lnSpc>
                <a:spcPct val="115000"/>
              </a:lnSpc>
              <a:spcBef>
                <a:spcPts val="500"/>
              </a:spcBef>
              <a:spcAft>
                <a:spcPts val="0"/>
              </a:spcAft>
              <a:buSzPts val="1568"/>
              <a:buNone/>
              <a:defRPr/>
            </a:lvl4pPr>
            <a:lvl5pPr lvl="4" algn="l">
              <a:lnSpc>
                <a:spcPct val="115000"/>
              </a:lnSpc>
              <a:spcBef>
                <a:spcPts val="500"/>
              </a:spcBef>
              <a:spcAft>
                <a:spcPts val="0"/>
              </a:spcAft>
              <a:buSzPts val="1568"/>
              <a:buNone/>
              <a:defRPr/>
            </a:lvl5pPr>
            <a:lvl6pPr lvl="5" algn="l">
              <a:lnSpc>
                <a:spcPct val="115000"/>
              </a:lnSpc>
              <a:spcBef>
                <a:spcPts val="500"/>
              </a:spcBef>
              <a:spcAft>
                <a:spcPts val="0"/>
              </a:spcAft>
              <a:buSzPts val="1200"/>
              <a:buNone/>
              <a:defRPr/>
            </a:lvl6pPr>
            <a:lvl7pPr lvl="6" algn="l">
              <a:lnSpc>
                <a:spcPct val="115000"/>
              </a:lnSpc>
              <a:spcBef>
                <a:spcPts val="500"/>
              </a:spcBef>
              <a:spcAft>
                <a:spcPts val="0"/>
              </a:spcAft>
              <a:buSzPts val="1200"/>
              <a:buNone/>
              <a:defRPr/>
            </a:lvl7pPr>
            <a:lvl8pPr lvl="7" algn="l">
              <a:lnSpc>
                <a:spcPct val="115000"/>
              </a:lnSpc>
              <a:spcBef>
                <a:spcPts val="500"/>
              </a:spcBef>
              <a:spcAft>
                <a:spcPts val="0"/>
              </a:spcAft>
              <a:buSzPts val="1200"/>
              <a:buNone/>
              <a:defRPr/>
            </a:lvl8pPr>
            <a:lvl9pPr lvl="8" algn="l">
              <a:lnSpc>
                <a:spcPct val="115000"/>
              </a:lnSpc>
              <a:spcBef>
                <a:spcPts val="500"/>
              </a:spcBef>
              <a:spcAft>
                <a:spcPts val="0"/>
              </a:spcAft>
              <a:buSzPts val="1200"/>
              <a:buNone/>
              <a:defRPr/>
            </a:lvl9pPr>
          </a:lstStyle>
          <a:p>
            <a:endParaRPr dirty="0"/>
          </a:p>
        </p:txBody>
      </p:sp>
      <p:sp>
        <p:nvSpPr>
          <p:cNvPr id="290" name="Google Shape;290;p96"/>
          <p:cNvSpPr txBox="1">
            <a:spLocks noGrp="1"/>
          </p:cNvSpPr>
          <p:nvPr>
            <p:ph type="subTitle" idx="2"/>
          </p:nvPr>
        </p:nvSpPr>
        <p:spPr>
          <a:xfrm>
            <a:off x="1634337" y="6356788"/>
            <a:ext cx="4209900" cy="217200"/>
          </a:xfrm>
          <a:prstGeom prst="rect">
            <a:avLst/>
          </a:prstGeom>
          <a:noFill/>
          <a:ln>
            <a:noFill/>
          </a:ln>
        </p:spPr>
        <p:txBody>
          <a:bodyPr spcFirstLastPara="1" wrap="square" lIns="0" tIns="45700" rIns="91425" bIns="45700" anchor="ctr" anchorCtr="0">
            <a:noAutofit/>
          </a:bodyPr>
          <a:lstStyle>
            <a:lvl1pPr lvl="0" algn="l">
              <a:lnSpc>
                <a:spcPct val="115000"/>
              </a:lnSpc>
              <a:spcBef>
                <a:spcPts val="1000"/>
              </a:spcBef>
              <a:spcAft>
                <a:spcPts val="0"/>
              </a:spcAft>
              <a:buSzPts val="1100"/>
              <a:buNone/>
              <a:defRPr sz="1100" b="0" i="0">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500"/>
              </a:spcBef>
              <a:spcAft>
                <a:spcPts val="0"/>
              </a:spcAft>
              <a:buClr>
                <a:srgbClr val="3F3F3F"/>
              </a:buClr>
              <a:buSzPts val="1100"/>
              <a:buNone/>
              <a:defRPr sz="1100"/>
            </a:lvl2pPr>
            <a:lvl3pPr lvl="2" algn="l">
              <a:lnSpc>
                <a:spcPct val="115000"/>
              </a:lnSpc>
              <a:spcBef>
                <a:spcPts val="500"/>
              </a:spcBef>
              <a:spcAft>
                <a:spcPts val="0"/>
              </a:spcAft>
              <a:buClr>
                <a:srgbClr val="3F3F3F"/>
              </a:buClr>
              <a:buSzPts val="1100"/>
              <a:buNone/>
              <a:defRPr sz="1100"/>
            </a:lvl3pPr>
            <a:lvl4pPr lvl="3" algn="l">
              <a:lnSpc>
                <a:spcPct val="115000"/>
              </a:lnSpc>
              <a:spcBef>
                <a:spcPts val="500"/>
              </a:spcBef>
              <a:spcAft>
                <a:spcPts val="0"/>
              </a:spcAft>
              <a:buClr>
                <a:srgbClr val="3F3F3F"/>
              </a:buClr>
              <a:buSzPts val="1100"/>
              <a:buNone/>
              <a:defRPr sz="1100"/>
            </a:lvl4pPr>
            <a:lvl5pPr lvl="4" algn="l">
              <a:lnSpc>
                <a:spcPct val="115000"/>
              </a:lnSpc>
              <a:spcBef>
                <a:spcPts val="500"/>
              </a:spcBef>
              <a:spcAft>
                <a:spcPts val="0"/>
              </a:spcAft>
              <a:buClr>
                <a:srgbClr val="3F3F3F"/>
              </a:buClr>
              <a:buSzPts val="1100"/>
              <a:buNone/>
              <a:defRPr sz="1100"/>
            </a:lvl5pPr>
            <a:lvl6pPr lvl="5" algn="l">
              <a:lnSpc>
                <a:spcPct val="115000"/>
              </a:lnSpc>
              <a:spcBef>
                <a:spcPts val="500"/>
              </a:spcBef>
              <a:spcAft>
                <a:spcPts val="0"/>
              </a:spcAft>
              <a:buClr>
                <a:srgbClr val="3F3F3F"/>
              </a:buClr>
              <a:buSzPts val="1100"/>
              <a:buNone/>
              <a:defRPr sz="1100"/>
            </a:lvl6pPr>
            <a:lvl7pPr lvl="6" algn="l">
              <a:lnSpc>
                <a:spcPct val="115000"/>
              </a:lnSpc>
              <a:spcBef>
                <a:spcPts val="500"/>
              </a:spcBef>
              <a:spcAft>
                <a:spcPts val="0"/>
              </a:spcAft>
              <a:buClr>
                <a:srgbClr val="3F3F3F"/>
              </a:buClr>
              <a:buSzPts val="1100"/>
              <a:buNone/>
              <a:defRPr sz="1100"/>
            </a:lvl7pPr>
            <a:lvl8pPr lvl="7" algn="l">
              <a:lnSpc>
                <a:spcPct val="115000"/>
              </a:lnSpc>
              <a:spcBef>
                <a:spcPts val="500"/>
              </a:spcBef>
              <a:spcAft>
                <a:spcPts val="0"/>
              </a:spcAft>
              <a:buClr>
                <a:srgbClr val="3F3F3F"/>
              </a:buClr>
              <a:buSzPts val="1100"/>
              <a:buNone/>
              <a:defRPr sz="1100"/>
            </a:lvl8pPr>
            <a:lvl9pPr lvl="8" algn="l">
              <a:lnSpc>
                <a:spcPct val="115000"/>
              </a:lnSpc>
              <a:spcBef>
                <a:spcPts val="500"/>
              </a:spcBef>
              <a:spcAft>
                <a:spcPts val="0"/>
              </a:spcAft>
              <a:buClr>
                <a:srgbClr val="3F3F3F"/>
              </a:buClr>
              <a:buSzPts val="1100"/>
              <a:buNone/>
              <a:defRPr sz="1100"/>
            </a:lvl9pPr>
          </a:lstStyle>
          <a:p>
            <a:endParaRPr dirty="0"/>
          </a:p>
        </p:txBody>
      </p:sp>
      <p:sp>
        <p:nvSpPr>
          <p:cNvPr id="291" name="Google Shape;291;p96"/>
          <p:cNvSpPr txBox="1">
            <a:spLocks noGrp="1"/>
          </p:cNvSpPr>
          <p:nvPr>
            <p:ph type="body" idx="3"/>
          </p:nvPr>
        </p:nvSpPr>
        <p:spPr>
          <a:xfrm>
            <a:off x="808768" y="1516425"/>
            <a:ext cx="11181000" cy="4766400"/>
          </a:xfrm>
          <a:prstGeom prst="rect">
            <a:avLst/>
          </a:prstGeom>
          <a:noFill/>
          <a:ln>
            <a:noFill/>
          </a:ln>
        </p:spPr>
        <p:txBody>
          <a:bodyPr spcFirstLastPara="1" wrap="square" lIns="0" tIns="45700" rIns="91425" bIns="45700" anchor="t" anchorCtr="0">
            <a:noAutofit/>
          </a:bodyPr>
          <a:lstStyle>
            <a:lvl1pPr marL="457200" lvl="0" indent="-228600" algn="l">
              <a:lnSpc>
                <a:spcPct val="115000"/>
              </a:lnSpc>
              <a:spcBef>
                <a:spcPts val="1000"/>
              </a:spcBef>
              <a:spcAft>
                <a:spcPts val="0"/>
              </a:spcAft>
              <a:buSzPts val="1600"/>
              <a:buNone/>
              <a:defRPr b="0" i="0">
                <a:latin typeface="Lato" panose="020F0502020204030203" pitchFamily="34" charset="0"/>
                <a:ea typeface="Lato" panose="020F0502020204030203" pitchFamily="34" charset="0"/>
                <a:cs typeface="Lato" panose="020F0502020204030203" pitchFamily="34" charset="0"/>
              </a:defRPr>
            </a:lvl1pPr>
            <a:lvl2pPr marL="914400" lvl="1" indent="-342392" algn="l">
              <a:lnSpc>
                <a:spcPct val="115000"/>
              </a:lnSpc>
              <a:spcBef>
                <a:spcPts val="500"/>
              </a:spcBef>
              <a:spcAft>
                <a:spcPts val="0"/>
              </a:spcAft>
              <a:buClr>
                <a:srgbClr val="B83A4B"/>
              </a:buClr>
              <a:buSzPts val="1792"/>
              <a:buChar char="●"/>
              <a:defRPr/>
            </a:lvl2pPr>
            <a:lvl3pPr marL="1371600" lvl="2" indent="-340360" algn="l">
              <a:lnSpc>
                <a:spcPct val="115000"/>
              </a:lnSpc>
              <a:spcBef>
                <a:spcPts val="500"/>
              </a:spcBef>
              <a:spcAft>
                <a:spcPts val="0"/>
              </a:spcAft>
              <a:buSzPts val="1760"/>
              <a:buChar char="●"/>
              <a:defRPr/>
            </a:lvl3pPr>
            <a:lvl4pPr marL="1828800" lvl="3" indent="-328167" algn="l">
              <a:lnSpc>
                <a:spcPct val="115000"/>
              </a:lnSpc>
              <a:spcBef>
                <a:spcPts val="500"/>
              </a:spcBef>
              <a:spcAft>
                <a:spcPts val="0"/>
              </a:spcAft>
              <a:buSzPts val="1568"/>
              <a:buChar char="●"/>
              <a:defRPr/>
            </a:lvl4pPr>
            <a:lvl5pPr marL="2286000" lvl="4" indent="-328167" algn="l">
              <a:lnSpc>
                <a:spcPct val="115000"/>
              </a:lnSpc>
              <a:spcBef>
                <a:spcPts val="500"/>
              </a:spcBef>
              <a:spcAft>
                <a:spcPts val="0"/>
              </a:spcAft>
              <a:buSzPts val="1568"/>
              <a:buChar char="●"/>
              <a:defRPr/>
            </a:lvl5pPr>
            <a:lvl6pPr marL="2743200" lvl="5" indent="-304800" algn="l">
              <a:lnSpc>
                <a:spcPct val="115000"/>
              </a:lnSpc>
              <a:spcBef>
                <a:spcPts val="500"/>
              </a:spcBef>
              <a:spcAft>
                <a:spcPts val="0"/>
              </a:spcAft>
              <a:buSzPts val="1200"/>
              <a:buChar char="●"/>
              <a:defRPr/>
            </a:lvl6pPr>
            <a:lvl7pPr marL="3200400" lvl="6" indent="-304800" algn="l">
              <a:lnSpc>
                <a:spcPct val="115000"/>
              </a:lnSpc>
              <a:spcBef>
                <a:spcPts val="500"/>
              </a:spcBef>
              <a:spcAft>
                <a:spcPts val="0"/>
              </a:spcAft>
              <a:buSzPts val="1200"/>
              <a:buChar char="●"/>
              <a:defRPr/>
            </a:lvl7pPr>
            <a:lvl8pPr marL="3657600" lvl="7" indent="-304800" algn="l">
              <a:lnSpc>
                <a:spcPct val="115000"/>
              </a:lnSpc>
              <a:spcBef>
                <a:spcPts val="500"/>
              </a:spcBef>
              <a:spcAft>
                <a:spcPts val="0"/>
              </a:spcAft>
              <a:buSzPts val="1200"/>
              <a:buChar char="●"/>
              <a:defRPr/>
            </a:lvl8pPr>
            <a:lvl9pPr marL="4114800" lvl="8" indent="-304800" algn="l">
              <a:lnSpc>
                <a:spcPct val="115000"/>
              </a:lnSpc>
              <a:spcBef>
                <a:spcPts val="500"/>
              </a:spcBef>
              <a:spcAft>
                <a:spcPts val="0"/>
              </a:spcAft>
              <a:buSzPts val="1200"/>
              <a:buChar char="●"/>
              <a:defRPr/>
            </a:lvl9pPr>
          </a:lstStyle>
          <a:p>
            <a:endParaRPr dirty="0"/>
          </a:p>
        </p:txBody>
      </p:sp>
    </p:spTree>
  </p:cSld>
  <p:clrMapOvr>
    <a:masterClrMapping/>
  </p:clrMapOvr>
  <p:extLst>
    <p:ext uri="{DCECCB84-F9BA-43D5-87BE-67443E8EF086}">
      <p15:sldGuideLst xmlns:p15="http://schemas.microsoft.com/office/powerpoint/2012/main">
        <p15:guide id="1" orient="horz" pos="4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Section Break - Red">
  <p:cSld name="Section Break - Red">
    <p:bg>
      <p:bgPr>
        <a:gradFill>
          <a:gsLst>
            <a:gs pos="0">
              <a:srgbClr val="E04F39"/>
            </a:gs>
            <a:gs pos="15000">
              <a:srgbClr val="E04F39"/>
            </a:gs>
            <a:gs pos="50000">
              <a:srgbClr val="AF2D24"/>
            </a:gs>
            <a:gs pos="100000">
              <a:srgbClr val="8C1515"/>
            </a:gs>
          </a:gsLst>
          <a:lin ang="8100000" scaled="0"/>
        </a:gradFill>
        <a:effectLst/>
      </p:bgPr>
    </p:bg>
    <p:spTree>
      <p:nvGrpSpPr>
        <p:cNvPr id="1" name="Shape 292"/>
        <p:cNvGrpSpPr/>
        <p:nvPr/>
      </p:nvGrpSpPr>
      <p:grpSpPr>
        <a:xfrm>
          <a:off x="0" y="0"/>
          <a:ext cx="0" cy="0"/>
          <a:chOff x="0" y="0"/>
          <a:chExt cx="0" cy="0"/>
        </a:xfrm>
      </p:grpSpPr>
      <p:pic>
        <p:nvPicPr>
          <p:cNvPr id="293" name="Google Shape;293;p97"/>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94" name="Google Shape;294;p97"/>
          <p:cNvSpPr txBox="1">
            <a:spLocks noGrp="1"/>
          </p:cNvSpPr>
          <p:nvPr>
            <p:ph type="title"/>
          </p:nvPr>
        </p:nvSpPr>
        <p:spPr>
          <a:xfrm>
            <a:off x="800100" y="2615992"/>
            <a:ext cx="10553700" cy="1213729"/>
          </a:xfrm>
          <a:prstGeom prst="rect">
            <a:avLst/>
          </a:prstGeom>
          <a:noFill/>
          <a:ln>
            <a:noFill/>
          </a:ln>
        </p:spPr>
        <p:txBody>
          <a:bodyPr spcFirstLastPara="1" wrap="square" lIns="0" tIns="45700" rIns="91425" bIns="45700" anchor="t" anchorCtr="0">
            <a:normAutofit/>
          </a:bodyPr>
          <a:lstStyle>
            <a:lvl1pPr lvl="0" algn="l">
              <a:lnSpc>
                <a:spcPct val="90000"/>
              </a:lnSpc>
              <a:spcBef>
                <a:spcPts val="0"/>
              </a:spcBef>
              <a:spcAft>
                <a:spcPts val="0"/>
              </a:spcAft>
              <a:buClr>
                <a:schemeClr val="lt1"/>
              </a:buClr>
              <a:buSzPts val="3600"/>
              <a:buFont typeface="Lato"/>
              <a:buNone/>
              <a:defRPr b="0" i="0">
                <a:solidFill>
                  <a:schemeClr val="lt1"/>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cxnSp>
        <p:nvCxnSpPr>
          <p:cNvPr id="295" name="Google Shape;295;p97"/>
          <p:cNvCxnSpPr/>
          <p:nvPr/>
        </p:nvCxnSpPr>
        <p:spPr>
          <a:xfrm>
            <a:off x="800100" y="2522007"/>
            <a:ext cx="10553700" cy="0"/>
          </a:xfrm>
          <a:prstGeom prst="straightConnector1">
            <a:avLst/>
          </a:prstGeom>
          <a:noFill/>
          <a:ln w="9525" cap="flat" cmpd="sng">
            <a:solidFill>
              <a:schemeClr val="lt1"/>
            </a:solidFill>
            <a:prstDash val="solid"/>
            <a:miter lim="800000"/>
            <a:headEnd type="none" w="sm" len="sm"/>
            <a:tailEnd type="none" w="sm" len="sm"/>
          </a:ln>
        </p:spPr>
      </p:cxnSp>
      <p:pic>
        <p:nvPicPr>
          <p:cNvPr id="296" name="Google Shape;296;p97"/>
          <p:cNvPicPr preferRelativeResize="0"/>
          <p:nvPr/>
        </p:nvPicPr>
        <p:blipFill rotWithShape="1">
          <a:blip r:embed="rId3">
            <a:alphaModFix/>
          </a:blip>
          <a:srcRect/>
          <a:stretch/>
        </p:blipFill>
        <p:spPr>
          <a:xfrm>
            <a:off x="788670" y="6361842"/>
            <a:ext cx="643152" cy="212519"/>
          </a:xfrm>
          <a:prstGeom prst="rect">
            <a:avLst/>
          </a:prstGeom>
          <a:noFill/>
          <a:ln>
            <a:noFill/>
          </a:ln>
        </p:spPr>
      </p:pic>
      <p:sp>
        <p:nvSpPr>
          <p:cNvPr id="297" name="Google Shape;297;p97"/>
          <p:cNvSpPr txBox="1">
            <a:spLocks noGrp="1"/>
          </p:cNvSpPr>
          <p:nvPr>
            <p:ph type="sldNum" idx="12"/>
          </p:nvPr>
        </p:nvSpPr>
        <p:spPr>
          <a:xfrm>
            <a:off x="8610600" y="6282824"/>
            <a:ext cx="2743200" cy="365125"/>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panose="020F0502020204030203" pitchFamily="34" charset="0"/>
                <a:ea typeface="Lato" panose="020F0502020204030203" pitchFamily="34" charset="0"/>
                <a:cs typeface="Lato" panose="020F0502020204030203" pitchFamily="34" charset="0"/>
                <a:sym typeface="Lato"/>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9pPr>
          </a:lstStyle>
          <a:p>
            <a:fld id="{00000000-1234-1234-1234-123412341234}" type="slidenum">
              <a:rPr lang="en-US" smtClean="0"/>
              <a:pPr/>
              <a:t>‹#›</a:t>
            </a:fld>
            <a:endParaRPr lang="en-US" dirty="0"/>
          </a:p>
        </p:txBody>
      </p:sp>
      <p:sp>
        <p:nvSpPr>
          <p:cNvPr id="298" name="Google Shape;298;p97"/>
          <p:cNvSpPr txBox="1">
            <a:spLocks noGrp="1"/>
          </p:cNvSpPr>
          <p:nvPr>
            <p:ph type="title" idx="2"/>
          </p:nvPr>
        </p:nvSpPr>
        <p:spPr>
          <a:xfrm>
            <a:off x="814125" y="1103900"/>
            <a:ext cx="5947200" cy="1421400"/>
          </a:xfrm>
          <a:prstGeom prst="rect">
            <a:avLst/>
          </a:prstGeom>
          <a:noFill/>
          <a:ln>
            <a:noFill/>
          </a:ln>
        </p:spPr>
        <p:txBody>
          <a:bodyPr spcFirstLastPara="1" wrap="square" lIns="0" tIns="45700" rIns="91425" bIns="45700" anchor="b" anchorCtr="0">
            <a:noAutofit/>
          </a:bodyPr>
          <a:lstStyle>
            <a:lvl1pPr lvl="0" algn="l">
              <a:lnSpc>
                <a:spcPct val="90000"/>
              </a:lnSpc>
              <a:spcBef>
                <a:spcPts val="0"/>
              </a:spcBef>
              <a:spcAft>
                <a:spcPts val="0"/>
              </a:spcAft>
              <a:buClr>
                <a:schemeClr val="lt1"/>
              </a:buClr>
              <a:buSzPts val="3600"/>
              <a:buNone/>
              <a:defRPr b="0" i="0">
                <a:solidFill>
                  <a:schemeClr val="lt1"/>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 Option 3A">
  <p:cSld name="Title Slide - Option 3A">
    <p:bg>
      <p:bgPr>
        <a:blipFill>
          <a:blip r:embed="rId2">
            <a:alphaModFix/>
          </a:blip>
          <a:stretch>
            <a:fillRect/>
          </a:stretch>
        </a:blipFill>
        <a:effectLst/>
      </p:bgPr>
    </p:bg>
    <p:spTree>
      <p:nvGrpSpPr>
        <p:cNvPr id="1" name="Shape 37"/>
        <p:cNvGrpSpPr/>
        <p:nvPr/>
      </p:nvGrpSpPr>
      <p:grpSpPr>
        <a:xfrm>
          <a:off x="0" y="0"/>
          <a:ext cx="0" cy="0"/>
          <a:chOff x="0" y="0"/>
          <a:chExt cx="0" cy="0"/>
        </a:xfrm>
      </p:grpSpPr>
      <p:cxnSp>
        <p:nvCxnSpPr>
          <p:cNvPr id="38" name="Google Shape;38;p74"/>
          <p:cNvCxnSpPr/>
          <p:nvPr/>
        </p:nvCxnSpPr>
        <p:spPr>
          <a:xfrm>
            <a:off x="0" y="5868971"/>
            <a:ext cx="12192000" cy="0"/>
          </a:xfrm>
          <a:prstGeom prst="straightConnector1">
            <a:avLst/>
          </a:prstGeom>
          <a:noFill/>
          <a:ln w="9525" cap="flat" cmpd="sng">
            <a:solidFill>
              <a:srgbClr val="3F3F3F"/>
            </a:solidFill>
            <a:prstDash val="solid"/>
            <a:miter lim="800000"/>
            <a:headEnd type="none" w="sm" len="sm"/>
            <a:tailEnd type="none" w="sm" len="sm"/>
          </a:ln>
        </p:spPr>
      </p:cxnSp>
      <p:pic>
        <p:nvPicPr>
          <p:cNvPr id="39" name="Google Shape;39;p74"/>
          <p:cNvPicPr preferRelativeResize="0"/>
          <p:nvPr/>
        </p:nvPicPr>
        <p:blipFill rotWithShape="1">
          <a:blip r:embed="rId3">
            <a:alphaModFix/>
          </a:blip>
          <a:srcRect/>
          <a:stretch/>
        </p:blipFill>
        <p:spPr>
          <a:xfrm>
            <a:off x="759786" y="6147835"/>
            <a:ext cx="1734821" cy="331193"/>
          </a:xfrm>
          <a:prstGeom prst="rect">
            <a:avLst/>
          </a:prstGeom>
          <a:noFill/>
          <a:ln>
            <a:noFill/>
          </a:ln>
        </p:spPr>
      </p:pic>
      <p:pic>
        <p:nvPicPr>
          <p:cNvPr id="40" name="Google Shape;40;p74"/>
          <p:cNvPicPr preferRelativeResize="0"/>
          <p:nvPr/>
        </p:nvPicPr>
        <p:blipFill rotWithShape="1">
          <a:blip r:embed="rId4">
            <a:alphaModFix/>
          </a:blip>
          <a:srcRect/>
          <a:stretch/>
        </p:blipFill>
        <p:spPr>
          <a:xfrm>
            <a:off x="9346869" y="6156021"/>
            <a:ext cx="2022942" cy="337157"/>
          </a:xfrm>
          <a:prstGeom prst="rect">
            <a:avLst/>
          </a:prstGeom>
          <a:noFill/>
          <a:ln>
            <a:noFill/>
          </a:ln>
        </p:spPr>
      </p:pic>
      <p:sp>
        <p:nvSpPr>
          <p:cNvPr id="41" name="Google Shape;41;p74"/>
          <p:cNvSpPr txBox="1">
            <a:spLocks noGrp="1"/>
          </p:cNvSpPr>
          <p:nvPr>
            <p:ph type="title"/>
          </p:nvPr>
        </p:nvSpPr>
        <p:spPr>
          <a:xfrm>
            <a:off x="772725" y="501500"/>
            <a:ext cx="7023600" cy="2111100"/>
          </a:xfrm>
          <a:prstGeom prst="rect">
            <a:avLst/>
          </a:prstGeom>
          <a:noFill/>
          <a:ln>
            <a:noFill/>
          </a:ln>
        </p:spPr>
        <p:txBody>
          <a:bodyPr spcFirstLastPara="1" wrap="square" lIns="0" tIns="45700" rIns="91425" bIns="45700" anchor="b" anchorCtr="0">
            <a:noAutofit/>
          </a:bodyPr>
          <a:lstStyle>
            <a:lvl1pPr lvl="0" algn="l">
              <a:lnSpc>
                <a:spcPct val="90000"/>
              </a:lnSpc>
              <a:spcBef>
                <a:spcPts val="0"/>
              </a:spcBef>
              <a:spcAft>
                <a:spcPts val="0"/>
              </a:spcAft>
              <a:buClr>
                <a:srgbClr val="8C1515"/>
              </a:buClr>
              <a:buSzPts val="4800"/>
              <a:buNone/>
              <a:defRPr b="0" i="0">
                <a:solidFill>
                  <a:srgbClr val="8C1515"/>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2" name="Google Shape;42;p74"/>
          <p:cNvSpPr txBox="1">
            <a:spLocks noGrp="1"/>
          </p:cNvSpPr>
          <p:nvPr>
            <p:ph type="subTitle" idx="1"/>
          </p:nvPr>
        </p:nvSpPr>
        <p:spPr>
          <a:xfrm>
            <a:off x="814125" y="3985200"/>
            <a:ext cx="6982200" cy="400200"/>
          </a:xfrm>
          <a:prstGeom prst="rect">
            <a:avLst/>
          </a:prstGeom>
          <a:noFill/>
          <a:ln>
            <a:noFill/>
          </a:ln>
        </p:spPr>
        <p:txBody>
          <a:bodyPr spcFirstLastPara="1" wrap="square" lIns="0" tIns="45700" rIns="91425" bIns="45700" anchor="t" anchorCtr="0">
            <a:noAutofit/>
          </a:bodyPr>
          <a:lstStyle>
            <a:lvl1pPr lvl="0" algn="l">
              <a:lnSpc>
                <a:spcPct val="100000"/>
              </a:lnSpc>
              <a:spcBef>
                <a:spcPts val="500"/>
              </a:spcBef>
              <a:spcAft>
                <a:spcPts val="0"/>
              </a:spcAft>
              <a:buClr>
                <a:srgbClr val="434343"/>
              </a:buClr>
              <a:buSzPts val="2000"/>
              <a:buNone/>
              <a:defRPr sz="2000" b="0" i="0">
                <a:solidFill>
                  <a:srgbClr val="434343"/>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500"/>
              </a:spcBef>
              <a:spcAft>
                <a:spcPts val="0"/>
              </a:spcAft>
              <a:buClr>
                <a:srgbClr val="434343"/>
              </a:buClr>
              <a:buSzPts val="1792"/>
              <a:buNone/>
              <a:defRPr>
                <a:solidFill>
                  <a:srgbClr val="434343"/>
                </a:solidFill>
              </a:defRPr>
            </a:lvl2pPr>
            <a:lvl3pPr lvl="2" algn="l">
              <a:lnSpc>
                <a:spcPct val="100000"/>
              </a:lnSpc>
              <a:spcBef>
                <a:spcPts val="500"/>
              </a:spcBef>
              <a:spcAft>
                <a:spcPts val="0"/>
              </a:spcAft>
              <a:buClr>
                <a:srgbClr val="434343"/>
              </a:buClr>
              <a:buSzPts val="1760"/>
              <a:buNone/>
              <a:defRPr>
                <a:solidFill>
                  <a:srgbClr val="434343"/>
                </a:solidFill>
              </a:defRPr>
            </a:lvl3pPr>
            <a:lvl4pPr lvl="3" algn="l">
              <a:lnSpc>
                <a:spcPct val="100000"/>
              </a:lnSpc>
              <a:spcBef>
                <a:spcPts val="500"/>
              </a:spcBef>
              <a:spcAft>
                <a:spcPts val="0"/>
              </a:spcAft>
              <a:buClr>
                <a:srgbClr val="434343"/>
              </a:buClr>
              <a:buSzPts val="1568"/>
              <a:buNone/>
              <a:defRPr>
                <a:solidFill>
                  <a:srgbClr val="434343"/>
                </a:solidFill>
              </a:defRPr>
            </a:lvl4pPr>
            <a:lvl5pPr lvl="4" algn="l">
              <a:lnSpc>
                <a:spcPct val="100000"/>
              </a:lnSpc>
              <a:spcBef>
                <a:spcPts val="500"/>
              </a:spcBef>
              <a:spcAft>
                <a:spcPts val="0"/>
              </a:spcAft>
              <a:buClr>
                <a:srgbClr val="434343"/>
              </a:buClr>
              <a:buSzPts val="1568"/>
              <a:buNone/>
              <a:defRPr>
                <a:solidFill>
                  <a:srgbClr val="434343"/>
                </a:solidFill>
              </a:defRPr>
            </a:lvl5pPr>
            <a:lvl6pPr lvl="5" algn="l">
              <a:lnSpc>
                <a:spcPct val="90000"/>
              </a:lnSpc>
              <a:spcBef>
                <a:spcPts val="500"/>
              </a:spcBef>
              <a:spcAft>
                <a:spcPts val="0"/>
              </a:spcAft>
              <a:buClr>
                <a:srgbClr val="434343"/>
              </a:buClr>
              <a:buSzPts val="1800"/>
              <a:buNone/>
              <a:defRPr>
                <a:solidFill>
                  <a:srgbClr val="434343"/>
                </a:solidFill>
              </a:defRPr>
            </a:lvl6pPr>
            <a:lvl7pPr lvl="6" algn="l">
              <a:lnSpc>
                <a:spcPct val="90000"/>
              </a:lnSpc>
              <a:spcBef>
                <a:spcPts val="500"/>
              </a:spcBef>
              <a:spcAft>
                <a:spcPts val="0"/>
              </a:spcAft>
              <a:buClr>
                <a:srgbClr val="434343"/>
              </a:buClr>
              <a:buSzPts val="1800"/>
              <a:buNone/>
              <a:defRPr>
                <a:solidFill>
                  <a:srgbClr val="434343"/>
                </a:solidFill>
              </a:defRPr>
            </a:lvl7pPr>
            <a:lvl8pPr lvl="7" algn="l">
              <a:lnSpc>
                <a:spcPct val="90000"/>
              </a:lnSpc>
              <a:spcBef>
                <a:spcPts val="500"/>
              </a:spcBef>
              <a:spcAft>
                <a:spcPts val="0"/>
              </a:spcAft>
              <a:buClr>
                <a:srgbClr val="434343"/>
              </a:buClr>
              <a:buSzPts val="1800"/>
              <a:buNone/>
              <a:defRPr>
                <a:solidFill>
                  <a:srgbClr val="434343"/>
                </a:solidFill>
              </a:defRPr>
            </a:lvl8pPr>
            <a:lvl9pPr lvl="8" algn="l">
              <a:lnSpc>
                <a:spcPct val="90000"/>
              </a:lnSpc>
              <a:spcBef>
                <a:spcPts val="500"/>
              </a:spcBef>
              <a:spcAft>
                <a:spcPts val="0"/>
              </a:spcAft>
              <a:buClr>
                <a:srgbClr val="434343"/>
              </a:buClr>
              <a:buSzPts val="1800"/>
              <a:buNone/>
              <a:defRPr>
                <a:solidFill>
                  <a:srgbClr val="434343"/>
                </a:solidFill>
              </a:defRPr>
            </a:lvl9pPr>
          </a:lstStyle>
          <a:p>
            <a:endParaRPr dirty="0"/>
          </a:p>
        </p:txBody>
      </p:sp>
      <p:sp>
        <p:nvSpPr>
          <p:cNvPr id="43" name="Google Shape;43;p74"/>
          <p:cNvSpPr txBox="1">
            <a:spLocks noGrp="1"/>
          </p:cNvSpPr>
          <p:nvPr>
            <p:ph type="subTitle" idx="2"/>
          </p:nvPr>
        </p:nvSpPr>
        <p:spPr>
          <a:xfrm>
            <a:off x="814125" y="4364975"/>
            <a:ext cx="6982200" cy="400200"/>
          </a:xfrm>
          <a:prstGeom prst="rect">
            <a:avLst/>
          </a:prstGeom>
          <a:noFill/>
          <a:ln>
            <a:noFill/>
          </a:ln>
        </p:spPr>
        <p:txBody>
          <a:bodyPr spcFirstLastPara="1" wrap="square" lIns="0" tIns="45700" rIns="91425" bIns="45700" anchor="t" anchorCtr="0">
            <a:noAutofit/>
          </a:bodyPr>
          <a:lstStyle>
            <a:lvl1pPr lvl="0" algn="l">
              <a:lnSpc>
                <a:spcPct val="100000"/>
              </a:lnSpc>
              <a:spcBef>
                <a:spcPts val="500"/>
              </a:spcBef>
              <a:spcAft>
                <a:spcPts val="0"/>
              </a:spcAft>
              <a:buClr>
                <a:srgbClr val="434343"/>
              </a:buClr>
              <a:buSzPts val="2000"/>
              <a:buNone/>
              <a:defRPr sz="2000" b="0" i="0">
                <a:solidFill>
                  <a:srgbClr val="434343"/>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500"/>
              </a:spcBef>
              <a:spcAft>
                <a:spcPts val="0"/>
              </a:spcAft>
              <a:buClr>
                <a:srgbClr val="434343"/>
              </a:buClr>
              <a:buSzPts val="1792"/>
              <a:buNone/>
              <a:defRPr>
                <a:solidFill>
                  <a:srgbClr val="434343"/>
                </a:solidFill>
              </a:defRPr>
            </a:lvl2pPr>
            <a:lvl3pPr lvl="2" algn="l">
              <a:lnSpc>
                <a:spcPct val="100000"/>
              </a:lnSpc>
              <a:spcBef>
                <a:spcPts val="500"/>
              </a:spcBef>
              <a:spcAft>
                <a:spcPts val="0"/>
              </a:spcAft>
              <a:buClr>
                <a:srgbClr val="434343"/>
              </a:buClr>
              <a:buSzPts val="1760"/>
              <a:buNone/>
              <a:defRPr>
                <a:solidFill>
                  <a:srgbClr val="434343"/>
                </a:solidFill>
              </a:defRPr>
            </a:lvl3pPr>
            <a:lvl4pPr lvl="3" algn="l">
              <a:lnSpc>
                <a:spcPct val="100000"/>
              </a:lnSpc>
              <a:spcBef>
                <a:spcPts val="500"/>
              </a:spcBef>
              <a:spcAft>
                <a:spcPts val="0"/>
              </a:spcAft>
              <a:buClr>
                <a:srgbClr val="434343"/>
              </a:buClr>
              <a:buSzPts val="1568"/>
              <a:buNone/>
              <a:defRPr>
                <a:solidFill>
                  <a:srgbClr val="434343"/>
                </a:solidFill>
              </a:defRPr>
            </a:lvl4pPr>
            <a:lvl5pPr lvl="4" algn="l">
              <a:lnSpc>
                <a:spcPct val="100000"/>
              </a:lnSpc>
              <a:spcBef>
                <a:spcPts val="500"/>
              </a:spcBef>
              <a:spcAft>
                <a:spcPts val="0"/>
              </a:spcAft>
              <a:buClr>
                <a:srgbClr val="434343"/>
              </a:buClr>
              <a:buSzPts val="1568"/>
              <a:buNone/>
              <a:defRPr>
                <a:solidFill>
                  <a:srgbClr val="434343"/>
                </a:solidFill>
              </a:defRPr>
            </a:lvl5pPr>
            <a:lvl6pPr lvl="5" algn="l">
              <a:lnSpc>
                <a:spcPct val="90000"/>
              </a:lnSpc>
              <a:spcBef>
                <a:spcPts val="500"/>
              </a:spcBef>
              <a:spcAft>
                <a:spcPts val="0"/>
              </a:spcAft>
              <a:buClr>
                <a:srgbClr val="434343"/>
              </a:buClr>
              <a:buSzPts val="1800"/>
              <a:buNone/>
              <a:defRPr>
                <a:solidFill>
                  <a:srgbClr val="434343"/>
                </a:solidFill>
              </a:defRPr>
            </a:lvl6pPr>
            <a:lvl7pPr lvl="6" algn="l">
              <a:lnSpc>
                <a:spcPct val="90000"/>
              </a:lnSpc>
              <a:spcBef>
                <a:spcPts val="500"/>
              </a:spcBef>
              <a:spcAft>
                <a:spcPts val="0"/>
              </a:spcAft>
              <a:buClr>
                <a:srgbClr val="434343"/>
              </a:buClr>
              <a:buSzPts val="1800"/>
              <a:buNone/>
              <a:defRPr>
                <a:solidFill>
                  <a:srgbClr val="434343"/>
                </a:solidFill>
              </a:defRPr>
            </a:lvl7pPr>
            <a:lvl8pPr lvl="7" algn="l">
              <a:lnSpc>
                <a:spcPct val="90000"/>
              </a:lnSpc>
              <a:spcBef>
                <a:spcPts val="500"/>
              </a:spcBef>
              <a:spcAft>
                <a:spcPts val="0"/>
              </a:spcAft>
              <a:buClr>
                <a:srgbClr val="434343"/>
              </a:buClr>
              <a:buSzPts val="1800"/>
              <a:buNone/>
              <a:defRPr>
                <a:solidFill>
                  <a:srgbClr val="434343"/>
                </a:solidFill>
              </a:defRPr>
            </a:lvl8pPr>
            <a:lvl9pPr lvl="8" algn="l">
              <a:lnSpc>
                <a:spcPct val="90000"/>
              </a:lnSpc>
              <a:spcBef>
                <a:spcPts val="500"/>
              </a:spcBef>
              <a:spcAft>
                <a:spcPts val="0"/>
              </a:spcAft>
              <a:buClr>
                <a:srgbClr val="434343"/>
              </a:buClr>
              <a:buSzPts val="1800"/>
              <a:buNone/>
              <a:defRPr>
                <a:solidFill>
                  <a:srgbClr val="434343"/>
                </a:solidFill>
              </a:defRPr>
            </a:lvl9pPr>
          </a:lstStyle>
          <a:p>
            <a:endParaRPr dirty="0"/>
          </a:p>
        </p:txBody>
      </p:sp>
      <p:sp>
        <p:nvSpPr>
          <p:cNvPr id="44" name="Google Shape;44;p74"/>
          <p:cNvSpPr txBox="1">
            <a:spLocks noGrp="1"/>
          </p:cNvSpPr>
          <p:nvPr>
            <p:ph type="subTitle" idx="3"/>
          </p:nvPr>
        </p:nvSpPr>
        <p:spPr>
          <a:xfrm>
            <a:off x="779950" y="2814950"/>
            <a:ext cx="7023600" cy="724500"/>
          </a:xfrm>
          <a:prstGeom prst="rect">
            <a:avLst/>
          </a:prstGeom>
          <a:noFill/>
          <a:ln>
            <a:noFill/>
          </a:ln>
        </p:spPr>
        <p:txBody>
          <a:bodyPr spcFirstLastPara="1" wrap="square" lIns="0" tIns="45700" rIns="91425" bIns="45700" anchor="ctr" anchorCtr="0">
            <a:normAutofit/>
          </a:bodyPr>
          <a:lstStyle>
            <a:lvl1pPr lvl="0" algn="l">
              <a:lnSpc>
                <a:spcPct val="100000"/>
              </a:lnSpc>
              <a:spcBef>
                <a:spcPts val="500"/>
              </a:spcBef>
              <a:spcAft>
                <a:spcPts val="0"/>
              </a:spcAft>
              <a:buClr>
                <a:srgbClr val="434343"/>
              </a:buClr>
              <a:buSzPts val="2800"/>
              <a:buNone/>
              <a:defRPr sz="2800" b="0" i="0">
                <a:solidFill>
                  <a:srgbClr val="434343"/>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500"/>
              </a:spcBef>
              <a:spcAft>
                <a:spcPts val="0"/>
              </a:spcAft>
              <a:buClr>
                <a:srgbClr val="434343"/>
              </a:buClr>
              <a:buSzPts val="1792"/>
              <a:buNone/>
              <a:defRPr>
                <a:solidFill>
                  <a:srgbClr val="434343"/>
                </a:solidFill>
              </a:defRPr>
            </a:lvl2pPr>
            <a:lvl3pPr lvl="2" algn="l">
              <a:lnSpc>
                <a:spcPct val="100000"/>
              </a:lnSpc>
              <a:spcBef>
                <a:spcPts val="500"/>
              </a:spcBef>
              <a:spcAft>
                <a:spcPts val="0"/>
              </a:spcAft>
              <a:buClr>
                <a:srgbClr val="434343"/>
              </a:buClr>
              <a:buSzPts val="1760"/>
              <a:buNone/>
              <a:defRPr>
                <a:solidFill>
                  <a:srgbClr val="434343"/>
                </a:solidFill>
              </a:defRPr>
            </a:lvl3pPr>
            <a:lvl4pPr lvl="3" algn="l">
              <a:lnSpc>
                <a:spcPct val="100000"/>
              </a:lnSpc>
              <a:spcBef>
                <a:spcPts val="500"/>
              </a:spcBef>
              <a:spcAft>
                <a:spcPts val="0"/>
              </a:spcAft>
              <a:buClr>
                <a:srgbClr val="434343"/>
              </a:buClr>
              <a:buSzPts val="1568"/>
              <a:buNone/>
              <a:defRPr>
                <a:solidFill>
                  <a:srgbClr val="434343"/>
                </a:solidFill>
              </a:defRPr>
            </a:lvl4pPr>
            <a:lvl5pPr lvl="4" algn="l">
              <a:lnSpc>
                <a:spcPct val="100000"/>
              </a:lnSpc>
              <a:spcBef>
                <a:spcPts val="500"/>
              </a:spcBef>
              <a:spcAft>
                <a:spcPts val="0"/>
              </a:spcAft>
              <a:buClr>
                <a:srgbClr val="434343"/>
              </a:buClr>
              <a:buSzPts val="1568"/>
              <a:buNone/>
              <a:defRPr>
                <a:solidFill>
                  <a:srgbClr val="434343"/>
                </a:solidFill>
              </a:defRPr>
            </a:lvl5pPr>
            <a:lvl6pPr lvl="5" algn="l">
              <a:lnSpc>
                <a:spcPct val="90000"/>
              </a:lnSpc>
              <a:spcBef>
                <a:spcPts val="500"/>
              </a:spcBef>
              <a:spcAft>
                <a:spcPts val="0"/>
              </a:spcAft>
              <a:buClr>
                <a:srgbClr val="434343"/>
              </a:buClr>
              <a:buSzPts val="1800"/>
              <a:buNone/>
              <a:defRPr>
                <a:solidFill>
                  <a:srgbClr val="434343"/>
                </a:solidFill>
              </a:defRPr>
            </a:lvl6pPr>
            <a:lvl7pPr lvl="6" algn="l">
              <a:lnSpc>
                <a:spcPct val="90000"/>
              </a:lnSpc>
              <a:spcBef>
                <a:spcPts val="500"/>
              </a:spcBef>
              <a:spcAft>
                <a:spcPts val="0"/>
              </a:spcAft>
              <a:buClr>
                <a:srgbClr val="434343"/>
              </a:buClr>
              <a:buSzPts val="1800"/>
              <a:buNone/>
              <a:defRPr>
                <a:solidFill>
                  <a:srgbClr val="434343"/>
                </a:solidFill>
              </a:defRPr>
            </a:lvl7pPr>
            <a:lvl8pPr lvl="7" algn="l">
              <a:lnSpc>
                <a:spcPct val="90000"/>
              </a:lnSpc>
              <a:spcBef>
                <a:spcPts val="500"/>
              </a:spcBef>
              <a:spcAft>
                <a:spcPts val="0"/>
              </a:spcAft>
              <a:buClr>
                <a:srgbClr val="434343"/>
              </a:buClr>
              <a:buSzPts val="1800"/>
              <a:buNone/>
              <a:defRPr>
                <a:solidFill>
                  <a:srgbClr val="434343"/>
                </a:solidFill>
              </a:defRPr>
            </a:lvl8pPr>
            <a:lvl9pPr lvl="8" algn="l">
              <a:lnSpc>
                <a:spcPct val="90000"/>
              </a:lnSpc>
              <a:spcBef>
                <a:spcPts val="500"/>
              </a:spcBef>
              <a:spcAft>
                <a:spcPts val="0"/>
              </a:spcAft>
              <a:buClr>
                <a:srgbClr val="434343"/>
              </a:buClr>
              <a:buSzPts val="1800"/>
              <a:buNone/>
              <a:defRPr>
                <a:solidFill>
                  <a:srgbClr val="434343"/>
                </a:solidFill>
              </a:defRPr>
            </a:lvl9pPr>
          </a:lstStyle>
          <a:p>
            <a:endParaRPr dirty="0"/>
          </a:p>
        </p:txBody>
      </p:sp>
    </p:spTree>
  </p:cSld>
  <p:clrMapOvr>
    <a:masterClrMapping/>
  </p:clrMapOvr>
  <p:extLst>
    <p:ext uri="{DCECCB84-F9BA-43D5-87BE-67443E8EF086}">
      <p15:sldGuideLst xmlns:p15="http://schemas.microsoft.com/office/powerpoint/2012/main">
        <p15:guide id="1" pos="4632">
          <p15:clr>
            <a:srgbClr val="FBAE40"/>
          </p15:clr>
        </p15:guide>
        <p15:guide id="2" orient="horz" pos="2160">
          <p15:clr>
            <a:srgbClr val="FBAE40"/>
          </p15:clr>
        </p15:guide>
        <p15:guide id="3" orient="horz" pos="3696">
          <p15:clr>
            <a:srgbClr val="FBAE40"/>
          </p15:clr>
        </p15:guide>
        <p15:guide id="4" orient="horz" pos="26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Agenda - Option 1 Layout">
  <p:cSld name="Agenda - Option 2">
    <p:spTree>
      <p:nvGrpSpPr>
        <p:cNvPr id="1" name="Shape 299"/>
        <p:cNvGrpSpPr/>
        <p:nvPr/>
      </p:nvGrpSpPr>
      <p:grpSpPr>
        <a:xfrm>
          <a:off x="0" y="0"/>
          <a:ext cx="0" cy="0"/>
          <a:chOff x="0" y="0"/>
          <a:chExt cx="0" cy="0"/>
        </a:xfrm>
      </p:grpSpPr>
      <p:sp>
        <p:nvSpPr>
          <p:cNvPr id="300" name="Google Shape;300;p98"/>
          <p:cNvSpPr txBox="1">
            <a:spLocks noGrp="1"/>
          </p:cNvSpPr>
          <p:nvPr>
            <p:ph type="title"/>
          </p:nvPr>
        </p:nvSpPr>
        <p:spPr>
          <a:xfrm>
            <a:off x="800100" y="636586"/>
            <a:ext cx="3411930" cy="1116014"/>
          </a:xfrm>
          <a:prstGeom prst="rect">
            <a:avLst/>
          </a:prstGeom>
          <a:noFill/>
          <a:ln>
            <a:noFill/>
          </a:ln>
        </p:spPr>
        <p:txBody>
          <a:bodyPr spcFirstLastPara="1" wrap="square" lIns="0" tIns="45700" rIns="91425" bIns="45700" anchor="t" anchorCtr="0">
            <a:normAutofit/>
          </a:bodyPr>
          <a:lstStyle>
            <a:lvl1pPr lvl="0" algn="l">
              <a:lnSpc>
                <a:spcPct val="90000"/>
              </a:lnSpc>
              <a:spcBef>
                <a:spcPts val="0"/>
              </a:spcBef>
              <a:spcAft>
                <a:spcPts val="0"/>
              </a:spcAft>
              <a:buClr>
                <a:srgbClr val="8C1515"/>
              </a:buClr>
              <a:buSzPts val="1800"/>
              <a:buNone/>
              <a:defRPr b="0" i="0">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pic>
        <p:nvPicPr>
          <p:cNvPr id="301" name="Google Shape;301;p98"/>
          <p:cNvPicPr preferRelativeResize="0"/>
          <p:nvPr/>
        </p:nvPicPr>
        <p:blipFill rotWithShape="1">
          <a:blip r:embed="rId2">
            <a:alphaModFix/>
          </a:blip>
          <a:srcRect/>
          <a:stretch/>
        </p:blipFill>
        <p:spPr>
          <a:xfrm>
            <a:off x="0" y="-11652"/>
            <a:ext cx="12192000" cy="209223"/>
          </a:xfrm>
          <a:prstGeom prst="rect">
            <a:avLst/>
          </a:prstGeom>
          <a:noFill/>
          <a:ln>
            <a:noFill/>
          </a:ln>
        </p:spPr>
      </p:pic>
      <p:sp>
        <p:nvSpPr>
          <p:cNvPr id="302" name="Google Shape;302;p98"/>
          <p:cNvSpPr/>
          <p:nvPr/>
        </p:nvSpPr>
        <p:spPr>
          <a:xfrm>
            <a:off x="0" y="-13960"/>
            <a:ext cx="12192000" cy="211532"/>
          </a:xfrm>
          <a:prstGeom prst="rect">
            <a:avLst/>
          </a:prstGeom>
          <a:solidFill>
            <a:srgbClr val="D4D1D1">
              <a:alpha val="2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Lato" panose="020F0502020204030203" pitchFamily="34" charset="0"/>
              <a:ea typeface="Lato" panose="020F0502020204030203" pitchFamily="34" charset="0"/>
              <a:cs typeface="Lato" panose="020F0502020204030203" pitchFamily="34" charset="0"/>
              <a:sym typeface="Calibri"/>
            </a:endParaRPr>
          </a:p>
        </p:txBody>
      </p:sp>
      <p:sp>
        <p:nvSpPr>
          <p:cNvPr id="303" name="Google Shape;303;p98"/>
          <p:cNvSpPr txBox="1">
            <a:spLocks noGrp="1"/>
          </p:cNvSpPr>
          <p:nvPr>
            <p:ph type="sldNum" idx="12"/>
          </p:nvPr>
        </p:nvSpPr>
        <p:spPr>
          <a:xfrm>
            <a:off x="8610600" y="6282824"/>
            <a:ext cx="2743200" cy="365125"/>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panose="020F0502020204030203" pitchFamily="34" charset="0"/>
                <a:ea typeface="Lato" panose="020F0502020204030203" pitchFamily="34" charset="0"/>
                <a:cs typeface="Lato" panose="020F0502020204030203" pitchFamily="34" charset="0"/>
                <a:sym typeface="Lato"/>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9pPr>
          </a:lstStyle>
          <a:p>
            <a:fld id="{00000000-1234-1234-1234-123412341234}" type="slidenum">
              <a:rPr lang="en-US" smtClean="0"/>
              <a:pPr/>
              <a:t>‹#›</a:t>
            </a:fld>
            <a:endParaRPr lang="en-US" dirty="0"/>
          </a:p>
        </p:txBody>
      </p:sp>
      <p:sp>
        <p:nvSpPr>
          <p:cNvPr id="304" name="Google Shape;304;p98"/>
          <p:cNvSpPr txBox="1">
            <a:spLocks noGrp="1"/>
          </p:cNvSpPr>
          <p:nvPr>
            <p:ph type="subTitle" idx="1"/>
          </p:nvPr>
        </p:nvSpPr>
        <p:spPr>
          <a:xfrm>
            <a:off x="4717979" y="1134587"/>
            <a:ext cx="2503200" cy="507000"/>
          </a:xfrm>
          <a:prstGeom prst="rect">
            <a:avLst/>
          </a:prstGeom>
          <a:noFill/>
          <a:ln>
            <a:noFill/>
          </a:ln>
        </p:spPr>
        <p:txBody>
          <a:bodyPr spcFirstLastPara="1" wrap="square" lIns="0" tIns="45700" rIns="91425" bIns="45700" anchor="t" anchorCtr="0">
            <a:noAutofit/>
          </a:bodyPr>
          <a:lstStyle>
            <a:lvl1pPr lvl="0" algn="l">
              <a:lnSpc>
                <a:spcPct val="115000"/>
              </a:lnSpc>
              <a:spcBef>
                <a:spcPts val="1000"/>
              </a:spcBef>
              <a:spcAft>
                <a:spcPts val="0"/>
              </a:spcAft>
              <a:buClr>
                <a:srgbClr val="3F3F3F"/>
              </a:buClr>
              <a:buSzPts val="1600"/>
              <a:buNone/>
              <a:defRPr b="0" i="0">
                <a:solidFill>
                  <a:srgbClr val="3F3F3F"/>
                </a:solidFill>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500"/>
              </a:spcBef>
              <a:spcAft>
                <a:spcPts val="0"/>
              </a:spcAft>
              <a:buSzPts val="1792"/>
              <a:buNone/>
              <a:defRPr/>
            </a:lvl2pPr>
            <a:lvl3pPr lvl="2" algn="l">
              <a:lnSpc>
                <a:spcPct val="115000"/>
              </a:lnSpc>
              <a:spcBef>
                <a:spcPts val="500"/>
              </a:spcBef>
              <a:spcAft>
                <a:spcPts val="0"/>
              </a:spcAft>
              <a:buSzPts val="1760"/>
              <a:buNone/>
              <a:defRPr/>
            </a:lvl3pPr>
            <a:lvl4pPr lvl="3" algn="l">
              <a:lnSpc>
                <a:spcPct val="115000"/>
              </a:lnSpc>
              <a:spcBef>
                <a:spcPts val="500"/>
              </a:spcBef>
              <a:spcAft>
                <a:spcPts val="0"/>
              </a:spcAft>
              <a:buSzPts val="1568"/>
              <a:buNone/>
              <a:defRPr/>
            </a:lvl4pPr>
            <a:lvl5pPr lvl="4" algn="l">
              <a:lnSpc>
                <a:spcPct val="115000"/>
              </a:lnSpc>
              <a:spcBef>
                <a:spcPts val="500"/>
              </a:spcBef>
              <a:spcAft>
                <a:spcPts val="0"/>
              </a:spcAft>
              <a:buSzPts val="1568"/>
              <a:buNone/>
              <a:defRPr/>
            </a:lvl5pPr>
            <a:lvl6pPr lvl="5" algn="l">
              <a:lnSpc>
                <a:spcPct val="115000"/>
              </a:lnSpc>
              <a:spcBef>
                <a:spcPts val="500"/>
              </a:spcBef>
              <a:spcAft>
                <a:spcPts val="0"/>
              </a:spcAft>
              <a:buSzPts val="1200"/>
              <a:buNone/>
              <a:defRPr/>
            </a:lvl6pPr>
            <a:lvl7pPr lvl="6" algn="l">
              <a:lnSpc>
                <a:spcPct val="115000"/>
              </a:lnSpc>
              <a:spcBef>
                <a:spcPts val="500"/>
              </a:spcBef>
              <a:spcAft>
                <a:spcPts val="0"/>
              </a:spcAft>
              <a:buSzPts val="1200"/>
              <a:buNone/>
              <a:defRPr/>
            </a:lvl7pPr>
            <a:lvl8pPr lvl="7" algn="l">
              <a:lnSpc>
                <a:spcPct val="115000"/>
              </a:lnSpc>
              <a:spcBef>
                <a:spcPts val="500"/>
              </a:spcBef>
              <a:spcAft>
                <a:spcPts val="0"/>
              </a:spcAft>
              <a:buSzPts val="1200"/>
              <a:buNone/>
              <a:defRPr/>
            </a:lvl8pPr>
            <a:lvl9pPr lvl="8" algn="l">
              <a:lnSpc>
                <a:spcPct val="115000"/>
              </a:lnSpc>
              <a:spcBef>
                <a:spcPts val="500"/>
              </a:spcBef>
              <a:spcAft>
                <a:spcPts val="0"/>
              </a:spcAft>
              <a:buSzPts val="1200"/>
              <a:buNone/>
              <a:defRPr/>
            </a:lvl9pPr>
          </a:lstStyle>
          <a:p>
            <a:endParaRPr dirty="0"/>
          </a:p>
        </p:txBody>
      </p:sp>
      <p:sp>
        <p:nvSpPr>
          <p:cNvPr id="305" name="Google Shape;305;p98"/>
          <p:cNvSpPr txBox="1">
            <a:spLocks noGrp="1"/>
          </p:cNvSpPr>
          <p:nvPr>
            <p:ph type="subTitle" idx="2"/>
          </p:nvPr>
        </p:nvSpPr>
        <p:spPr>
          <a:xfrm>
            <a:off x="4725470" y="694619"/>
            <a:ext cx="3261000" cy="507000"/>
          </a:xfrm>
          <a:prstGeom prst="rect">
            <a:avLst/>
          </a:prstGeom>
          <a:noFill/>
          <a:ln>
            <a:noFill/>
          </a:ln>
        </p:spPr>
        <p:txBody>
          <a:bodyPr spcFirstLastPara="1" wrap="square" lIns="0" tIns="45700" rIns="91425" bIns="45700" anchor="t" anchorCtr="0">
            <a:noAutofit/>
          </a:bodyPr>
          <a:lstStyle>
            <a:lvl1pPr lvl="0" algn="l">
              <a:lnSpc>
                <a:spcPct val="115000"/>
              </a:lnSpc>
              <a:spcBef>
                <a:spcPts val="1000"/>
              </a:spcBef>
              <a:spcAft>
                <a:spcPts val="0"/>
              </a:spcAft>
              <a:buClr>
                <a:srgbClr val="B83A4B"/>
              </a:buClr>
              <a:buSzPts val="2000"/>
              <a:buNone/>
              <a:defRPr sz="2000" b="0" i="0">
                <a:solidFill>
                  <a:srgbClr val="B83A4B"/>
                </a:solidFill>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500"/>
              </a:spcBef>
              <a:spcAft>
                <a:spcPts val="0"/>
              </a:spcAft>
              <a:buClr>
                <a:srgbClr val="C00000"/>
              </a:buClr>
              <a:buSzPts val="2000"/>
              <a:buFont typeface="Lato"/>
              <a:buNone/>
              <a:defRPr sz="2000">
                <a:solidFill>
                  <a:srgbClr val="C00000"/>
                </a:solidFill>
              </a:defRPr>
            </a:lvl2pPr>
            <a:lvl3pPr lvl="2" algn="l">
              <a:lnSpc>
                <a:spcPct val="115000"/>
              </a:lnSpc>
              <a:spcBef>
                <a:spcPts val="500"/>
              </a:spcBef>
              <a:spcAft>
                <a:spcPts val="0"/>
              </a:spcAft>
              <a:buClr>
                <a:srgbClr val="C00000"/>
              </a:buClr>
              <a:buSzPts val="2000"/>
              <a:buFont typeface="Lato"/>
              <a:buNone/>
              <a:defRPr sz="2000">
                <a:solidFill>
                  <a:srgbClr val="C00000"/>
                </a:solidFill>
              </a:defRPr>
            </a:lvl3pPr>
            <a:lvl4pPr lvl="3" algn="l">
              <a:lnSpc>
                <a:spcPct val="115000"/>
              </a:lnSpc>
              <a:spcBef>
                <a:spcPts val="500"/>
              </a:spcBef>
              <a:spcAft>
                <a:spcPts val="0"/>
              </a:spcAft>
              <a:buClr>
                <a:srgbClr val="C00000"/>
              </a:buClr>
              <a:buSzPts val="2000"/>
              <a:buFont typeface="Lato"/>
              <a:buNone/>
              <a:defRPr sz="2000">
                <a:solidFill>
                  <a:srgbClr val="C00000"/>
                </a:solidFill>
              </a:defRPr>
            </a:lvl4pPr>
            <a:lvl5pPr lvl="4" algn="l">
              <a:lnSpc>
                <a:spcPct val="115000"/>
              </a:lnSpc>
              <a:spcBef>
                <a:spcPts val="500"/>
              </a:spcBef>
              <a:spcAft>
                <a:spcPts val="0"/>
              </a:spcAft>
              <a:buClr>
                <a:srgbClr val="C00000"/>
              </a:buClr>
              <a:buSzPts val="2000"/>
              <a:buFont typeface="Lato"/>
              <a:buNone/>
              <a:defRPr sz="2000">
                <a:solidFill>
                  <a:srgbClr val="C00000"/>
                </a:solidFill>
              </a:defRPr>
            </a:lvl5pPr>
            <a:lvl6pPr lvl="5" algn="l">
              <a:lnSpc>
                <a:spcPct val="115000"/>
              </a:lnSpc>
              <a:spcBef>
                <a:spcPts val="500"/>
              </a:spcBef>
              <a:spcAft>
                <a:spcPts val="0"/>
              </a:spcAft>
              <a:buClr>
                <a:srgbClr val="C00000"/>
              </a:buClr>
              <a:buSzPts val="2000"/>
              <a:buFont typeface="Lato"/>
              <a:buNone/>
              <a:defRPr sz="2000">
                <a:solidFill>
                  <a:srgbClr val="C00000"/>
                </a:solidFill>
                <a:latin typeface="Lato"/>
                <a:ea typeface="Lato"/>
                <a:cs typeface="Lato"/>
                <a:sym typeface="Lato"/>
              </a:defRPr>
            </a:lvl6pPr>
            <a:lvl7pPr lvl="6" algn="l">
              <a:lnSpc>
                <a:spcPct val="115000"/>
              </a:lnSpc>
              <a:spcBef>
                <a:spcPts val="500"/>
              </a:spcBef>
              <a:spcAft>
                <a:spcPts val="0"/>
              </a:spcAft>
              <a:buClr>
                <a:srgbClr val="C00000"/>
              </a:buClr>
              <a:buSzPts val="2000"/>
              <a:buFont typeface="Lato"/>
              <a:buNone/>
              <a:defRPr sz="2000">
                <a:solidFill>
                  <a:srgbClr val="C00000"/>
                </a:solidFill>
                <a:latin typeface="Lato"/>
                <a:ea typeface="Lato"/>
                <a:cs typeface="Lato"/>
                <a:sym typeface="Lato"/>
              </a:defRPr>
            </a:lvl7pPr>
            <a:lvl8pPr lvl="7" algn="l">
              <a:lnSpc>
                <a:spcPct val="115000"/>
              </a:lnSpc>
              <a:spcBef>
                <a:spcPts val="500"/>
              </a:spcBef>
              <a:spcAft>
                <a:spcPts val="0"/>
              </a:spcAft>
              <a:buClr>
                <a:srgbClr val="C00000"/>
              </a:buClr>
              <a:buSzPts val="2000"/>
              <a:buFont typeface="Lato"/>
              <a:buNone/>
              <a:defRPr sz="2000">
                <a:solidFill>
                  <a:srgbClr val="C00000"/>
                </a:solidFill>
                <a:latin typeface="Lato"/>
                <a:ea typeface="Lato"/>
                <a:cs typeface="Lato"/>
                <a:sym typeface="Lato"/>
              </a:defRPr>
            </a:lvl8pPr>
            <a:lvl9pPr lvl="8" algn="l">
              <a:lnSpc>
                <a:spcPct val="115000"/>
              </a:lnSpc>
              <a:spcBef>
                <a:spcPts val="500"/>
              </a:spcBef>
              <a:spcAft>
                <a:spcPts val="0"/>
              </a:spcAft>
              <a:buClr>
                <a:srgbClr val="C00000"/>
              </a:buClr>
              <a:buSzPts val="2000"/>
              <a:buFont typeface="Lato"/>
              <a:buNone/>
              <a:defRPr sz="2000">
                <a:solidFill>
                  <a:srgbClr val="C00000"/>
                </a:solidFill>
                <a:latin typeface="Lato"/>
                <a:ea typeface="Lato"/>
                <a:cs typeface="Lato"/>
                <a:sym typeface="Lato"/>
              </a:defRPr>
            </a:lvl9pPr>
          </a:lstStyle>
          <a:p>
            <a:endParaRPr dirty="0"/>
          </a:p>
        </p:txBody>
      </p:sp>
      <p:sp>
        <p:nvSpPr>
          <p:cNvPr id="306" name="Google Shape;306;p98"/>
          <p:cNvSpPr txBox="1">
            <a:spLocks noGrp="1"/>
          </p:cNvSpPr>
          <p:nvPr>
            <p:ph type="subTitle" idx="3"/>
          </p:nvPr>
        </p:nvSpPr>
        <p:spPr>
          <a:xfrm>
            <a:off x="4715230" y="2888494"/>
            <a:ext cx="2503200" cy="507000"/>
          </a:xfrm>
          <a:prstGeom prst="rect">
            <a:avLst/>
          </a:prstGeom>
          <a:noFill/>
          <a:ln>
            <a:noFill/>
          </a:ln>
        </p:spPr>
        <p:txBody>
          <a:bodyPr spcFirstLastPara="1" wrap="square" lIns="0" tIns="45700" rIns="91425" bIns="45700" anchor="t" anchorCtr="0">
            <a:noAutofit/>
          </a:bodyPr>
          <a:lstStyle>
            <a:lvl1pPr lvl="0" algn="l">
              <a:lnSpc>
                <a:spcPct val="115000"/>
              </a:lnSpc>
              <a:spcBef>
                <a:spcPts val="1000"/>
              </a:spcBef>
              <a:spcAft>
                <a:spcPts val="0"/>
              </a:spcAft>
              <a:buClr>
                <a:srgbClr val="3F3F3F"/>
              </a:buClr>
              <a:buSzPts val="1600"/>
              <a:buNone/>
              <a:defRPr b="0" i="0">
                <a:solidFill>
                  <a:srgbClr val="3F3F3F"/>
                </a:solidFill>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500"/>
              </a:spcBef>
              <a:spcAft>
                <a:spcPts val="0"/>
              </a:spcAft>
              <a:buSzPts val="1792"/>
              <a:buNone/>
              <a:defRPr/>
            </a:lvl2pPr>
            <a:lvl3pPr lvl="2" algn="l">
              <a:lnSpc>
                <a:spcPct val="115000"/>
              </a:lnSpc>
              <a:spcBef>
                <a:spcPts val="500"/>
              </a:spcBef>
              <a:spcAft>
                <a:spcPts val="0"/>
              </a:spcAft>
              <a:buSzPts val="1760"/>
              <a:buNone/>
              <a:defRPr/>
            </a:lvl3pPr>
            <a:lvl4pPr lvl="3" algn="l">
              <a:lnSpc>
                <a:spcPct val="115000"/>
              </a:lnSpc>
              <a:spcBef>
                <a:spcPts val="500"/>
              </a:spcBef>
              <a:spcAft>
                <a:spcPts val="0"/>
              </a:spcAft>
              <a:buSzPts val="1568"/>
              <a:buNone/>
              <a:defRPr/>
            </a:lvl4pPr>
            <a:lvl5pPr lvl="4" algn="l">
              <a:lnSpc>
                <a:spcPct val="115000"/>
              </a:lnSpc>
              <a:spcBef>
                <a:spcPts val="500"/>
              </a:spcBef>
              <a:spcAft>
                <a:spcPts val="0"/>
              </a:spcAft>
              <a:buSzPts val="1568"/>
              <a:buNone/>
              <a:defRPr/>
            </a:lvl5pPr>
            <a:lvl6pPr lvl="5" algn="l">
              <a:lnSpc>
                <a:spcPct val="115000"/>
              </a:lnSpc>
              <a:spcBef>
                <a:spcPts val="500"/>
              </a:spcBef>
              <a:spcAft>
                <a:spcPts val="0"/>
              </a:spcAft>
              <a:buSzPts val="1200"/>
              <a:buNone/>
              <a:defRPr/>
            </a:lvl6pPr>
            <a:lvl7pPr lvl="6" algn="l">
              <a:lnSpc>
                <a:spcPct val="115000"/>
              </a:lnSpc>
              <a:spcBef>
                <a:spcPts val="500"/>
              </a:spcBef>
              <a:spcAft>
                <a:spcPts val="0"/>
              </a:spcAft>
              <a:buSzPts val="1200"/>
              <a:buNone/>
              <a:defRPr/>
            </a:lvl7pPr>
            <a:lvl8pPr lvl="7" algn="l">
              <a:lnSpc>
                <a:spcPct val="115000"/>
              </a:lnSpc>
              <a:spcBef>
                <a:spcPts val="500"/>
              </a:spcBef>
              <a:spcAft>
                <a:spcPts val="0"/>
              </a:spcAft>
              <a:buSzPts val="1200"/>
              <a:buNone/>
              <a:defRPr/>
            </a:lvl8pPr>
            <a:lvl9pPr lvl="8" algn="l">
              <a:lnSpc>
                <a:spcPct val="115000"/>
              </a:lnSpc>
              <a:spcBef>
                <a:spcPts val="500"/>
              </a:spcBef>
              <a:spcAft>
                <a:spcPts val="0"/>
              </a:spcAft>
              <a:buSzPts val="1200"/>
              <a:buNone/>
              <a:defRPr/>
            </a:lvl9pPr>
          </a:lstStyle>
          <a:p>
            <a:endParaRPr dirty="0"/>
          </a:p>
        </p:txBody>
      </p:sp>
      <p:sp>
        <p:nvSpPr>
          <p:cNvPr id="307" name="Google Shape;307;p98"/>
          <p:cNvSpPr txBox="1">
            <a:spLocks noGrp="1"/>
          </p:cNvSpPr>
          <p:nvPr>
            <p:ph type="subTitle" idx="4"/>
          </p:nvPr>
        </p:nvSpPr>
        <p:spPr>
          <a:xfrm>
            <a:off x="4722720" y="2448526"/>
            <a:ext cx="3261000" cy="507000"/>
          </a:xfrm>
          <a:prstGeom prst="rect">
            <a:avLst/>
          </a:prstGeom>
          <a:noFill/>
          <a:ln>
            <a:noFill/>
          </a:ln>
        </p:spPr>
        <p:txBody>
          <a:bodyPr spcFirstLastPara="1" wrap="square" lIns="0" tIns="45700" rIns="91425" bIns="45700" anchor="t" anchorCtr="0">
            <a:noAutofit/>
          </a:bodyPr>
          <a:lstStyle>
            <a:lvl1pPr lvl="0" algn="l">
              <a:lnSpc>
                <a:spcPct val="115000"/>
              </a:lnSpc>
              <a:spcBef>
                <a:spcPts val="1000"/>
              </a:spcBef>
              <a:spcAft>
                <a:spcPts val="0"/>
              </a:spcAft>
              <a:buClr>
                <a:srgbClr val="B83A4B"/>
              </a:buClr>
              <a:buSzPts val="2000"/>
              <a:buNone/>
              <a:defRPr sz="2000" b="0" i="0">
                <a:solidFill>
                  <a:srgbClr val="B83A4B"/>
                </a:solidFill>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500"/>
              </a:spcBef>
              <a:spcAft>
                <a:spcPts val="0"/>
              </a:spcAft>
              <a:buClr>
                <a:srgbClr val="C00000"/>
              </a:buClr>
              <a:buSzPts val="2000"/>
              <a:buFont typeface="Lato"/>
              <a:buNone/>
              <a:defRPr sz="2000">
                <a:solidFill>
                  <a:srgbClr val="C00000"/>
                </a:solidFill>
              </a:defRPr>
            </a:lvl2pPr>
            <a:lvl3pPr lvl="2" algn="l">
              <a:lnSpc>
                <a:spcPct val="115000"/>
              </a:lnSpc>
              <a:spcBef>
                <a:spcPts val="500"/>
              </a:spcBef>
              <a:spcAft>
                <a:spcPts val="0"/>
              </a:spcAft>
              <a:buClr>
                <a:srgbClr val="C00000"/>
              </a:buClr>
              <a:buSzPts val="2000"/>
              <a:buFont typeface="Lato"/>
              <a:buNone/>
              <a:defRPr sz="2000">
                <a:solidFill>
                  <a:srgbClr val="C00000"/>
                </a:solidFill>
              </a:defRPr>
            </a:lvl3pPr>
            <a:lvl4pPr lvl="3" algn="l">
              <a:lnSpc>
                <a:spcPct val="115000"/>
              </a:lnSpc>
              <a:spcBef>
                <a:spcPts val="500"/>
              </a:spcBef>
              <a:spcAft>
                <a:spcPts val="0"/>
              </a:spcAft>
              <a:buClr>
                <a:srgbClr val="C00000"/>
              </a:buClr>
              <a:buSzPts val="2000"/>
              <a:buFont typeface="Lato"/>
              <a:buNone/>
              <a:defRPr sz="2000">
                <a:solidFill>
                  <a:srgbClr val="C00000"/>
                </a:solidFill>
              </a:defRPr>
            </a:lvl4pPr>
            <a:lvl5pPr lvl="4" algn="l">
              <a:lnSpc>
                <a:spcPct val="115000"/>
              </a:lnSpc>
              <a:spcBef>
                <a:spcPts val="500"/>
              </a:spcBef>
              <a:spcAft>
                <a:spcPts val="0"/>
              </a:spcAft>
              <a:buClr>
                <a:srgbClr val="C00000"/>
              </a:buClr>
              <a:buSzPts val="2000"/>
              <a:buFont typeface="Lato"/>
              <a:buNone/>
              <a:defRPr sz="2000">
                <a:solidFill>
                  <a:srgbClr val="C00000"/>
                </a:solidFill>
              </a:defRPr>
            </a:lvl5pPr>
            <a:lvl6pPr lvl="5" algn="l">
              <a:lnSpc>
                <a:spcPct val="115000"/>
              </a:lnSpc>
              <a:spcBef>
                <a:spcPts val="500"/>
              </a:spcBef>
              <a:spcAft>
                <a:spcPts val="0"/>
              </a:spcAft>
              <a:buClr>
                <a:srgbClr val="C00000"/>
              </a:buClr>
              <a:buSzPts val="2000"/>
              <a:buFont typeface="Lato"/>
              <a:buNone/>
              <a:defRPr sz="2000">
                <a:solidFill>
                  <a:srgbClr val="C00000"/>
                </a:solidFill>
                <a:latin typeface="Lato"/>
                <a:ea typeface="Lato"/>
                <a:cs typeface="Lato"/>
                <a:sym typeface="Lato"/>
              </a:defRPr>
            </a:lvl6pPr>
            <a:lvl7pPr lvl="6" algn="l">
              <a:lnSpc>
                <a:spcPct val="115000"/>
              </a:lnSpc>
              <a:spcBef>
                <a:spcPts val="500"/>
              </a:spcBef>
              <a:spcAft>
                <a:spcPts val="0"/>
              </a:spcAft>
              <a:buClr>
                <a:srgbClr val="C00000"/>
              </a:buClr>
              <a:buSzPts val="2000"/>
              <a:buFont typeface="Lato"/>
              <a:buNone/>
              <a:defRPr sz="2000">
                <a:solidFill>
                  <a:srgbClr val="C00000"/>
                </a:solidFill>
                <a:latin typeface="Lato"/>
                <a:ea typeface="Lato"/>
                <a:cs typeface="Lato"/>
                <a:sym typeface="Lato"/>
              </a:defRPr>
            </a:lvl7pPr>
            <a:lvl8pPr lvl="7" algn="l">
              <a:lnSpc>
                <a:spcPct val="115000"/>
              </a:lnSpc>
              <a:spcBef>
                <a:spcPts val="500"/>
              </a:spcBef>
              <a:spcAft>
                <a:spcPts val="0"/>
              </a:spcAft>
              <a:buClr>
                <a:srgbClr val="C00000"/>
              </a:buClr>
              <a:buSzPts val="2000"/>
              <a:buFont typeface="Lato"/>
              <a:buNone/>
              <a:defRPr sz="2000">
                <a:solidFill>
                  <a:srgbClr val="C00000"/>
                </a:solidFill>
                <a:latin typeface="Lato"/>
                <a:ea typeface="Lato"/>
                <a:cs typeface="Lato"/>
                <a:sym typeface="Lato"/>
              </a:defRPr>
            </a:lvl8pPr>
            <a:lvl9pPr lvl="8" algn="l">
              <a:lnSpc>
                <a:spcPct val="115000"/>
              </a:lnSpc>
              <a:spcBef>
                <a:spcPts val="500"/>
              </a:spcBef>
              <a:spcAft>
                <a:spcPts val="0"/>
              </a:spcAft>
              <a:buClr>
                <a:srgbClr val="C00000"/>
              </a:buClr>
              <a:buSzPts val="2000"/>
              <a:buFont typeface="Lato"/>
              <a:buNone/>
              <a:defRPr sz="2000">
                <a:solidFill>
                  <a:srgbClr val="C00000"/>
                </a:solidFill>
                <a:latin typeface="Lato"/>
                <a:ea typeface="Lato"/>
                <a:cs typeface="Lato"/>
                <a:sym typeface="Lato"/>
              </a:defRPr>
            </a:lvl9pPr>
          </a:lstStyle>
          <a:p>
            <a:endParaRPr dirty="0"/>
          </a:p>
        </p:txBody>
      </p:sp>
      <p:sp>
        <p:nvSpPr>
          <p:cNvPr id="308" name="Google Shape;308;p98"/>
          <p:cNvSpPr txBox="1">
            <a:spLocks noGrp="1"/>
          </p:cNvSpPr>
          <p:nvPr>
            <p:ph type="subTitle" idx="5"/>
          </p:nvPr>
        </p:nvSpPr>
        <p:spPr>
          <a:xfrm>
            <a:off x="4717980" y="4745833"/>
            <a:ext cx="2503200" cy="507000"/>
          </a:xfrm>
          <a:prstGeom prst="rect">
            <a:avLst/>
          </a:prstGeom>
          <a:noFill/>
          <a:ln>
            <a:noFill/>
          </a:ln>
        </p:spPr>
        <p:txBody>
          <a:bodyPr spcFirstLastPara="1" wrap="square" lIns="0" tIns="45700" rIns="91425" bIns="45700" anchor="t" anchorCtr="0">
            <a:noAutofit/>
          </a:bodyPr>
          <a:lstStyle>
            <a:lvl1pPr lvl="0" algn="l">
              <a:lnSpc>
                <a:spcPct val="115000"/>
              </a:lnSpc>
              <a:spcBef>
                <a:spcPts val="1000"/>
              </a:spcBef>
              <a:spcAft>
                <a:spcPts val="0"/>
              </a:spcAft>
              <a:buClr>
                <a:srgbClr val="3F3F3F"/>
              </a:buClr>
              <a:buSzPts val="1600"/>
              <a:buNone/>
              <a:defRPr b="0" i="0">
                <a:solidFill>
                  <a:srgbClr val="3F3F3F"/>
                </a:solidFill>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500"/>
              </a:spcBef>
              <a:spcAft>
                <a:spcPts val="0"/>
              </a:spcAft>
              <a:buSzPts val="1792"/>
              <a:buNone/>
              <a:defRPr/>
            </a:lvl2pPr>
            <a:lvl3pPr lvl="2" algn="l">
              <a:lnSpc>
                <a:spcPct val="115000"/>
              </a:lnSpc>
              <a:spcBef>
                <a:spcPts val="500"/>
              </a:spcBef>
              <a:spcAft>
                <a:spcPts val="0"/>
              </a:spcAft>
              <a:buSzPts val="1760"/>
              <a:buNone/>
              <a:defRPr/>
            </a:lvl3pPr>
            <a:lvl4pPr lvl="3" algn="l">
              <a:lnSpc>
                <a:spcPct val="115000"/>
              </a:lnSpc>
              <a:spcBef>
                <a:spcPts val="500"/>
              </a:spcBef>
              <a:spcAft>
                <a:spcPts val="0"/>
              </a:spcAft>
              <a:buSzPts val="1568"/>
              <a:buNone/>
              <a:defRPr/>
            </a:lvl4pPr>
            <a:lvl5pPr lvl="4" algn="l">
              <a:lnSpc>
                <a:spcPct val="115000"/>
              </a:lnSpc>
              <a:spcBef>
                <a:spcPts val="500"/>
              </a:spcBef>
              <a:spcAft>
                <a:spcPts val="0"/>
              </a:spcAft>
              <a:buSzPts val="1568"/>
              <a:buNone/>
              <a:defRPr/>
            </a:lvl5pPr>
            <a:lvl6pPr lvl="5" algn="l">
              <a:lnSpc>
                <a:spcPct val="115000"/>
              </a:lnSpc>
              <a:spcBef>
                <a:spcPts val="500"/>
              </a:spcBef>
              <a:spcAft>
                <a:spcPts val="0"/>
              </a:spcAft>
              <a:buSzPts val="1200"/>
              <a:buNone/>
              <a:defRPr/>
            </a:lvl6pPr>
            <a:lvl7pPr lvl="6" algn="l">
              <a:lnSpc>
                <a:spcPct val="115000"/>
              </a:lnSpc>
              <a:spcBef>
                <a:spcPts val="500"/>
              </a:spcBef>
              <a:spcAft>
                <a:spcPts val="0"/>
              </a:spcAft>
              <a:buSzPts val="1200"/>
              <a:buNone/>
              <a:defRPr/>
            </a:lvl7pPr>
            <a:lvl8pPr lvl="7" algn="l">
              <a:lnSpc>
                <a:spcPct val="115000"/>
              </a:lnSpc>
              <a:spcBef>
                <a:spcPts val="500"/>
              </a:spcBef>
              <a:spcAft>
                <a:spcPts val="0"/>
              </a:spcAft>
              <a:buSzPts val="1200"/>
              <a:buNone/>
              <a:defRPr/>
            </a:lvl8pPr>
            <a:lvl9pPr lvl="8" algn="l">
              <a:lnSpc>
                <a:spcPct val="115000"/>
              </a:lnSpc>
              <a:spcBef>
                <a:spcPts val="500"/>
              </a:spcBef>
              <a:spcAft>
                <a:spcPts val="0"/>
              </a:spcAft>
              <a:buSzPts val="1200"/>
              <a:buNone/>
              <a:defRPr/>
            </a:lvl9pPr>
          </a:lstStyle>
          <a:p>
            <a:endParaRPr dirty="0"/>
          </a:p>
        </p:txBody>
      </p:sp>
      <p:sp>
        <p:nvSpPr>
          <p:cNvPr id="309" name="Google Shape;309;p98"/>
          <p:cNvSpPr txBox="1">
            <a:spLocks noGrp="1"/>
          </p:cNvSpPr>
          <p:nvPr>
            <p:ph type="subTitle" idx="6"/>
          </p:nvPr>
        </p:nvSpPr>
        <p:spPr>
          <a:xfrm>
            <a:off x="4725470" y="4305865"/>
            <a:ext cx="3261000" cy="507000"/>
          </a:xfrm>
          <a:prstGeom prst="rect">
            <a:avLst/>
          </a:prstGeom>
          <a:noFill/>
          <a:ln>
            <a:noFill/>
          </a:ln>
        </p:spPr>
        <p:txBody>
          <a:bodyPr spcFirstLastPara="1" wrap="square" lIns="0" tIns="45700" rIns="91425" bIns="45700" anchor="t" anchorCtr="0">
            <a:noAutofit/>
          </a:bodyPr>
          <a:lstStyle>
            <a:lvl1pPr lvl="0" algn="l">
              <a:lnSpc>
                <a:spcPct val="115000"/>
              </a:lnSpc>
              <a:spcBef>
                <a:spcPts val="1000"/>
              </a:spcBef>
              <a:spcAft>
                <a:spcPts val="0"/>
              </a:spcAft>
              <a:buClr>
                <a:srgbClr val="B83A4B"/>
              </a:buClr>
              <a:buSzPts val="2000"/>
              <a:buNone/>
              <a:defRPr sz="2000" b="0" i="0">
                <a:solidFill>
                  <a:srgbClr val="B83A4B"/>
                </a:solidFill>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500"/>
              </a:spcBef>
              <a:spcAft>
                <a:spcPts val="0"/>
              </a:spcAft>
              <a:buClr>
                <a:srgbClr val="C00000"/>
              </a:buClr>
              <a:buSzPts val="2000"/>
              <a:buFont typeface="Lato"/>
              <a:buNone/>
              <a:defRPr sz="2000">
                <a:solidFill>
                  <a:srgbClr val="C00000"/>
                </a:solidFill>
              </a:defRPr>
            </a:lvl2pPr>
            <a:lvl3pPr lvl="2" algn="l">
              <a:lnSpc>
                <a:spcPct val="115000"/>
              </a:lnSpc>
              <a:spcBef>
                <a:spcPts val="500"/>
              </a:spcBef>
              <a:spcAft>
                <a:spcPts val="0"/>
              </a:spcAft>
              <a:buClr>
                <a:srgbClr val="C00000"/>
              </a:buClr>
              <a:buSzPts val="2000"/>
              <a:buFont typeface="Lato"/>
              <a:buNone/>
              <a:defRPr sz="2000">
                <a:solidFill>
                  <a:srgbClr val="C00000"/>
                </a:solidFill>
              </a:defRPr>
            </a:lvl3pPr>
            <a:lvl4pPr lvl="3" algn="l">
              <a:lnSpc>
                <a:spcPct val="115000"/>
              </a:lnSpc>
              <a:spcBef>
                <a:spcPts val="500"/>
              </a:spcBef>
              <a:spcAft>
                <a:spcPts val="0"/>
              </a:spcAft>
              <a:buClr>
                <a:srgbClr val="C00000"/>
              </a:buClr>
              <a:buSzPts val="2000"/>
              <a:buFont typeface="Lato"/>
              <a:buNone/>
              <a:defRPr sz="2000">
                <a:solidFill>
                  <a:srgbClr val="C00000"/>
                </a:solidFill>
              </a:defRPr>
            </a:lvl4pPr>
            <a:lvl5pPr lvl="4" algn="l">
              <a:lnSpc>
                <a:spcPct val="115000"/>
              </a:lnSpc>
              <a:spcBef>
                <a:spcPts val="500"/>
              </a:spcBef>
              <a:spcAft>
                <a:spcPts val="0"/>
              </a:spcAft>
              <a:buClr>
                <a:srgbClr val="C00000"/>
              </a:buClr>
              <a:buSzPts val="2000"/>
              <a:buFont typeface="Lato"/>
              <a:buNone/>
              <a:defRPr sz="2000">
                <a:solidFill>
                  <a:srgbClr val="C00000"/>
                </a:solidFill>
              </a:defRPr>
            </a:lvl5pPr>
            <a:lvl6pPr lvl="5" algn="l">
              <a:lnSpc>
                <a:spcPct val="115000"/>
              </a:lnSpc>
              <a:spcBef>
                <a:spcPts val="500"/>
              </a:spcBef>
              <a:spcAft>
                <a:spcPts val="0"/>
              </a:spcAft>
              <a:buClr>
                <a:srgbClr val="C00000"/>
              </a:buClr>
              <a:buSzPts val="2000"/>
              <a:buFont typeface="Lato"/>
              <a:buNone/>
              <a:defRPr sz="2000">
                <a:solidFill>
                  <a:srgbClr val="C00000"/>
                </a:solidFill>
                <a:latin typeface="Lato"/>
                <a:ea typeface="Lato"/>
                <a:cs typeface="Lato"/>
                <a:sym typeface="Lato"/>
              </a:defRPr>
            </a:lvl6pPr>
            <a:lvl7pPr lvl="6" algn="l">
              <a:lnSpc>
                <a:spcPct val="115000"/>
              </a:lnSpc>
              <a:spcBef>
                <a:spcPts val="500"/>
              </a:spcBef>
              <a:spcAft>
                <a:spcPts val="0"/>
              </a:spcAft>
              <a:buClr>
                <a:srgbClr val="C00000"/>
              </a:buClr>
              <a:buSzPts val="2000"/>
              <a:buFont typeface="Lato"/>
              <a:buNone/>
              <a:defRPr sz="2000">
                <a:solidFill>
                  <a:srgbClr val="C00000"/>
                </a:solidFill>
                <a:latin typeface="Lato"/>
                <a:ea typeface="Lato"/>
                <a:cs typeface="Lato"/>
                <a:sym typeface="Lato"/>
              </a:defRPr>
            </a:lvl7pPr>
            <a:lvl8pPr lvl="7" algn="l">
              <a:lnSpc>
                <a:spcPct val="115000"/>
              </a:lnSpc>
              <a:spcBef>
                <a:spcPts val="500"/>
              </a:spcBef>
              <a:spcAft>
                <a:spcPts val="0"/>
              </a:spcAft>
              <a:buClr>
                <a:srgbClr val="C00000"/>
              </a:buClr>
              <a:buSzPts val="2000"/>
              <a:buFont typeface="Lato"/>
              <a:buNone/>
              <a:defRPr sz="2000">
                <a:solidFill>
                  <a:srgbClr val="C00000"/>
                </a:solidFill>
                <a:latin typeface="Lato"/>
                <a:ea typeface="Lato"/>
                <a:cs typeface="Lato"/>
                <a:sym typeface="Lato"/>
              </a:defRPr>
            </a:lvl8pPr>
            <a:lvl9pPr lvl="8" algn="l">
              <a:lnSpc>
                <a:spcPct val="115000"/>
              </a:lnSpc>
              <a:spcBef>
                <a:spcPts val="500"/>
              </a:spcBef>
              <a:spcAft>
                <a:spcPts val="0"/>
              </a:spcAft>
              <a:buClr>
                <a:srgbClr val="C00000"/>
              </a:buClr>
              <a:buSzPts val="2000"/>
              <a:buFont typeface="Lato"/>
              <a:buNone/>
              <a:defRPr sz="2000">
                <a:solidFill>
                  <a:srgbClr val="C00000"/>
                </a:solidFill>
                <a:latin typeface="Lato"/>
                <a:ea typeface="Lato"/>
                <a:cs typeface="Lato"/>
                <a:sym typeface="Lato"/>
              </a:defRPr>
            </a:lvl9pPr>
          </a:lstStyle>
          <a:p>
            <a:endParaRPr dirty="0"/>
          </a:p>
        </p:txBody>
      </p:sp>
      <p:sp>
        <p:nvSpPr>
          <p:cNvPr id="310" name="Google Shape;310;p98"/>
          <p:cNvSpPr txBox="1">
            <a:spLocks noGrp="1"/>
          </p:cNvSpPr>
          <p:nvPr>
            <p:ph type="subTitle" idx="7"/>
          </p:nvPr>
        </p:nvSpPr>
        <p:spPr>
          <a:xfrm>
            <a:off x="8349608" y="1134587"/>
            <a:ext cx="2503200" cy="507000"/>
          </a:xfrm>
          <a:prstGeom prst="rect">
            <a:avLst/>
          </a:prstGeom>
          <a:noFill/>
          <a:ln>
            <a:noFill/>
          </a:ln>
        </p:spPr>
        <p:txBody>
          <a:bodyPr spcFirstLastPara="1" wrap="square" lIns="0" tIns="45700" rIns="91425" bIns="45700" anchor="t" anchorCtr="0">
            <a:noAutofit/>
          </a:bodyPr>
          <a:lstStyle>
            <a:lvl1pPr lvl="0" algn="l">
              <a:lnSpc>
                <a:spcPct val="115000"/>
              </a:lnSpc>
              <a:spcBef>
                <a:spcPts val="1000"/>
              </a:spcBef>
              <a:spcAft>
                <a:spcPts val="0"/>
              </a:spcAft>
              <a:buClr>
                <a:srgbClr val="3F3F3F"/>
              </a:buClr>
              <a:buSzPts val="1600"/>
              <a:buNone/>
              <a:defRPr b="0" i="0">
                <a:solidFill>
                  <a:srgbClr val="3F3F3F"/>
                </a:solidFill>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500"/>
              </a:spcBef>
              <a:spcAft>
                <a:spcPts val="0"/>
              </a:spcAft>
              <a:buSzPts val="1792"/>
              <a:buNone/>
              <a:defRPr/>
            </a:lvl2pPr>
            <a:lvl3pPr lvl="2" algn="l">
              <a:lnSpc>
                <a:spcPct val="115000"/>
              </a:lnSpc>
              <a:spcBef>
                <a:spcPts val="500"/>
              </a:spcBef>
              <a:spcAft>
                <a:spcPts val="0"/>
              </a:spcAft>
              <a:buSzPts val="1760"/>
              <a:buNone/>
              <a:defRPr/>
            </a:lvl3pPr>
            <a:lvl4pPr lvl="3" algn="l">
              <a:lnSpc>
                <a:spcPct val="115000"/>
              </a:lnSpc>
              <a:spcBef>
                <a:spcPts val="500"/>
              </a:spcBef>
              <a:spcAft>
                <a:spcPts val="0"/>
              </a:spcAft>
              <a:buSzPts val="1568"/>
              <a:buNone/>
              <a:defRPr/>
            </a:lvl4pPr>
            <a:lvl5pPr lvl="4" algn="l">
              <a:lnSpc>
                <a:spcPct val="115000"/>
              </a:lnSpc>
              <a:spcBef>
                <a:spcPts val="500"/>
              </a:spcBef>
              <a:spcAft>
                <a:spcPts val="0"/>
              </a:spcAft>
              <a:buSzPts val="1568"/>
              <a:buNone/>
              <a:defRPr/>
            </a:lvl5pPr>
            <a:lvl6pPr lvl="5" algn="l">
              <a:lnSpc>
                <a:spcPct val="115000"/>
              </a:lnSpc>
              <a:spcBef>
                <a:spcPts val="500"/>
              </a:spcBef>
              <a:spcAft>
                <a:spcPts val="0"/>
              </a:spcAft>
              <a:buSzPts val="1200"/>
              <a:buNone/>
              <a:defRPr/>
            </a:lvl6pPr>
            <a:lvl7pPr lvl="6" algn="l">
              <a:lnSpc>
                <a:spcPct val="115000"/>
              </a:lnSpc>
              <a:spcBef>
                <a:spcPts val="500"/>
              </a:spcBef>
              <a:spcAft>
                <a:spcPts val="0"/>
              </a:spcAft>
              <a:buSzPts val="1200"/>
              <a:buNone/>
              <a:defRPr/>
            </a:lvl7pPr>
            <a:lvl8pPr lvl="7" algn="l">
              <a:lnSpc>
                <a:spcPct val="115000"/>
              </a:lnSpc>
              <a:spcBef>
                <a:spcPts val="500"/>
              </a:spcBef>
              <a:spcAft>
                <a:spcPts val="0"/>
              </a:spcAft>
              <a:buSzPts val="1200"/>
              <a:buNone/>
              <a:defRPr/>
            </a:lvl8pPr>
            <a:lvl9pPr lvl="8" algn="l">
              <a:lnSpc>
                <a:spcPct val="115000"/>
              </a:lnSpc>
              <a:spcBef>
                <a:spcPts val="500"/>
              </a:spcBef>
              <a:spcAft>
                <a:spcPts val="0"/>
              </a:spcAft>
              <a:buSzPts val="1200"/>
              <a:buNone/>
              <a:defRPr/>
            </a:lvl9pPr>
          </a:lstStyle>
          <a:p>
            <a:endParaRPr dirty="0"/>
          </a:p>
        </p:txBody>
      </p:sp>
      <p:sp>
        <p:nvSpPr>
          <p:cNvPr id="311" name="Google Shape;311;p98"/>
          <p:cNvSpPr txBox="1">
            <a:spLocks noGrp="1"/>
          </p:cNvSpPr>
          <p:nvPr>
            <p:ph type="subTitle" idx="8"/>
          </p:nvPr>
        </p:nvSpPr>
        <p:spPr>
          <a:xfrm>
            <a:off x="8336879" y="694619"/>
            <a:ext cx="3261000" cy="507000"/>
          </a:xfrm>
          <a:prstGeom prst="rect">
            <a:avLst/>
          </a:prstGeom>
          <a:noFill/>
          <a:ln>
            <a:noFill/>
          </a:ln>
        </p:spPr>
        <p:txBody>
          <a:bodyPr spcFirstLastPara="1" wrap="square" lIns="0" tIns="45700" rIns="91425" bIns="45700" anchor="t" anchorCtr="0">
            <a:noAutofit/>
          </a:bodyPr>
          <a:lstStyle>
            <a:lvl1pPr lvl="0" algn="l">
              <a:lnSpc>
                <a:spcPct val="115000"/>
              </a:lnSpc>
              <a:spcBef>
                <a:spcPts val="1000"/>
              </a:spcBef>
              <a:spcAft>
                <a:spcPts val="0"/>
              </a:spcAft>
              <a:buClr>
                <a:srgbClr val="B83A4B"/>
              </a:buClr>
              <a:buSzPts val="2000"/>
              <a:buNone/>
              <a:defRPr sz="2000" b="0" i="0">
                <a:solidFill>
                  <a:srgbClr val="B83A4B"/>
                </a:solidFill>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500"/>
              </a:spcBef>
              <a:spcAft>
                <a:spcPts val="0"/>
              </a:spcAft>
              <a:buClr>
                <a:srgbClr val="C00000"/>
              </a:buClr>
              <a:buSzPts val="2000"/>
              <a:buFont typeface="Lato"/>
              <a:buNone/>
              <a:defRPr sz="2000">
                <a:solidFill>
                  <a:srgbClr val="C00000"/>
                </a:solidFill>
              </a:defRPr>
            </a:lvl2pPr>
            <a:lvl3pPr lvl="2" algn="l">
              <a:lnSpc>
                <a:spcPct val="115000"/>
              </a:lnSpc>
              <a:spcBef>
                <a:spcPts val="500"/>
              </a:spcBef>
              <a:spcAft>
                <a:spcPts val="0"/>
              </a:spcAft>
              <a:buClr>
                <a:srgbClr val="C00000"/>
              </a:buClr>
              <a:buSzPts val="2000"/>
              <a:buFont typeface="Lato"/>
              <a:buNone/>
              <a:defRPr sz="2000">
                <a:solidFill>
                  <a:srgbClr val="C00000"/>
                </a:solidFill>
              </a:defRPr>
            </a:lvl3pPr>
            <a:lvl4pPr lvl="3" algn="l">
              <a:lnSpc>
                <a:spcPct val="115000"/>
              </a:lnSpc>
              <a:spcBef>
                <a:spcPts val="500"/>
              </a:spcBef>
              <a:spcAft>
                <a:spcPts val="0"/>
              </a:spcAft>
              <a:buClr>
                <a:srgbClr val="C00000"/>
              </a:buClr>
              <a:buSzPts val="2000"/>
              <a:buFont typeface="Lato"/>
              <a:buNone/>
              <a:defRPr sz="2000">
                <a:solidFill>
                  <a:srgbClr val="C00000"/>
                </a:solidFill>
              </a:defRPr>
            </a:lvl4pPr>
            <a:lvl5pPr lvl="4" algn="l">
              <a:lnSpc>
                <a:spcPct val="115000"/>
              </a:lnSpc>
              <a:spcBef>
                <a:spcPts val="500"/>
              </a:spcBef>
              <a:spcAft>
                <a:spcPts val="0"/>
              </a:spcAft>
              <a:buClr>
                <a:srgbClr val="C00000"/>
              </a:buClr>
              <a:buSzPts val="2000"/>
              <a:buFont typeface="Lato"/>
              <a:buNone/>
              <a:defRPr sz="2000">
                <a:solidFill>
                  <a:srgbClr val="C00000"/>
                </a:solidFill>
              </a:defRPr>
            </a:lvl5pPr>
            <a:lvl6pPr lvl="5" algn="l">
              <a:lnSpc>
                <a:spcPct val="115000"/>
              </a:lnSpc>
              <a:spcBef>
                <a:spcPts val="500"/>
              </a:spcBef>
              <a:spcAft>
                <a:spcPts val="0"/>
              </a:spcAft>
              <a:buClr>
                <a:srgbClr val="C00000"/>
              </a:buClr>
              <a:buSzPts val="2000"/>
              <a:buFont typeface="Lato"/>
              <a:buNone/>
              <a:defRPr sz="2000">
                <a:solidFill>
                  <a:srgbClr val="C00000"/>
                </a:solidFill>
                <a:latin typeface="Lato"/>
                <a:ea typeface="Lato"/>
                <a:cs typeface="Lato"/>
                <a:sym typeface="Lato"/>
              </a:defRPr>
            </a:lvl6pPr>
            <a:lvl7pPr lvl="6" algn="l">
              <a:lnSpc>
                <a:spcPct val="115000"/>
              </a:lnSpc>
              <a:spcBef>
                <a:spcPts val="500"/>
              </a:spcBef>
              <a:spcAft>
                <a:spcPts val="0"/>
              </a:spcAft>
              <a:buClr>
                <a:srgbClr val="C00000"/>
              </a:buClr>
              <a:buSzPts val="2000"/>
              <a:buFont typeface="Lato"/>
              <a:buNone/>
              <a:defRPr sz="2000">
                <a:solidFill>
                  <a:srgbClr val="C00000"/>
                </a:solidFill>
                <a:latin typeface="Lato"/>
                <a:ea typeface="Lato"/>
                <a:cs typeface="Lato"/>
                <a:sym typeface="Lato"/>
              </a:defRPr>
            </a:lvl7pPr>
            <a:lvl8pPr lvl="7" algn="l">
              <a:lnSpc>
                <a:spcPct val="115000"/>
              </a:lnSpc>
              <a:spcBef>
                <a:spcPts val="500"/>
              </a:spcBef>
              <a:spcAft>
                <a:spcPts val="0"/>
              </a:spcAft>
              <a:buClr>
                <a:srgbClr val="C00000"/>
              </a:buClr>
              <a:buSzPts val="2000"/>
              <a:buFont typeface="Lato"/>
              <a:buNone/>
              <a:defRPr sz="2000">
                <a:solidFill>
                  <a:srgbClr val="C00000"/>
                </a:solidFill>
                <a:latin typeface="Lato"/>
                <a:ea typeface="Lato"/>
                <a:cs typeface="Lato"/>
                <a:sym typeface="Lato"/>
              </a:defRPr>
            </a:lvl8pPr>
            <a:lvl9pPr lvl="8" algn="l">
              <a:lnSpc>
                <a:spcPct val="115000"/>
              </a:lnSpc>
              <a:spcBef>
                <a:spcPts val="500"/>
              </a:spcBef>
              <a:spcAft>
                <a:spcPts val="0"/>
              </a:spcAft>
              <a:buClr>
                <a:srgbClr val="C00000"/>
              </a:buClr>
              <a:buSzPts val="2000"/>
              <a:buFont typeface="Lato"/>
              <a:buNone/>
              <a:defRPr sz="2000">
                <a:solidFill>
                  <a:srgbClr val="C00000"/>
                </a:solidFill>
                <a:latin typeface="Lato"/>
                <a:ea typeface="Lato"/>
                <a:cs typeface="Lato"/>
                <a:sym typeface="Lato"/>
              </a:defRPr>
            </a:lvl9pPr>
          </a:lstStyle>
          <a:p>
            <a:endParaRPr dirty="0"/>
          </a:p>
        </p:txBody>
      </p:sp>
      <p:sp>
        <p:nvSpPr>
          <p:cNvPr id="312" name="Google Shape;312;p98"/>
          <p:cNvSpPr txBox="1">
            <a:spLocks noGrp="1"/>
          </p:cNvSpPr>
          <p:nvPr>
            <p:ph type="subTitle" idx="9"/>
          </p:nvPr>
        </p:nvSpPr>
        <p:spPr>
          <a:xfrm>
            <a:off x="8346858" y="2888494"/>
            <a:ext cx="2503200" cy="507000"/>
          </a:xfrm>
          <a:prstGeom prst="rect">
            <a:avLst/>
          </a:prstGeom>
          <a:noFill/>
          <a:ln>
            <a:noFill/>
          </a:ln>
        </p:spPr>
        <p:txBody>
          <a:bodyPr spcFirstLastPara="1" wrap="square" lIns="0" tIns="45700" rIns="91425" bIns="45700" anchor="t" anchorCtr="0">
            <a:noAutofit/>
          </a:bodyPr>
          <a:lstStyle>
            <a:lvl1pPr lvl="0" algn="l">
              <a:lnSpc>
                <a:spcPct val="115000"/>
              </a:lnSpc>
              <a:spcBef>
                <a:spcPts val="1000"/>
              </a:spcBef>
              <a:spcAft>
                <a:spcPts val="0"/>
              </a:spcAft>
              <a:buClr>
                <a:srgbClr val="3F3F3F"/>
              </a:buClr>
              <a:buSzPts val="1600"/>
              <a:buNone/>
              <a:defRPr b="0" i="0">
                <a:solidFill>
                  <a:srgbClr val="3F3F3F"/>
                </a:solidFill>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500"/>
              </a:spcBef>
              <a:spcAft>
                <a:spcPts val="0"/>
              </a:spcAft>
              <a:buSzPts val="1792"/>
              <a:buNone/>
              <a:defRPr/>
            </a:lvl2pPr>
            <a:lvl3pPr lvl="2" algn="l">
              <a:lnSpc>
                <a:spcPct val="115000"/>
              </a:lnSpc>
              <a:spcBef>
                <a:spcPts val="500"/>
              </a:spcBef>
              <a:spcAft>
                <a:spcPts val="0"/>
              </a:spcAft>
              <a:buSzPts val="1760"/>
              <a:buNone/>
              <a:defRPr/>
            </a:lvl3pPr>
            <a:lvl4pPr lvl="3" algn="l">
              <a:lnSpc>
                <a:spcPct val="115000"/>
              </a:lnSpc>
              <a:spcBef>
                <a:spcPts val="500"/>
              </a:spcBef>
              <a:spcAft>
                <a:spcPts val="0"/>
              </a:spcAft>
              <a:buSzPts val="1568"/>
              <a:buNone/>
              <a:defRPr/>
            </a:lvl4pPr>
            <a:lvl5pPr lvl="4" algn="l">
              <a:lnSpc>
                <a:spcPct val="115000"/>
              </a:lnSpc>
              <a:spcBef>
                <a:spcPts val="500"/>
              </a:spcBef>
              <a:spcAft>
                <a:spcPts val="0"/>
              </a:spcAft>
              <a:buSzPts val="1568"/>
              <a:buNone/>
              <a:defRPr/>
            </a:lvl5pPr>
            <a:lvl6pPr lvl="5" algn="l">
              <a:lnSpc>
                <a:spcPct val="115000"/>
              </a:lnSpc>
              <a:spcBef>
                <a:spcPts val="500"/>
              </a:spcBef>
              <a:spcAft>
                <a:spcPts val="0"/>
              </a:spcAft>
              <a:buSzPts val="1200"/>
              <a:buNone/>
              <a:defRPr/>
            </a:lvl6pPr>
            <a:lvl7pPr lvl="6" algn="l">
              <a:lnSpc>
                <a:spcPct val="115000"/>
              </a:lnSpc>
              <a:spcBef>
                <a:spcPts val="500"/>
              </a:spcBef>
              <a:spcAft>
                <a:spcPts val="0"/>
              </a:spcAft>
              <a:buSzPts val="1200"/>
              <a:buNone/>
              <a:defRPr/>
            </a:lvl7pPr>
            <a:lvl8pPr lvl="7" algn="l">
              <a:lnSpc>
                <a:spcPct val="115000"/>
              </a:lnSpc>
              <a:spcBef>
                <a:spcPts val="500"/>
              </a:spcBef>
              <a:spcAft>
                <a:spcPts val="0"/>
              </a:spcAft>
              <a:buSzPts val="1200"/>
              <a:buNone/>
              <a:defRPr/>
            </a:lvl8pPr>
            <a:lvl9pPr lvl="8" algn="l">
              <a:lnSpc>
                <a:spcPct val="115000"/>
              </a:lnSpc>
              <a:spcBef>
                <a:spcPts val="500"/>
              </a:spcBef>
              <a:spcAft>
                <a:spcPts val="0"/>
              </a:spcAft>
              <a:buSzPts val="1200"/>
              <a:buNone/>
              <a:defRPr/>
            </a:lvl9pPr>
          </a:lstStyle>
          <a:p>
            <a:endParaRPr dirty="0"/>
          </a:p>
        </p:txBody>
      </p:sp>
      <p:sp>
        <p:nvSpPr>
          <p:cNvPr id="313" name="Google Shape;313;p98"/>
          <p:cNvSpPr txBox="1">
            <a:spLocks noGrp="1"/>
          </p:cNvSpPr>
          <p:nvPr>
            <p:ph type="subTitle" idx="13"/>
          </p:nvPr>
        </p:nvSpPr>
        <p:spPr>
          <a:xfrm>
            <a:off x="8334130" y="2448526"/>
            <a:ext cx="3261000" cy="507000"/>
          </a:xfrm>
          <a:prstGeom prst="rect">
            <a:avLst/>
          </a:prstGeom>
          <a:noFill/>
          <a:ln>
            <a:noFill/>
          </a:ln>
        </p:spPr>
        <p:txBody>
          <a:bodyPr spcFirstLastPara="1" wrap="square" lIns="0" tIns="45700" rIns="91425" bIns="45700" anchor="t" anchorCtr="0">
            <a:noAutofit/>
          </a:bodyPr>
          <a:lstStyle>
            <a:lvl1pPr lvl="0" algn="l">
              <a:lnSpc>
                <a:spcPct val="115000"/>
              </a:lnSpc>
              <a:spcBef>
                <a:spcPts val="1000"/>
              </a:spcBef>
              <a:spcAft>
                <a:spcPts val="0"/>
              </a:spcAft>
              <a:buClr>
                <a:srgbClr val="B83A4B"/>
              </a:buClr>
              <a:buSzPts val="2000"/>
              <a:buNone/>
              <a:defRPr sz="2000" b="0" i="0">
                <a:solidFill>
                  <a:srgbClr val="B83A4B"/>
                </a:solidFill>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500"/>
              </a:spcBef>
              <a:spcAft>
                <a:spcPts val="0"/>
              </a:spcAft>
              <a:buClr>
                <a:srgbClr val="C00000"/>
              </a:buClr>
              <a:buSzPts val="2000"/>
              <a:buFont typeface="Lato"/>
              <a:buNone/>
              <a:defRPr sz="2000">
                <a:solidFill>
                  <a:srgbClr val="C00000"/>
                </a:solidFill>
              </a:defRPr>
            </a:lvl2pPr>
            <a:lvl3pPr lvl="2" algn="l">
              <a:lnSpc>
                <a:spcPct val="115000"/>
              </a:lnSpc>
              <a:spcBef>
                <a:spcPts val="500"/>
              </a:spcBef>
              <a:spcAft>
                <a:spcPts val="0"/>
              </a:spcAft>
              <a:buClr>
                <a:srgbClr val="C00000"/>
              </a:buClr>
              <a:buSzPts val="2000"/>
              <a:buFont typeface="Lato"/>
              <a:buNone/>
              <a:defRPr sz="2000">
                <a:solidFill>
                  <a:srgbClr val="C00000"/>
                </a:solidFill>
              </a:defRPr>
            </a:lvl3pPr>
            <a:lvl4pPr lvl="3" algn="l">
              <a:lnSpc>
                <a:spcPct val="115000"/>
              </a:lnSpc>
              <a:spcBef>
                <a:spcPts val="500"/>
              </a:spcBef>
              <a:spcAft>
                <a:spcPts val="0"/>
              </a:spcAft>
              <a:buClr>
                <a:srgbClr val="C00000"/>
              </a:buClr>
              <a:buSzPts val="2000"/>
              <a:buFont typeface="Lato"/>
              <a:buNone/>
              <a:defRPr sz="2000">
                <a:solidFill>
                  <a:srgbClr val="C00000"/>
                </a:solidFill>
              </a:defRPr>
            </a:lvl4pPr>
            <a:lvl5pPr lvl="4" algn="l">
              <a:lnSpc>
                <a:spcPct val="115000"/>
              </a:lnSpc>
              <a:spcBef>
                <a:spcPts val="500"/>
              </a:spcBef>
              <a:spcAft>
                <a:spcPts val="0"/>
              </a:spcAft>
              <a:buClr>
                <a:srgbClr val="C00000"/>
              </a:buClr>
              <a:buSzPts val="2000"/>
              <a:buFont typeface="Lato"/>
              <a:buNone/>
              <a:defRPr sz="2000">
                <a:solidFill>
                  <a:srgbClr val="C00000"/>
                </a:solidFill>
              </a:defRPr>
            </a:lvl5pPr>
            <a:lvl6pPr lvl="5" algn="l">
              <a:lnSpc>
                <a:spcPct val="115000"/>
              </a:lnSpc>
              <a:spcBef>
                <a:spcPts val="500"/>
              </a:spcBef>
              <a:spcAft>
                <a:spcPts val="0"/>
              </a:spcAft>
              <a:buClr>
                <a:srgbClr val="C00000"/>
              </a:buClr>
              <a:buSzPts val="2000"/>
              <a:buFont typeface="Lato"/>
              <a:buNone/>
              <a:defRPr sz="2000">
                <a:solidFill>
                  <a:srgbClr val="C00000"/>
                </a:solidFill>
                <a:latin typeface="Lato"/>
                <a:ea typeface="Lato"/>
                <a:cs typeface="Lato"/>
                <a:sym typeface="Lato"/>
              </a:defRPr>
            </a:lvl6pPr>
            <a:lvl7pPr lvl="6" algn="l">
              <a:lnSpc>
                <a:spcPct val="115000"/>
              </a:lnSpc>
              <a:spcBef>
                <a:spcPts val="500"/>
              </a:spcBef>
              <a:spcAft>
                <a:spcPts val="0"/>
              </a:spcAft>
              <a:buClr>
                <a:srgbClr val="C00000"/>
              </a:buClr>
              <a:buSzPts val="2000"/>
              <a:buFont typeface="Lato"/>
              <a:buNone/>
              <a:defRPr sz="2000">
                <a:solidFill>
                  <a:srgbClr val="C00000"/>
                </a:solidFill>
                <a:latin typeface="Lato"/>
                <a:ea typeface="Lato"/>
                <a:cs typeface="Lato"/>
                <a:sym typeface="Lato"/>
              </a:defRPr>
            </a:lvl7pPr>
            <a:lvl8pPr lvl="7" algn="l">
              <a:lnSpc>
                <a:spcPct val="115000"/>
              </a:lnSpc>
              <a:spcBef>
                <a:spcPts val="500"/>
              </a:spcBef>
              <a:spcAft>
                <a:spcPts val="0"/>
              </a:spcAft>
              <a:buClr>
                <a:srgbClr val="C00000"/>
              </a:buClr>
              <a:buSzPts val="2000"/>
              <a:buFont typeface="Lato"/>
              <a:buNone/>
              <a:defRPr sz="2000">
                <a:solidFill>
                  <a:srgbClr val="C00000"/>
                </a:solidFill>
                <a:latin typeface="Lato"/>
                <a:ea typeface="Lato"/>
                <a:cs typeface="Lato"/>
                <a:sym typeface="Lato"/>
              </a:defRPr>
            </a:lvl8pPr>
            <a:lvl9pPr lvl="8" algn="l">
              <a:lnSpc>
                <a:spcPct val="115000"/>
              </a:lnSpc>
              <a:spcBef>
                <a:spcPts val="500"/>
              </a:spcBef>
              <a:spcAft>
                <a:spcPts val="0"/>
              </a:spcAft>
              <a:buClr>
                <a:srgbClr val="C00000"/>
              </a:buClr>
              <a:buSzPts val="2000"/>
              <a:buFont typeface="Lato"/>
              <a:buNone/>
              <a:defRPr sz="2000">
                <a:solidFill>
                  <a:srgbClr val="C00000"/>
                </a:solidFill>
                <a:latin typeface="Lato"/>
                <a:ea typeface="Lato"/>
                <a:cs typeface="Lato"/>
                <a:sym typeface="Lato"/>
              </a:defRPr>
            </a:lvl9pPr>
          </a:lstStyle>
          <a:p>
            <a:endParaRPr dirty="0"/>
          </a:p>
        </p:txBody>
      </p:sp>
      <p:sp>
        <p:nvSpPr>
          <p:cNvPr id="314" name="Google Shape;314;p98"/>
          <p:cNvSpPr txBox="1">
            <a:spLocks noGrp="1"/>
          </p:cNvSpPr>
          <p:nvPr>
            <p:ph type="subTitle" idx="14"/>
          </p:nvPr>
        </p:nvSpPr>
        <p:spPr>
          <a:xfrm>
            <a:off x="8349608" y="4745833"/>
            <a:ext cx="2503200" cy="507000"/>
          </a:xfrm>
          <a:prstGeom prst="rect">
            <a:avLst/>
          </a:prstGeom>
          <a:noFill/>
          <a:ln>
            <a:noFill/>
          </a:ln>
        </p:spPr>
        <p:txBody>
          <a:bodyPr spcFirstLastPara="1" wrap="square" lIns="0" tIns="45700" rIns="91425" bIns="45700" anchor="t" anchorCtr="0">
            <a:noAutofit/>
          </a:bodyPr>
          <a:lstStyle>
            <a:lvl1pPr lvl="0" algn="l">
              <a:lnSpc>
                <a:spcPct val="115000"/>
              </a:lnSpc>
              <a:spcBef>
                <a:spcPts val="1000"/>
              </a:spcBef>
              <a:spcAft>
                <a:spcPts val="0"/>
              </a:spcAft>
              <a:buClr>
                <a:srgbClr val="3F3F3F"/>
              </a:buClr>
              <a:buSzPts val="1600"/>
              <a:buNone/>
              <a:defRPr b="0" i="0">
                <a:solidFill>
                  <a:srgbClr val="3F3F3F"/>
                </a:solidFill>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500"/>
              </a:spcBef>
              <a:spcAft>
                <a:spcPts val="0"/>
              </a:spcAft>
              <a:buSzPts val="1792"/>
              <a:buNone/>
              <a:defRPr/>
            </a:lvl2pPr>
            <a:lvl3pPr lvl="2" algn="l">
              <a:lnSpc>
                <a:spcPct val="115000"/>
              </a:lnSpc>
              <a:spcBef>
                <a:spcPts val="500"/>
              </a:spcBef>
              <a:spcAft>
                <a:spcPts val="0"/>
              </a:spcAft>
              <a:buSzPts val="1760"/>
              <a:buNone/>
              <a:defRPr/>
            </a:lvl3pPr>
            <a:lvl4pPr lvl="3" algn="l">
              <a:lnSpc>
                <a:spcPct val="115000"/>
              </a:lnSpc>
              <a:spcBef>
                <a:spcPts val="500"/>
              </a:spcBef>
              <a:spcAft>
                <a:spcPts val="0"/>
              </a:spcAft>
              <a:buSzPts val="1568"/>
              <a:buNone/>
              <a:defRPr/>
            </a:lvl4pPr>
            <a:lvl5pPr lvl="4" algn="l">
              <a:lnSpc>
                <a:spcPct val="115000"/>
              </a:lnSpc>
              <a:spcBef>
                <a:spcPts val="500"/>
              </a:spcBef>
              <a:spcAft>
                <a:spcPts val="0"/>
              </a:spcAft>
              <a:buSzPts val="1568"/>
              <a:buNone/>
              <a:defRPr/>
            </a:lvl5pPr>
            <a:lvl6pPr lvl="5" algn="l">
              <a:lnSpc>
                <a:spcPct val="115000"/>
              </a:lnSpc>
              <a:spcBef>
                <a:spcPts val="500"/>
              </a:spcBef>
              <a:spcAft>
                <a:spcPts val="0"/>
              </a:spcAft>
              <a:buSzPts val="1200"/>
              <a:buNone/>
              <a:defRPr/>
            </a:lvl6pPr>
            <a:lvl7pPr lvl="6" algn="l">
              <a:lnSpc>
                <a:spcPct val="115000"/>
              </a:lnSpc>
              <a:spcBef>
                <a:spcPts val="500"/>
              </a:spcBef>
              <a:spcAft>
                <a:spcPts val="0"/>
              </a:spcAft>
              <a:buSzPts val="1200"/>
              <a:buNone/>
              <a:defRPr/>
            </a:lvl7pPr>
            <a:lvl8pPr lvl="7" algn="l">
              <a:lnSpc>
                <a:spcPct val="115000"/>
              </a:lnSpc>
              <a:spcBef>
                <a:spcPts val="500"/>
              </a:spcBef>
              <a:spcAft>
                <a:spcPts val="0"/>
              </a:spcAft>
              <a:buSzPts val="1200"/>
              <a:buNone/>
              <a:defRPr/>
            </a:lvl8pPr>
            <a:lvl9pPr lvl="8" algn="l">
              <a:lnSpc>
                <a:spcPct val="115000"/>
              </a:lnSpc>
              <a:spcBef>
                <a:spcPts val="500"/>
              </a:spcBef>
              <a:spcAft>
                <a:spcPts val="0"/>
              </a:spcAft>
              <a:buSzPts val="1200"/>
              <a:buNone/>
              <a:defRPr/>
            </a:lvl9pPr>
          </a:lstStyle>
          <a:p>
            <a:endParaRPr dirty="0"/>
          </a:p>
        </p:txBody>
      </p:sp>
      <p:sp>
        <p:nvSpPr>
          <p:cNvPr id="315" name="Google Shape;315;p98"/>
          <p:cNvSpPr txBox="1">
            <a:spLocks noGrp="1"/>
          </p:cNvSpPr>
          <p:nvPr>
            <p:ph type="subTitle" idx="15"/>
          </p:nvPr>
        </p:nvSpPr>
        <p:spPr>
          <a:xfrm>
            <a:off x="8336880" y="4305865"/>
            <a:ext cx="3261000" cy="507000"/>
          </a:xfrm>
          <a:prstGeom prst="rect">
            <a:avLst/>
          </a:prstGeom>
          <a:noFill/>
          <a:ln>
            <a:noFill/>
          </a:ln>
        </p:spPr>
        <p:txBody>
          <a:bodyPr spcFirstLastPara="1" wrap="square" lIns="0" tIns="45700" rIns="91425" bIns="45700" anchor="t" anchorCtr="0">
            <a:noAutofit/>
          </a:bodyPr>
          <a:lstStyle>
            <a:lvl1pPr lvl="0" algn="l">
              <a:lnSpc>
                <a:spcPct val="115000"/>
              </a:lnSpc>
              <a:spcBef>
                <a:spcPts val="1000"/>
              </a:spcBef>
              <a:spcAft>
                <a:spcPts val="0"/>
              </a:spcAft>
              <a:buClr>
                <a:srgbClr val="B83A4B"/>
              </a:buClr>
              <a:buSzPts val="2000"/>
              <a:buNone/>
              <a:defRPr sz="2000" b="0" i="0">
                <a:solidFill>
                  <a:srgbClr val="B83A4B"/>
                </a:solidFill>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500"/>
              </a:spcBef>
              <a:spcAft>
                <a:spcPts val="0"/>
              </a:spcAft>
              <a:buClr>
                <a:srgbClr val="C00000"/>
              </a:buClr>
              <a:buSzPts val="2000"/>
              <a:buFont typeface="Lato"/>
              <a:buNone/>
              <a:defRPr sz="2000">
                <a:solidFill>
                  <a:srgbClr val="C00000"/>
                </a:solidFill>
              </a:defRPr>
            </a:lvl2pPr>
            <a:lvl3pPr lvl="2" algn="l">
              <a:lnSpc>
                <a:spcPct val="115000"/>
              </a:lnSpc>
              <a:spcBef>
                <a:spcPts val="500"/>
              </a:spcBef>
              <a:spcAft>
                <a:spcPts val="0"/>
              </a:spcAft>
              <a:buClr>
                <a:srgbClr val="C00000"/>
              </a:buClr>
              <a:buSzPts val="2000"/>
              <a:buFont typeface="Lato"/>
              <a:buNone/>
              <a:defRPr sz="2000">
                <a:solidFill>
                  <a:srgbClr val="C00000"/>
                </a:solidFill>
              </a:defRPr>
            </a:lvl3pPr>
            <a:lvl4pPr lvl="3" algn="l">
              <a:lnSpc>
                <a:spcPct val="115000"/>
              </a:lnSpc>
              <a:spcBef>
                <a:spcPts val="500"/>
              </a:spcBef>
              <a:spcAft>
                <a:spcPts val="0"/>
              </a:spcAft>
              <a:buClr>
                <a:srgbClr val="C00000"/>
              </a:buClr>
              <a:buSzPts val="2000"/>
              <a:buFont typeface="Lato"/>
              <a:buNone/>
              <a:defRPr sz="2000">
                <a:solidFill>
                  <a:srgbClr val="C00000"/>
                </a:solidFill>
              </a:defRPr>
            </a:lvl4pPr>
            <a:lvl5pPr lvl="4" algn="l">
              <a:lnSpc>
                <a:spcPct val="115000"/>
              </a:lnSpc>
              <a:spcBef>
                <a:spcPts val="500"/>
              </a:spcBef>
              <a:spcAft>
                <a:spcPts val="0"/>
              </a:spcAft>
              <a:buClr>
                <a:srgbClr val="C00000"/>
              </a:buClr>
              <a:buSzPts val="2000"/>
              <a:buFont typeface="Lato"/>
              <a:buNone/>
              <a:defRPr sz="2000">
                <a:solidFill>
                  <a:srgbClr val="C00000"/>
                </a:solidFill>
              </a:defRPr>
            </a:lvl5pPr>
            <a:lvl6pPr lvl="5" algn="l">
              <a:lnSpc>
                <a:spcPct val="115000"/>
              </a:lnSpc>
              <a:spcBef>
                <a:spcPts val="500"/>
              </a:spcBef>
              <a:spcAft>
                <a:spcPts val="0"/>
              </a:spcAft>
              <a:buClr>
                <a:srgbClr val="C00000"/>
              </a:buClr>
              <a:buSzPts val="2000"/>
              <a:buFont typeface="Lato"/>
              <a:buNone/>
              <a:defRPr sz="2000">
                <a:solidFill>
                  <a:srgbClr val="C00000"/>
                </a:solidFill>
                <a:latin typeface="Lato"/>
                <a:ea typeface="Lato"/>
                <a:cs typeface="Lato"/>
                <a:sym typeface="Lato"/>
              </a:defRPr>
            </a:lvl6pPr>
            <a:lvl7pPr lvl="6" algn="l">
              <a:lnSpc>
                <a:spcPct val="115000"/>
              </a:lnSpc>
              <a:spcBef>
                <a:spcPts val="500"/>
              </a:spcBef>
              <a:spcAft>
                <a:spcPts val="0"/>
              </a:spcAft>
              <a:buClr>
                <a:srgbClr val="C00000"/>
              </a:buClr>
              <a:buSzPts val="2000"/>
              <a:buFont typeface="Lato"/>
              <a:buNone/>
              <a:defRPr sz="2000">
                <a:solidFill>
                  <a:srgbClr val="C00000"/>
                </a:solidFill>
                <a:latin typeface="Lato"/>
                <a:ea typeface="Lato"/>
                <a:cs typeface="Lato"/>
                <a:sym typeface="Lato"/>
              </a:defRPr>
            </a:lvl7pPr>
            <a:lvl8pPr lvl="7" algn="l">
              <a:lnSpc>
                <a:spcPct val="115000"/>
              </a:lnSpc>
              <a:spcBef>
                <a:spcPts val="500"/>
              </a:spcBef>
              <a:spcAft>
                <a:spcPts val="0"/>
              </a:spcAft>
              <a:buClr>
                <a:srgbClr val="C00000"/>
              </a:buClr>
              <a:buSzPts val="2000"/>
              <a:buFont typeface="Lato"/>
              <a:buNone/>
              <a:defRPr sz="2000">
                <a:solidFill>
                  <a:srgbClr val="C00000"/>
                </a:solidFill>
                <a:latin typeface="Lato"/>
                <a:ea typeface="Lato"/>
                <a:cs typeface="Lato"/>
                <a:sym typeface="Lato"/>
              </a:defRPr>
            </a:lvl8pPr>
            <a:lvl9pPr lvl="8" algn="l">
              <a:lnSpc>
                <a:spcPct val="115000"/>
              </a:lnSpc>
              <a:spcBef>
                <a:spcPts val="500"/>
              </a:spcBef>
              <a:spcAft>
                <a:spcPts val="0"/>
              </a:spcAft>
              <a:buClr>
                <a:srgbClr val="C00000"/>
              </a:buClr>
              <a:buSzPts val="2000"/>
              <a:buFont typeface="Lato"/>
              <a:buNone/>
              <a:defRPr sz="2000">
                <a:solidFill>
                  <a:srgbClr val="C00000"/>
                </a:solidFill>
                <a:latin typeface="Lato"/>
                <a:ea typeface="Lato"/>
                <a:cs typeface="Lato"/>
                <a:sym typeface="Lato"/>
              </a:defRPr>
            </a:lvl9pPr>
          </a:lstStyle>
          <a:p>
            <a:endParaRPr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ext Slide - 2 Column">
  <p:cSld name="Text Slide - 2 Column">
    <p:bg>
      <p:bgPr>
        <a:solidFill>
          <a:schemeClr val="lt1"/>
        </a:solidFill>
        <a:effectLst/>
      </p:bgPr>
    </p:bg>
    <p:spTree>
      <p:nvGrpSpPr>
        <p:cNvPr id="1" name="Shape 316"/>
        <p:cNvGrpSpPr/>
        <p:nvPr/>
      </p:nvGrpSpPr>
      <p:grpSpPr>
        <a:xfrm>
          <a:off x="0" y="0"/>
          <a:ext cx="0" cy="0"/>
          <a:chOff x="0" y="0"/>
          <a:chExt cx="0" cy="0"/>
        </a:xfrm>
      </p:grpSpPr>
      <p:sp>
        <p:nvSpPr>
          <p:cNvPr id="317" name="Google Shape;317;p99"/>
          <p:cNvSpPr txBox="1">
            <a:spLocks noGrp="1"/>
          </p:cNvSpPr>
          <p:nvPr>
            <p:ph type="title"/>
          </p:nvPr>
        </p:nvSpPr>
        <p:spPr>
          <a:xfrm>
            <a:off x="800099" y="266701"/>
            <a:ext cx="10596995" cy="632152"/>
          </a:xfrm>
          <a:prstGeom prst="rect">
            <a:avLst/>
          </a:prstGeom>
          <a:noFill/>
          <a:ln>
            <a:noFill/>
          </a:ln>
        </p:spPr>
        <p:txBody>
          <a:bodyPr spcFirstLastPara="1" wrap="square" lIns="0" tIns="45700" rIns="91425" bIns="45700" anchor="b" anchorCtr="0">
            <a:normAutofit/>
          </a:bodyPr>
          <a:lstStyle>
            <a:lvl1pPr lvl="0" algn="l">
              <a:lnSpc>
                <a:spcPct val="90000"/>
              </a:lnSpc>
              <a:spcBef>
                <a:spcPts val="0"/>
              </a:spcBef>
              <a:spcAft>
                <a:spcPts val="0"/>
              </a:spcAft>
              <a:buClr>
                <a:srgbClr val="8C1515"/>
              </a:buClr>
              <a:buSzPts val="3200"/>
              <a:buFont typeface="Lato"/>
              <a:buNone/>
              <a:defRPr sz="3200" b="0" i="0">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cxnSp>
        <p:nvCxnSpPr>
          <p:cNvPr id="318" name="Google Shape;318;p99"/>
          <p:cNvCxnSpPr/>
          <p:nvPr/>
        </p:nvCxnSpPr>
        <p:spPr>
          <a:xfrm>
            <a:off x="800100" y="927135"/>
            <a:ext cx="10553700" cy="0"/>
          </a:xfrm>
          <a:prstGeom prst="straightConnector1">
            <a:avLst/>
          </a:prstGeom>
          <a:noFill/>
          <a:ln w="9525" cap="flat" cmpd="sng">
            <a:solidFill>
              <a:srgbClr val="8C1515"/>
            </a:solidFill>
            <a:prstDash val="solid"/>
            <a:miter lim="800000"/>
            <a:headEnd type="none" w="sm" len="sm"/>
            <a:tailEnd type="none" w="sm" len="sm"/>
          </a:ln>
        </p:spPr>
      </p:cxnSp>
      <p:sp>
        <p:nvSpPr>
          <p:cNvPr id="319" name="Google Shape;319;p99"/>
          <p:cNvSpPr txBox="1">
            <a:spLocks noGrp="1"/>
          </p:cNvSpPr>
          <p:nvPr>
            <p:ph type="sldNum" idx="12"/>
          </p:nvPr>
        </p:nvSpPr>
        <p:spPr>
          <a:xfrm>
            <a:off x="8610600" y="6282824"/>
            <a:ext cx="2743200" cy="365125"/>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panose="020F0502020204030203" pitchFamily="34" charset="0"/>
                <a:ea typeface="Lato" panose="020F0502020204030203" pitchFamily="34" charset="0"/>
                <a:cs typeface="Lato" panose="020F0502020204030203" pitchFamily="34" charset="0"/>
                <a:sym typeface="Lato"/>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9pPr>
          </a:lstStyle>
          <a:p>
            <a:fld id="{00000000-1234-1234-1234-123412341234}" type="slidenum">
              <a:rPr lang="en-US" smtClean="0"/>
              <a:pPr/>
              <a:t>‹#›</a:t>
            </a:fld>
            <a:endParaRPr lang="en-US" dirty="0"/>
          </a:p>
        </p:txBody>
      </p:sp>
      <p:sp>
        <p:nvSpPr>
          <p:cNvPr id="320" name="Google Shape;320;p99"/>
          <p:cNvSpPr txBox="1">
            <a:spLocks noGrp="1"/>
          </p:cNvSpPr>
          <p:nvPr>
            <p:ph type="subTitle" idx="1"/>
          </p:nvPr>
        </p:nvSpPr>
        <p:spPr>
          <a:xfrm>
            <a:off x="800325" y="1090100"/>
            <a:ext cx="5174700" cy="441600"/>
          </a:xfrm>
          <a:prstGeom prst="rect">
            <a:avLst/>
          </a:prstGeom>
          <a:noFill/>
          <a:ln>
            <a:noFill/>
          </a:ln>
        </p:spPr>
        <p:txBody>
          <a:bodyPr spcFirstLastPara="1" wrap="square" lIns="0" tIns="45700" rIns="91425" bIns="45700" anchor="t" anchorCtr="0">
            <a:noAutofit/>
          </a:bodyPr>
          <a:lstStyle>
            <a:lvl1pPr lvl="0" algn="l">
              <a:lnSpc>
                <a:spcPct val="115000"/>
              </a:lnSpc>
              <a:spcBef>
                <a:spcPts val="1000"/>
              </a:spcBef>
              <a:spcAft>
                <a:spcPts val="0"/>
              </a:spcAft>
              <a:buClr>
                <a:srgbClr val="B83A4B"/>
              </a:buClr>
              <a:buSzPts val="2000"/>
              <a:buNone/>
              <a:defRPr sz="2000" b="0" i="0">
                <a:solidFill>
                  <a:srgbClr val="B83A4B"/>
                </a:solidFill>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500"/>
              </a:spcBef>
              <a:spcAft>
                <a:spcPts val="0"/>
              </a:spcAft>
              <a:buSzPts val="1792"/>
              <a:buNone/>
              <a:defRPr/>
            </a:lvl2pPr>
            <a:lvl3pPr lvl="2" algn="l">
              <a:lnSpc>
                <a:spcPct val="115000"/>
              </a:lnSpc>
              <a:spcBef>
                <a:spcPts val="500"/>
              </a:spcBef>
              <a:spcAft>
                <a:spcPts val="0"/>
              </a:spcAft>
              <a:buSzPts val="1760"/>
              <a:buNone/>
              <a:defRPr/>
            </a:lvl3pPr>
            <a:lvl4pPr lvl="3" algn="l">
              <a:lnSpc>
                <a:spcPct val="115000"/>
              </a:lnSpc>
              <a:spcBef>
                <a:spcPts val="500"/>
              </a:spcBef>
              <a:spcAft>
                <a:spcPts val="0"/>
              </a:spcAft>
              <a:buSzPts val="1568"/>
              <a:buNone/>
              <a:defRPr/>
            </a:lvl4pPr>
            <a:lvl5pPr lvl="4" algn="l">
              <a:lnSpc>
                <a:spcPct val="115000"/>
              </a:lnSpc>
              <a:spcBef>
                <a:spcPts val="500"/>
              </a:spcBef>
              <a:spcAft>
                <a:spcPts val="0"/>
              </a:spcAft>
              <a:buSzPts val="1568"/>
              <a:buNone/>
              <a:defRPr/>
            </a:lvl5pPr>
            <a:lvl6pPr lvl="5" algn="l">
              <a:lnSpc>
                <a:spcPct val="115000"/>
              </a:lnSpc>
              <a:spcBef>
                <a:spcPts val="500"/>
              </a:spcBef>
              <a:spcAft>
                <a:spcPts val="0"/>
              </a:spcAft>
              <a:buSzPts val="1200"/>
              <a:buNone/>
              <a:defRPr/>
            </a:lvl6pPr>
            <a:lvl7pPr lvl="6" algn="l">
              <a:lnSpc>
                <a:spcPct val="115000"/>
              </a:lnSpc>
              <a:spcBef>
                <a:spcPts val="500"/>
              </a:spcBef>
              <a:spcAft>
                <a:spcPts val="0"/>
              </a:spcAft>
              <a:buSzPts val="1200"/>
              <a:buNone/>
              <a:defRPr/>
            </a:lvl7pPr>
            <a:lvl8pPr lvl="7" algn="l">
              <a:lnSpc>
                <a:spcPct val="115000"/>
              </a:lnSpc>
              <a:spcBef>
                <a:spcPts val="500"/>
              </a:spcBef>
              <a:spcAft>
                <a:spcPts val="0"/>
              </a:spcAft>
              <a:buSzPts val="1200"/>
              <a:buNone/>
              <a:defRPr/>
            </a:lvl8pPr>
            <a:lvl9pPr lvl="8" algn="l">
              <a:lnSpc>
                <a:spcPct val="115000"/>
              </a:lnSpc>
              <a:spcBef>
                <a:spcPts val="500"/>
              </a:spcBef>
              <a:spcAft>
                <a:spcPts val="0"/>
              </a:spcAft>
              <a:buSzPts val="1200"/>
              <a:buNone/>
              <a:defRPr/>
            </a:lvl9pPr>
          </a:lstStyle>
          <a:p>
            <a:endParaRPr dirty="0"/>
          </a:p>
        </p:txBody>
      </p:sp>
      <p:sp>
        <p:nvSpPr>
          <p:cNvPr id="321" name="Google Shape;321;p99"/>
          <p:cNvSpPr txBox="1">
            <a:spLocks noGrp="1"/>
          </p:cNvSpPr>
          <p:nvPr>
            <p:ph type="subTitle" idx="2"/>
          </p:nvPr>
        </p:nvSpPr>
        <p:spPr>
          <a:xfrm>
            <a:off x="6228325" y="1090100"/>
            <a:ext cx="5174700" cy="441600"/>
          </a:xfrm>
          <a:prstGeom prst="rect">
            <a:avLst/>
          </a:prstGeom>
          <a:noFill/>
          <a:ln>
            <a:noFill/>
          </a:ln>
        </p:spPr>
        <p:txBody>
          <a:bodyPr spcFirstLastPara="1" wrap="square" lIns="0" tIns="45700" rIns="91425" bIns="45700" anchor="t" anchorCtr="0">
            <a:noAutofit/>
          </a:bodyPr>
          <a:lstStyle>
            <a:lvl1pPr lvl="0" algn="l">
              <a:lnSpc>
                <a:spcPct val="115000"/>
              </a:lnSpc>
              <a:spcBef>
                <a:spcPts val="1000"/>
              </a:spcBef>
              <a:spcAft>
                <a:spcPts val="0"/>
              </a:spcAft>
              <a:buClr>
                <a:srgbClr val="B83A4B"/>
              </a:buClr>
              <a:buSzPts val="2000"/>
              <a:buNone/>
              <a:defRPr sz="2000" b="0" i="0">
                <a:solidFill>
                  <a:srgbClr val="B83A4B"/>
                </a:solidFill>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500"/>
              </a:spcBef>
              <a:spcAft>
                <a:spcPts val="0"/>
              </a:spcAft>
              <a:buSzPts val="1792"/>
              <a:buNone/>
              <a:defRPr/>
            </a:lvl2pPr>
            <a:lvl3pPr lvl="2" algn="l">
              <a:lnSpc>
                <a:spcPct val="115000"/>
              </a:lnSpc>
              <a:spcBef>
                <a:spcPts val="500"/>
              </a:spcBef>
              <a:spcAft>
                <a:spcPts val="0"/>
              </a:spcAft>
              <a:buSzPts val="1760"/>
              <a:buNone/>
              <a:defRPr/>
            </a:lvl3pPr>
            <a:lvl4pPr lvl="3" algn="l">
              <a:lnSpc>
                <a:spcPct val="115000"/>
              </a:lnSpc>
              <a:spcBef>
                <a:spcPts val="500"/>
              </a:spcBef>
              <a:spcAft>
                <a:spcPts val="0"/>
              </a:spcAft>
              <a:buSzPts val="1568"/>
              <a:buNone/>
              <a:defRPr/>
            </a:lvl4pPr>
            <a:lvl5pPr lvl="4" algn="l">
              <a:lnSpc>
                <a:spcPct val="115000"/>
              </a:lnSpc>
              <a:spcBef>
                <a:spcPts val="500"/>
              </a:spcBef>
              <a:spcAft>
                <a:spcPts val="0"/>
              </a:spcAft>
              <a:buSzPts val="1568"/>
              <a:buNone/>
              <a:defRPr/>
            </a:lvl5pPr>
            <a:lvl6pPr lvl="5" algn="l">
              <a:lnSpc>
                <a:spcPct val="115000"/>
              </a:lnSpc>
              <a:spcBef>
                <a:spcPts val="500"/>
              </a:spcBef>
              <a:spcAft>
                <a:spcPts val="0"/>
              </a:spcAft>
              <a:buSzPts val="1200"/>
              <a:buNone/>
              <a:defRPr/>
            </a:lvl6pPr>
            <a:lvl7pPr lvl="6" algn="l">
              <a:lnSpc>
                <a:spcPct val="115000"/>
              </a:lnSpc>
              <a:spcBef>
                <a:spcPts val="500"/>
              </a:spcBef>
              <a:spcAft>
                <a:spcPts val="0"/>
              </a:spcAft>
              <a:buSzPts val="1200"/>
              <a:buNone/>
              <a:defRPr/>
            </a:lvl7pPr>
            <a:lvl8pPr lvl="7" algn="l">
              <a:lnSpc>
                <a:spcPct val="115000"/>
              </a:lnSpc>
              <a:spcBef>
                <a:spcPts val="500"/>
              </a:spcBef>
              <a:spcAft>
                <a:spcPts val="0"/>
              </a:spcAft>
              <a:buSzPts val="1200"/>
              <a:buNone/>
              <a:defRPr/>
            </a:lvl8pPr>
            <a:lvl9pPr lvl="8" algn="l">
              <a:lnSpc>
                <a:spcPct val="115000"/>
              </a:lnSpc>
              <a:spcBef>
                <a:spcPts val="500"/>
              </a:spcBef>
              <a:spcAft>
                <a:spcPts val="0"/>
              </a:spcAft>
              <a:buSzPts val="1200"/>
              <a:buNone/>
              <a:defRPr/>
            </a:lvl9pPr>
          </a:lstStyle>
          <a:p>
            <a:endParaRPr dirty="0"/>
          </a:p>
        </p:txBody>
      </p:sp>
      <p:sp>
        <p:nvSpPr>
          <p:cNvPr id="322" name="Google Shape;322;p99"/>
          <p:cNvSpPr txBox="1">
            <a:spLocks noGrp="1"/>
          </p:cNvSpPr>
          <p:nvPr>
            <p:ph type="body" idx="3"/>
          </p:nvPr>
        </p:nvSpPr>
        <p:spPr>
          <a:xfrm>
            <a:off x="800100" y="1512061"/>
            <a:ext cx="4899300" cy="4452900"/>
          </a:xfrm>
          <a:prstGeom prst="rect">
            <a:avLst/>
          </a:prstGeom>
          <a:noFill/>
          <a:ln>
            <a:noFill/>
          </a:ln>
        </p:spPr>
        <p:txBody>
          <a:bodyPr spcFirstLastPara="1" wrap="square" lIns="0" tIns="45700" rIns="91425" bIns="45700" anchor="t" anchorCtr="0">
            <a:noAutofit/>
          </a:bodyPr>
          <a:lstStyle>
            <a:lvl1pPr marL="457200" lvl="0" indent="-228600" algn="l">
              <a:lnSpc>
                <a:spcPct val="115000"/>
              </a:lnSpc>
              <a:spcBef>
                <a:spcPts val="1000"/>
              </a:spcBef>
              <a:spcAft>
                <a:spcPts val="0"/>
              </a:spcAft>
              <a:buClr>
                <a:srgbClr val="3F3F3F"/>
              </a:buClr>
              <a:buSzPts val="1600"/>
              <a:buFont typeface="Lato"/>
              <a:buNone/>
              <a:defRPr b="0" i="0">
                <a:solidFill>
                  <a:srgbClr val="3F3F3F"/>
                </a:solidFill>
                <a:latin typeface="Lato" panose="020F0502020204030203" pitchFamily="34" charset="0"/>
                <a:ea typeface="Lato" panose="020F0502020204030203" pitchFamily="34" charset="0"/>
                <a:cs typeface="Lato" panose="020F0502020204030203" pitchFamily="34" charset="0"/>
              </a:defRPr>
            </a:lvl1pPr>
            <a:lvl2pPr marL="914400" lvl="1" indent="-342392" algn="l">
              <a:lnSpc>
                <a:spcPct val="115000"/>
              </a:lnSpc>
              <a:spcBef>
                <a:spcPts val="500"/>
              </a:spcBef>
              <a:spcAft>
                <a:spcPts val="0"/>
              </a:spcAft>
              <a:buSzPts val="1792"/>
              <a:buChar char="●"/>
              <a:defRPr>
                <a:solidFill>
                  <a:srgbClr val="3F3F3F"/>
                </a:solidFill>
              </a:defRPr>
            </a:lvl2pPr>
            <a:lvl3pPr marL="1371600" lvl="2" indent="-340360" algn="l">
              <a:lnSpc>
                <a:spcPct val="115000"/>
              </a:lnSpc>
              <a:spcBef>
                <a:spcPts val="500"/>
              </a:spcBef>
              <a:spcAft>
                <a:spcPts val="0"/>
              </a:spcAft>
              <a:buSzPts val="1760"/>
              <a:buChar char="○"/>
              <a:defRPr>
                <a:solidFill>
                  <a:srgbClr val="3F3F3F"/>
                </a:solidFill>
              </a:defRPr>
            </a:lvl3pPr>
            <a:lvl4pPr marL="1828800" lvl="3" indent="-328167" algn="l">
              <a:lnSpc>
                <a:spcPct val="115000"/>
              </a:lnSpc>
              <a:spcBef>
                <a:spcPts val="500"/>
              </a:spcBef>
              <a:spcAft>
                <a:spcPts val="0"/>
              </a:spcAft>
              <a:buSzPts val="1568"/>
              <a:buChar char="■"/>
              <a:defRPr>
                <a:solidFill>
                  <a:srgbClr val="3F3F3F"/>
                </a:solidFill>
              </a:defRPr>
            </a:lvl4pPr>
            <a:lvl5pPr marL="2286000" lvl="4" indent="-328167" algn="l">
              <a:lnSpc>
                <a:spcPct val="115000"/>
              </a:lnSpc>
              <a:spcBef>
                <a:spcPts val="500"/>
              </a:spcBef>
              <a:spcAft>
                <a:spcPts val="0"/>
              </a:spcAft>
              <a:buSzPts val="1568"/>
              <a:buChar char="●"/>
              <a:defRPr>
                <a:solidFill>
                  <a:srgbClr val="3F3F3F"/>
                </a:solidFill>
              </a:defRPr>
            </a:lvl5pPr>
            <a:lvl6pPr marL="2743200" lvl="5" indent="-304800" algn="l">
              <a:lnSpc>
                <a:spcPct val="115000"/>
              </a:lnSpc>
              <a:spcBef>
                <a:spcPts val="500"/>
              </a:spcBef>
              <a:spcAft>
                <a:spcPts val="0"/>
              </a:spcAft>
              <a:buClr>
                <a:srgbClr val="3F3F3F"/>
              </a:buClr>
              <a:buSzPts val="1200"/>
              <a:buFont typeface="Lato"/>
              <a:buChar char="●"/>
              <a:defRPr sz="1200">
                <a:solidFill>
                  <a:srgbClr val="3F3F3F"/>
                </a:solidFill>
                <a:latin typeface="Lato"/>
                <a:ea typeface="Lato"/>
                <a:cs typeface="Lato"/>
                <a:sym typeface="Lato"/>
              </a:defRPr>
            </a:lvl6pPr>
            <a:lvl7pPr marL="3200400" lvl="6" indent="-304800" algn="l">
              <a:lnSpc>
                <a:spcPct val="115000"/>
              </a:lnSpc>
              <a:spcBef>
                <a:spcPts val="500"/>
              </a:spcBef>
              <a:spcAft>
                <a:spcPts val="0"/>
              </a:spcAft>
              <a:buClr>
                <a:srgbClr val="3F3F3F"/>
              </a:buClr>
              <a:buSzPts val="1200"/>
              <a:buFont typeface="Lato"/>
              <a:buChar char="●"/>
              <a:defRPr sz="1200">
                <a:solidFill>
                  <a:srgbClr val="3F3F3F"/>
                </a:solidFill>
                <a:latin typeface="Lato"/>
                <a:ea typeface="Lato"/>
                <a:cs typeface="Lato"/>
                <a:sym typeface="Lato"/>
              </a:defRPr>
            </a:lvl7pPr>
            <a:lvl8pPr marL="3657600" lvl="7" indent="-304800" algn="l">
              <a:lnSpc>
                <a:spcPct val="115000"/>
              </a:lnSpc>
              <a:spcBef>
                <a:spcPts val="500"/>
              </a:spcBef>
              <a:spcAft>
                <a:spcPts val="0"/>
              </a:spcAft>
              <a:buClr>
                <a:srgbClr val="3F3F3F"/>
              </a:buClr>
              <a:buSzPts val="1200"/>
              <a:buFont typeface="Lato"/>
              <a:buChar char="●"/>
              <a:defRPr sz="1200">
                <a:solidFill>
                  <a:srgbClr val="3F3F3F"/>
                </a:solidFill>
                <a:latin typeface="Lato"/>
                <a:ea typeface="Lato"/>
                <a:cs typeface="Lato"/>
                <a:sym typeface="Lato"/>
              </a:defRPr>
            </a:lvl8pPr>
            <a:lvl9pPr marL="4114800" lvl="8" indent="-304800" algn="l">
              <a:lnSpc>
                <a:spcPct val="115000"/>
              </a:lnSpc>
              <a:spcBef>
                <a:spcPts val="500"/>
              </a:spcBef>
              <a:spcAft>
                <a:spcPts val="0"/>
              </a:spcAft>
              <a:buClr>
                <a:srgbClr val="3F3F3F"/>
              </a:buClr>
              <a:buSzPts val="1200"/>
              <a:buFont typeface="Lato"/>
              <a:buChar char="●"/>
              <a:defRPr sz="1200">
                <a:solidFill>
                  <a:srgbClr val="3F3F3F"/>
                </a:solidFill>
                <a:latin typeface="Lato"/>
                <a:ea typeface="Lato"/>
                <a:cs typeface="Lato"/>
                <a:sym typeface="Lato"/>
              </a:defRPr>
            </a:lvl9pPr>
          </a:lstStyle>
          <a:p>
            <a:endParaRPr dirty="0"/>
          </a:p>
        </p:txBody>
      </p:sp>
      <p:sp>
        <p:nvSpPr>
          <p:cNvPr id="323" name="Google Shape;323;p99"/>
          <p:cNvSpPr txBox="1">
            <a:spLocks noGrp="1"/>
          </p:cNvSpPr>
          <p:nvPr>
            <p:ph type="body" idx="4"/>
          </p:nvPr>
        </p:nvSpPr>
        <p:spPr>
          <a:xfrm>
            <a:off x="6235825" y="1512061"/>
            <a:ext cx="5174700" cy="4452900"/>
          </a:xfrm>
          <a:prstGeom prst="rect">
            <a:avLst/>
          </a:prstGeom>
          <a:noFill/>
          <a:ln>
            <a:noFill/>
          </a:ln>
        </p:spPr>
        <p:txBody>
          <a:bodyPr spcFirstLastPara="1" wrap="square" lIns="0" tIns="45700" rIns="91425" bIns="45700" anchor="t" anchorCtr="0">
            <a:noAutofit/>
          </a:bodyPr>
          <a:lstStyle>
            <a:lvl1pPr marL="457200" lvl="0" indent="-228600" algn="l">
              <a:lnSpc>
                <a:spcPct val="115000"/>
              </a:lnSpc>
              <a:spcBef>
                <a:spcPts val="1000"/>
              </a:spcBef>
              <a:spcAft>
                <a:spcPts val="0"/>
              </a:spcAft>
              <a:buClr>
                <a:srgbClr val="3F3F3F"/>
              </a:buClr>
              <a:buSzPts val="1600"/>
              <a:buFont typeface="Lato"/>
              <a:buNone/>
              <a:defRPr b="0" i="0">
                <a:solidFill>
                  <a:srgbClr val="3F3F3F"/>
                </a:solidFill>
                <a:latin typeface="Lato" panose="020F0502020204030203" pitchFamily="34" charset="0"/>
                <a:ea typeface="Lato" panose="020F0502020204030203" pitchFamily="34" charset="0"/>
                <a:cs typeface="Lato" panose="020F0502020204030203" pitchFamily="34" charset="0"/>
              </a:defRPr>
            </a:lvl1pPr>
            <a:lvl2pPr marL="914400" lvl="1" indent="-342392" algn="l">
              <a:lnSpc>
                <a:spcPct val="115000"/>
              </a:lnSpc>
              <a:spcBef>
                <a:spcPts val="500"/>
              </a:spcBef>
              <a:spcAft>
                <a:spcPts val="0"/>
              </a:spcAft>
              <a:buSzPts val="1792"/>
              <a:buChar char="●"/>
              <a:defRPr>
                <a:solidFill>
                  <a:srgbClr val="3F3F3F"/>
                </a:solidFill>
              </a:defRPr>
            </a:lvl2pPr>
            <a:lvl3pPr marL="1371600" lvl="2" indent="-340360" algn="l">
              <a:lnSpc>
                <a:spcPct val="115000"/>
              </a:lnSpc>
              <a:spcBef>
                <a:spcPts val="500"/>
              </a:spcBef>
              <a:spcAft>
                <a:spcPts val="0"/>
              </a:spcAft>
              <a:buSzPts val="1760"/>
              <a:buChar char="○"/>
              <a:defRPr>
                <a:solidFill>
                  <a:srgbClr val="3F3F3F"/>
                </a:solidFill>
              </a:defRPr>
            </a:lvl3pPr>
            <a:lvl4pPr marL="1828800" lvl="3" indent="-328167" algn="l">
              <a:lnSpc>
                <a:spcPct val="115000"/>
              </a:lnSpc>
              <a:spcBef>
                <a:spcPts val="500"/>
              </a:spcBef>
              <a:spcAft>
                <a:spcPts val="0"/>
              </a:spcAft>
              <a:buSzPts val="1568"/>
              <a:buChar char="■"/>
              <a:defRPr>
                <a:solidFill>
                  <a:srgbClr val="3F3F3F"/>
                </a:solidFill>
              </a:defRPr>
            </a:lvl4pPr>
            <a:lvl5pPr marL="2286000" lvl="4" indent="-328167" algn="l">
              <a:lnSpc>
                <a:spcPct val="115000"/>
              </a:lnSpc>
              <a:spcBef>
                <a:spcPts val="500"/>
              </a:spcBef>
              <a:spcAft>
                <a:spcPts val="0"/>
              </a:spcAft>
              <a:buSzPts val="1568"/>
              <a:buChar char="●"/>
              <a:defRPr>
                <a:solidFill>
                  <a:srgbClr val="3F3F3F"/>
                </a:solidFill>
              </a:defRPr>
            </a:lvl5pPr>
            <a:lvl6pPr marL="2743200" lvl="5" indent="-304800" algn="l">
              <a:lnSpc>
                <a:spcPct val="115000"/>
              </a:lnSpc>
              <a:spcBef>
                <a:spcPts val="500"/>
              </a:spcBef>
              <a:spcAft>
                <a:spcPts val="0"/>
              </a:spcAft>
              <a:buClr>
                <a:srgbClr val="3F3F3F"/>
              </a:buClr>
              <a:buSzPts val="1200"/>
              <a:buFont typeface="Lato"/>
              <a:buChar char="●"/>
              <a:defRPr sz="1200">
                <a:solidFill>
                  <a:srgbClr val="3F3F3F"/>
                </a:solidFill>
                <a:latin typeface="Lato"/>
                <a:ea typeface="Lato"/>
                <a:cs typeface="Lato"/>
                <a:sym typeface="Lato"/>
              </a:defRPr>
            </a:lvl6pPr>
            <a:lvl7pPr marL="3200400" lvl="6" indent="-304800" algn="l">
              <a:lnSpc>
                <a:spcPct val="115000"/>
              </a:lnSpc>
              <a:spcBef>
                <a:spcPts val="500"/>
              </a:spcBef>
              <a:spcAft>
                <a:spcPts val="0"/>
              </a:spcAft>
              <a:buClr>
                <a:srgbClr val="3F3F3F"/>
              </a:buClr>
              <a:buSzPts val="1200"/>
              <a:buFont typeface="Lato"/>
              <a:buChar char="●"/>
              <a:defRPr sz="1200">
                <a:solidFill>
                  <a:srgbClr val="3F3F3F"/>
                </a:solidFill>
                <a:latin typeface="Lato"/>
                <a:ea typeface="Lato"/>
                <a:cs typeface="Lato"/>
                <a:sym typeface="Lato"/>
              </a:defRPr>
            </a:lvl7pPr>
            <a:lvl8pPr marL="3657600" lvl="7" indent="-304800" algn="l">
              <a:lnSpc>
                <a:spcPct val="115000"/>
              </a:lnSpc>
              <a:spcBef>
                <a:spcPts val="500"/>
              </a:spcBef>
              <a:spcAft>
                <a:spcPts val="0"/>
              </a:spcAft>
              <a:buClr>
                <a:srgbClr val="3F3F3F"/>
              </a:buClr>
              <a:buSzPts val="1200"/>
              <a:buFont typeface="Lato"/>
              <a:buChar char="●"/>
              <a:defRPr sz="1200">
                <a:solidFill>
                  <a:srgbClr val="3F3F3F"/>
                </a:solidFill>
                <a:latin typeface="Lato"/>
                <a:ea typeface="Lato"/>
                <a:cs typeface="Lato"/>
                <a:sym typeface="Lato"/>
              </a:defRPr>
            </a:lvl8pPr>
            <a:lvl9pPr marL="4114800" lvl="8" indent="-304800" algn="l">
              <a:lnSpc>
                <a:spcPct val="115000"/>
              </a:lnSpc>
              <a:spcBef>
                <a:spcPts val="500"/>
              </a:spcBef>
              <a:spcAft>
                <a:spcPts val="0"/>
              </a:spcAft>
              <a:buClr>
                <a:srgbClr val="3F3F3F"/>
              </a:buClr>
              <a:buSzPts val="1200"/>
              <a:buFont typeface="Lato"/>
              <a:buChar char="●"/>
              <a:defRPr sz="1200">
                <a:solidFill>
                  <a:srgbClr val="3F3F3F"/>
                </a:solidFill>
                <a:latin typeface="Lato"/>
                <a:ea typeface="Lato"/>
                <a:cs typeface="Lato"/>
                <a:sym typeface="Lato"/>
              </a:defRPr>
            </a:lvl9pPr>
          </a:lstStyle>
          <a:p>
            <a:endParaRPr dirty="0"/>
          </a:p>
        </p:txBody>
      </p:sp>
      <p:sp>
        <p:nvSpPr>
          <p:cNvPr id="324" name="Google Shape;324;p99"/>
          <p:cNvSpPr txBox="1">
            <a:spLocks noGrp="1"/>
          </p:cNvSpPr>
          <p:nvPr>
            <p:ph type="subTitle" idx="5"/>
          </p:nvPr>
        </p:nvSpPr>
        <p:spPr>
          <a:xfrm>
            <a:off x="1634337" y="6356788"/>
            <a:ext cx="4209900" cy="217200"/>
          </a:xfrm>
          <a:prstGeom prst="rect">
            <a:avLst/>
          </a:prstGeom>
          <a:noFill/>
          <a:ln>
            <a:noFill/>
          </a:ln>
        </p:spPr>
        <p:txBody>
          <a:bodyPr spcFirstLastPara="1" wrap="square" lIns="0" tIns="45700" rIns="91425" bIns="45700" anchor="ctr" anchorCtr="0">
            <a:noAutofit/>
          </a:bodyPr>
          <a:lstStyle>
            <a:lvl1pPr lvl="0" algn="l">
              <a:lnSpc>
                <a:spcPct val="115000"/>
              </a:lnSpc>
              <a:spcBef>
                <a:spcPts val="1000"/>
              </a:spcBef>
              <a:spcAft>
                <a:spcPts val="0"/>
              </a:spcAft>
              <a:buSzPts val="1100"/>
              <a:buNone/>
              <a:defRPr sz="1100" b="0" i="0">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500"/>
              </a:spcBef>
              <a:spcAft>
                <a:spcPts val="0"/>
              </a:spcAft>
              <a:buClr>
                <a:srgbClr val="3F3F3F"/>
              </a:buClr>
              <a:buSzPts val="1100"/>
              <a:buNone/>
              <a:defRPr sz="1100"/>
            </a:lvl2pPr>
            <a:lvl3pPr lvl="2" algn="l">
              <a:lnSpc>
                <a:spcPct val="115000"/>
              </a:lnSpc>
              <a:spcBef>
                <a:spcPts val="500"/>
              </a:spcBef>
              <a:spcAft>
                <a:spcPts val="0"/>
              </a:spcAft>
              <a:buClr>
                <a:srgbClr val="3F3F3F"/>
              </a:buClr>
              <a:buSzPts val="1100"/>
              <a:buNone/>
              <a:defRPr sz="1100"/>
            </a:lvl3pPr>
            <a:lvl4pPr lvl="3" algn="l">
              <a:lnSpc>
                <a:spcPct val="115000"/>
              </a:lnSpc>
              <a:spcBef>
                <a:spcPts val="500"/>
              </a:spcBef>
              <a:spcAft>
                <a:spcPts val="0"/>
              </a:spcAft>
              <a:buClr>
                <a:srgbClr val="3F3F3F"/>
              </a:buClr>
              <a:buSzPts val="1100"/>
              <a:buNone/>
              <a:defRPr sz="1100"/>
            </a:lvl4pPr>
            <a:lvl5pPr lvl="4" algn="l">
              <a:lnSpc>
                <a:spcPct val="115000"/>
              </a:lnSpc>
              <a:spcBef>
                <a:spcPts val="500"/>
              </a:spcBef>
              <a:spcAft>
                <a:spcPts val="0"/>
              </a:spcAft>
              <a:buClr>
                <a:srgbClr val="3F3F3F"/>
              </a:buClr>
              <a:buSzPts val="1100"/>
              <a:buNone/>
              <a:defRPr sz="1100"/>
            </a:lvl5pPr>
            <a:lvl6pPr lvl="5" algn="l">
              <a:lnSpc>
                <a:spcPct val="115000"/>
              </a:lnSpc>
              <a:spcBef>
                <a:spcPts val="500"/>
              </a:spcBef>
              <a:spcAft>
                <a:spcPts val="0"/>
              </a:spcAft>
              <a:buClr>
                <a:srgbClr val="3F3F3F"/>
              </a:buClr>
              <a:buSzPts val="1100"/>
              <a:buNone/>
              <a:defRPr sz="1100"/>
            </a:lvl6pPr>
            <a:lvl7pPr lvl="6" algn="l">
              <a:lnSpc>
                <a:spcPct val="115000"/>
              </a:lnSpc>
              <a:spcBef>
                <a:spcPts val="500"/>
              </a:spcBef>
              <a:spcAft>
                <a:spcPts val="0"/>
              </a:spcAft>
              <a:buClr>
                <a:srgbClr val="3F3F3F"/>
              </a:buClr>
              <a:buSzPts val="1100"/>
              <a:buNone/>
              <a:defRPr sz="1100"/>
            </a:lvl7pPr>
            <a:lvl8pPr lvl="7" algn="l">
              <a:lnSpc>
                <a:spcPct val="115000"/>
              </a:lnSpc>
              <a:spcBef>
                <a:spcPts val="500"/>
              </a:spcBef>
              <a:spcAft>
                <a:spcPts val="0"/>
              </a:spcAft>
              <a:buClr>
                <a:srgbClr val="3F3F3F"/>
              </a:buClr>
              <a:buSzPts val="1100"/>
              <a:buNone/>
              <a:defRPr sz="1100"/>
            </a:lvl8pPr>
            <a:lvl9pPr lvl="8" algn="l">
              <a:lnSpc>
                <a:spcPct val="115000"/>
              </a:lnSpc>
              <a:spcBef>
                <a:spcPts val="500"/>
              </a:spcBef>
              <a:spcAft>
                <a:spcPts val="0"/>
              </a:spcAft>
              <a:buClr>
                <a:srgbClr val="3F3F3F"/>
              </a:buClr>
              <a:buSzPts val="1100"/>
              <a:buNone/>
              <a:defRPr sz="1100"/>
            </a:lvl9pPr>
          </a:lstStyle>
          <a:p>
            <a:endParaRPr dirty="0"/>
          </a:p>
        </p:txBody>
      </p:sp>
    </p:spTree>
  </p:cSld>
  <p:clrMapOvr>
    <a:masterClrMapping/>
  </p:clrMapOvr>
  <p:extLst>
    <p:ext uri="{DCECCB84-F9BA-43D5-87BE-67443E8EF086}">
      <p15:sldGuideLst xmlns:p15="http://schemas.microsoft.com/office/powerpoint/2012/main">
        <p15:guide id="1" pos="7176">
          <p15:clr>
            <a:srgbClr val="FBAE40"/>
          </p15:clr>
        </p15:guide>
        <p15:guide id="2" orient="horz" pos="888">
          <p15:clr>
            <a:srgbClr val="FBAE40"/>
          </p15:clr>
        </p15:guide>
        <p15:guide id="3" orient="horz" pos="381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hoto Slide - One Image">
  <p:cSld name="Photo Slide - One Image">
    <p:bg>
      <p:bgPr>
        <a:solidFill>
          <a:schemeClr val="lt1"/>
        </a:solidFill>
        <a:effectLst/>
      </p:bgPr>
    </p:bg>
    <p:spTree>
      <p:nvGrpSpPr>
        <p:cNvPr id="1" name="Shape 325"/>
        <p:cNvGrpSpPr/>
        <p:nvPr/>
      </p:nvGrpSpPr>
      <p:grpSpPr>
        <a:xfrm>
          <a:off x="0" y="0"/>
          <a:ext cx="0" cy="0"/>
          <a:chOff x="0" y="0"/>
          <a:chExt cx="0" cy="0"/>
        </a:xfrm>
      </p:grpSpPr>
      <p:sp>
        <p:nvSpPr>
          <p:cNvPr id="326" name="Google Shape;326;p100"/>
          <p:cNvSpPr>
            <a:spLocks noGrp="1"/>
          </p:cNvSpPr>
          <p:nvPr>
            <p:ph type="pic" idx="2"/>
          </p:nvPr>
        </p:nvSpPr>
        <p:spPr>
          <a:xfrm>
            <a:off x="800100" y="1107621"/>
            <a:ext cx="6929879" cy="4950264"/>
          </a:xfrm>
          <a:prstGeom prst="rect">
            <a:avLst/>
          </a:prstGeom>
          <a:noFill/>
          <a:ln>
            <a:noFill/>
          </a:ln>
        </p:spPr>
      </p:sp>
      <p:sp>
        <p:nvSpPr>
          <p:cNvPr id="327" name="Google Shape;327;p100"/>
          <p:cNvSpPr txBox="1">
            <a:spLocks noGrp="1"/>
          </p:cNvSpPr>
          <p:nvPr>
            <p:ph type="sldNum" idx="12"/>
          </p:nvPr>
        </p:nvSpPr>
        <p:spPr>
          <a:xfrm>
            <a:off x="8610600" y="6282824"/>
            <a:ext cx="2743200" cy="365125"/>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panose="020F0502020204030203" pitchFamily="34" charset="0"/>
                <a:ea typeface="Lato" panose="020F0502020204030203" pitchFamily="34" charset="0"/>
                <a:cs typeface="Lato" panose="020F0502020204030203" pitchFamily="34" charset="0"/>
                <a:sym typeface="Lato"/>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9pPr>
          </a:lstStyle>
          <a:p>
            <a:fld id="{00000000-1234-1234-1234-123412341234}" type="slidenum">
              <a:rPr lang="en-US" smtClean="0"/>
              <a:pPr/>
              <a:t>‹#›</a:t>
            </a:fld>
            <a:endParaRPr lang="en-US" dirty="0"/>
          </a:p>
        </p:txBody>
      </p:sp>
      <p:sp>
        <p:nvSpPr>
          <p:cNvPr id="328" name="Google Shape;328;p100"/>
          <p:cNvSpPr txBox="1">
            <a:spLocks noGrp="1"/>
          </p:cNvSpPr>
          <p:nvPr>
            <p:ph type="title"/>
          </p:nvPr>
        </p:nvSpPr>
        <p:spPr>
          <a:xfrm>
            <a:off x="800099" y="266701"/>
            <a:ext cx="10596995" cy="632152"/>
          </a:xfrm>
          <a:prstGeom prst="rect">
            <a:avLst/>
          </a:prstGeom>
          <a:noFill/>
          <a:ln>
            <a:noFill/>
          </a:ln>
        </p:spPr>
        <p:txBody>
          <a:bodyPr spcFirstLastPara="1" wrap="square" lIns="0" tIns="45700" rIns="91425" bIns="45700" anchor="b" anchorCtr="0">
            <a:normAutofit/>
          </a:bodyPr>
          <a:lstStyle>
            <a:lvl1pPr lvl="0" algn="l">
              <a:lnSpc>
                <a:spcPct val="90000"/>
              </a:lnSpc>
              <a:spcBef>
                <a:spcPts val="0"/>
              </a:spcBef>
              <a:spcAft>
                <a:spcPts val="0"/>
              </a:spcAft>
              <a:buClr>
                <a:srgbClr val="8C1515"/>
              </a:buClr>
              <a:buSzPts val="3200"/>
              <a:buFont typeface="Lato"/>
              <a:buNone/>
              <a:defRPr sz="3200" b="0" i="0">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cxnSp>
        <p:nvCxnSpPr>
          <p:cNvPr id="329" name="Google Shape;329;p100"/>
          <p:cNvCxnSpPr/>
          <p:nvPr/>
        </p:nvCxnSpPr>
        <p:spPr>
          <a:xfrm>
            <a:off x="800100" y="927135"/>
            <a:ext cx="10553700" cy="0"/>
          </a:xfrm>
          <a:prstGeom prst="straightConnector1">
            <a:avLst/>
          </a:prstGeom>
          <a:noFill/>
          <a:ln w="9525" cap="flat" cmpd="sng">
            <a:solidFill>
              <a:srgbClr val="8C1515"/>
            </a:solidFill>
            <a:prstDash val="solid"/>
            <a:miter lim="800000"/>
            <a:headEnd type="none" w="sm" len="sm"/>
            <a:tailEnd type="none" w="sm" len="sm"/>
          </a:ln>
        </p:spPr>
      </p:cxnSp>
      <p:sp>
        <p:nvSpPr>
          <p:cNvPr id="330" name="Google Shape;330;p100"/>
          <p:cNvSpPr txBox="1">
            <a:spLocks noGrp="1"/>
          </p:cNvSpPr>
          <p:nvPr>
            <p:ph type="subTitle" idx="1"/>
          </p:nvPr>
        </p:nvSpPr>
        <p:spPr>
          <a:xfrm>
            <a:off x="7961900" y="1103900"/>
            <a:ext cx="3391800" cy="565800"/>
          </a:xfrm>
          <a:prstGeom prst="rect">
            <a:avLst/>
          </a:prstGeom>
          <a:noFill/>
          <a:ln>
            <a:noFill/>
          </a:ln>
        </p:spPr>
        <p:txBody>
          <a:bodyPr spcFirstLastPara="1" wrap="square" lIns="0" tIns="45700" rIns="91425" bIns="45700" anchor="t" anchorCtr="0">
            <a:noAutofit/>
          </a:bodyPr>
          <a:lstStyle>
            <a:lvl1pPr lvl="0" algn="l">
              <a:lnSpc>
                <a:spcPct val="115000"/>
              </a:lnSpc>
              <a:spcBef>
                <a:spcPts val="1000"/>
              </a:spcBef>
              <a:spcAft>
                <a:spcPts val="0"/>
              </a:spcAft>
              <a:buClr>
                <a:srgbClr val="B83A4B"/>
              </a:buClr>
              <a:buSzPts val="2000"/>
              <a:buNone/>
              <a:defRPr sz="2000" b="0" i="0">
                <a:solidFill>
                  <a:srgbClr val="B83A4B"/>
                </a:solidFill>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500"/>
              </a:spcBef>
              <a:spcAft>
                <a:spcPts val="0"/>
              </a:spcAft>
              <a:buSzPts val="1792"/>
              <a:buNone/>
              <a:defRPr/>
            </a:lvl2pPr>
            <a:lvl3pPr lvl="2" algn="l">
              <a:lnSpc>
                <a:spcPct val="115000"/>
              </a:lnSpc>
              <a:spcBef>
                <a:spcPts val="500"/>
              </a:spcBef>
              <a:spcAft>
                <a:spcPts val="0"/>
              </a:spcAft>
              <a:buSzPts val="1760"/>
              <a:buNone/>
              <a:defRPr/>
            </a:lvl3pPr>
            <a:lvl4pPr lvl="3" algn="l">
              <a:lnSpc>
                <a:spcPct val="115000"/>
              </a:lnSpc>
              <a:spcBef>
                <a:spcPts val="500"/>
              </a:spcBef>
              <a:spcAft>
                <a:spcPts val="0"/>
              </a:spcAft>
              <a:buSzPts val="1568"/>
              <a:buNone/>
              <a:defRPr/>
            </a:lvl4pPr>
            <a:lvl5pPr lvl="4" algn="l">
              <a:lnSpc>
                <a:spcPct val="115000"/>
              </a:lnSpc>
              <a:spcBef>
                <a:spcPts val="500"/>
              </a:spcBef>
              <a:spcAft>
                <a:spcPts val="0"/>
              </a:spcAft>
              <a:buSzPts val="1568"/>
              <a:buNone/>
              <a:defRPr/>
            </a:lvl5pPr>
            <a:lvl6pPr lvl="5" algn="l">
              <a:lnSpc>
                <a:spcPct val="115000"/>
              </a:lnSpc>
              <a:spcBef>
                <a:spcPts val="500"/>
              </a:spcBef>
              <a:spcAft>
                <a:spcPts val="0"/>
              </a:spcAft>
              <a:buSzPts val="1200"/>
              <a:buNone/>
              <a:defRPr/>
            </a:lvl6pPr>
            <a:lvl7pPr lvl="6" algn="l">
              <a:lnSpc>
                <a:spcPct val="115000"/>
              </a:lnSpc>
              <a:spcBef>
                <a:spcPts val="500"/>
              </a:spcBef>
              <a:spcAft>
                <a:spcPts val="0"/>
              </a:spcAft>
              <a:buSzPts val="1200"/>
              <a:buNone/>
              <a:defRPr/>
            </a:lvl7pPr>
            <a:lvl8pPr lvl="7" algn="l">
              <a:lnSpc>
                <a:spcPct val="115000"/>
              </a:lnSpc>
              <a:spcBef>
                <a:spcPts val="500"/>
              </a:spcBef>
              <a:spcAft>
                <a:spcPts val="0"/>
              </a:spcAft>
              <a:buSzPts val="1200"/>
              <a:buNone/>
              <a:defRPr/>
            </a:lvl8pPr>
            <a:lvl9pPr lvl="8" algn="l">
              <a:lnSpc>
                <a:spcPct val="115000"/>
              </a:lnSpc>
              <a:spcBef>
                <a:spcPts val="500"/>
              </a:spcBef>
              <a:spcAft>
                <a:spcPts val="0"/>
              </a:spcAft>
              <a:buSzPts val="1200"/>
              <a:buNone/>
              <a:defRPr/>
            </a:lvl9pPr>
          </a:lstStyle>
          <a:p>
            <a:endParaRPr dirty="0"/>
          </a:p>
        </p:txBody>
      </p:sp>
      <p:sp>
        <p:nvSpPr>
          <p:cNvPr id="331" name="Google Shape;331;p100"/>
          <p:cNvSpPr txBox="1">
            <a:spLocks noGrp="1"/>
          </p:cNvSpPr>
          <p:nvPr>
            <p:ph type="subTitle" idx="3"/>
          </p:nvPr>
        </p:nvSpPr>
        <p:spPr>
          <a:xfrm>
            <a:off x="7972244" y="1551587"/>
            <a:ext cx="3609900" cy="632100"/>
          </a:xfrm>
          <a:prstGeom prst="rect">
            <a:avLst/>
          </a:prstGeom>
          <a:noFill/>
          <a:ln>
            <a:noFill/>
          </a:ln>
        </p:spPr>
        <p:txBody>
          <a:bodyPr spcFirstLastPara="1" wrap="square" lIns="0" tIns="45700" rIns="91425" bIns="45700" anchor="t" anchorCtr="0">
            <a:noAutofit/>
          </a:bodyPr>
          <a:lstStyle>
            <a:lvl1pPr lvl="0" algn="l">
              <a:lnSpc>
                <a:spcPct val="115000"/>
              </a:lnSpc>
              <a:spcBef>
                <a:spcPts val="1000"/>
              </a:spcBef>
              <a:spcAft>
                <a:spcPts val="0"/>
              </a:spcAft>
              <a:buSzPts val="1400"/>
              <a:buNone/>
              <a:defRPr sz="1400" b="0" i="0">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500"/>
              </a:spcBef>
              <a:spcAft>
                <a:spcPts val="0"/>
              </a:spcAft>
              <a:buSzPts val="1792"/>
              <a:buNone/>
              <a:defRPr/>
            </a:lvl2pPr>
            <a:lvl3pPr lvl="2" algn="l">
              <a:lnSpc>
                <a:spcPct val="115000"/>
              </a:lnSpc>
              <a:spcBef>
                <a:spcPts val="500"/>
              </a:spcBef>
              <a:spcAft>
                <a:spcPts val="0"/>
              </a:spcAft>
              <a:buSzPts val="1760"/>
              <a:buNone/>
              <a:defRPr/>
            </a:lvl3pPr>
            <a:lvl4pPr lvl="3" algn="l">
              <a:lnSpc>
                <a:spcPct val="115000"/>
              </a:lnSpc>
              <a:spcBef>
                <a:spcPts val="500"/>
              </a:spcBef>
              <a:spcAft>
                <a:spcPts val="0"/>
              </a:spcAft>
              <a:buSzPts val="1568"/>
              <a:buNone/>
              <a:defRPr/>
            </a:lvl4pPr>
            <a:lvl5pPr lvl="4" algn="l">
              <a:lnSpc>
                <a:spcPct val="115000"/>
              </a:lnSpc>
              <a:spcBef>
                <a:spcPts val="500"/>
              </a:spcBef>
              <a:spcAft>
                <a:spcPts val="0"/>
              </a:spcAft>
              <a:buSzPts val="1568"/>
              <a:buNone/>
              <a:defRPr/>
            </a:lvl5pPr>
            <a:lvl6pPr lvl="5" algn="l">
              <a:lnSpc>
                <a:spcPct val="115000"/>
              </a:lnSpc>
              <a:spcBef>
                <a:spcPts val="500"/>
              </a:spcBef>
              <a:spcAft>
                <a:spcPts val="0"/>
              </a:spcAft>
              <a:buSzPts val="1200"/>
              <a:buNone/>
              <a:defRPr/>
            </a:lvl6pPr>
            <a:lvl7pPr lvl="6" algn="l">
              <a:lnSpc>
                <a:spcPct val="115000"/>
              </a:lnSpc>
              <a:spcBef>
                <a:spcPts val="500"/>
              </a:spcBef>
              <a:spcAft>
                <a:spcPts val="0"/>
              </a:spcAft>
              <a:buSzPts val="1200"/>
              <a:buNone/>
              <a:defRPr/>
            </a:lvl7pPr>
            <a:lvl8pPr lvl="7" algn="l">
              <a:lnSpc>
                <a:spcPct val="115000"/>
              </a:lnSpc>
              <a:spcBef>
                <a:spcPts val="500"/>
              </a:spcBef>
              <a:spcAft>
                <a:spcPts val="0"/>
              </a:spcAft>
              <a:buSzPts val="1200"/>
              <a:buNone/>
              <a:defRPr/>
            </a:lvl8pPr>
            <a:lvl9pPr lvl="8" algn="l">
              <a:lnSpc>
                <a:spcPct val="115000"/>
              </a:lnSpc>
              <a:spcBef>
                <a:spcPts val="500"/>
              </a:spcBef>
              <a:spcAft>
                <a:spcPts val="0"/>
              </a:spcAft>
              <a:buSzPts val="1200"/>
              <a:buNone/>
              <a:defRPr/>
            </a:lvl9pPr>
          </a:lstStyle>
          <a:p>
            <a:endParaRPr dirty="0"/>
          </a:p>
        </p:txBody>
      </p:sp>
      <p:sp>
        <p:nvSpPr>
          <p:cNvPr id="332" name="Google Shape;332;p100"/>
          <p:cNvSpPr txBox="1">
            <a:spLocks noGrp="1"/>
          </p:cNvSpPr>
          <p:nvPr>
            <p:ph type="subTitle" idx="4"/>
          </p:nvPr>
        </p:nvSpPr>
        <p:spPr>
          <a:xfrm>
            <a:off x="1634337" y="6356788"/>
            <a:ext cx="4209900" cy="217200"/>
          </a:xfrm>
          <a:prstGeom prst="rect">
            <a:avLst/>
          </a:prstGeom>
          <a:noFill/>
          <a:ln>
            <a:noFill/>
          </a:ln>
        </p:spPr>
        <p:txBody>
          <a:bodyPr spcFirstLastPara="1" wrap="square" lIns="0" tIns="45700" rIns="91425" bIns="45700" anchor="ctr" anchorCtr="0">
            <a:noAutofit/>
          </a:bodyPr>
          <a:lstStyle>
            <a:lvl1pPr lvl="0" algn="l">
              <a:lnSpc>
                <a:spcPct val="115000"/>
              </a:lnSpc>
              <a:spcBef>
                <a:spcPts val="1000"/>
              </a:spcBef>
              <a:spcAft>
                <a:spcPts val="0"/>
              </a:spcAft>
              <a:buSzPts val="1100"/>
              <a:buNone/>
              <a:defRPr sz="1100" b="0" i="0">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500"/>
              </a:spcBef>
              <a:spcAft>
                <a:spcPts val="0"/>
              </a:spcAft>
              <a:buClr>
                <a:srgbClr val="3F3F3F"/>
              </a:buClr>
              <a:buSzPts val="1100"/>
              <a:buNone/>
              <a:defRPr sz="1100"/>
            </a:lvl2pPr>
            <a:lvl3pPr lvl="2" algn="l">
              <a:lnSpc>
                <a:spcPct val="115000"/>
              </a:lnSpc>
              <a:spcBef>
                <a:spcPts val="500"/>
              </a:spcBef>
              <a:spcAft>
                <a:spcPts val="0"/>
              </a:spcAft>
              <a:buClr>
                <a:srgbClr val="3F3F3F"/>
              </a:buClr>
              <a:buSzPts val="1100"/>
              <a:buNone/>
              <a:defRPr sz="1100"/>
            </a:lvl3pPr>
            <a:lvl4pPr lvl="3" algn="l">
              <a:lnSpc>
                <a:spcPct val="115000"/>
              </a:lnSpc>
              <a:spcBef>
                <a:spcPts val="500"/>
              </a:spcBef>
              <a:spcAft>
                <a:spcPts val="0"/>
              </a:spcAft>
              <a:buClr>
                <a:srgbClr val="3F3F3F"/>
              </a:buClr>
              <a:buSzPts val="1100"/>
              <a:buNone/>
              <a:defRPr sz="1100"/>
            </a:lvl4pPr>
            <a:lvl5pPr lvl="4" algn="l">
              <a:lnSpc>
                <a:spcPct val="115000"/>
              </a:lnSpc>
              <a:spcBef>
                <a:spcPts val="500"/>
              </a:spcBef>
              <a:spcAft>
                <a:spcPts val="0"/>
              </a:spcAft>
              <a:buClr>
                <a:srgbClr val="3F3F3F"/>
              </a:buClr>
              <a:buSzPts val="1100"/>
              <a:buNone/>
              <a:defRPr sz="1100"/>
            </a:lvl5pPr>
            <a:lvl6pPr lvl="5" algn="l">
              <a:lnSpc>
                <a:spcPct val="115000"/>
              </a:lnSpc>
              <a:spcBef>
                <a:spcPts val="500"/>
              </a:spcBef>
              <a:spcAft>
                <a:spcPts val="0"/>
              </a:spcAft>
              <a:buClr>
                <a:srgbClr val="3F3F3F"/>
              </a:buClr>
              <a:buSzPts val="1100"/>
              <a:buNone/>
              <a:defRPr sz="1100"/>
            </a:lvl6pPr>
            <a:lvl7pPr lvl="6" algn="l">
              <a:lnSpc>
                <a:spcPct val="115000"/>
              </a:lnSpc>
              <a:spcBef>
                <a:spcPts val="500"/>
              </a:spcBef>
              <a:spcAft>
                <a:spcPts val="0"/>
              </a:spcAft>
              <a:buClr>
                <a:srgbClr val="3F3F3F"/>
              </a:buClr>
              <a:buSzPts val="1100"/>
              <a:buNone/>
              <a:defRPr sz="1100"/>
            </a:lvl7pPr>
            <a:lvl8pPr lvl="7" algn="l">
              <a:lnSpc>
                <a:spcPct val="115000"/>
              </a:lnSpc>
              <a:spcBef>
                <a:spcPts val="500"/>
              </a:spcBef>
              <a:spcAft>
                <a:spcPts val="0"/>
              </a:spcAft>
              <a:buClr>
                <a:srgbClr val="3F3F3F"/>
              </a:buClr>
              <a:buSzPts val="1100"/>
              <a:buNone/>
              <a:defRPr sz="1100"/>
            </a:lvl8pPr>
            <a:lvl9pPr lvl="8" algn="l">
              <a:lnSpc>
                <a:spcPct val="115000"/>
              </a:lnSpc>
              <a:spcBef>
                <a:spcPts val="500"/>
              </a:spcBef>
              <a:spcAft>
                <a:spcPts val="0"/>
              </a:spcAft>
              <a:buClr>
                <a:srgbClr val="3F3F3F"/>
              </a:buClr>
              <a:buSzPts val="1100"/>
              <a:buNone/>
              <a:defRPr sz="1100"/>
            </a:lvl9pPr>
          </a:lstStyle>
          <a:p>
            <a:endParaRPr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hoto Slide - One Image 1">
  <p:cSld name="Photo Slide - One Image_1">
    <p:bg>
      <p:bgPr>
        <a:solidFill>
          <a:schemeClr val="lt1"/>
        </a:solidFill>
        <a:effectLst/>
      </p:bgPr>
    </p:bg>
    <p:spTree>
      <p:nvGrpSpPr>
        <p:cNvPr id="1" name="Shape 333"/>
        <p:cNvGrpSpPr/>
        <p:nvPr/>
      </p:nvGrpSpPr>
      <p:grpSpPr>
        <a:xfrm>
          <a:off x="0" y="0"/>
          <a:ext cx="0" cy="0"/>
          <a:chOff x="0" y="0"/>
          <a:chExt cx="0" cy="0"/>
        </a:xfrm>
      </p:grpSpPr>
      <p:sp>
        <p:nvSpPr>
          <p:cNvPr id="334" name="Google Shape;334;p101"/>
          <p:cNvSpPr>
            <a:spLocks noGrp="1"/>
          </p:cNvSpPr>
          <p:nvPr>
            <p:ph type="pic" idx="2"/>
          </p:nvPr>
        </p:nvSpPr>
        <p:spPr>
          <a:xfrm>
            <a:off x="4423800" y="1107621"/>
            <a:ext cx="6930000" cy="4950300"/>
          </a:xfrm>
          <a:prstGeom prst="rect">
            <a:avLst/>
          </a:prstGeom>
          <a:noFill/>
          <a:ln>
            <a:noFill/>
          </a:ln>
        </p:spPr>
      </p:sp>
      <p:sp>
        <p:nvSpPr>
          <p:cNvPr id="335" name="Google Shape;335;p101"/>
          <p:cNvSpPr txBox="1">
            <a:spLocks noGrp="1"/>
          </p:cNvSpPr>
          <p:nvPr>
            <p:ph type="sldNum" idx="12"/>
          </p:nvPr>
        </p:nvSpPr>
        <p:spPr>
          <a:xfrm>
            <a:off x="8610600" y="6282824"/>
            <a:ext cx="2743200" cy="365100"/>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panose="020F0502020204030203" pitchFamily="34" charset="0"/>
                <a:ea typeface="Lato" panose="020F0502020204030203" pitchFamily="34" charset="0"/>
                <a:cs typeface="Lato" panose="020F0502020204030203" pitchFamily="34" charset="0"/>
                <a:sym typeface="Lato"/>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9pPr>
          </a:lstStyle>
          <a:p>
            <a:fld id="{00000000-1234-1234-1234-123412341234}" type="slidenum">
              <a:rPr lang="en-US" smtClean="0"/>
              <a:pPr/>
              <a:t>‹#›</a:t>
            </a:fld>
            <a:endParaRPr lang="en-US" dirty="0"/>
          </a:p>
        </p:txBody>
      </p:sp>
      <p:sp>
        <p:nvSpPr>
          <p:cNvPr id="336" name="Google Shape;336;p101"/>
          <p:cNvSpPr txBox="1">
            <a:spLocks noGrp="1"/>
          </p:cNvSpPr>
          <p:nvPr>
            <p:ph type="title"/>
          </p:nvPr>
        </p:nvSpPr>
        <p:spPr>
          <a:xfrm>
            <a:off x="800099" y="266701"/>
            <a:ext cx="10596900" cy="632100"/>
          </a:xfrm>
          <a:prstGeom prst="rect">
            <a:avLst/>
          </a:prstGeom>
          <a:noFill/>
          <a:ln>
            <a:noFill/>
          </a:ln>
        </p:spPr>
        <p:txBody>
          <a:bodyPr spcFirstLastPara="1" wrap="square" lIns="0" tIns="45700" rIns="91425" bIns="45700" anchor="b" anchorCtr="0">
            <a:normAutofit/>
          </a:bodyPr>
          <a:lstStyle>
            <a:lvl1pPr lvl="0" algn="l">
              <a:lnSpc>
                <a:spcPct val="90000"/>
              </a:lnSpc>
              <a:spcBef>
                <a:spcPts val="0"/>
              </a:spcBef>
              <a:spcAft>
                <a:spcPts val="0"/>
              </a:spcAft>
              <a:buClr>
                <a:srgbClr val="8C1515"/>
              </a:buClr>
              <a:buSzPts val="3200"/>
              <a:buFont typeface="Lato"/>
              <a:buNone/>
              <a:defRPr sz="3200" b="0" i="0">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cxnSp>
        <p:nvCxnSpPr>
          <p:cNvPr id="337" name="Google Shape;337;p101"/>
          <p:cNvCxnSpPr/>
          <p:nvPr/>
        </p:nvCxnSpPr>
        <p:spPr>
          <a:xfrm>
            <a:off x="800100" y="927135"/>
            <a:ext cx="10553700" cy="0"/>
          </a:xfrm>
          <a:prstGeom prst="straightConnector1">
            <a:avLst/>
          </a:prstGeom>
          <a:noFill/>
          <a:ln w="9525" cap="flat" cmpd="sng">
            <a:solidFill>
              <a:srgbClr val="8C1515"/>
            </a:solidFill>
            <a:prstDash val="solid"/>
            <a:miter lim="800000"/>
            <a:headEnd type="none" w="sm" len="sm"/>
            <a:tailEnd type="none" w="sm" len="sm"/>
          </a:ln>
        </p:spPr>
      </p:cxnSp>
      <p:sp>
        <p:nvSpPr>
          <p:cNvPr id="338" name="Google Shape;338;p101"/>
          <p:cNvSpPr txBox="1">
            <a:spLocks noGrp="1"/>
          </p:cNvSpPr>
          <p:nvPr>
            <p:ph type="subTitle" idx="1"/>
          </p:nvPr>
        </p:nvSpPr>
        <p:spPr>
          <a:xfrm>
            <a:off x="800100" y="3042888"/>
            <a:ext cx="3391800" cy="565800"/>
          </a:xfrm>
          <a:prstGeom prst="rect">
            <a:avLst/>
          </a:prstGeom>
          <a:noFill/>
          <a:ln>
            <a:noFill/>
          </a:ln>
        </p:spPr>
        <p:txBody>
          <a:bodyPr spcFirstLastPara="1" wrap="square" lIns="0" tIns="45700" rIns="91425" bIns="45700" anchor="t" anchorCtr="0">
            <a:noAutofit/>
          </a:bodyPr>
          <a:lstStyle>
            <a:lvl1pPr lvl="0" algn="l">
              <a:lnSpc>
                <a:spcPct val="115000"/>
              </a:lnSpc>
              <a:spcBef>
                <a:spcPts val="1000"/>
              </a:spcBef>
              <a:spcAft>
                <a:spcPts val="0"/>
              </a:spcAft>
              <a:buClr>
                <a:srgbClr val="B83A4B"/>
              </a:buClr>
              <a:buSzPts val="2000"/>
              <a:buNone/>
              <a:defRPr sz="2000" b="0" i="0">
                <a:solidFill>
                  <a:srgbClr val="B83A4B"/>
                </a:solidFill>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500"/>
              </a:spcBef>
              <a:spcAft>
                <a:spcPts val="0"/>
              </a:spcAft>
              <a:buSzPts val="1792"/>
              <a:buNone/>
              <a:defRPr/>
            </a:lvl2pPr>
            <a:lvl3pPr lvl="2" algn="l">
              <a:lnSpc>
                <a:spcPct val="115000"/>
              </a:lnSpc>
              <a:spcBef>
                <a:spcPts val="500"/>
              </a:spcBef>
              <a:spcAft>
                <a:spcPts val="0"/>
              </a:spcAft>
              <a:buSzPts val="1760"/>
              <a:buNone/>
              <a:defRPr/>
            </a:lvl3pPr>
            <a:lvl4pPr lvl="3" algn="l">
              <a:lnSpc>
                <a:spcPct val="115000"/>
              </a:lnSpc>
              <a:spcBef>
                <a:spcPts val="500"/>
              </a:spcBef>
              <a:spcAft>
                <a:spcPts val="0"/>
              </a:spcAft>
              <a:buSzPts val="1568"/>
              <a:buNone/>
              <a:defRPr/>
            </a:lvl4pPr>
            <a:lvl5pPr lvl="4" algn="l">
              <a:lnSpc>
                <a:spcPct val="115000"/>
              </a:lnSpc>
              <a:spcBef>
                <a:spcPts val="500"/>
              </a:spcBef>
              <a:spcAft>
                <a:spcPts val="0"/>
              </a:spcAft>
              <a:buSzPts val="1568"/>
              <a:buNone/>
              <a:defRPr/>
            </a:lvl5pPr>
            <a:lvl6pPr lvl="5" algn="l">
              <a:lnSpc>
                <a:spcPct val="115000"/>
              </a:lnSpc>
              <a:spcBef>
                <a:spcPts val="500"/>
              </a:spcBef>
              <a:spcAft>
                <a:spcPts val="0"/>
              </a:spcAft>
              <a:buSzPts val="1200"/>
              <a:buNone/>
              <a:defRPr/>
            </a:lvl6pPr>
            <a:lvl7pPr lvl="6" algn="l">
              <a:lnSpc>
                <a:spcPct val="115000"/>
              </a:lnSpc>
              <a:spcBef>
                <a:spcPts val="500"/>
              </a:spcBef>
              <a:spcAft>
                <a:spcPts val="0"/>
              </a:spcAft>
              <a:buSzPts val="1200"/>
              <a:buNone/>
              <a:defRPr/>
            </a:lvl7pPr>
            <a:lvl8pPr lvl="7" algn="l">
              <a:lnSpc>
                <a:spcPct val="115000"/>
              </a:lnSpc>
              <a:spcBef>
                <a:spcPts val="500"/>
              </a:spcBef>
              <a:spcAft>
                <a:spcPts val="0"/>
              </a:spcAft>
              <a:buSzPts val="1200"/>
              <a:buNone/>
              <a:defRPr/>
            </a:lvl8pPr>
            <a:lvl9pPr lvl="8" algn="l">
              <a:lnSpc>
                <a:spcPct val="115000"/>
              </a:lnSpc>
              <a:spcBef>
                <a:spcPts val="500"/>
              </a:spcBef>
              <a:spcAft>
                <a:spcPts val="0"/>
              </a:spcAft>
              <a:buSzPts val="1200"/>
              <a:buNone/>
              <a:defRPr/>
            </a:lvl9pPr>
          </a:lstStyle>
          <a:p>
            <a:endParaRPr dirty="0"/>
          </a:p>
        </p:txBody>
      </p:sp>
      <p:sp>
        <p:nvSpPr>
          <p:cNvPr id="339" name="Google Shape;339;p101"/>
          <p:cNvSpPr txBox="1">
            <a:spLocks noGrp="1"/>
          </p:cNvSpPr>
          <p:nvPr>
            <p:ph type="subTitle" idx="3"/>
          </p:nvPr>
        </p:nvSpPr>
        <p:spPr>
          <a:xfrm>
            <a:off x="810444" y="3490574"/>
            <a:ext cx="3609900" cy="632100"/>
          </a:xfrm>
          <a:prstGeom prst="rect">
            <a:avLst/>
          </a:prstGeom>
          <a:noFill/>
          <a:ln>
            <a:noFill/>
          </a:ln>
        </p:spPr>
        <p:txBody>
          <a:bodyPr spcFirstLastPara="1" wrap="square" lIns="0" tIns="45700" rIns="91425" bIns="45700" anchor="t" anchorCtr="0">
            <a:noAutofit/>
          </a:bodyPr>
          <a:lstStyle>
            <a:lvl1pPr lvl="0" algn="l">
              <a:lnSpc>
                <a:spcPct val="115000"/>
              </a:lnSpc>
              <a:spcBef>
                <a:spcPts val="1000"/>
              </a:spcBef>
              <a:spcAft>
                <a:spcPts val="0"/>
              </a:spcAft>
              <a:buSzPts val="1400"/>
              <a:buNone/>
              <a:defRPr sz="1400" b="0" i="0">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500"/>
              </a:spcBef>
              <a:spcAft>
                <a:spcPts val="0"/>
              </a:spcAft>
              <a:buSzPts val="1792"/>
              <a:buNone/>
              <a:defRPr/>
            </a:lvl2pPr>
            <a:lvl3pPr lvl="2" algn="l">
              <a:lnSpc>
                <a:spcPct val="115000"/>
              </a:lnSpc>
              <a:spcBef>
                <a:spcPts val="500"/>
              </a:spcBef>
              <a:spcAft>
                <a:spcPts val="0"/>
              </a:spcAft>
              <a:buSzPts val="1760"/>
              <a:buNone/>
              <a:defRPr/>
            </a:lvl3pPr>
            <a:lvl4pPr lvl="3" algn="l">
              <a:lnSpc>
                <a:spcPct val="115000"/>
              </a:lnSpc>
              <a:spcBef>
                <a:spcPts val="500"/>
              </a:spcBef>
              <a:spcAft>
                <a:spcPts val="0"/>
              </a:spcAft>
              <a:buSzPts val="1568"/>
              <a:buNone/>
              <a:defRPr/>
            </a:lvl4pPr>
            <a:lvl5pPr lvl="4" algn="l">
              <a:lnSpc>
                <a:spcPct val="115000"/>
              </a:lnSpc>
              <a:spcBef>
                <a:spcPts val="500"/>
              </a:spcBef>
              <a:spcAft>
                <a:spcPts val="0"/>
              </a:spcAft>
              <a:buSzPts val="1568"/>
              <a:buNone/>
              <a:defRPr/>
            </a:lvl5pPr>
            <a:lvl6pPr lvl="5" algn="l">
              <a:lnSpc>
                <a:spcPct val="115000"/>
              </a:lnSpc>
              <a:spcBef>
                <a:spcPts val="500"/>
              </a:spcBef>
              <a:spcAft>
                <a:spcPts val="0"/>
              </a:spcAft>
              <a:buSzPts val="1200"/>
              <a:buNone/>
              <a:defRPr/>
            </a:lvl6pPr>
            <a:lvl7pPr lvl="6" algn="l">
              <a:lnSpc>
                <a:spcPct val="115000"/>
              </a:lnSpc>
              <a:spcBef>
                <a:spcPts val="500"/>
              </a:spcBef>
              <a:spcAft>
                <a:spcPts val="0"/>
              </a:spcAft>
              <a:buSzPts val="1200"/>
              <a:buNone/>
              <a:defRPr/>
            </a:lvl7pPr>
            <a:lvl8pPr lvl="7" algn="l">
              <a:lnSpc>
                <a:spcPct val="115000"/>
              </a:lnSpc>
              <a:spcBef>
                <a:spcPts val="500"/>
              </a:spcBef>
              <a:spcAft>
                <a:spcPts val="0"/>
              </a:spcAft>
              <a:buSzPts val="1200"/>
              <a:buNone/>
              <a:defRPr/>
            </a:lvl8pPr>
            <a:lvl9pPr lvl="8" algn="l">
              <a:lnSpc>
                <a:spcPct val="115000"/>
              </a:lnSpc>
              <a:spcBef>
                <a:spcPts val="500"/>
              </a:spcBef>
              <a:spcAft>
                <a:spcPts val="0"/>
              </a:spcAft>
              <a:buSzPts val="1200"/>
              <a:buNone/>
              <a:defRPr/>
            </a:lvl9pPr>
          </a:lstStyle>
          <a:p>
            <a:endParaRPr dirty="0"/>
          </a:p>
        </p:txBody>
      </p:sp>
      <p:sp>
        <p:nvSpPr>
          <p:cNvPr id="340" name="Google Shape;340;p101"/>
          <p:cNvSpPr txBox="1">
            <a:spLocks noGrp="1"/>
          </p:cNvSpPr>
          <p:nvPr>
            <p:ph type="subTitle" idx="4"/>
          </p:nvPr>
        </p:nvSpPr>
        <p:spPr>
          <a:xfrm>
            <a:off x="1634337" y="6356788"/>
            <a:ext cx="4209900" cy="217200"/>
          </a:xfrm>
          <a:prstGeom prst="rect">
            <a:avLst/>
          </a:prstGeom>
          <a:noFill/>
          <a:ln>
            <a:noFill/>
          </a:ln>
        </p:spPr>
        <p:txBody>
          <a:bodyPr spcFirstLastPara="1" wrap="square" lIns="0" tIns="45700" rIns="91425" bIns="45700" anchor="ctr" anchorCtr="0">
            <a:noAutofit/>
          </a:bodyPr>
          <a:lstStyle>
            <a:lvl1pPr lvl="0" algn="l">
              <a:lnSpc>
                <a:spcPct val="115000"/>
              </a:lnSpc>
              <a:spcBef>
                <a:spcPts val="1000"/>
              </a:spcBef>
              <a:spcAft>
                <a:spcPts val="0"/>
              </a:spcAft>
              <a:buSzPts val="1100"/>
              <a:buNone/>
              <a:defRPr sz="1100" b="0" i="0">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500"/>
              </a:spcBef>
              <a:spcAft>
                <a:spcPts val="0"/>
              </a:spcAft>
              <a:buClr>
                <a:srgbClr val="3F3F3F"/>
              </a:buClr>
              <a:buSzPts val="1100"/>
              <a:buNone/>
              <a:defRPr sz="1100"/>
            </a:lvl2pPr>
            <a:lvl3pPr lvl="2" algn="l">
              <a:lnSpc>
                <a:spcPct val="115000"/>
              </a:lnSpc>
              <a:spcBef>
                <a:spcPts val="500"/>
              </a:spcBef>
              <a:spcAft>
                <a:spcPts val="0"/>
              </a:spcAft>
              <a:buClr>
                <a:srgbClr val="3F3F3F"/>
              </a:buClr>
              <a:buSzPts val="1100"/>
              <a:buNone/>
              <a:defRPr sz="1100"/>
            </a:lvl3pPr>
            <a:lvl4pPr lvl="3" algn="l">
              <a:lnSpc>
                <a:spcPct val="115000"/>
              </a:lnSpc>
              <a:spcBef>
                <a:spcPts val="500"/>
              </a:spcBef>
              <a:spcAft>
                <a:spcPts val="0"/>
              </a:spcAft>
              <a:buClr>
                <a:srgbClr val="3F3F3F"/>
              </a:buClr>
              <a:buSzPts val="1100"/>
              <a:buNone/>
              <a:defRPr sz="1100"/>
            </a:lvl4pPr>
            <a:lvl5pPr lvl="4" algn="l">
              <a:lnSpc>
                <a:spcPct val="115000"/>
              </a:lnSpc>
              <a:spcBef>
                <a:spcPts val="500"/>
              </a:spcBef>
              <a:spcAft>
                <a:spcPts val="0"/>
              </a:spcAft>
              <a:buClr>
                <a:srgbClr val="3F3F3F"/>
              </a:buClr>
              <a:buSzPts val="1100"/>
              <a:buNone/>
              <a:defRPr sz="1100"/>
            </a:lvl5pPr>
            <a:lvl6pPr lvl="5" algn="l">
              <a:lnSpc>
                <a:spcPct val="115000"/>
              </a:lnSpc>
              <a:spcBef>
                <a:spcPts val="500"/>
              </a:spcBef>
              <a:spcAft>
                <a:spcPts val="0"/>
              </a:spcAft>
              <a:buClr>
                <a:srgbClr val="3F3F3F"/>
              </a:buClr>
              <a:buSzPts val="1100"/>
              <a:buNone/>
              <a:defRPr sz="1100"/>
            </a:lvl6pPr>
            <a:lvl7pPr lvl="6" algn="l">
              <a:lnSpc>
                <a:spcPct val="115000"/>
              </a:lnSpc>
              <a:spcBef>
                <a:spcPts val="500"/>
              </a:spcBef>
              <a:spcAft>
                <a:spcPts val="0"/>
              </a:spcAft>
              <a:buClr>
                <a:srgbClr val="3F3F3F"/>
              </a:buClr>
              <a:buSzPts val="1100"/>
              <a:buNone/>
              <a:defRPr sz="1100"/>
            </a:lvl7pPr>
            <a:lvl8pPr lvl="7" algn="l">
              <a:lnSpc>
                <a:spcPct val="115000"/>
              </a:lnSpc>
              <a:spcBef>
                <a:spcPts val="500"/>
              </a:spcBef>
              <a:spcAft>
                <a:spcPts val="0"/>
              </a:spcAft>
              <a:buClr>
                <a:srgbClr val="3F3F3F"/>
              </a:buClr>
              <a:buSzPts val="1100"/>
              <a:buNone/>
              <a:defRPr sz="1100"/>
            </a:lvl8pPr>
            <a:lvl9pPr lvl="8" algn="l">
              <a:lnSpc>
                <a:spcPct val="115000"/>
              </a:lnSpc>
              <a:spcBef>
                <a:spcPts val="500"/>
              </a:spcBef>
              <a:spcAft>
                <a:spcPts val="0"/>
              </a:spcAft>
              <a:buClr>
                <a:srgbClr val="3F3F3F"/>
              </a:buClr>
              <a:buSzPts val="1100"/>
              <a:buNone/>
              <a:defRPr sz="1100"/>
            </a:lvl9pPr>
          </a:lstStyle>
          <a:p>
            <a:endParaRPr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hoto Slide - 2 Images">
  <p:cSld name="Photo Slide - 2 Images">
    <p:bg>
      <p:bgPr>
        <a:solidFill>
          <a:schemeClr val="lt1"/>
        </a:solidFill>
        <a:effectLst/>
      </p:bgPr>
    </p:bg>
    <p:spTree>
      <p:nvGrpSpPr>
        <p:cNvPr id="1" name="Shape 341"/>
        <p:cNvGrpSpPr/>
        <p:nvPr/>
      </p:nvGrpSpPr>
      <p:grpSpPr>
        <a:xfrm>
          <a:off x="0" y="0"/>
          <a:ext cx="0" cy="0"/>
          <a:chOff x="0" y="0"/>
          <a:chExt cx="0" cy="0"/>
        </a:xfrm>
      </p:grpSpPr>
      <p:sp>
        <p:nvSpPr>
          <p:cNvPr id="342" name="Google Shape;342;p102"/>
          <p:cNvSpPr>
            <a:spLocks noGrp="1"/>
          </p:cNvSpPr>
          <p:nvPr>
            <p:ph type="pic" idx="2"/>
          </p:nvPr>
        </p:nvSpPr>
        <p:spPr>
          <a:xfrm>
            <a:off x="800100" y="1107622"/>
            <a:ext cx="5143050" cy="3190048"/>
          </a:xfrm>
          <a:prstGeom prst="rect">
            <a:avLst/>
          </a:prstGeom>
          <a:noFill/>
          <a:ln>
            <a:noFill/>
          </a:ln>
        </p:spPr>
      </p:sp>
      <p:sp>
        <p:nvSpPr>
          <p:cNvPr id="343" name="Google Shape;343;p102"/>
          <p:cNvSpPr>
            <a:spLocks noGrp="1"/>
          </p:cNvSpPr>
          <p:nvPr>
            <p:ph type="pic" idx="3"/>
          </p:nvPr>
        </p:nvSpPr>
        <p:spPr>
          <a:xfrm>
            <a:off x="6229939" y="1107620"/>
            <a:ext cx="5123861" cy="3190049"/>
          </a:xfrm>
          <a:prstGeom prst="rect">
            <a:avLst/>
          </a:prstGeom>
          <a:noFill/>
          <a:ln>
            <a:noFill/>
          </a:ln>
        </p:spPr>
      </p:sp>
      <p:sp>
        <p:nvSpPr>
          <p:cNvPr id="344" name="Google Shape;344;p102"/>
          <p:cNvSpPr txBox="1">
            <a:spLocks noGrp="1"/>
          </p:cNvSpPr>
          <p:nvPr>
            <p:ph type="sldNum" idx="12"/>
          </p:nvPr>
        </p:nvSpPr>
        <p:spPr>
          <a:xfrm>
            <a:off x="8610600" y="6282824"/>
            <a:ext cx="2743200" cy="365125"/>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panose="020F0502020204030203" pitchFamily="34" charset="0"/>
                <a:ea typeface="Lato" panose="020F0502020204030203" pitchFamily="34" charset="0"/>
                <a:cs typeface="Lato" panose="020F0502020204030203" pitchFamily="34" charset="0"/>
                <a:sym typeface="Lato"/>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9pPr>
          </a:lstStyle>
          <a:p>
            <a:fld id="{00000000-1234-1234-1234-123412341234}" type="slidenum">
              <a:rPr lang="en-US" smtClean="0"/>
              <a:pPr/>
              <a:t>‹#›</a:t>
            </a:fld>
            <a:endParaRPr lang="en-US" dirty="0"/>
          </a:p>
        </p:txBody>
      </p:sp>
      <p:sp>
        <p:nvSpPr>
          <p:cNvPr id="345" name="Google Shape;345;p102"/>
          <p:cNvSpPr txBox="1">
            <a:spLocks noGrp="1"/>
          </p:cNvSpPr>
          <p:nvPr>
            <p:ph type="title"/>
          </p:nvPr>
        </p:nvSpPr>
        <p:spPr>
          <a:xfrm>
            <a:off x="800099" y="266701"/>
            <a:ext cx="10596995" cy="632152"/>
          </a:xfrm>
          <a:prstGeom prst="rect">
            <a:avLst/>
          </a:prstGeom>
          <a:noFill/>
          <a:ln>
            <a:noFill/>
          </a:ln>
        </p:spPr>
        <p:txBody>
          <a:bodyPr spcFirstLastPara="1" wrap="square" lIns="0" tIns="45700" rIns="91425" bIns="45700" anchor="b" anchorCtr="0">
            <a:normAutofit/>
          </a:bodyPr>
          <a:lstStyle>
            <a:lvl1pPr lvl="0" algn="l">
              <a:lnSpc>
                <a:spcPct val="90000"/>
              </a:lnSpc>
              <a:spcBef>
                <a:spcPts val="0"/>
              </a:spcBef>
              <a:spcAft>
                <a:spcPts val="0"/>
              </a:spcAft>
              <a:buClr>
                <a:srgbClr val="8C1515"/>
              </a:buClr>
              <a:buSzPts val="3200"/>
              <a:buFont typeface="Lato"/>
              <a:buNone/>
              <a:defRPr sz="3200" b="0" i="0">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cxnSp>
        <p:nvCxnSpPr>
          <p:cNvPr id="346" name="Google Shape;346;p102"/>
          <p:cNvCxnSpPr/>
          <p:nvPr/>
        </p:nvCxnSpPr>
        <p:spPr>
          <a:xfrm>
            <a:off x="800100" y="927135"/>
            <a:ext cx="10553700" cy="0"/>
          </a:xfrm>
          <a:prstGeom prst="straightConnector1">
            <a:avLst/>
          </a:prstGeom>
          <a:noFill/>
          <a:ln w="9525" cap="flat" cmpd="sng">
            <a:solidFill>
              <a:srgbClr val="8C1515"/>
            </a:solidFill>
            <a:prstDash val="solid"/>
            <a:miter lim="800000"/>
            <a:headEnd type="none" w="sm" len="sm"/>
            <a:tailEnd type="none" w="sm" len="sm"/>
          </a:ln>
        </p:spPr>
      </p:cxnSp>
      <p:sp>
        <p:nvSpPr>
          <p:cNvPr id="347" name="Google Shape;347;p102"/>
          <p:cNvSpPr txBox="1">
            <a:spLocks noGrp="1"/>
          </p:cNvSpPr>
          <p:nvPr>
            <p:ph type="subTitle" idx="1"/>
          </p:nvPr>
        </p:nvSpPr>
        <p:spPr>
          <a:xfrm>
            <a:off x="1634337" y="6356788"/>
            <a:ext cx="4209900" cy="217200"/>
          </a:xfrm>
          <a:prstGeom prst="rect">
            <a:avLst/>
          </a:prstGeom>
          <a:noFill/>
          <a:ln>
            <a:noFill/>
          </a:ln>
        </p:spPr>
        <p:txBody>
          <a:bodyPr spcFirstLastPara="1" wrap="square" lIns="0" tIns="45700" rIns="91425" bIns="45700" anchor="ctr" anchorCtr="0">
            <a:noAutofit/>
          </a:bodyPr>
          <a:lstStyle>
            <a:lvl1pPr lvl="0" algn="l">
              <a:lnSpc>
                <a:spcPct val="115000"/>
              </a:lnSpc>
              <a:spcBef>
                <a:spcPts val="1000"/>
              </a:spcBef>
              <a:spcAft>
                <a:spcPts val="0"/>
              </a:spcAft>
              <a:buSzPts val="1100"/>
              <a:buNone/>
              <a:defRPr sz="1100" b="0" i="0">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500"/>
              </a:spcBef>
              <a:spcAft>
                <a:spcPts val="0"/>
              </a:spcAft>
              <a:buClr>
                <a:srgbClr val="3F3F3F"/>
              </a:buClr>
              <a:buSzPts val="1100"/>
              <a:buNone/>
              <a:defRPr sz="1100"/>
            </a:lvl2pPr>
            <a:lvl3pPr lvl="2" algn="l">
              <a:lnSpc>
                <a:spcPct val="115000"/>
              </a:lnSpc>
              <a:spcBef>
                <a:spcPts val="500"/>
              </a:spcBef>
              <a:spcAft>
                <a:spcPts val="0"/>
              </a:spcAft>
              <a:buClr>
                <a:srgbClr val="3F3F3F"/>
              </a:buClr>
              <a:buSzPts val="1100"/>
              <a:buNone/>
              <a:defRPr sz="1100"/>
            </a:lvl3pPr>
            <a:lvl4pPr lvl="3" algn="l">
              <a:lnSpc>
                <a:spcPct val="115000"/>
              </a:lnSpc>
              <a:spcBef>
                <a:spcPts val="500"/>
              </a:spcBef>
              <a:spcAft>
                <a:spcPts val="0"/>
              </a:spcAft>
              <a:buClr>
                <a:srgbClr val="3F3F3F"/>
              </a:buClr>
              <a:buSzPts val="1100"/>
              <a:buNone/>
              <a:defRPr sz="1100"/>
            </a:lvl4pPr>
            <a:lvl5pPr lvl="4" algn="l">
              <a:lnSpc>
                <a:spcPct val="115000"/>
              </a:lnSpc>
              <a:spcBef>
                <a:spcPts val="500"/>
              </a:spcBef>
              <a:spcAft>
                <a:spcPts val="0"/>
              </a:spcAft>
              <a:buClr>
                <a:srgbClr val="3F3F3F"/>
              </a:buClr>
              <a:buSzPts val="1100"/>
              <a:buNone/>
              <a:defRPr sz="1100"/>
            </a:lvl5pPr>
            <a:lvl6pPr lvl="5" algn="l">
              <a:lnSpc>
                <a:spcPct val="115000"/>
              </a:lnSpc>
              <a:spcBef>
                <a:spcPts val="500"/>
              </a:spcBef>
              <a:spcAft>
                <a:spcPts val="0"/>
              </a:spcAft>
              <a:buClr>
                <a:srgbClr val="3F3F3F"/>
              </a:buClr>
              <a:buSzPts val="1100"/>
              <a:buNone/>
              <a:defRPr sz="1100"/>
            </a:lvl6pPr>
            <a:lvl7pPr lvl="6" algn="l">
              <a:lnSpc>
                <a:spcPct val="115000"/>
              </a:lnSpc>
              <a:spcBef>
                <a:spcPts val="500"/>
              </a:spcBef>
              <a:spcAft>
                <a:spcPts val="0"/>
              </a:spcAft>
              <a:buClr>
                <a:srgbClr val="3F3F3F"/>
              </a:buClr>
              <a:buSzPts val="1100"/>
              <a:buNone/>
              <a:defRPr sz="1100"/>
            </a:lvl7pPr>
            <a:lvl8pPr lvl="7" algn="l">
              <a:lnSpc>
                <a:spcPct val="115000"/>
              </a:lnSpc>
              <a:spcBef>
                <a:spcPts val="500"/>
              </a:spcBef>
              <a:spcAft>
                <a:spcPts val="0"/>
              </a:spcAft>
              <a:buClr>
                <a:srgbClr val="3F3F3F"/>
              </a:buClr>
              <a:buSzPts val="1100"/>
              <a:buNone/>
              <a:defRPr sz="1100"/>
            </a:lvl8pPr>
            <a:lvl9pPr lvl="8" algn="l">
              <a:lnSpc>
                <a:spcPct val="115000"/>
              </a:lnSpc>
              <a:spcBef>
                <a:spcPts val="500"/>
              </a:spcBef>
              <a:spcAft>
                <a:spcPts val="0"/>
              </a:spcAft>
              <a:buClr>
                <a:srgbClr val="3F3F3F"/>
              </a:buClr>
              <a:buSzPts val="1100"/>
              <a:buNone/>
              <a:defRPr sz="1100"/>
            </a:lvl9pPr>
          </a:lstStyle>
          <a:p>
            <a:endParaRPr dirty="0"/>
          </a:p>
        </p:txBody>
      </p:sp>
      <p:sp>
        <p:nvSpPr>
          <p:cNvPr id="348" name="Google Shape;348;p102"/>
          <p:cNvSpPr txBox="1">
            <a:spLocks noGrp="1"/>
          </p:cNvSpPr>
          <p:nvPr>
            <p:ph type="subTitle" idx="4"/>
          </p:nvPr>
        </p:nvSpPr>
        <p:spPr>
          <a:xfrm>
            <a:off x="804474" y="4913801"/>
            <a:ext cx="5128500" cy="632100"/>
          </a:xfrm>
          <a:prstGeom prst="rect">
            <a:avLst/>
          </a:prstGeom>
          <a:noFill/>
          <a:ln>
            <a:noFill/>
          </a:ln>
        </p:spPr>
        <p:txBody>
          <a:bodyPr spcFirstLastPara="1" wrap="square" lIns="0" tIns="45700" rIns="91425" bIns="45700" anchor="t" anchorCtr="0">
            <a:noAutofit/>
          </a:bodyPr>
          <a:lstStyle>
            <a:lvl1pPr lvl="0" algn="l">
              <a:lnSpc>
                <a:spcPct val="115000"/>
              </a:lnSpc>
              <a:spcBef>
                <a:spcPts val="1000"/>
              </a:spcBef>
              <a:spcAft>
                <a:spcPts val="0"/>
              </a:spcAft>
              <a:buSzPts val="1400"/>
              <a:buNone/>
              <a:defRPr sz="1400" b="0" i="0">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500"/>
              </a:spcBef>
              <a:spcAft>
                <a:spcPts val="0"/>
              </a:spcAft>
              <a:buSzPts val="1792"/>
              <a:buNone/>
              <a:defRPr/>
            </a:lvl2pPr>
            <a:lvl3pPr lvl="2" algn="l">
              <a:lnSpc>
                <a:spcPct val="115000"/>
              </a:lnSpc>
              <a:spcBef>
                <a:spcPts val="500"/>
              </a:spcBef>
              <a:spcAft>
                <a:spcPts val="0"/>
              </a:spcAft>
              <a:buSzPts val="1760"/>
              <a:buNone/>
              <a:defRPr/>
            </a:lvl3pPr>
            <a:lvl4pPr lvl="3" algn="l">
              <a:lnSpc>
                <a:spcPct val="115000"/>
              </a:lnSpc>
              <a:spcBef>
                <a:spcPts val="500"/>
              </a:spcBef>
              <a:spcAft>
                <a:spcPts val="0"/>
              </a:spcAft>
              <a:buSzPts val="1568"/>
              <a:buNone/>
              <a:defRPr/>
            </a:lvl4pPr>
            <a:lvl5pPr lvl="4" algn="l">
              <a:lnSpc>
                <a:spcPct val="115000"/>
              </a:lnSpc>
              <a:spcBef>
                <a:spcPts val="500"/>
              </a:spcBef>
              <a:spcAft>
                <a:spcPts val="0"/>
              </a:spcAft>
              <a:buSzPts val="1568"/>
              <a:buNone/>
              <a:defRPr/>
            </a:lvl5pPr>
            <a:lvl6pPr lvl="5" algn="l">
              <a:lnSpc>
                <a:spcPct val="115000"/>
              </a:lnSpc>
              <a:spcBef>
                <a:spcPts val="500"/>
              </a:spcBef>
              <a:spcAft>
                <a:spcPts val="0"/>
              </a:spcAft>
              <a:buSzPts val="1200"/>
              <a:buNone/>
              <a:defRPr/>
            </a:lvl6pPr>
            <a:lvl7pPr lvl="6" algn="l">
              <a:lnSpc>
                <a:spcPct val="115000"/>
              </a:lnSpc>
              <a:spcBef>
                <a:spcPts val="500"/>
              </a:spcBef>
              <a:spcAft>
                <a:spcPts val="0"/>
              </a:spcAft>
              <a:buSzPts val="1200"/>
              <a:buNone/>
              <a:defRPr/>
            </a:lvl7pPr>
            <a:lvl8pPr lvl="7" algn="l">
              <a:lnSpc>
                <a:spcPct val="115000"/>
              </a:lnSpc>
              <a:spcBef>
                <a:spcPts val="500"/>
              </a:spcBef>
              <a:spcAft>
                <a:spcPts val="0"/>
              </a:spcAft>
              <a:buSzPts val="1200"/>
              <a:buNone/>
              <a:defRPr/>
            </a:lvl8pPr>
            <a:lvl9pPr lvl="8" algn="l">
              <a:lnSpc>
                <a:spcPct val="115000"/>
              </a:lnSpc>
              <a:spcBef>
                <a:spcPts val="500"/>
              </a:spcBef>
              <a:spcAft>
                <a:spcPts val="0"/>
              </a:spcAft>
              <a:buSzPts val="1200"/>
              <a:buNone/>
              <a:defRPr/>
            </a:lvl9pPr>
          </a:lstStyle>
          <a:p>
            <a:endParaRPr dirty="0"/>
          </a:p>
        </p:txBody>
      </p:sp>
      <p:sp>
        <p:nvSpPr>
          <p:cNvPr id="349" name="Google Shape;349;p102"/>
          <p:cNvSpPr txBox="1">
            <a:spLocks noGrp="1"/>
          </p:cNvSpPr>
          <p:nvPr>
            <p:ph type="subTitle" idx="5"/>
          </p:nvPr>
        </p:nvSpPr>
        <p:spPr>
          <a:xfrm>
            <a:off x="789779" y="4452408"/>
            <a:ext cx="5128500" cy="632100"/>
          </a:xfrm>
          <a:prstGeom prst="rect">
            <a:avLst/>
          </a:prstGeom>
          <a:noFill/>
          <a:ln>
            <a:noFill/>
          </a:ln>
        </p:spPr>
        <p:txBody>
          <a:bodyPr spcFirstLastPara="1" wrap="square" lIns="0" tIns="45700" rIns="91425" bIns="45700" anchor="t" anchorCtr="0">
            <a:noAutofit/>
          </a:bodyPr>
          <a:lstStyle>
            <a:lvl1pPr lvl="0" algn="l">
              <a:lnSpc>
                <a:spcPct val="115000"/>
              </a:lnSpc>
              <a:spcBef>
                <a:spcPts val="1000"/>
              </a:spcBef>
              <a:spcAft>
                <a:spcPts val="0"/>
              </a:spcAft>
              <a:buClr>
                <a:srgbClr val="B83A4B"/>
              </a:buClr>
              <a:buSzPts val="2000"/>
              <a:buNone/>
              <a:defRPr sz="2000" b="0" i="0">
                <a:solidFill>
                  <a:srgbClr val="B83A4B"/>
                </a:solidFill>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500"/>
              </a:spcBef>
              <a:spcAft>
                <a:spcPts val="0"/>
              </a:spcAft>
              <a:buSzPts val="2000"/>
              <a:buNone/>
              <a:defRPr sz="2000">
                <a:solidFill>
                  <a:srgbClr val="B83A4B"/>
                </a:solidFill>
              </a:defRPr>
            </a:lvl2pPr>
            <a:lvl3pPr lvl="2" algn="l">
              <a:lnSpc>
                <a:spcPct val="115000"/>
              </a:lnSpc>
              <a:spcBef>
                <a:spcPts val="500"/>
              </a:spcBef>
              <a:spcAft>
                <a:spcPts val="0"/>
              </a:spcAft>
              <a:buSzPts val="2000"/>
              <a:buNone/>
              <a:defRPr sz="2000">
                <a:solidFill>
                  <a:srgbClr val="B83A4B"/>
                </a:solidFill>
              </a:defRPr>
            </a:lvl3pPr>
            <a:lvl4pPr lvl="3" algn="l">
              <a:lnSpc>
                <a:spcPct val="115000"/>
              </a:lnSpc>
              <a:spcBef>
                <a:spcPts val="500"/>
              </a:spcBef>
              <a:spcAft>
                <a:spcPts val="0"/>
              </a:spcAft>
              <a:buSzPts val="2000"/>
              <a:buNone/>
              <a:defRPr sz="2000">
                <a:solidFill>
                  <a:srgbClr val="B83A4B"/>
                </a:solidFill>
              </a:defRPr>
            </a:lvl4pPr>
            <a:lvl5pPr lvl="4" algn="l">
              <a:lnSpc>
                <a:spcPct val="115000"/>
              </a:lnSpc>
              <a:spcBef>
                <a:spcPts val="500"/>
              </a:spcBef>
              <a:spcAft>
                <a:spcPts val="0"/>
              </a:spcAft>
              <a:buSzPts val="2000"/>
              <a:buNone/>
              <a:defRPr sz="2000">
                <a:solidFill>
                  <a:srgbClr val="B83A4B"/>
                </a:solidFill>
              </a:defRPr>
            </a:lvl5pPr>
            <a:lvl6pPr lvl="5" algn="l">
              <a:lnSpc>
                <a:spcPct val="115000"/>
              </a:lnSpc>
              <a:spcBef>
                <a:spcPts val="500"/>
              </a:spcBef>
              <a:spcAft>
                <a:spcPts val="0"/>
              </a:spcAft>
              <a:buSzPts val="2000"/>
              <a:buNone/>
              <a:defRPr sz="2000">
                <a:solidFill>
                  <a:srgbClr val="B83A4B"/>
                </a:solidFill>
              </a:defRPr>
            </a:lvl6pPr>
            <a:lvl7pPr lvl="6" algn="l">
              <a:lnSpc>
                <a:spcPct val="115000"/>
              </a:lnSpc>
              <a:spcBef>
                <a:spcPts val="500"/>
              </a:spcBef>
              <a:spcAft>
                <a:spcPts val="0"/>
              </a:spcAft>
              <a:buSzPts val="2000"/>
              <a:buNone/>
              <a:defRPr sz="2000">
                <a:solidFill>
                  <a:srgbClr val="B83A4B"/>
                </a:solidFill>
              </a:defRPr>
            </a:lvl7pPr>
            <a:lvl8pPr lvl="7" algn="l">
              <a:lnSpc>
                <a:spcPct val="115000"/>
              </a:lnSpc>
              <a:spcBef>
                <a:spcPts val="500"/>
              </a:spcBef>
              <a:spcAft>
                <a:spcPts val="0"/>
              </a:spcAft>
              <a:buSzPts val="2000"/>
              <a:buNone/>
              <a:defRPr sz="2000">
                <a:solidFill>
                  <a:srgbClr val="B83A4B"/>
                </a:solidFill>
              </a:defRPr>
            </a:lvl8pPr>
            <a:lvl9pPr lvl="8" algn="l">
              <a:lnSpc>
                <a:spcPct val="115000"/>
              </a:lnSpc>
              <a:spcBef>
                <a:spcPts val="500"/>
              </a:spcBef>
              <a:spcAft>
                <a:spcPts val="0"/>
              </a:spcAft>
              <a:buSzPts val="2000"/>
              <a:buNone/>
              <a:defRPr sz="2000">
                <a:solidFill>
                  <a:srgbClr val="B83A4B"/>
                </a:solidFill>
              </a:defRPr>
            </a:lvl9pPr>
          </a:lstStyle>
          <a:p>
            <a:endParaRPr dirty="0"/>
          </a:p>
        </p:txBody>
      </p:sp>
      <p:sp>
        <p:nvSpPr>
          <p:cNvPr id="350" name="Google Shape;350;p102"/>
          <p:cNvSpPr txBox="1">
            <a:spLocks noGrp="1"/>
          </p:cNvSpPr>
          <p:nvPr>
            <p:ph type="subTitle" idx="6"/>
          </p:nvPr>
        </p:nvSpPr>
        <p:spPr>
          <a:xfrm>
            <a:off x="6234974" y="4913801"/>
            <a:ext cx="5128500" cy="632100"/>
          </a:xfrm>
          <a:prstGeom prst="rect">
            <a:avLst/>
          </a:prstGeom>
          <a:noFill/>
          <a:ln>
            <a:noFill/>
          </a:ln>
        </p:spPr>
        <p:txBody>
          <a:bodyPr spcFirstLastPara="1" wrap="square" lIns="0" tIns="45700" rIns="91425" bIns="45700" anchor="t" anchorCtr="0">
            <a:noAutofit/>
          </a:bodyPr>
          <a:lstStyle>
            <a:lvl1pPr lvl="0" algn="l">
              <a:lnSpc>
                <a:spcPct val="115000"/>
              </a:lnSpc>
              <a:spcBef>
                <a:spcPts val="1000"/>
              </a:spcBef>
              <a:spcAft>
                <a:spcPts val="0"/>
              </a:spcAft>
              <a:buSzPts val="1400"/>
              <a:buNone/>
              <a:defRPr sz="1400" b="0" i="0">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500"/>
              </a:spcBef>
              <a:spcAft>
                <a:spcPts val="0"/>
              </a:spcAft>
              <a:buSzPts val="1792"/>
              <a:buNone/>
              <a:defRPr/>
            </a:lvl2pPr>
            <a:lvl3pPr lvl="2" algn="l">
              <a:lnSpc>
                <a:spcPct val="115000"/>
              </a:lnSpc>
              <a:spcBef>
                <a:spcPts val="500"/>
              </a:spcBef>
              <a:spcAft>
                <a:spcPts val="0"/>
              </a:spcAft>
              <a:buSzPts val="1760"/>
              <a:buNone/>
              <a:defRPr/>
            </a:lvl3pPr>
            <a:lvl4pPr lvl="3" algn="l">
              <a:lnSpc>
                <a:spcPct val="115000"/>
              </a:lnSpc>
              <a:spcBef>
                <a:spcPts val="500"/>
              </a:spcBef>
              <a:spcAft>
                <a:spcPts val="0"/>
              </a:spcAft>
              <a:buSzPts val="1568"/>
              <a:buNone/>
              <a:defRPr/>
            </a:lvl4pPr>
            <a:lvl5pPr lvl="4" algn="l">
              <a:lnSpc>
                <a:spcPct val="115000"/>
              </a:lnSpc>
              <a:spcBef>
                <a:spcPts val="500"/>
              </a:spcBef>
              <a:spcAft>
                <a:spcPts val="0"/>
              </a:spcAft>
              <a:buSzPts val="1568"/>
              <a:buNone/>
              <a:defRPr/>
            </a:lvl5pPr>
            <a:lvl6pPr lvl="5" algn="l">
              <a:lnSpc>
                <a:spcPct val="115000"/>
              </a:lnSpc>
              <a:spcBef>
                <a:spcPts val="500"/>
              </a:spcBef>
              <a:spcAft>
                <a:spcPts val="0"/>
              </a:spcAft>
              <a:buSzPts val="1200"/>
              <a:buNone/>
              <a:defRPr/>
            </a:lvl6pPr>
            <a:lvl7pPr lvl="6" algn="l">
              <a:lnSpc>
                <a:spcPct val="115000"/>
              </a:lnSpc>
              <a:spcBef>
                <a:spcPts val="500"/>
              </a:spcBef>
              <a:spcAft>
                <a:spcPts val="0"/>
              </a:spcAft>
              <a:buSzPts val="1200"/>
              <a:buNone/>
              <a:defRPr/>
            </a:lvl7pPr>
            <a:lvl8pPr lvl="7" algn="l">
              <a:lnSpc>
                <a:spcPct val="115000"/>
              </a:lnSpc>
              <a:spcBef>
                <a:spcPts val="500"/>
              </a:spcBef>
              <a:spcAft>
                <a:spcPts val="0"/>
              </a:spcAft>
              <a:buSzPts val="1200"/>
              <a:buNone/>
              <a:defRPr/>
            </a:lvl8pPr>
            <a:lvl9pPr lvl="8" algn="l">
              <a:lnSpc>
                <a:spcPct val="115000"/>
              </a:lnSpc>
              <a:spcBef>
                <a:spcPts val="500"/>
              </a:spcBef>
              <a:spcAft>
                <a:spcPts val="0"/>
              </a:spcAft>
              <a:buSzPts val="1200"/>
              <a:buNone/>
              <a:defRPr/>
            </a:lvl9pPr>
          </a:lstStyle>
          <a:p>
            <a:endParaRPr dirty="0"/>
          </a:p>
        </p:txBody>
      </p:sp>
      <p:sp>
        <p:nvSpPr>
          <p:cNvPr id="351" name="Google Shape;351;p102"/>
          <p:cNvSpPr txBox="1">
            <a:spLocks noGrp="1"/>
          </p:cNvSpPr>
          <p:nvPr>
            <p:ph type="subTitle" idx="7"/>
          </p:nvPr>
        </p:nvSpPr>
        <p:spPr>
          <a:xfrm>
            <a:off x="6220279" y="4452408"/>
            <a:ext cx="5128500" cy="632100"/>
          </a:xfrm>
          <a:prstGeom prst="rect">
            <a:avLst/>
          </a:prstGeom>
          <a:noFill/>
          <a:ln>
            <a:noFill/>
          </a:ln>
        </p:spPr>
        <p:txBody>
          <a:bodyPr spcFirstLastPara="1" wrap="square" lIns="0" tIns="45700" rIns="91425" bIns="45700" anchor="t" anchorCtr="0">
            <a:noAutofit/>
          </a:bodyPr>
          <a:lstStyle>
            <a:lvl1pPr lvl="0" algn="l">
              <a:lnSpc>
                <a:spcPct val="115000"/>
              </a:lnSpc>
              <a:spcBef>
                <a:spcPts val="1000"/>
              </a:spcBef>
              <a:spcAft>
                <a:spcPts val="0"/>
              </a:spcAft>
              <a:buClr>
                <a:srgbClr val="B83A4B"/>
              </a:buClr>
              <a:buSzPts val="2000"/>
              <a:buNone/>
              <a:defRPr sz="2000" b="0" i="0">
                <a:solidFill>
                  <a:srgbClr val="B83A4B"/>
                </a:solidFill>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500"/>
              </a:spcBef>
              <a:spcAft>
                <a:spcPts val="0"/>
              </a:spcAft>
              <a:buSzPts val="2000"/>
              <a:buNone/>
              <a:defRPr sz="2000">
                <a:solidFill>
                  <a:srgbClr val="B83A4B"/>
                </a:solidFill>
              </a:defRPr>
            </a:lvl2pPr>
            <a:lvl3pPr lvl="2" algn="l">
              <a:lnSpc>
                <a:spcPct val="115000"/>
              </a:lnSpc>
              <a:spcBef>
                <a:spcPts val="500"/>
              </a:spcBef>
              <a:spcAft>
                <a:spcPts val="0"/>
              </a:spcAft>
              <a:buSzPts val="2000"/>
              <a:buNone/>
              <a:defRPr sz="2000">
                <a:solidFill>
                  <a:srgbClr val="B83A4B"/>
                </a:solidFill>
              </a:defRPr>
            </a:lvl3pPr>
            <a:lvl4pPr lvl="3" algn="l">
              <a:lnSpc>
                <a:spcPct val="115000"/>
              </a:lnSpc>
              <a:spcBef>
                <a:spcPts val="500"/>
              </a:spcBef>
              <a:spcAft>
                <a:spcPts val="0"/>
              </a:spcAft>
              <a:buSzPts val="2000"/>
              <a:buNone/>
              <a:defRPr sz="2000">
                <a:solidFill>
                  <a:srgbClr val="B83A4B"/>
                </a:solidFill>
              </a:defRPr>
            </a:lvl4pPr>
            <a:lvl5pPr lvl="4" algn="l">
              <a:lnSpc>
                <a:spcPct val="115000"/>
              </a:lnSpc>
              <a:spcBef>
                <a:spcPts val="500"/>
              </a:spcBef>
              <a:spcAft>
                <a:spcPts val="0"/>
              </a:spcAft>
              <a:buSzPts val="2000"/>
              <a:buNone/>
              <a:defRPr sz="2000">
                <a:solidFill>
                  <a:srgbClr val="B83A4B"/>
                </a:solidFill>
              </a:defRPr>
            </a:lvl5pPr>
            <a:lvl6pPr lvl="5" algn="l">
              <a:lnSpc>
                <a:spcPct val="115000"/>
              </a:lnSpc>
              <a:spcBef>
                <a:spcPts val="500"/>
              </a:spcBef>
              <a:spcAft>
                <a:spcPts val="0"/>
              </a:spcAft>
              <a:buSzPts val="2000"/>
              <a:buNone/>
              <a:defRPr sz="2000">
                <a:solidFill>
                  <a:srgbClr val="B83A4B"/>
                </a:solidFill>
              </a:defRPr>
            </a:lvl6pPr>
            <a:lvl7pPr lvl="6" algn="l">
              <a:lnSpc>
                <a:spcPct val="115000"/>
              </a:lnSpc>
              <a:spcBef>
                <a:spcPts val="500"/>
              </a:spcBef>
              <a:spcAft>
                <a:spcPts val="0"/>
              </a:spcAft>
              <a:buSzPts val="2000"/>
              <a:buNone/>
              <a:defRPr sz="2000">
                <a:solidFill>
                  <a:srgbClr val="B83A4B"/>
                </a:solidFill>
              </a:defRPr>
            </a:lvl7pPr>
            <a:lvl8pPr lvl="7" algn="l">
              <a:lnSpc>
                <a:spcPct val="115000"/>
              </a:lnSpc>
              <a:spcBef>
                <a:spcPts val="500"/>
              </a:spcBef>
              <a:spcAft>
                <a:spcPts val="0"/>
              </a:spcAft>
              <a:buSzPts val="2000"/>
              <a:buNone/>
              <a:defRPr sz="2000">
                <a:solidFill>
                  <a:srgbClr val="B83A4B"/>
                </a:solidFill>
              </a:defRPr>
            </a:lvl8pPr>
            <a:lvl9pPr lvl="8" algn="l">
              <a:lnSpc>
                <a:spcPct val="115000"/>
              </a:lnSpc>
              <a:spcBef>
                <a:spcPts val="500"/>
              </a:spcBef>
              <a:spcAft>
                <a:spcPts val="0"/>
              </a:spcAft>
              <a:buSzPts val="2000"/>
              <a:buNone/>
              <a:defRPr sz="2000">
                <a:solidFill>
                  <a:srgbClr val="B83A4B"/>
                </a:solidFill>
              </a:defRPr>
            </a:lvl9pPr>
          </a:lstStyle>
          <a:p>
            <a:endParaRPr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Slide - 3 Columns">
  <p:cSld name="Content Slide - 3 Columns">
    <p:bg>
      <p:bgPr>
        <a:solidFill>
          <a:schemeClr val="lt1"/>
        </a:solidFill>
        <a:effectLst/>
      </p:bgPr>
    </p:bg>
    <p:spTree>
      <p:nvGrpSpPr>
        <p:cNvPr id="1" name="Shape 352"/>
        <p:cNvGrpSpPr/>
        <p:nvPr/>
      </p:nvGrpSpPr>
      <p:grpSpPr>
        <a:xfrm>
          <a:off x="0" y="0"/>
          <a:ext cx="0" cy="0"/>
          <a:chOff x="0" y="0"/>
          <a:chExt cx="0" cy="0"/>
        </a:xfrm>
      </p:grpSpPr>
      <p:sp>
        <p:nvSpPr>
          <p:cNvPr id="353" name="Google Shape;353;p103"/>
          <p:cNvSpPr>
            <a:spLocks noGrp="1"/>
          </p:cNvSpPr>
          <p:nvPr>
            <p:ph type="pic" idx="2"/>
          </p:nvPr>
        </p:nvSpPr>
        <p:spPr>
          <a:xfrm>
            <a:off x="8003300" y="1087600"/>
            <a:ext cx="3367800" cy="2834700"/>
          </a:xfrm>
          <a:prstGeom prst="rect">
            <a:avLst/>
          </a:prstGeom>
          <a:noFill/>
          <a:ln>
            <a:noFill/>
          </a:ln>
        </p:spPr>
      </p:sp>
      <p:sp>
        <p:nvSpPr>
          <p:cNvPr id="354" name="Google Shape;354;p103"/>
          <p:cNvSpPr>
            <a:spLocks noGrp="1"/>
          </p:cNvSpPr>
          <p:nvPr>
            <p:ph type="pic" idx="3"/>
          </p:nvPr>
        </p:nvSpPr>
        <p:spPr>
          <a:xfrm>
            <a:off x="4401825" y="1087600"/>
            <a:ext cx="3367800" cy="2834700"/>
          </a:xfrm>
          <a:prstGeom prst="rect">
            <a:avLst/>
          </a:prstGeom>
          <a:noFill/>
          <a:ln>
            <a:noFill/>
          </a:ln>
        </p:spPr>
      </p:sp>
      <p:sp>
        <p:nvSpPr>
          <p:cNvPr id="355" name="Google Shape;355;p103"/>
          <p:cNvSpPr>
            <a:spLocks noGrp="1"/>
          </p:cNvSpPr>
          <p:nvPr>
            <p:ph type="pic" idx="4"/>
          </p:nvPr>
        </p:nvSpPr>
        <p:spPr>
          <a:xfrm>
            <a:off x="800325" y="1087600"/>
            <a:ext cx="3367800" cy="2834700"/>
          </a:xfrm>
          <a:prstGeom prst="rect">
            <a:avLst/>
          </a:prstGeom>
          <a:noFill/>
          <a:ln>
            <a:noFill/>
          </a:ln>
        </p:spPr>
      </p:sp>
      <p:sp>
        <p:nvSpPr>
          <p:cNvPr id="356" name="Google Shape;356;p103"/>
          <p:cNvSpPr txBox="1">
            <a:spLocks noGrp="1"/>
          </p:cNvSpPr>
          <p:nvPr>
            <p:ph type="sldNum" idx="12"/>
          </p:nvPr>
        </p:nvSpPr>
        <p:spPr>
          <a:xfrm>
            <a:off x="8610600" y="6282824"/>
            <a:ext cx="2743200" cy="365125"/>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panose="020F0502020204030203" pitchFamily="34" charset="0"/>
                <a:ea typeface="Lato" panose="020F0502020204030203" pitchFamily="34" charset="0"/>
                <a:cs typeface="Lato" panose="020F0502020204030203" pitchFamily="34" charset="0"/>
                <a:sym typeface="Lato"/>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9pPr>
          </a:lstStyle>
          <a:p>
            <a:fld id="{00000000-1234-1234-1234-123412341234}" type="slidenum">
              <a:rPr lang="en-US" smtClean="0"/>
              <a:pPr/>
              <a:t>‹#›</a:t>
            </a:fld>
            <a:endParaRPr lang="en-US" dirty="0"/>
          </a:p>
        </p:txBody>
      </p:sp>
      <p:sp>
        <p:nvSpPr>
          <p:cNvPr id="357" name="Google Shape;357;p103"/>
          <p:cNvSpPr txBox="1">
            <a:spLocks noGrp="1"/>
          </p:cNvSpPr>
          <p:nvPr>
            <p:ph type="title"/>
          </p:nvPr>
        </p:nvSpPr>
        <p:spPr>
          <a:xfrm>
            <a:off x="800099" y="266701"/>
            <a:ext cx="10596995" cy="632152"/>
          </a:xfrm>
          <a:prstGeom prst="rect">
            <a:avLst/>
          </a:prstGeom>
          <a:noFill/>
          <a:ln>
            <a:noFill/>
          </a:ln>
        </p:spPr>
        <p:txBody>
          <a:bodyPr spcFirstLastPara="1" wrap="square" lIns="0" tIns="45700" rIns="91425" bIns="45700" anchor="b" anchorCtr="0">
            <a:normAutofit/>
          </a:bodyPr>
          <a:lstStyle>
            <a:lvl1pPr lvl="0" algn="l">
              <a:lnSpc>
                <a:spcPct val="90000"/>
              </a:lnSpc>
              <a:spcBef>
                <a:spcPts val="0"/>
              </a:spcBef>
              <a:spcAft>
                <a:spcPts val="0"/>
              </a:spcAft>
              <a:buClr>
                <a:srgbClr val="8C1515"/>
              </a:buClr>
              <a:buSzPts val="3200"/>
              <a:buFont typeface="Lato"/>
              <a:buNone/>
              <a:defRPr sz="3200" b="0" i="0">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cxnSp>
        <p:nvCxnSpPr>
          <p:cNvPr id="358" name="Google Shape;358;p103"/>
          <p:cNvCxnSpPr/>
          <p:nvPr/>
        </p:nvCxnSpPr>
        <p:spPr>
          <a:xfrm>
            <a:off x="800100" y="927135"/>
            <a:ext cx="10553700" cy="0"/>
          </a:xfrm>
          <a:prstGeom prst="straightConnector1">
            <a:avLst/>
          </a:prstGeom>
          <a:noFill/>
          <a:ln w="9525" cap="flat" cmpd="sng">
            <a:solidFill>
              <a:srgbClr val="8C1515"/>
            </a:solidFill>
            <a:prstDash val="solid"/>
            <a:miter lim="800000"/>
            <a:headEnd type="none" w="sm" len="sm"/>
            <a:tailEnd type="none" w="sm" len="sm"/>
          </a:ln>
        </p:spPr>
      </p:cxnSp>
      <p:sp>
        <p:nvSpPr>
          <p:cNvPr id="359" name="Google Shape;359;p103"/>
          <p:cNvSpPr txBox="1">
            <a:spLocks noGrp="1"/>
          </p:cNvSpPr>
          <p:nvPr>
            <p:ph type="subTitle" idx="1"/>
          </p:nvPr>
        </p:nvSpPr>
        <p:spPr>
          <a:xfrm>
            <a:off x="1634337" y="6356788"/>
            <a:ext cx="4209900" cy="217200"/>
          </a:xfrm>
          <a:prstGeom prst="rect">
            <a:avLst/>
          </a:prstGeom>
          <a:noFill/>
          <a:ln>
            <a:noFill/>
          </a:ln>
        </p:spPr>
        <p:txBody>
          <a:bodyPr spcFirstLastPara="1" wrap="square" lIns="0" tIns="45700" rIns="91425" bIns="45700" anchor="ctr" anchorCtr="0">
            <a:noAutofit/>
          </a:bodyPr>
          <a:lstStyle>
            <a:lvl1pPr lvl="0" algn="l">
              <a:lnSpc>
                <a:spcPct val="115000"/>
              </a:lnSpc>
              <a:spcBef>
                <a:spcPts val="1000"/>
              </a:spcBef>
              <a:spcAft>
                <a:spcPts val="0"/>
              </a:spcAft>
              <a:buSzPts val="1100"/>
              <a:buNone/>
              <a:defRPr sz="1100" b="0" i="0">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500"/>
              </a:spcBef>
              <a:spcAft>
                <a:spcPts val="0"/>
              </a:spcAft>
              <a:buClr>
                <a:srgbClr val="3F3F3F"/>
              </a:buClr>
              <a:buSzPts val="1100"/>
              <a:buNone/>
              <a:defRPr sz="1100"/>
            </a:lvl2pPr>
            <a:lvl3pPr lvl="2" algn="l">
              <a:lnSpc>
                <a:spcPct val="115000"/>
              </a:lnSpc>
              <a:spcBef>
                <a:spcPts val="500"/>
              </a:spcBef>
              <a:spcAft>
                <a:spcPts val="0"/>
              </a:spcAft>
              <a:buClr>
                <a:srgbClr val="3F3F3F"/>
              </a:buClr>
              <a:buSzPts val="1100"/>
              <a:buNone/>
              <a:defRPr sz="1100"/>
            </a:lvl3pPr>
            <a:lvl4pPr lvl="3" algn="l">
              <a:lnSpc>
                <a:spcPct val="115000"/>
              </a:lnSpc>
              <a:spcBef>
                <a:spcPts val="500"/>
              </a:spcBef>
              <a:spcAft>
                <a:spcPts val="0"/>
              </a:spcAft>
              <a:buClr>
                <a:srgbClr val="3F3F3F"/>
              </a:buClr>
              <a:buSzPts val="1100"/>
              <a:buNone/>
              <a:defRPr sz="1100"/>
            </a:lvl4pPr>
            <a:lvl5pPr lvl="4" algn="l">
              <a:lnSpc>
                <a:spcPct val="115000"/>
              </a:lnSpc>
              <a:spcBef>
                <a:spcPts val="500"/>
              </a:spcBef>
              <a:spcAft>
                <a:spcPts val="0"/>
              </a:spcAft>
              <a:buClr>
                <a:srgbClr val="3F3F3F"/>
              </a:buClr>
              <a:buSzPts val="1100"/>
              <a:buNone/>
              <a:defRPr sz="1100"/>
            </a:lvl5pPr>
            <a:lvl6pPr lvl="5" algn="l">
              <a:lnSpc>
                <a:spcPct val="115000"/>
              </a:lnSpc>
              <a:spcBef>
                <a:spcPts val="500"/>
              </a:spcBef>
              <a:spcAft>
                <a:spcPts val="0"/>
              </a:spcAft>
              <a:buClr>
                <a:srgbClr val="3F3F3F"/>
              </a:buClr>
              <a:buSzPts val="1100"/>
              <a:buNone/>
              <a:defRPr sz="1100"/>
            </a:lvl6pPr>
            <a:lvl7pPr lvl="6" algn="l">
              <a:lnSpc>
                <a:spcPct val="115000"/>
              </a:lnSpc>
              <a:spcBef>
                <a:spcPts val="500"/>
              </a:spcBef>
              <a:spcAft>
                <a:spcPts val="0"/>
              </a:spcAft>
              <a:buClr>
                <a:srgbClr val="3F3F3F"/>
              </a:buClr>
              <a:buSzPts val="1100"/>
              <a:buNone/>
              <a:defRPr sz="1100"/>
            </a:lvl7pPr>
            <a:lvl8pPr lvl="7" algn="l">
              <a:lnSpc>
                <a:spcPct val="115000"/>
              </a:lnSpc>
              <a:spcBef>
                <a:spcPts val="500"/>
              </a:spcBef>
              <a:spcAft>
                <a:spcPts val="0"/>
              </a:spcAft>
              <a:buClr>
                <a:srgbClr val="3F3F3F"/>
              </a:buClr>
              <a:buSzPts val="1100"/>
              <a:buNone/>
              <a:defRPr sz="1100"/>
            </a:lvl8pPr>
            <a:lvl9pPr lvl="8" algn="l">
              <a:lnSpc>
                <a:spcPct val="115000"/>
              </a:lnSpc>
              <a:spcBef>
                <a:spcPts val="500"/>
              </a:spcBef>
              <a:spcAft>
                <a:spcPts val="0"/>
              </a:spcAft>
              <a:buClr>
                <a:srgbClr val="3F3F3F"/>
              </a:buClr>
              <a:buSzPts val="1100"/>
              <a:buNone/>
              <a:defRPr sz="1100"/>
            </a:lvl9pPr>
          </a:lstStyle>
          <a:p>
            <a:endParaRPr dirty="0"/>
          </a:p>
        </p:txBody>
      </p:sp>
      <p:sp>
        <p:nvSpPr>
          <p:cNvPr id="360" name="Google Shape;360;p103"/>
          <p:cNvSpPr txBox="1">
            <a:spLocks noGrp="1"/>
          </p:cNvSpPr>
          <p:nvPr>
            <p:ph type="subTitle" idx="5"/>
          </p:nvPr>
        </p:nvSpPr>
        <p:spPr>
          <a:xfrm>
            <a:off x="790000" y="4531069"/>
            <a:ext cx="3609900" cy="632100"/>
          </a:xfrm>
          <a:prstGeom prst="rect">
            <a:avLst/>
          </a:prstGeom>
          <a:noFill/>
          <a:ln>
            <a:noFill/>
          </a:ln>
        </p:spPr>
        <p:txBody>
          <a:bodyPr spcFirstLastPara="1" wrap="square" lIns="0" tIns="45700" rIns="91425" bIns="45700" anchor="t" anchorCtr="0">
            <a:noAutofit/>
          </a:bodyPr>
          <a:lstStyle>
            <a:lvl1pPr lvl="0" algn="l">
              <a:lnSpc>
                <a:spcPct val="115000"/>
              </a:lnSpc>
              <a:spcBef>
                <a:spcPts val="1000"/>
              </a:spcBef>
              <a:spcAft>
                <a:spcPts val="0"/>
              </a:spcAft>
              <a:buSzPts val="1400"/>
              <a:buNone/>
              <a:defRPr sz="1400" b="0" i="0">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500"/>
              </a:spcBef>
              <a:spcAft>
                <a:spcPts val="0"/>
              </a:spcAft>
              <a:buSzPts val="1792"/>
              <a:buNone/>
              <a:defRPr/>
            </a:lvl2pPr>
            <a:lvl3pPr lvl="2" algn="l">
              <a:lnSpc>
                <a:spcPct val="115000"/>
              </a:lnSpc>
              <a:spcBef>
                <a:spcPts val="500"/>
              </a:spcBef>
              <a:spcAft>
                <a:spcPts val="0"/>
              </a:spcAft>
              <a:buSzPts val="1760"/>
              <a:buNone/>
              <a:defRPr/>
            </a:lvl3pPr>
            <a:lvl4pPr lvl="3" algn="l">
              <a:lnSpc>
                <a:spcPct val="115000"/>
              </a:lnSpc>
              <a:spcBef>
                <a:spcPts val="500"/>
              </a:spcBef>
              <a:spcAft>
                <a:spcPts val="0"/>
              </a:spcAft>
              <a:buSzPts val="1568"/>
              <a:buNone/>
              <a:defRPr/>
            </a:lvl4pPr>
            <a:lvl5pPr lvl="4" algn="l">
              <a:lnSpc>
                <a:spcPct val="115000"/>
              </a:lnSpc>
              <a:spcBef>
                <a:spcPts val="500"/>
              </a:spcBef>
              <a:spcAft>
                <a:spcPts val="0"/>
              </a:spcAft>
              <a:buSzPts val="1568"/>
              <a:buNone/>
              <a:defRPr/>
            </a:lvl5pPr>
            <a:lvl6pPr lvl="5" algn="l">
              <a:lnSpc>
                <a:spcPct val="115000"/>
              </a:lnSpc>
              <a:spcBef>
                <a:spcPts val="500"/>
              </a:spcBef>
              <a:spcAft>
                <a:spcPts val="0"/>
              </a:spcAft>
              <a:buSzPts val="1200"/>
              <a:buNone/>
              <a:defRPr/>
            </a:lvl6pPr>
            <a:lvl7pPr lvl="6" algn="l">
              <a:lnSpc>
                <a:spcPct val="115000"/>
              </a:lnSpc>
              <a:spcBef>
                <a:spcPts val="500"/>
              </a:spcBef>
              <a:spcAft>
                <a:spcPts val="0"/>
              </a:spcAft>
              <a:buSzPts val="1200"/>
              <a:buNone/>
              <a:defRPr/>
            </a:lvl7pPr>
            <a:lvl8pPr lvl="7" algn="l">
              <a:lnSpc>
                <a:spcPct val="115000"/>
              </a:lnSpc>
              <a:spcBef>
                <a:spcPts val="500"/>
              </a:spcBef>
              <a:spcAft>
                <a:spcPts val="0"/>
              </a:spcAft>
              <a:buSzPts val="1200"/>
              <a:buNone/>
              <a:defRPr/>
            </a:lvl8pPr>
            <a:lvl9pPr lvl="8" algn="l">
              <a:lnSpc>
                <a:spcPct val="115000"/>
              </a:lnSpc>
              <a:spcBef>
                <a:spcPts val="500"/>
              </a:spcBef>
              <a:spcAft>
                <a:spcPts val="0"/>
              </a:spcAft>
              <a:buSzPts val="1200"/>
              <a:buNone/>
              <a:defRPr/>
            </a:lvl9pPr>
          </a:lstStyle>
          <a:p>
            <a:endParaRPr dirty="0"/>
          </a:p>
        </p:txBody>
      </p:sp>
      <p:sp>
        <p:nvSpPr>
          <p:cNvPr id="361" name="Google Shape;361;p103"/>
          <p:cNvSpPr txBox="1">
            <a:spLocks noGrp="1"/>
          </p:cNvSpPr>
          <p:nvPr>
            <p:ph type="subTitle" idx="6"/>
          </p:nvPr>
        </p:nvSpPr>
        <p:spPr>
          <a:xfrm>
            <a:off x="789766" y="4069676"/>
            <a:ext cx="3609900" cy="632100"/>
          </a:xfrm>
          <a:prstGeom prst="rect">
            <a:avLst/>
          </a:prstGeom>
          <a:noFill/>
          <a:ln>
            <a:noFill/>
          </a:ln>
        </p:spPr>
        <p:txBody>
          <a:bodyPr spcFirstLastPara="1" wrap="square" lIns="0" tIns="45700" rIns="91425" bIns="45700" anchor="t" anchorCtr="0">
            <a:noAutofit/>
          </a:bodyPr>
          <a:lstStyle>
            <a:lvl1pPr lvl="0" algn="l">
              <a:lnSpc>
                <a:spcPct val="115000"/>
              </a:lnSpc>
              <a:spcBef>
                <a:spcPts val="1000"/>
              </a:spcBef>
              <a:spcAft>
                <a:spcPts val="0"/>
              </a:spcAft>
              <a:buClr>
                <a:srgbClr val="B83A4B"/>
              </a:buClr>
              <a:buSzPts val="2000"/>
              <a:buNone/>
              <a:defRPr sz="2000" b="0" i="0">
                <a:solidFill>
                  <a:srgbClr val="B83A4B"/>
                </a:solidFill>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500"/>
              </a:spcBef>
              <a:spcAft>
                <a:spcPts val="0"/>
              </a:spcAft>
              <a:buSzPts val="2000"/>
              <a:buNone/>
              <a:defRPr sz="2000">
                <a:solidFill>
                  <a:srgbClr val="B83A4B"/>
                </a:solidFill>
              </a:defRPr>
            </a:lvl2pPr>
            <a:lvl3pPr lvl="2" algn="l">
              <a:lnSpc>
                <a:spcPct val="115000"/>
              </a:lnSpc>
              <a:spcBef>
                <a:spcPts val="500"/>
              </a:spcBef>
              <a:spcAft>
                <a:spcPts val="0"/>
              </a:spcAft>
              <a:buSzPts val="2000"/>
              <a:buNone/>
              <a:defRPr sz="2000">
                <a:solidFill>
                  <a:srgbClr val="B83A4B"/>
                </a:solidFill>
              </a:defRPr>
            </a:lvl3pPr>
            <a:lvl4pPr lvl="3" algn="l">
              <a:lnSpc>
                <a:spcPct val="115000"/>
              </a:lnSpc>
              <a:spcBef>
                <a:spcPts val="500"/>
              </a:spcBef>
              <a:spcAft>
                <a:spcPts val="0"/>
              </a:spcAft>
              <a:buSzPts val="2000"/>
              <a:buNone/>
              <a:defRPr sz="2000">
                <a:solidFill>
                  <a:srgbClr val="B83A4B"/>
                </a:solidFill>
              </a:defRPr>
            </a:lvl4pPr>
            <a:lvl5pPr lvl="4" algn="l">
              <a:lnSpc>
                <a:spcPct val="115000"/>
              </a:lnSpc>
              <a:spcBef>
                <a:spcPts val="500"/>
              </a:spcBef>
              <a:spcAft>
                <a:spcPts val="0"/>
              </a:spcAft>
              <a:buSzPts val="2000"/>
              <a:buNone/>
              <a:defRPr sz="2000">
                <a:solidFill>
                  <a:srgbClr val="B83A4B"/>
                </a:solidFill>
              </a:defRPr>
            </a:lvl5pPr>
            <a:lvl6pPr lvl="5" algn="l">
              <a:lnSpc>
                <a:spcPct val="115000"/>
              </a:lnSpc>
              <a:spcBef>
                <a:spcPts val="500"/>
              </a:spcBef>
              <a:spcAft>
                <a:spcPts val="0"/>
              </a:spcAft>
              <a:buSzPts val="2000"/>
              <a:buNone/>
              <a:defRPr sz="2000">
                <a:solidFill>
                  <a:srgbClr val="B83A4B"/>
                </a:solidFill>
              </a:defRPr>
            </a:lvl6pPr>
            <a:lvl7pPr lvl="6" algn="l">
              <a:lnSpc>
                <a:spcPct val="115000"/>
              </a:lnSpc>
              <a:spcBef>
                <a:spcPts val="500"/>
              </a:spcBef>
              <a:spcAft>
                <a:spcPts val="0"/>
              </a:spcAft>
              <a:buSzPts val="2000"/>
              <a:buNone/>
              <a:defRPr sz="2000">
                <a:solidFill>
                  <a:srgbClr val="B83A4B"/>
                </a:solidFill>
              </a:defRPr>
            </a:lvl7pPr>
            <a:lvl8pPr lvl="7" algn="l">
              <a:lnSpc>
                <a:spcPct val="115000"/>
              </a:lnSpc>
              <a:spcBef>
                <a:spcPts val="500"/>
              </a:spcBef>
              <a:spcAft>
                <a:spcPts val="0"/>
              </a:spcAft>
              <a:buSzPts val="2000"/>
              <a:buNone/>
              <a:defRPr sz="2000">
                <a:solidFill>
                  <a:srgbClr val="B83A4B"/>
                </a:solidFill>
              </a:defRPr>
            </a:lvl8pPr>
            <a:lvl9pPr lvl="8" algn="l">
              <a:lnSpc>
                <a:spcPct val="115000"/>
              </a:lnSpc>
              <a:spcBef>
                <a:spcPts val="500"/>
              </a:spcBef>
              <a:spcAft>
                <a:spcPts val="0"/>
              </a:spcAft>
              <a:buSzPts val="2000"/>
              <a:buNone/>
              <a:defRPr sz="2000">
                <a:solidFill>
                  <a:srgbClr val="B83A4B"/>
                </a:solidFill>
              </a:defRPr>
            </a:lvl9pPr>
          </a:lstStyle>
          <a:p>
            <a:endParaRPr dirty="0"/>
          </a:p>
        </p:txBody>
      </p:sp>
      <p:sp>
        <p:nvSpPr>
          <p:cNvPr id="362" name="Google Shape;362;p103"/>
          <p:cNvSpPr txBox="1">
            <a:spLocks noGrp="1"/>
          </p:cNvSpPr>
          <p:nvPr>
            <p:ph type="subTitle" idx="7"/>
          </p:nvPr>
        </p:nvSpPr>
        <p:spPr>
          <a:xfrm>
            <a:off x="4399913" y="4528324"/>
            <a:ext cx="3609900" cy="632100"/>
          </a:xfrm>
          <a:prstGeom prst="rect">
            <a:avLst/>
          </a:prstGeom>
          <a:noFill/>
          <a:ln>
            <a:noFill/>
          </a:ln>
        </p:spPr>
        <p:txBody>
          <a:bodyPr spcFirstLastPara="1" wrap="square" lIns="0" tIns="45700" rIns="91425" bIns="45700" anchor="t" anchorCtr="0">
            <a:noAutofit/>
          </a:bodyPr>
          <a:lstStyle>
            <a:lvl1pPr lvl="0" algn="l">
              <a:lnSpc>
                <a:spcPct val="115000"/>
              </a:lnSpc>
              <a:spcBef>
                <a:spcPts val="1000"/>
              </a:spcBef>
              <a:spcAft>
                <a:spcPts val="0"/>
              </a:spcAft>
              <a:buSzPts val="1400"/>
              <a:buNone/>
              <a:defRPr sz="1400" b="0" i="0">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500"/>
              </a:spcBef>
              <a:spcAft>
                <a:spcPts val="0"/>
              </a:spcAft>
              <a:buSzPts val="1792"/>
              <a:buNone/>
              <a:defRPr/>
            </a:lvl2pPr>
            <a:lvl3pPr lvl="2" algn="l">
              <a:lnSpc>
                <a:spcPct val="115000"/>
              </a:lnSpc>
              <a:spcBef>
                <a:spcPts val="500"/>
              </a:spcBef>
              <a:spcAft>
                <a:spcPts val="0"/>
              </a:spcAft>
              <a:buSzPts val="1760"/>
              <a:buNone/>
              <a:defRPr/>
            </a:lvl3pPr>
            <a:lvl4pPr lvl="3" algn="l">
              <a:lnSpc>
                <a:spcPct val="115000"/>
              </a:lnSpc>
              <a:spcBef>
                <a:spcPts val="500"/>
              </a:spcBef>
              <a:spcAft>
                <a:spcPts val="0"/>
              </a:spcAft>
              <a:buSzPts val="1568"/>
              <a:buNone/>
              <a:defRPr/>
            </a:lvl4pPr>
            <a:lvl5pPr lvl="4" algn="l">
              <a:lnSpc>
                <a:spcPct val="115000"/>
              </a:lnSpc>
              <a:spcBef>
                <a:spcPts val="500"/>
              </a:spcBef>
              <a:spcAft>
                <a:spcPts val="0"/>
              </a:spcAft>
              <a:buSzPts val="1568"/>
              <a:buNone/>
              <a:defRPr/>
            </a:lvl5pPr>
            <a:lvl6pPr lvl="5" algn="l">
              <a:lnSpc>
                <a:spcPct val="115000"/>
              </a:lnSpc>
              <a:spcBef>
                <a:spcPts val="500"/>
              </a:spcBef>
              <a:spcAft>
                <a:spcPts val="0"/>
              </a:spcAft>
              <a:buSzPts val="1200"/>
              <a:buNone/>
              <a:defRPr/>
            </a:lvl6pPr>
            <a:lvl7pPr lvl="6" algn="l">
              <a:lnSpc>
                <a:spcPct val="115000"/>
              </a:lnSpc>
              <a:spcBef>
                <a:spcPts val="500"/>
              </a:spcBef>
              <a:spcAft>
                <a:spcPts val="0"/>
              </a:spcAft>
              <a:buSzPts val="1200"/>
              <a:buNone/>
              <a:defRPr/>
            </a:lvl7pPr>
            <a:lvl8pPr lvl="7" algn="l">
              <a:lnSpc>
                <a:spcPct val="115000"/>
              </a:lnSpc>
              <a:spcBef>
                <a:spcPts val="500"/>
              </a:spcBef>
              <a:spcAft>
                <a:spcPts val="0"/>
              </a:spcAft>
              <a:buSzPts val="1200"/>
              <a:buNone/>
              <a:defRPr/>
            </a:lvl8pPr>
            <a:lvl9pPr lvl="8" algn="l">
              <a:lnSpc>
                <a:spcPct val="115000"/>
              </a:lnSpc>
              <a:spcBef>
                <a:spcPts val="500"/>
              </a:spcBef>
              <a:spcAft>
                <a:spcPts val="0"/>
              </a:spcAft>
              <a:buSzPts val="1200"/>
              <a:buNone/>
              <a:defRPr/>
            </a:lvl9pPr>
          </a:lstStyle>
          <a:p>
            <a:endParaRPr dirty="0"/>
          </a:p>
        </p:txBody>
      </p:sp>
      <p:sp>
        <p:nvSpPr>
          <p:cNvPr id="363" name="Google Shape;363;p103"/>
          <p:cNvSpPr txBox="1">
            <a:spLocks noGrp="1"/>
          </p:cNvSpPr>
          <p:nvPr>
            <p:ph type="subTitle" idx="8"/>
          </p:nvPr>
        </p:nvSpPr>
        <p:spPr>
          <a:xfrm>
            <a:off x="4389569" y="4066931"/>
            <a:ext cx="3609900" cy="632100"/>
          </a:xfrm>
          <a:prstGeom prst="rect">
            <a:avLst/>
          </a:prstGeom>
          <a:noFill/>
          <a:ln>
            <a:noFill/>
          </a:ln>
        </p:spPr>
        <p:txBody>
          <a:bodyPr spcFirstLastPara="1" wrap="square" lIns="0" tIns="45700" rIns="91425" bIns="45700" anchor="t" anchorCtr="0">
            <a:noAutofit/>
          </a:bodyPr>
          <a:lstStyle>
            <a:lvl1pPr lvl="0" algn="l">
              <a:lnSpc>
                <a:spcPct val="115000"/>
              </a:lnSpc>
              <a:spcBef>
                <a:spcPts val="1000"/>
              </a:spcBef>
              <a:spcAft>
                <a:spcPts val="0"/>
              </a:spcAft>
              <a:buClr>
                <a:srgbClr val="B83A4B"/>
              </a:buClr>
              <a:buSzPts val="2000"/>
              <a:buNone/>
              <a:defRPr sz="2000" b="0" i="0">
                <a:solidFill>
                  <a:srgbClr val="B83A4B"/>
                </a:solidFill>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500"/>
              </a:spcBef>
              <a:spcAft>
                <a:spcPts val="0"/>
              </a:spcAft>
              <a:buSzPts val="2000"/>
              <a:buNone/>
              <a:defRPr sz="2000">
                <a:solidFill>
                  <a:srgbClr val="B83A4B"/>
                </a:solidFill>
              </a:defRPr>
            </a:lvl2pPr>
            <a:lvl3pPr lvl="2" algn="l">
              <a:lnSpc>
                <a:spcPct val="115000"/>
              </a:lnSpc>
              <a:spcBef>
                <a:spcPts val="500"/>
              </a:spcBef>
              <a:spcAft>
                <a:spcPts val="0"/>
              </a:spcAft>
              <a:buSzPts val="2000"/>
              <a:buNone/>
              <a:defRPr sz="2000">
                <a:solidFill>
                  <a:srgbClr val="B83A4B"/>
                </a:solidFill>
              </a:defRPr>
            </a:lvl3pPr>
            <a:lvl4pPr lvl="3" algn="l">
              <a:lnSpc>
                <a:spcPct val="115000"/>
              </a:lnSpc>
              <a:spcBef>
                <a:spcPts val="500"/>
              </a:spcBef>
              <a:spcAft>
                <a:spcPts val="0"/>
              </a:spcAft>
              <a:buSzPts val="2000"/>
              <a:buNone/>
              <a:defRPr sz="2000">
                <a:solidFill>
                  <a:srgbClr val="B83A4B"/>
                </a:solidFill>
              </a:defRPr>
            </a:lvl4pPr>
            <a:lvl5pPr lvl="4" algn="l">
              <a:lnSpc>
                <a:spcPct val="115000"/>
              </a:lnSpc>
              <a:spcBef>
                <a:spcPts val="500"/>
              </a:spcBef>
              <a:spcAft>
                <a:spcPts val="0"/>
              </a:spcAft>
              <a:buSzPts val="2000"/>
              <a:buNone/>
              <a:defRPr sz="2000">
                <a:solidFill>
                  <a:srgbClr val="B83A4B"/>
                </a:solidFill>
              </a:defRPr>
            </a:lvl5pPr>
            <a:lvl6pPr lvl="5" algn="l">
              <a:lnSpc>
                <a:spcPct val="115000"/>
              </a:lnSpc>
              <a:spcBef>
                <a:spcPts val="500"/>
              </a:spcBef>
              <a:spcAft>
                <a:spcPts val="0"/>
              </a:spcAft>
              <a:buSzPts val="2000"/>
              <a:buNone/>
              <a:defRPr sz="2000">
                <a:solidFill>
                  <a:srgbClr val="B83A4B"/>
                </a:solidFill>
              </a:defRPr>
            </a:lvl6pPr>
            <a:lvl7pPr lvl="6" algn="l">
              <a:lnSpc>
                <a:spcPct val="115000"/>
              </a:lnSpc>
              <a:spcBef>
                <a:spcPts val="500"/>
              </a:spcBef>
              <a:spcAft>
                <a:spcPts val="0"/>
              </a:spcAft>
              <a:buSzPts val="2000"/>
              <a:buNone/>
              <a:defRPr sz="2000">
                <a:solidFill>
                  <a:srgbClr val="B83A4B"/>
                </a:solidFill>
              </a:defRPr>
            </a:lvl7pPr>
            <a:lvl8pPr lvl="7" algn="l">
              <a:lnSpc>
                <a:spcPct val="115000"/>
              </a:lnSpc>
              <a:spcBef>
                <a:spcPts val="500"/>
              </a:spcBef>
              <a:spcAft>
                <a:spcPts val="0"/>
              </a:spcAft>
              <a:buSzPts val="2000"/>
              <a:buNone/>
              <a:defRPr sz="2000">
                <a:solidFill>
                  <a:srgbClr val="B83A4B"/>
                </a:solidFill>
              </a:defRPr>
            </a:lvl8pPr>
            <a:lvl9pPr lvl="8" algn="l">
              <a:lnSpc>
                <a:spcPct val="115000"/>
              </a:lnSpc>
              <a:spcBef>
                <a:spcPts val="500"/>
              </a:spcBef>
              <a:spcAft>
                <a:spcPts val="0"/>
              </a:spcAft>
              <a:buSzPts val="2000"/>
              <a:buNone/>
              <a:defRPr sz="2000">
                <a:solidFill>
                  <a:srgbClr val="B83A4B"/>
                </a:solidFill>
              </a:defRPr>
            </a:lvl9pPr>
          </a:lstStyle>
          <a:p>
            <a:endParaRPr dirty="0"/>
          </a:p>
        </p:txBody>
      </p:sp>
      <p:sp>
        <p:nvSpPr>
          <p:cNvPr id="364" name="Google Shape;364;p103"/>
          <p:cNvSpPr txBox="1">
            <a:spLocks noGrp="1"/>
          </p:cNvSpPr>
          <p:nvPr>
            <p:ph type="subTitle" idx="9"/>
          </p:nvPr>
        </p:nvSpPr>
        <p:spPr>
          <a:xfrm>
            <a:off x="8013197" y="4528324"/>
            <a:ext cx="3609900" cy="632100"/>
          </a:xfrm>
          <a:prstGeom prst="rect">
            <a:avLst/>
          </a:prstGeom>
          <a:noFill/>
          <a:ln>
            <a:noFill/>
          </a:ln>
        </p:spPr>
        <p:txBody>
          <a:bodyPr spcFirstLastPara="1" wrap="square" lIns="0" tIns="45700" rIns="91425" bIns="45700" anchor="t" anchorCtr="0">
            <a:noAutofit/>
          </a:bodyPr>
          <a:lstStyle>
            <a:lvl1pPr lvl="0" algn="l">
              <a:lnSpc>
                <a:spcPct val="115000"/>
              </a:lnSpc>
              <a:spcBef>
                <a:spcPts val="1000"/>
              </a:spcBef>
              <a:spcAft>
                <a:spcPts val="0"/>
              </a:spcAft>
              <a:buSzPts val="1400"/>
              <a:buNone/>
              <a:defRPr sz="1400" b="0" i="0">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500"/>
              </a:spcBef>
              <a:spcAft>
                <a:spcPts val="0"/>
              </a:spcAft>
              <a:buSzPts val="1792"/>
              <a:buNone/>
              <a:defRPr/>
            </a:lvl2pPr>
            <a:lvl3pPr lvl="2" algn="l">
              <a:lnSpc>
                <a:spcPct val="115000"/>
              </a:lnSpc>
              <a:spcBef>
                <a:spcPts val="500"/>
              </a:spcBef>
              <a:spcAft>
                <a:spcPts val="0"/>
              </a:spcAft>
              <a:buSzPts val="1760"/>
              <a:buNone/>
              <a:defRPr/>
            </a:lvl3pPr>
            <a:lvl4pPr lvl="3" algn="l">
              <a:lnSpc>
                <a:spcPct val="115000"/>
              </a:lnSpc>
              <a:spcBef>
                <a:spcPts val="500"/>
              </a:spcBef>
              <a:spcAft>
                <a:spcPts val="0"/>
              </a:spcAft>
              <a:buSzPts val="1568"/>
              <a:buNone/>
              <a:defRPr/>
            </a:lvl4pPr>
            <a:lvl5pPr lvl="4" algn="l">
              <a:lnSpc>
                <a:spcPct val="115000"/>
              </a:lnSpc>
              <a:spcBef>
                <a:spcPts val="500"/>
              </a:spcBef>
              <a:spcAft>
                <a:spcPts val="0"/>
              </a:spcAft>
              <a:buSzPts val="1568"/>
              <a:buNone/>
              <a:defRPr/>
            </a:lvl5pPr>
            <a:lvl6pPr lvl="5" algn="l">
              <a:lnSpc>
                <a:spcPct val="115000"/>
              </a:lnSpc>
              <a:spcBef>
                <a:spcPts val="500"/>
              </a:spcBef>
              <a:spcAft>
                <a:spcPts val="0"/>
              </a:spcAft>
              <a:buSzPts val="1200"/>
              <a:buNone/>
              <a:defRPr/>
            </a:lvl6pPr>
            <a:lvl7pPr lvl="6" algn="l">
              <a:lnSpc>
                <a:spcPct val="115000"/>
              </a:lnSpc>
              <a:spcBef>
                <a:spcPts val="500"/>
              </a:spcBef>
              <a:spcAft>
                <a:spcPts val="0"/>
              </a:spcAft>
              <a:buSzPts val="1200"/>
              <a:buNone/>
              <a:defRPr/>
            </a:lvl7pPr>
            <a:lvl8pPr lvl="7" algn="l">
              <a:lnSpc>
                <a:spcPct val="115000"/>
              </a:lnSpc>
              <a:spcBef>
                <a:spcPts val="500"/>
              </a:spcBef>
              <a:spcAft>
                <a:spcPts val="0"/>
              </a:spcAft>
              <a:buSzPts val="1200"/>
              <a:buNone/>
              <a:defRPr/>
            </a:lvl8pPr>
            <a:lvl9pPr lvl="8" algn="l">
              <a:lnSpc>
                <a:spcPct val="115000"/>
              </a:lnSpc>
              <a:spcBef>
                <a:spcPts val="500"/>
              </a:spcBef>
              <a:spcAft>
                <a:spcPts val="0"/>
              </a:spcAft>
              <a:buSzPts val="1200"/>
              <a:buNone/>
              <a:defRPr/>
            </a:lvl9pPr>
          </a:lstStyle>
          <a:p>
            <a:endParaRPr dirty="0"/>
          </a:p>
        </p:txBody>
      </p:sp>
      <p:sp>
        <p:nvSpPr>
          <p:cNvPr id="365" name="Google Shape;365;p103"/>
          <p:cNvSpPr txBox="1">
            <a:spLocks noGrp="1"/>
          </p:cNvSpPr>
          <p:nvPr>
            <p:ph type="subTitle" idx="13"/>
          </p:nvPr>
        </p:nvSpPr>
        <p:spPr>
          <a:xfrm>
            <a:off x="8002853" y="4066931"/>
            <a:ext cx="3609900" cy="632100"/>
          </a:xfrm>
          <a:prstGeom prst="rect">
            <a:avLst/>
          </a:prstGeom>
          <a:noFill/>
          <a:ln>
            <a:noFill/>
          </a:ln>
        </p:spPr>
        <p:txBody>
          <a:bodyPr spcFirstLastPara="1" wrap="square" lIns="0" tIns="45700" rIns="91425" bIns="45700" anchor="t" anchorCtr="0">
            <a:noAutofit/>
          </a:bodyPr>
          <a:lstStyle>
            <a:lvl1pPr lvl="0" algn="l">
              <a:lnSpc>
                <a:spcPct val="115000"/>
              </a:lnSpc>
              <a:spcBef>
                <a:spcPts val="1000"/>
              </a:spcBef>
              <a:spcAft>
                <a:spcPts val="0"/>
              </a:spcAft>
              <a:buClr>
                <a:srgbClr val="B83A4B"/>
              </a:buClr>
              <a:buSzPts val="2000"/>
              <a:buNone/>
              <a:defRPr sz="2000" b="0" i="0">
                <a:solidFill>
                  <a:srgbClr val="B83A4B"/>
                </a:solidFill>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500"/>
              </a:spcBef>
              <a:spcAft>
                <a:spcPts val="0"/>
              </a:spcAft>
              <a:buSzPts val="2000"/>
              <a:buNone/>
              <a:defRPr sz="2000">
                <a:solidFill>
                  <a:srgbClr val="B83A4B"/>
                </a:solidFill>
              </a:defRPr>
            </a:lvl2pPr>
            <a:lvl3pPr lvl="2" algn="l">
              <a:lnSpc>
                <a:spcPct val="115000"/>
              </a:lnSpc>
              <a:spcBef>
                <a:spcPts val="500"/>
              </a:spcBef>
              <a:spcAft>
                <a:spcPts val="0"/>
              </a:spcAft>
              <a:buSzPts val="2000"/>
              <a:buNone/>
              <a:defRPr sz="2000">
                <a:solidFill>
                  <a:srgbClr val="B83A4B"/>
                </a:solidFill>
              </a:defRPr>
            </a:lvl3pPr>
            <a:lvl4pPr lvl="3" algn="l">
              <a:lnSpc>
                <a:spcPct val="115000"/>
              </a:lnSpc>
              <a:spcBef>
                <a:spcPts val="500"/>
              </a:spcBef>
              <a:spcAft>
                <a:spcPts val="0"/>
              </a:spcAft>
              <a:buSzPts val="2000"/>
              <a:buNone/>
              <a:defRPr sz="2000">
                <a:solidFill>
                  <a:srgbClr val="B83A4B"/>
                </a:solidFill>
              </a:defRPr>
            </a:lvl4pPr>
            <a:lvl5pPr lvl="4" algn="l">
              <a:lnSpc>
                <a:spcPct val="115000"/>
              </a:lnSpc>
              <a:spcBef>
                <a:spcPts val="500"/>
              </a:spcBef>
              <a:spcAft>
                <a:spcPts val="0"/>
              </a:spcAft>
              <a:buSzPts val="2000"/>
              <a:buNone/>
              <a:defRPr sz="2000">
                <a:solidFill>
                  <a:srgbClr val="B83A4B"/>
                </a:solidFill>
              </a:defRPr>
            </a:lvl5pPr>
            <a:lvl6pPr lvl="5" algn="l">
              <a:lnSpc>
                <a:spcPct val="115000"/>
              </a:lnSpc>
              <a:spcBef>
                <a:spcPts val="500"/>
              </a:spcBef>
              <a:spcAft>
                <a:spcPts val="0"/>
              </a:spcAft>
              <a:buSzPts val="2000"/>
              <a:buNone/>
              <a:defRPr sz="2000">
                <a:solidFill>
                  <a:srgbClr val="B83A4B"/>
                </a:solidFill>
              </a:defRPr>
            </a:lvl6pPr>
            <a:lvl7pPr lvl="6" algn="l">
              <a:lnSpc>
                <a:spcPct val="115000"/>
              </a:lnSpc>
              <a:spcBef>
                <a:spcPts val="500"/>
              </a:spcBef>
              <a:spcAft>
                <a:spcPts val="0"/>
              </a:spcAft>
              <a:buSzPts val="2000"/>
              <a:buNone/>
              <a:defRPr sz="2000">
                <a:solidFill>
                  <a:srgbClr val="B83A4B"/>
                </a:solidFill>
              </a:defRPr>
            </a:lvl7pPr>
            <a:lvl8pPr lvl="7" algn="l">
              <a:lnSpc>
                <a:spcPct val="115000"/>
              </a:lnSpc>
              <a:spcBef>
                <a:spcPts val="500"/>
              </a:spcBef>
              <a:spcAft>
                <a:spcPts val="0"/>
              </a:spcAft>
              <a:buSzPts val="2000"/>
              <a:buNone/>
              <a:defRPr sz="2000">
                <a:solidFill>
                  <a:srgbClr val="B83A4B"/>
                </a:solidFill>
              </a:defRPr>
            </a:lvl8pPr>
            <a:lvl9pPr lvl="8" algn="l">
              <a:lnSpc>
                <a:spcPct val="115000"/>
              </a:lnSpc>
              <a:spcBef>
                <a:spcPts val="500"/>
              </a:spcBef>
              <a:spcAft>
                <a:spcPts val="0"/>
              </a:spcAft>
              <a:buSzPts val="2000"/>
              <a:buNone/>
              <a:defRPr sz="2000">
                <a:solidFill>
                  <a:srgbClr val="B83A4B"/>
                </a:solidFill>
              </a:defRPr>
            </a:lvl9pPr>
          </a:lstStyle>
          <a:p>
            <a:endParaRPr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Agenda - Option 2 Layout">
  <p:cSld name="Agenda - Option 1">
    <p:spTree>
      <p:nvGrpSpPr>
        <p:cNvPr id="1" name="Shape 366"/>
        <p:cNvGrpSpPr/>
        <p:nvPr/>
      </p:nvGrpSpPr>
      <p:grpSpPr>
        <a:xfrm>
          <a:off x="0" y="0"/>
          <a:ext cx="0" cy="0"/>
          <a:chOff x="0" y="0"/>
          <a:chExt cx="0" cy="0"/>
        </a:xfrm>
      </p:grpSpPr>
      <p:sp>
        <p:nvSpPr>
          <p:cNvPr id="367" name="Google Shape;367;p104"/>
          <p:cNvSpPr txBox="1">
            <a:spLocks noGrp="1"/>
          </p:cNvSpPr>
          <p:nvPr>
            <p:ph type="title"/>
          </p:nvPr>
        </p:nvSpPr>
        <p:spPr>
          <a:xfrm>
            <a:off x="800100" y="636586"/>
            <a:ext cx="3411930" cy="1116014"/>
          </a:xfrm>
          <a:prstGeom prst="rect">
            <a:avLst/>
          </a:prstGeom>
          <a:noFill/>
          <a:ln>
            <a:noFill/>
          </a:ln>
        </p:spPr>
        <p:txBody>
          <a:bodyPr spcFirstLastPara="1" wrap="square" lIns="0" tIns="45700" rIns="91425" bIns="45700" anchor="t" anchorCtr="0">
            <a:normAutofit/>
          </a:bodyPr>
          <a:lstStyle>
            <a:lvl1pPr lvl="0" algn="l">
              <a:lnSpc>
                <a:spcPct val="90000"/>
              </a:lnSpc>
              <a:spcBef>
                <a:spcPts val="0"/>
              </a:spcBef>
              <a:spcAft>
                <a:spcPts val="0"/>
              </a:spcAft>
              <a:buClr>
                <a:srgbClr val="8C1515"/>
              </a:buClr>
              <a:buSzPts val="1800"/>
              <a:buNone/>
              <a:defRPr b="0" i="0">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pic>
        <p:nvPicPr>
          <p:cNvPr id="368" name="Google Shape;368;p104"/>
          <p:cNvPicPr preferRelativeResize="0"/>
          <p:nvPr/>
        </p:nvPicPr>
        <p:blipFill rotWithShape="1">
          <a:blip r:embed="rId2">
            <a:alphaModFix/>
          </a:blip>
          <a:srcRect/>
          <a:stretch/>
        </p:blipFill>
        <p:spPr>
          <a:xfrm>
            <a:off x="0" y="-11652"/>
            <a:ext cx="12192000" cy="209223"/>
          </a:xfrm>
          <a:prstGeom prst="rect">
            <a:avLst/>
          </a:prstGeom>
          <a:noFill/>
          <a:ln>
            <a:noFill/>
          </a:ln>
        </p:spPr>
      </p:pic>
      <p:sp>
        <p:nvSpPr>
          <p:cNvPr id="369" name="Google Shape;369;p104"/>
          <p:cNvSpPr/>
          <p:nvPr/>
        </p:nvSpPr>
        <p:spPr>
          <a:xfrm>
            <a:off x="0" y="-13960"/>
            <a:ext cx="12192000" cy="211532"/>
          </a:xfrm>
          <a:prstGeom prst="rect">
            <a:avLst/>
          </a:prstGeom>
          <a:solidFill>
            <a:srgbClr val="D4D1D1">
              <a:alpha val="2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Lato" panose="020F0502020204030203" pitchFamily="34" charset="0"/>
              <a:ea typeface="Lato" panose="020F0502020204030203" pitchFamily="34" charset="0"/>
              <a:cs typeface="Lato" panose="020F0502020204030203" pitchFamily="34" charset="0"/>
              <a:sym typeface="Calibri"/>
            </a:endParaRPr>
          </a:p>
        </p:txBody>
      </p:sp>
      <p:sp>
        <p:nvSpPr>
          <p:cNvPr id="370" name="Google Shape;370;p104"/>
          <p:cNvSpPr txBox="1">
            <a:spLocks noGrp="1"/>
          </p:cNvSpPr>
          <p:nvPr>
            <p:ph type="sldNum" idx="12"/>
          </p:nvPr>
        </p:nvSpPr>
        <p:spPr>
          <a:xfrm>
            <a:off x="8610600" y="6282824"/>
            <a:ext cx="2743200" cy="365125"/>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panose="020F0502020204030203" pitchFamily="34" charset="0"/>
                <a:ea typeface="Lato" panose="020F0502020204030203" pitchFamily="34" charset="0"/>
                <a:cs typeface="Lato" panose="020F0502020204030203" pitchFamily="34" charset="0"/>
                <a:sym typeface="Lato"/>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9pPr>
          </a:lstStyle>
          <a:p>
            <a:fld id="{00000000-1234-1234-1234-123412341234}" type="slidenum">
              <a:rPr lang="en-US" smtClean="0"/>
              <a:pPr/>
              <a:t>‹#›</a:t>
            </a:fld>
            <a:endParaRPr lang="en-US" dirty="0"/>
          </a:p>
        </p:txBody>
      </p:sp>
      <p:sp>
        <p:nvSpPr>
          <p:cNvPr id="371" name="Google Shape;371;p104"/>
          <p:cNvSpPr txBox="1">
            <a:spLocks noGrp="1"/>
          </p:cNvSpPr>
          <p:nvPr>
            <p:ph type="title" idx="2"/>
          </p:nvPr>
        </p:nvSpPr>
        <p:spPr>
          <a:xfrm>
            <a:off x="6306050" y="872150"/>
            <a:ext cx="5047800" cy="3651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rgbClr val="3F3F3F"/>
              </a:buClr>
              <a:buSzPts val="1600"/>
              <a:buNone/>
              <a:defRPr sz="1600" b="0" i="0">
                <a:solidFill>
                  <a:srgbClr val="3F3F3F"/>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dirty="0"/>
          </a:p>
        </p:txBody>
      </p:sp>
      <p:sp>
        <p:nvSpPr>
          <p:cNvPr id="372" name="Google Shape;372;p104"/>
          <p:cNvSpPr txBox="1">
            <a:spLocks noGrp="1"/>
          </p:cNvSpPr>
          <p:nvPr>
            <p:ph type="subTitle" idx="1"/>
          </p:nvPr>
        </p:nvSpPr>
        <p:spPr>
          <a:xfrm>
            <a:off x="6306050" y="1216500"/>
            <a:ext cx="5047800" cy="365100"/>
          </a:xfrm>
          <a:prstGeom prst="rect">
            <a:avLst/>
          </a:prstGeom>
          <a:noFill/>
          <a:ln>
            <a:noFill/>
          </a:ln>
        </p:spPr>
        <p:txBody>
          <a:bodyPr spcFirstLastPara="1" wrap="square" lIns="0" tIns="45700" rIns="91425" bIns="45700" anchor="ctr" anchorCtr="0">
            <a:noAutofit/>
          </a:bodyPr>
          <a:lstStyle>
            <a:lvl1pPr lvl="0" algn="l">
              <a:lnSpc>
                <a:spcPct val="115000"/>
              </a:lnSpc>
              <a:spcBef>
                <a:spcPts val="1000"/>
              </a:spcBef>
              <a:spcAft>
                <a:spcPts val="0"/>
              </a:spcAft>
              <a:buSzPts val="1400"/>
              <a:buNone/>
              <a:defRPr sz="1400" b="0" i="0">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500"/>
              </a:spcBef>
              <a:spcAft>
                <a:spcPts val="0"/>
              </a:spcAft>
              <a:buSzPts val="1792"/>
              <a:buNone/>
              <a:defRPr/>
            </a:lvl2pPr>
            <a:lvl3pPr lvl="2" algn="l">
              <a:lnSpc>
                <a:spcPct val="115000"/>
              </a:lnSpc>
              <a:spcBef>
                <a:spcPts val="500"/>
              </a:spcBef>
              <a:spcAft>
                <a:spcPts val="0"/>
              </a:spcAft>
              <a:buSzPts val="1760"/>
              <a:buNone/>
              <a:defRPr/>
            </a:lvl3pPr>
            <a:lvl4pPr lvl="3" algn="l">
              <a:lnSpc>
                <a:spcPct val="115000"/>
              </a:lnSpc>
              <a:spcBef>
                <a:spcPts val="500"/>
              </a:spcBef>
              <a:spcAft>
                <a:spcPts val="0"/>
              </a:spcAft>
              <a:buSzPts val="1568"/>
              <a:buNone/>
              <a:defRPr/>
            </a:lvl4pPr>
            <a:lvl5pPr lvl="4" algn="l">
              <a:lnSpc>
                <a:spcPct val="115000"/>
              </a:lnSpc>
              <a:spcBef>
                <a:spcPts val="500"/>
              </a:spcBef>
              <a:spcAft>
                <a:spcPts val="0"/>
              </a:spcAft>
              <a:buSzPts val="1568"/>
              <a:buNone/>
              <a:defRPr/>
            </a:lvl5pPr>
            <a:lvl6pPr lvl="5" algn="l">
              <a:lnSpc>
                <a:spcPct val="115000"/>
              </a:lnSpc>
              <a:spcBef>
                <a:spcPts val="500"/>
              </a:spcBef>
              <a:spcAft>
                <a:spcPts val="0"/>
              </a:spcAft>
              <a:buSzPts val="1200"/>
              <a:buNone/>
              <a:defRPr/>
            </a:lvl6pPr>
            <a:lvl7pPr lvl="6" algn="l">
              <a:lnSpc>
                <a:spcPct val="115000"/>
              </a:lnSpc>
              <a:spcBef>
                <a:spcPts val="500"/>
              </a:spcBef>
              <a:spcAft>
                <a:spcPts val="0"/>
              </a:spcAft>
              <a:buSzPts val="1200"/>
              <a:buNone/>
              <a:defRPr/>
            </a:lvl7pPr>
            <a:lvl8pPr lvl="7" algn="l">
              <a:lnSpc>
                <a:spcPct val="115000"/>
              </a:lnSpc>
              <a:spcBef>
                <a:spcPts val="500"/>
              </a:spcBef>
              <a:spcAft>
                <a:spcPts val="0"/>
              </a:spcAft>
              <a:buSzPts val="1200"/>
              <a:buNone/>
              <a:defRPr/>
            </a:lvl8pPr>
            <a:lvl9pPr lvl="8" algn="l">
              <a:lnSpc>
                <a:spcPct val="115000"/>
              </a:lnSpc>
              <a:spcBef>
                <a:spcPts val="500"/>
              </a:spcBef>
              <a:spcAft>
                <a:spcPts val="0"/>
              </a:spcAft>
              <a:buSzPts val="1200"/>
              <a:buNone/>
              <a:defRPr/>
            </a:lvl9pPr>
          </a:lstStyle>
          <a:p>
            <a:endParaRPr dirty="0"/>
          </a:p>
        </p:txBody>
      </p:sp>
      <p:sp>
        <p:nvSpPr>
          <p:cNvPr id="373" name="Google Shape;373;p104"/>
          <p:cNvSpPr txBox="1">
            <a:spLocks noGrp="1"/>
          </p:cNvSpPr>
          <p:nvPr>
            <p:ph type="title" idx="3"/>
          </p:nvPr>
        </p:nvSpPr>
        <p:spPr>
          <a:xfrm>
            <a:off x="6306050" y="1710350"/>
            <a:ext cx="5047800" cy="3651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rgbClr val="3F3F3F"/>
              </a:buClr>
              <a:buSzPts val="1600"/>
              <a:buNone/>
              <a:defRPr sz="1600" b="0" i="0">
                <a:solidFill>
                  <a:srgbClr val="3F3F3F"/>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dirty="0"/>
          </a:p>
        </p:txBody>
      </p:sp>
      <p:sp>
        <p:nvSpPr>
          <p:cNvPr id="374" name="Google Shape;374;p104"/>
          <p:cNvSpPr txBox="1">
            <a:spLocks noGrp="1"/>
          </p:cNvSpPr>
          <p:nvPr>
            <p:ph type="subTitle" idx="4"/>
          </p:nvPr>
        </p:nvSpPr>
        <p:spPr>
          <a:xfrm>
            <a:off x="6306050" y="2054700"/>
            <a:ext cx="5047800" cy="365100"/>
          </a:xfrm>
          <a:prstGeom prst="rect">
            <a:avLst/>
          </a:prstGeom>
          <a:noFill/>
          <a:ln>
            <a:noFill/>
          </a:ln>
        </p:spPr>
        <p:txBody>
          <a:bodyPr spcFirstLastPara="1" wrap="square" lIns="0" tIns="45700" rIns="91425" bIns="45700" anchor="ctr" anchorCtr="0">
            <a:noAutofit/>
          </a:bodyPr>
          <a:lstStyle>
            <a:lvl1pPr lvl="0" algn="l">
              <a:lnSpc>
                <a:spcPct val="115000"/>
              </a:lnSpc>
              <a:spcBef>
                <a:spcPts val="1000"/>
              </a:spcBef>
              <a:spcAft>
                <a:spcPts val="0"/>
              </a:spcAft>
              <a:buSzPts val="1400"/>
              <a:buNone/>
              <a:defRPr sz="1400" b="0" i="0">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500"/>
              </a:spcBef>
              <a:spcAft>
                <a:spcPts val="0"/>
              </a:spcAft>
              <a:buSzPts val="1792"/>
              <a:buNone/>
              <a:defRPr/>
            </a:lvl2pPr>
            <a:lvl3pPr lvl="2" algn="l">
              <a:lnSpc>
                <a:spcPct val="115000"/>
              </a:lnSpc>
              <a:spcBef>
                <a:spcPts val="500"/>
              </a:spcBef>
              <a:spcAft>
                <a:spcPts val="0"/>
              </a:spcAft>
              <a:buSzPts val="1760"/>
              <a:buNone/>
              <a:defRPr/>
            </a:lvl3pPr>
            <a:lvl4pPr lvl="3" algn="l">
              <a:lnSpc>
                <a:spcPct val="115000"/>
              </a:lnSpc>
              <a:spcBef>
                <a:spcPts val="500"/>
              </a:spcBef>
              <a:spcAft>
                <a:spcPts val="0"/>
              </a:spcAft>
              <a:buSzPts val="1568"/>
              <a:buNone/>
              <a:defRPr/>
            </a:lvl4pPr>
            <a:lvl5pPr lvl="4" algn="l">
              <a:lnSpc>
                <a:spcPct val="115000"/>
              </a:lnSpc>
              <a:spcBef>
                <a:spcPts val="500"/>
              </a:spcBef>
              <a:spcAft>
                <a:spcPts val="0"/>
              </a:spcAft>
              <a:buSzPts val="1568"/>
              <a:buNone/>
              <a:defRPr/>
            </a:lvl5pPr>
            <a:lvl6pPr lvl="5" algn="l">
              <a:lnSpc>
                <a:spcPct val="115000"/>
              </a:lnSpc>
              <a:spcBef>
                <a:spcPts val="500"/>
              </a:spcBef>
              <a:spcAft>
                <a:spcPts val="0"/>
              </a:spcAft>
              <a:buSzPts val="1200"/>
              <a:buNone/>
              <a:defRPr/>
            </a:lvl6pPr>
            <a:lvl7pPr lvl="6" algn="l">
              <a:lnSpc>
                <a:spcPct val="115000"/>
              </a:lnSpc>
              <a:spcBef>
                <a:spcPts val="500"/>
              </a:spcBef>
              <a:spcAft>
                <a:spcPts val="0"/>
              </a:spcAft>
              <a:buSzPts val="1200"/>
              <a:buNone/>
              <a:defRPr/>
            </a:lvl7pPr>
            <a:lvl8pPr lvl="7" algn="l">
              <a:lnSpc>
                <a:spcPct val="115000"/>
              </a:lnSpc>
              <a:spcBef>
                <a:spcPts val="500"/>
              </a:spcBef>
              <a:spcAft>
                <a:spcPts val="0"/>
              </a:spcAft>
              <a:buSzPts val="1200"/>
              <a:buNone/>
              <a:defRPr/>
            </a:lvl8pPr>
            <a:lvl9pPr lvl="8" algn="l">
              <a:lnSpc>
                <a:spcPct val="115000"/>
              </a:lnSpc>
              <a:spcBef>
                <a:spcPts val="500"/>
              </a:spcBef>
              <a:spcAft>
                <a:spcPts val="0"/>
              </a:spcAft>
              <a:buSzPts val="1200"/>
              <a:buNone/>
              <a:defRPr/>
            </a:lvl9pPr>
          </a:lstStyle>
          <a:p>
            <a:endParaRPr dirty="0"/>
          </a:p>
        </p:txBody>
      </p:sp>
      <p:sp>
        <p:nvSpPr>
          <p:cNvPr id="375" name="Google Shape;375;p104"/>
          <p:cNvSpPr txBox="1">
            <a:spLocks noGrp="1"/>
          </p:cNvSpPr>
          <p:nvPr>
            <p:ph type="title" idx="5"/>
          </p:nvPr>
        </p:nvSpPr>
        <p:spPr>
          <a:xfrm>
            <a:off x="6306050" y="2548550"/>
            <a:ext cx="5047800" cy="3651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rgbClr val="3F3F3F"/>
              </a:buClr>
              <a:buSzPts val="1600"/>
              <a:buNone/>
              <a:defRPr sz="1600" b="0" i="0">
                <a:solidFill>
                  <a:srgbClr val="3F3F3F"/>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dirty="0"/>
          </a:p>
        </p:txBody>
      </p:sp>
      <p:sp>
        <p:nvSpPr>
          <p:cNvPr id="376" name="Google Shape;376;p104"/>
          <p:cNvSpPr txBox="1">
            <a:spLocks noGrp="1"/>
          </p:cNvSpPr>
          <p:nvPr>
            <p:ph type="subTitle" idx="6"/>
          </p:nvPr>
        </p:nvSpPr>
        <p:spPr>
          <a:xfrm>
            <a:off x="6306050" y="2892900"/>
            <a:ext cx="5047800" cy="365100"/>
          </a:xfrm>
          <a:prstGeom prst="rect">
            <a:avLst/>
          </a:prstGeom>
          <a:noFill/>
          <a:ln>
            <a:noFill/>
          </a:ln>
        </p:spPr>
        <p:txBody>
          <a:bodyPr spcFirstLastPara="1" wrap="square" lIns="0" tIns="45700" rIns="91425" bIns="45700" anchor="ctr" anchorCtr="0">
            <a:noAutofit/>
          </a:bodyPr>
          <a:lstStyle>
            <a:lvl1pPr lvl="0" algn="l">
              <a:lnSpc>
                <a:spcPct val="115000"/>
              </a:lnSpc>
              <a:spcBef>
                <a:spcPts val="1000"/>
              </a:spcBef>
              <a:spcAft>
                <a:spcPts val="0"/>
              </a:spcAft>
              <a:buSzPts val="1400"/>
              <a:buNone/>
              <a:defRPr sz="1400" b="0" i="0">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500"/>
              </a:spcBef>
              <a:spcAft>
                <a:spcPts val="0"/>
              </a:spcAft>
              <a:buSzPts val="1792"/>
              <a:buNone/>
              <a:defRPr/>
            </a:lvl2pPr>
            <a:lvl3pPr lvl="2" algn="l">
              <a:lnSpc>
                <a:spcPct val="115000"/>
              </a:lnSpc>
              <a:spcBef>
                <a:spcPts val="500"/>
              </a:spcBef>
              <a:spcAft>
                <a:spcPts val="0"/>
              </a:spcAft>
              <a:buSzPts val="1760"/>
              <a:buNone/>
              <a:defRPr/>
            </a:lvl3pPr>
            <a:lvl4pPr lvl="3" algn="l">
              <a:lnSpc>
                <a:spcPct val="115000"/>
              </a:lnSpc>
              <a:spcBef>
                <a:spcPts val="500"/>
              </a:spcBef>
              <a:spcAft>
                <a:spcPts val="0"/>
              </a:spcAft>
              <a:buSzPts val="1568"/>
              <a:buNone/>
              <a:defRPr/>
            </a:lvl4pPr>
            <a:lvl5pPr lvl="4" algn="l">
              <a:lnSpc>
                <a:spcPct val="115000"/>
              </a:lnSpc>
              <a:spcBef>
                <a:spcPts val="500"/>
              </a:spcBef>
              <a:spcAft>
                <a:spcPts val="0"/>
              </a:spcAft>
              <a:buSzPts val="1568"/>
              <a:buNone/>
              <a:defRPr/>
            </a:lvl5pPr>
            <a:lvl6pPr lvl="5" algn="l">
              <a:lnSpc>
                <a:spcPct val="115000"/>
              </a:lnSpc>
              <a:spcBef>
                <a:spcPts val="500"/>
              </a:spcBef>
              <a:spcAft>
                <a:spcPts val="0"/>
              </a:spcAft>
              <a:buSzPts val="1200"/>
              <a:buNone/>
              <a:defRPr/>
            </a:lvl6pPr>
            <a:lvl7pPr lvl="6" algn="l">
              <a:lnSpc>
                <a:spcPct val="115000"/>
              </a:lnSpc>
              <a:spcBef>
                <a:spcPts val="500"/>
              </a:spcBef>
              <a:spcAft>
                <a:spcPts val="0"/>
              </a:spcAft>
              <a:buSzPts val="1200"/>
              <a:buNone/>
              <a:defRPr/>
            </a:lvl7pPr>
            <a:lvl8pPr lvl="7" algn="l">
              <a:lnSpc>
                <a:spcPct val="115000"/>
              </a:lnSpc>
              <a:spcBef>
                <a:spcPts val="500"/>
              </a:spcBef>
              <a:spcAft>
                <a:spcPts val="0"/>
              </a:spcAft>
              <a:buSzPts val="1200"/>
              <a:buNone/>
              <a:defRPr/>
            </a:lvl8pPr>
            <a:lvl9pPr lvl="8" algn="l">
              <a:lnSpc>
                <a:spcPct val="115000"/>
              </a:lnSpc>
              <a:spcBef>
                <a:spcPts val="500"/>
              </a:spcBef>
              <a:spcAft>
                <a:spcPts val="0"/>
              </a:spcAft>
              <a:buSzPts val="1200"/>
              <a:buNone/>
              <a:defRPr/>
            </a:lvl9pPr>
          </a:lstStyle>
          <a:p>
            <a:endParaRPr dirty="0"/>
          </a:p>
        </p:txBody>
      </p:sp>
      <p:sp>
        <p:nvSpPr>
          <p:cNvPr id="377" name="Google Shape;377;p104"/>
          <p:cNvSpPr txBox="1">
            <a:spLocks noGrp="1"/>
          </p:cNvSpPr>
          <p:nvPr>
            <p:ph type="title" idx="7"/>
          </p:nvPr>
        </p:nvSpPr>
        <p:spPr>
          <a:xfrm>
            <a:off x="6306050" y="3386750"/>
            <a:ext cx="5047800" cy="3651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rgbClr val="3F3F3F"/>
              </a:buClr>
              <a:buSzPts val="1600"/>
              <a:buNone/>
              <a:defRPr sz="1600" b="0" i="0">
                <a:solidFill>
                  <a:srgbClr val="3F3F3F"/>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dirty="0"/>
          </a:p>
        </p:txBody>
      </p:sp>
      <p:sp>
        <p:nvSpPr>
          <p:cNvPr id="378" name="Google Shape;378;p104"/>
          <p:cNvSpPr txBox="1">
            <a:spLocks noGrp="1"/>
          </p:cNvSpPr>
          <p:nvPr>
            <p:ph type="subTitle" idx="8"/>
          </p:nvPr>
        </p:nvSpPr>
        <p:spPr>
          <a:xfrm>
            <a:off x="6306050" y="3731100"/>
            <a:ext cx="5047800" cy="365100"/>
          </a:xfrm>
          <a:prstGeom prst="rect">
            <a:avLst/>
          </a:prstGeom>
          <a:noFill/>
          <a:ln>
            <a:noFill/>
          </a:ln>
        </p:spPr>
        <p:txBody>
          <a:bodyPr spcFirstLastPara="1" wrap="square" lIns="0" tIns="45700" rIns="91425" bIns="45700" anchor="ctr" anchorCtr="0">
            <a:noAutofit/>
          </a:bodyPr>
          <a:lstStyle>
            <a:lvl1pPr lvl="0" algn="l">
              <a:lnSpc>
                <a:spcPct val="115000"/>
              </a:lnSpc>
              <a:spcBef>
                <a:spcPts val="1000"/>
              </a:spcBef>
              <a:spcAft>
                <a:spcPts val="0"/>
              </a:spcAft>
              <a:buSzPts val="1400"/>
              <a:buNone/>
              <a:defRPr sz="1400" b="0" i="0">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500"/>
              </a:spcBef>
              <a:spcAft>
                <a:spcPts val="0"/>
              </a:spcAft>
              <a:buSzPts val="1792"/>
              <a:buNone/>
              <a:defRPr/>
            </a:lvl2pPr>
            <a:lvl3pPr lvl="2" algn="l">
              <a:lnSpc>
                <a:spcPct val="115000"/>
              </a:lnSpc>
              <a:spcBef>
                <a:spcPts val="500"/>
              </a:spcBef>
              <a:spcAft>
                <a:spcPts val="0"/>
              </a:spcAft>
              <a:buSzPts val="1760"/>
              <a:buNone/>
              <a:defRPr/>
            </a:lvl3pPr>
            <a:lvl4pPr lvl="3" algn="l">
              <a:lnSpc>
                <a:spcPct val="115000"/>
              </a:lnSpc>
              <a:spcBef>
                <a:spcPts val="500"/>
              </a:spcBef>
              <a:spcAft>
                <a:spcPts val="0"/>
              </a:spcAft>
              <a:buSzPts val="1568"/>
              <a:buNone/>
              <a:defRPr/>
            </a:lvl4pPr>
            <a:lvl5pPr lvl="4" algn="l">
              <a:lnSpc>
                <a:spcPct val="115000"/>
              </a:lnSpc>
              <a:spcBef>
                <a:spcPts val="500"/>
              </a:spcBef>
              <a:spcAft>
                <a:spcPts val="0"/>
              </a:spcAft>
              <a:buSzPts val="1568"/>
              <a:buNone/>
              <a:defRPr/>
            </a:lvl5pPr>
            <a:lvl6pPr lvl="5" algn="l">
              <a:lnSpc>
                <a:spcPct val="115000"/>
              </a:lnSpc>
              <a:spcBef>
                <a:spcPts val="500"/>
              </a:spcBef>
              <a:spcAft>
                <a:spcPts val="0"/>
              </a:spcAft>
              <a:buSzPts val="1200"/>
              <a:buNone/>
              <a:defRPr/>
            </a:lvl6pPr>
            <a:lvl7pPr lvl="6" algn="l">
              <a:lnSpc>
                <a:spcPct val="115000"/>
              </a:lnSpc>
              <a:spcBef>
                <a:spcPts val="500"/>
              </a:spcBef>
              <a:spcAft>
                <a:spcPts val="0"/>
              </a:spcAft>
              <a:buSzPts val="1200"/>
              <a:buNone/>
              <a:defRPr/>
            </a:lvl7pPr>
            <a:lvl8pPr lvl="7" algn="l">
              <a:lnSpc>
                <a:spcPct val="115000"/>
              </a:lnSpc>
              <a:spcBef>
                <a:spcPts val="500"/>
              </a:spcBef>
              <a:spcAft>
                <a:spcPts val="0"/>
              </a:spcAft>
              <a:buSzPts val="1200"/>
              <a:buNone/>
              <a:defRPr/>
            </a:lvl8pPr>
            <a:lvl9pPr lvl="8" algn="l">
              <a:lnSpc>
                <a:spcPct val="115000"/>
              </a:lnSpc>
              <a:spcBef>
                <a:spcPts val="500"/>
              </a:spcBef>
              <a:spcAft>
                <a:spcPts val="0"/>
              </a:spcAft>
              <a:buSzPts val="1200"/>
              <a:buNone/>
              <a:defRPr/>
            </a:lvl9pPr>
          </a:lstStyle>
          <a:p>
            <a:endParaRPr dirty="0"/>
          </a:p>
        </p:txBody>
      </p:sp>
      <p:sp>
        <p:nvSpPr>
          <p:cNvPr id="379" name="Google Shape;379;p104"/>
          <p:cNvSpPr txBox="1">
            <a:spLocks noGrp="1"/>
          </p:cNvSpPr>
          <p:nvPr>
            <p:ph type="title" idx="9"/>
          </p:nvPr>
        </p:nvSpPr>
        <p:spPr>
          <a:xfrm>
            <a:off x="6306050" y="4224950"/>
            <a:ext cx="5047800" cy="3651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rgbClr val="3F3F3F"/>
              </a:buClr>
              <a:buSzPts val="1600"/>
              <a:buNone/>
              <a:defRPr sz="1600" b="0" i="0">
                <a:solidFill>
                  <a:srgbClr val="3F3F3F"/>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dirty="0"/>
          </a:p>
        </p:txBody>
      </p:sp>
      <p:sp>
        <p:nvSpPr>
          <p:cNvPr id="380" name="Google Shape;380;p104"/>
          <p:cNvSpPr txBox="1">
            <a:spLocks noGrp="1"/>
          </p:cNvSpPr>
          <p:nvPr>
            <p:ph type="subTitle" idx="13"/>
          </p:nvPr>
        </p:nvSpPr>
        <p:spPr>
          <a:xfrm>
            <a:off x="6306050" y="4569300"/>
            <a:ext cx="5047800" cy="365100"/>
          </a:xfrm>
          <a:prstGeom prst="rect">
            <a:avLst/>
          </a:prstGeom>
          <a:noFill/>
          <a:ln>
            <a:noFill/>
          </a:ln>
        </p:spPr>
        <p:txBody>
          <a:bodyPr spcFirstLastPara="1" wrap="square" lIns="0" tIns="45700" rIns="91425" bIns="45700" anchor="ctr" anchorCtr="0">
            <a:noAutofit/>
          </a:bodyPr>
          <a:lstStyle>
            <a:lvl1pPr lvl="0" algn="l">
              <a:lnSpc>
                <a:spcPct val="115000"/>
              </a:lnSpc>
              <a:spcBef>
                <a:spcPts val="1000"/>
              </a:spcBef>
              <a:spcAft>
                <a:spcPts val="0"/>
              </a:spcAft>
              <a:buSzPts val="1400"/>
              <a:buNone/>
              <a:defRPr sz="1400" b="0" i="0">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500"/>
              </a:spcBef>
              <a:spcAft>
                <a:spcPts val="0"/>
              </a:spcAft>
              <a:buSzPts val="1792"/>
              <a:buNone/>
              <a:defRPr/>
            </a:lvl2pPr>
            <a:lvl3pPr lvl="2" algn="l">
              <a:lnSpc>
                <a:spcPct val="115000"/>
              </a:lnSpc>
              <a:spcBef>
                <a:spcPts val="500"/>
              </a:spcBef>
              <a:spcAft>
                <a:spcPts val="0"/>
              </a:spcAft>
              <a:buSzPts val="1760"/>
              <a:buNone/>
              <a:defRPr/>
            </a:lvl3pPr>
            <a:lvl4pPr lvl="3" algn="l">
              <a:lnSpc>
                <a:spcPct val="115000"/>
              </a:lnSpc>
              <a:spcBef>
                <a:spcPts val="500"/>
              </a:spcBef>
              <a:spcAft>
                <a:spcPts val="0"/>
              </a:spcAft>
              <a:buSzPts val="1568"/>
              <a:buNone/>
              <a:defRPr/>
            </a:lvl4pPr>
            <a:lvl5pPr lvl="4" algn="l">
              <a:lnSpc>
                <a:spcPct val="115000"/>
              </a:lnSpc>
              <a:spcBef>
                <a:spcPts val="500"/>
              </a:spcBef>
              <a:spcAft>
                <a:spcPts val="0"/>
              </a:spcAft>
              <a:buSzPts val="1568"/>
              <a:buNone/>
              <a:defRPr/>
            </a:lvl5pPr>
            <a:lvl6pPr lvl="5" algn="l">
              <a:lnSpc>
                <a:spcPct val="115000"/>
              </a:lnSpc>
              <a:spcBef>
                <a:spcPts val="500"/>
              </a:spcBef>
              <a:spcAft>
                <a:spcPts val="0"/>
              </a:spcAft>
              <a:buSzPts val="1200"/>
              <a:buNone/>
              <a:defRPr/>
            </a:lvl6pPr>
            <a:lvl7pPr lvl="6" algn="l">
              <a:lnSpc>
                <a:spcPct val="115000"/>
              </a:lnSpc>
              <a:spcBef>
                <a:spcPts val="500"/>
              </a:spcBef>
              <a:spcAft>
                <a:spcPts val="0"/>
              </a:spcAft>
              <a:buSzPts val="1200"/>
              <a:buNone/>
              <a:defRPr/>
            </a:lvl7pPr>
            <a:lvl8pPr lvl="7" algn="l">
              <a:lnSpc>
                <a:spcPct val="115000"/>
              </a:lnSpc>
              <a:spcBef>
                <a:spcPts val="500"/>
              </a:spcBef>
              <a:spcAft>
                <a:spcPts val="0"/>
              </a:spcAft>
              <a:buSzPts val="1200"/>
              <a:buNone/>
              <a:defRPr/>
            </a:lvl8pPr>
            <a:lvl9pPr lvl="8" algn="l">
              <a:lnSpc>
                <a:spcPct val="115000"/>
              </a:lnSpc>
              <a:spcBef>
                <a:spcPts val="500"/>
              </a:spcBef>
              <a:spcAft>
                <a:spcPts val="0"/>
              </a:spcAft>
              <a:buSzPts val="1200"/>
              <a:buNone/>
              <a:defRPr/>
            </a:lvl9pPr>
          </a:lstStyle>
          <a:p>
            <a:endParaRPr dirty="0"/>
          </a:p>
        </p:txBody>
      </p:sp>
      <p:sp>
        <p:nvSpPr>
          <p:cNvPr id="381" name="Google Shape;381;p104"/>
          <p:cNvSpPr txBox="1">
            <a:spLocks noGrp="1"/>
          </p:cNvSpPr>
          <p:nvPr>
            <p:ph type="title" idx="14"/>
          </p:nvPr>
        </p:nvSpPr>
        <p:spPr>
          <a:xfrm>
            <a:off x="6306050" y="5063150"/>
            <a:ext cx="5047800" cy="3651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rgbClr val="3F3F3F"/>
              </a:buClr>
              <a:buSzPts val="1600"/>
              <a:buNone/>
              <a:defRPr sz="1600" b="0" i="0">
                <a:solidFill>
                  <a:srgbClr val="3F3F3F"/>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dirty="0"/>
          </a:p>
        </p:txBody>
      </p:sp>
      <p:sp>
        <p:nvSpPr>
          <p:cNvPr id="382" name="Google Shape;382;p104"/>
          <p:cNvSpPr txBox="1">
            <a:spLocks noGrp="1"/>
          </p:cNvSpPr>
          <p:nvPr>
            <p:ph type="subTitle" idx="15"/>
          </p:nvPr>
        </p:nvSpPr>
        <p:spPr>
          <a:xfrm>
            <a:off x="6306050" y="5407500"/>
            <a:ext cx="5047800" cy="365100"/>
          </a:xfrm>
          <a:prstGeom prst="rect">
            <a:avLst/>
          </a:prstGeom>
          <a:noFill/>
          <a:ln>
            <a:noFill/>
          </a:ln>
        </p:spPr>
        <p:txBody>
          <a:bodyPr spcFirstLastPara="1" wrap="square" lIns="0" tIns="45700" rIns="91425" bIns="45700" anchor="ctr" anchorCtr="0">
            <a:noAutofit/>
          </a:bodyPr>
          <a:lstStyle>
            <a:lvl1pPr lvl="0" algn="l">
              <a:lnSpc>
                <a:spcPct val="115000"/>
              </a:lnSpc>
              <a:spcBef>
                <a:spcPts val="1000"/>
              </a:spcBef>
              <a:spcAft>
                <a:spcPts val="0"/>
              </a:spcAft>
              <a:buSzPts val="1400"/>
              <a:buNone/>
              <a:defRPr sz="1400" b="0" i="0">
                <a:latin typeface="Lato" panose="020F0502020204030203" pitchFamily="34" charset="0"/>
                <a:ea typeface="Lato" panose="020F0502020204030203" pitchFamily="34" charset="0"/>
                <a:cs typeface="Lato" panose="020F0502020204030203" pitchFamily="34" charset="0"/>
              </a:defRPr>
            </a:lvl1pPr>
            <a:lvl2pPr lvl="1" algn="l">
              <a:lnSpc>
                <a:spcPct val="115000"/>
              </a:lnSpc>
              <a:spcBef>
                <a:spcPts val="500"/>
              </a:spcBef>
              <a:spcAft>
                <a:spcPts val="0"/>
              </a:spcAft>
              <a:buSzPts val="1792"/>
              <a:buNone/>
              <a:defRPr/>
            </a:lvl2pPr>
            <a:lvl3pPr lvl="2" algn="l">
              <a:lnSpc>
                <a:spcPct val="115000"/>
              </a:lnSpc>
              <a:spcBef>
                <a:spcPts val="500"/>
              </a:spcBef>
              <a:spcAft>
                <a:spcPts val="0"/>
              </a:spcAft>
              <a:buSzPts val="1760"/>
              <a:buNone/>
              <a:defRPr/>
            </a:lvl3pPr>
            <a:lvl4pPr lvl="3" algn="l">
              <a:lnSpc>
                <a:spcPct val="115000"/>
              </a:lnSpc>
              <a:spcBef>
                <a:spcPts val="500"/>
              </a:spcBef>
              <a:spcAft>
                <a:spcPts val="0"/>
              </a:spcAft>
              <a:buSzPts val="1568"/>
              <a:buNone/>
              <a:defRPr/>
            </a:lvl4pPr>
            <a:lvl5pPr lvl="4" algn="l">
              <a:lnSpc>
                <a:spcPct val="115000"/>
              </a:lnSpc>
              <a:spcBef>
                <a:spcPts val="500"/>
              </a:spcBef>
              <a:spcAft>
                <a:spcPts val="0"/>
              </a:spcAft>
              <a:buSzPts val="1568"/>
              <a:buNone/>
              <a:defRPr/>
            </a:lvl5pPr>
            <a:lvl6pPr lvl="5" algn="l">
              <a:lnSpc>
                <a:spcPct val="115000"/>
              </a:lnSpc>
              <a:spcBef>
                <a:spcPts val="500"/>
              </a:spcBef>
              <a:spcAft>
                <a:spcPts val="0"/>
              </a:spcAft>
              <a:buSzPts val="1200"/>
              <a:buNone/>
              <a:defRPr/>
            </a:lvl6pPr>
            <a:lvl7pPr lvl="6" algn="l">
              <a:lnSpc>
                <a:spcPct val="115000"/>
              </a:lnSpc>
              <a:spcBef>
                <a:spcPts val="500"/>
              </a:spcBef>
              <a:spcAft>
                <a:spcPts val="0"/>
              </a:spcAft>
              <a:buSzPts val="1200"/>
              <a:buNone/>
              <a:defRPr/>
            </a:lvl7pPr>
            <a:lvl8pPr lvl="7" algn="l">
              <a:lnSpc>
                <a:spcPct val="115000"/>
              </a:lnSpc>
              <a:spcBef>
                <a:spcPts val="500"/>
              </a:spcBef>
              <a:spcAft>
                <a:spcPts val="0"/>
              </a:spcAft>
              <a:buSzPts val="1200"/>
              <a:buNone/>
              <a:defRPr/>
            </a:lvl8pPr>
            <a:lvl9pPr lvl="8" algn="l">
              <a:lnSpc>
                <a:spcPct val="115000"/>
              </a:lnSpc>
              <a:spcBef>
                <a:spcPts val="500"/>
              </a:spcBef>
              <a:spcAft>
                <a:spcPts val="0"/>
              </a:spcAft>
              <a:buSzPts val="1200"/>
              <a:buNone/>
              <a:defRPr/>
            </a:lvl9pPr>
          </a:lstStyle>
          <a:p>
            <a:endParaRPr dirty="0"/>
          </a:p>
        </p:txBody>
      </p:sp>
      <p:sp>
        <p:nvSpPr>
          <p:cNvPr id="383" name="Google Shape;383;p104"/>
          <p:cNvSpPr txBox="1">
            <a:spLocks noGrp="1"/>
          </p:cNvSpPr>
          <p:nvPr>
            <p:ph type="title" idx="16"/>
          </p:nvPr>
        </p:nvSpPr>
        <p:spPr>
          <a:xfrm>
            <a:off x="4496300" y="887022"/>
            <a:ext cx="5047800" cy="3651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rgbClr val="B83A4B"/>
              </a:buClr>
              <a:buSzPts val="1400"/>
              <a:buNone/>
              <a:defRPr sz="1400" b="0" i="0">
                <a:solidFill>
                  <a:srgbClr val="B83A4B"/>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Clr>
                <a:srgbClr val="B83A4B"/>
              </a:buClr>
              <a:buSzPts val="1400"/>
              <a:buNone/>
              <a:defRPr sz="1400">
                <a:solidFill>
                  <a:srgbClr val="B83A4B"/>
                </a:solidFill>
              </a:defRPr>
            </a:lvl2pPr>
            <a:lvl3pPr lvl="2" algn="l">
              <a:lnSpc>
                <a:spcPct val="100000"/>
              </a:lnSpc>
              <a:spcBef>
                <a:spcPts val="0"/>
              </a:spcBef>
              <a:spcAft>
                <a:spcPts val="0"/>
              </a:spcAft>
              <a:buClr>
                <a:srgbClr val="B83A4B"/>
              </a:buClr>
              <a:buSzPts val="1400"/>
              <a:buNone/>
              <a:defRPr sz="1400">
                <a:solidFill>
                  <a:srgbClr val="B83A4B"/>
                </a:solidFill>
              </a:defRPr>
            </a:lvl3pPr>
            <a:lvl4pPr lvl="3" algn="l">
              <a:lnSpc>
                <a:spcPct val="100000"/>
              </a:lnSpc>
              <a:spcBef>
                <a:spcPts val="0"/>
              </a:spcBef>
              <a:spcAft>
                <a:spcPts val="0"/>
              </a:spcAft>
              <a:buClr>
                <a:srgbClr val="B83A4B"/>
              </a:buClr>
              <a:buSzPts val="1400"/>
              <a:buNone/>
              <a:defRPr sz="1400">
                <a:solidFill>
                  <a:srgbClr val="B83A4B"/>
                </a:solidFill>
              </a:defRPr>
            </a:lvl4pPr>
            <a:lvl5pPr lvl="4" algn="l">
              <a:lnSpc>
                <a:spcPct val="100000"/>
              </a:lnSpc>
              <a:spcBef>
                <a:spcPts val="0"/>
              </a:spcBef>
              <a:spcAft>
                <a:spcPts val="0"/>
              </a:spcAft>
              <a:buClr>
                <a:srgbClr val="B83A4B"/>
              </a:buClr>
              <a:buSzPts val="1400"/>
              <a:buNone/>
              <a:defRPr sz="1400">
                <a:solidFill>
                  <a:srgbClr val="B83A4B"/>
                </a:solidFill>
              </a:defRPr>
            </a:lvl5pPr>
            <a:lvl6pPr lvl="5" algn="l">
              <a:lnSpc>
                <a:spcPct val="100000"/>
              </a:lnSpc>
              <a:spcBef>
                <a:spcPts val="0"/>
              </a:spcBef>
              <a:spcAft>
                <a:spcPts val="0"/>
              </a:spcAft>
              <a:buClr>
                <a:srgbClr val="B83A4B"/>
              </a:buClr>
              <a:buSzPts val="1400"/>
              <a:buNone/>
              <a:defRPr sz="1400">
                <a:solidFill>
                  <a:srgbClr val="B83A4B"/>
                </a:solidFill>
              </a:defRPr>
            </a:lvl6pPr>
            <a:lvl7pPr lvl="6" algn="l">
              <a:lnSpc>
                <a:spcPct val="100000"/>
              </a:lnSpc>
              <a:spcBef>
                <a:spcPts val="0"/>
              </a:spcBef>
              <a:spcAft>
                <a:spcPts val="0"/>
              </a:spcAft>
              <a:buClr>
                <a:srgbClr val="B83A4B"/>
              </a:buClr>
              <a:buSzPts val="1400"/>
              <a:buNone/>
              <a:defRPr sz="1400">
                <a:solidFill>
                  <a:srgbClr val="B83A4B"/>
                </a:solidFill>
              </a:defRPr>
            </a:lvl7pPr>
            <a:lvl8pPr lvl="7" algn="l">
              <a:lnSpc>
                <a:spcPct val="100000"/>
              </a:lnSpc>
              <a:spcBef>
                <a:spcPts val="0"/>
              </a:spcBef>
              <a:spcAft>
                <a:spcPts val="0"/>
              </a:spcAft>
              <a:buClr>
                <a:srgbClr val="B83A4B"/>
              </a:buClr>
              <a:buSzPts val="1400"/>
              <a:buNone/>
              <a:defRPr sz="1400">
                <a:solidFill>
                  <a:srgbClr val="B83A4B"/>
                </a:solidFill>
              </a:defRPr>
            </a:lvl8pPr>
            <a:lvl9pPr lvl="8" algn="l">
              <a:lnSpc>
                <a:spcPct val="100000"/>
              </a:lnSpc>
              <a:spcBef>
                <a:spcPts val="0"/>
              </a:spcBef>
              <a:spcAft>
                <a:spcPts val="0"/>
              </a:spcAft>
              <a:buClr>
                <a:srgbClr val="B83A4B"/>
              </a:buClr>
              <a:buSzPts val="1400"/>
              <a:buNone/>
              <a:defRPr sz="1400">
                <a:solidFill>
                  <a:srgbClr val="B83A4B"/>
                </a:solidFill>
              </a:defRPr>
            </a:lvl9pPr>
          </a:lstStyle>
          <a:p>
            <a:endParaRPr dirty="0"/>
          </a:p>
        </p:txBody>
      </p:sp>
      <p:sp>
        <p:nvSpPr>
          <p:cNvPr id="384" name="Google Shape;384;p104"/>
          <p:cNvSpPr txBox="1">
            <a:spLocks noGrp="1"/>
          </p:cNvSpPr>
          <p:nvPr>
            <p:ph type="title" idx="17"/>
          </p:nvPr>
        </p:nvSpPr>
        <p:spPr>
          <a:xfrm>
            <a:off x="4496350" y="2559513"/>
            <a:ext cx="5047800" cy="3651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rgbClr val="B83A4B"/>
              </a:buClr>
              <a:buSzPts val="1400"/>
              <a:buNone/>
              <a:defRPr sz="1400" b="0" i="0">
                <a:solidFill>
                  <a:srgbClr val="B83A4B"/>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Clr>
                <a:srgbClr val="B83A4B"/>
              </a:buClr>
              <a:buSzPts val="1400"/>
              <a:buNone/>
              <a:defRPr sz="1400">
                <a:solidFill>
                  <a:srgbClr val="B83A4B"/>
                </a:solidFill>
              </a:defRPr>
            </a:lvl2pPr>
            <a:lvl3pPr lvl="2" algn="l">
              <a:lnSpc>
                <a:spcPct val="100000"/>
              </a:lnSpc>
              <a:spcBef>
                <a:spcPts val="0"/>
              </a:spcBef>
              <a:spcAft>
                <a:spcPts val="0"/>
              </a:spcAft>
              <a:buClr>
                <a:srgbClr val="B83A4B"/>
              </a:buClr>
              <a:buSzPts val="1400"/>
              <a:buNone/>
              <a:defRPr sz="1400">
                <a:solidFill>
                  <a:srgbClr val="B83A4B"/>
                </a:solidFill>
              </a:defRPr>
            </a:lvl3pPr>
            <a:lvl4pPr lvl="3" algn="l">
              <a:lnSpc>
                <a:spcPct val="100000"/>
              </a:lnSpc>
              <a:spcBef>
                <a:spcPts val="0"/>
              </a:spcBef>
              <a:spcAft>
                <a:spcPts val="0"/>
              </a:spcAft>
              <a:buClr>
                <a:srgbClr val="B83A4B"/>
              </a:buClr>
              <a:buSzPts val="1400"/>
              <a:buNone/>
              <a:defRPr sz="1400">
                <a:solidFill>
                  <a:srgbClr val="B83A4B"/>
                </a:solidFill>
              </a:defRPr>
            </a:lvl4pPr>
            <a:lvl5pPr lvl="4" algn="l">
              <a:lnSpc>
                <a:spcPct val="100000"/>
              </a:lnSpc>
              <a:spcBef>
                <a:spcPts val="0"/>
              </a:spcBef>
              <a:spcAft>
                <a:spcPts val="0"/>
              </a:spcAft>
              <a:buClr>
                <a:srgbClr val="B83A4B"/>
              </a:buClr>
              <a:buSzPts val="1400"/>
              <a:buNone/>
              <a:defRPr sz="1400">
                <a:solidFill>
                  <a:srgbClr val="B83A4B"/>
                </a:solidFill>
              </a:defRPr>
            </a:lvl5pPr>
            <a:lvl6pPr lvl="5" algn="l">
              <a:lnSpc>
                <a:spcPct val="100000"/>
              </a:lnSpc>
              <a:spcBef>
                <a:spcPts val="0"/>
              </a:spcBef>
              <a:spcAft>
                <a:spcPts val="0"/>
              </a:spcAft>
              <a:buClr>
                <a:srgbClr val="B83A4B"/>
              </a:buClr>
              <a:buSzPts val="1400"/>
              <a:buNone/>
              <a:defRPr sz="1400">
                <a:solidFill>
                  <a:srgbClr val="B83A4B"/>
                </a:solidFill>
              </a:defRPr>
            </a:lvl6pPr>
            <a:lvl7pPr lvl="6" algn="l">
              <a:lnSpc>
                <a:spcPct val="100000"/>
              </a:lnSpc>
              <a:spcBef>
                <a:spcPts val="0"/>
              </a:spcBef>
              <a:spcAft>
                <a:spcPts val="0"/>
              </a:spcAft>
              <a:buClr>
                <a:srgbClr val="B83A4B"/>
              </a:buClr>
              <a:buSzPts val="1400"/>
              <a:buNone/>
              <a:defRPr sz="1400">
                <a:solidFill>
                  <a:srgbClr val="B83A4B"/>
                </a:solidFill>
              </a:defRPr>
            </a:lvl7pPr>
            <a:lvl8pPr lvl="7" algn="l">
              <a:lnSpc>
                <a:spcPct val="100000"/>
              </a:lnSpc>
              <a:spcBef>
                <a:spcPts val="0"/>
              </a:spcBef>
              <a:spcAft>
                <a:spcPts val="0"/>
              </a:spcAft>
              <a:buClr>
                <a:srgbClr val="B83A4B"/>
              </a:buClr>
              <a:buSzPts val="1400"/>
              <a:buNone/>
              <a:defRPr sz="1400">
                <a:solidFill>
                  <a:srgbClr val="B83A4B"/>
                </a:solidFill>
              </a:defRPr>
            </a:lvl8pPr>
            <a:lvl9pPr lvl="8" algn="l">
              <a:lnSpc>
                <a:spcPct val="100000"/>
              </a:lnSpc>
              <a:spcBef>
                <a:spcPts val="0"/>
              </a:spcBef>
              <a:spcAft>
                <a:spcPts val="0"/>
              </a:spcAft>
              <a:buClr>
                <a:srgbClr val="B83A4B"/>
              </a:buClr>
              <a:buSzPts val="1400"/>
              <a:buNone/>
              <a:defRPr sz="1400">
                <a:solidFill>
                  <a:srgbClr val="B83A4B"/>
                </a:solidFill>
              </a:defRPr>
            </a:lvl9pPr>
          </a:lstStyle>
          <a:p>
            <a:endParaRPr dirty="0"/>
          </a:p>
        </p:txBody>
      </p:sp>
      <p:sp>
        <p:nvSpPr>
          <p:cNvPr id="385" name="Google Shape;385;p104"/>
          <p:cNvSpPr txBox="1">
            <a:spLocks noGrp="1"/>
          </p:cNvSpPr>
          <p:nvPr>
            <p:ph type="title" idx="18"/>
          </p:nvPr>
        </p:nvSpPr>
        <p:spPr>
          <a:xfrm>
            <a:off x="4505875" y="3396263"/>
            <a:ext cx="5047800" cy="3651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rgbClr val="B83A4B"/>
              </a:buClr>
              <a:buSzPts val="1400"/>
              <a:buNone/>
              <a:defRPr sz="1400" b="0" i="0">
                <a:solidFill>
                  <a:srgbClr val="B83A4B"/>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Clr>
                <a:srgbClr val="B83A4B"/>
              </a:buClr>
              <a:buSzPts val="1400"/>
              <a:buNone/>
              <a:defRPr sz="1400">
                <a:solidFill>
                  <a:srgbClr val="B83A4B"/>
                </a:solidFill>
              </a:defRPr>
            </a:lvl2pPr>
            <a:lvl3pPr lvl="2" algn="l">
              <a:lnSpc>
                <a:spcPct val="100000"/>
              </a:lnSpc>
              <a:spcBef>
                <a:spcPts val="0"/>
              </a:spcBef>
              <a:spcAft>
                <a:spcPts val="0"/>
              </a:spcAft>
              <a:buClr>
                <a:srgbClr val="B83A4B"/>
              </a:buClr>
              <a:buSzPts val="1400"/>
              <a:buNone/>
              <a:defRPr sz="1400">
                <a:solidFill>
                  <a:srgbClr val="B83A4B"/>
                </a:solidFill>
              </a:defRPr>
            </a:lvl3pPr>
            <a:lvl4pPr lvl="3" algn="l">
              <a:lnSpc>
                <a:spcPct val="100000"/>
              </a:lnSpc>
              <a:spcBef>
                <a:spcPts val="0"/>
              </a:spcBef>
              <a:spcAft>
                <a:spcPts val="0"/>
              </a:spcAft>
              <a:buClr>
                <a:srgbClr val="B83A4B"/>
              </a:buClr>
              <a:buSzPts val="1400"/>
              <a:buNone/>
              <a:defRPr sz="1400">
                <a:solidFill>
                  <a:srgbClr val="B83A4B"/>
                </a:solidFill>
              </a:defRPr>
            </a:lvl4pPr>
            <a:lvl5pPr lvl="4" algn="l">
              <a:lnSpc>
                <a:spcPct val="100000"/>
              </a:lnSpc>
              <a:spcBef>
                <a:spcPts val="0"/>
              </a:spcBef>
              <a:spcAft>
                <a:spcPts val="0"/>
              </a:spcAft>
              <a:buClr>
                <a:srgbClr val="B83A4B"/>
              </a:buClr>
              <a:buSzPts val="1400"/>
              <a:buNone/>
              <a:defRPr sz="1400">
                <a:solidFill>
                  <a:srgbClr val="B83A4B"/>
                </a:solidFill>
              </a:defRPr>
            </a:lvl5pPr>
            <a:lvl6pPr lvl="5" algn="l">
              <a:lnSpc>
                <a:spcPct val="100000"/>
              </a:lnSpc>
              <a:spcBef>
                <a:spcPts val="0"/>
              </a:spcBef>
              <a:spcAft>
                <a:spcPts val="0"/>
              </a:spcAft>
              <a:buClr>
                <a:srgbClr val="B83A4B"/>
              </a:buClr>
              <a:buSzPts val="1400"/>
              <a:buNone/>
              <a:defRPr sz="1400">
                <a:solidFill>
                  <a:srgbClr val="B83A4B"/>
                </a:solidFill>
              </a:defRPr>
            </a:lvl6pPr>
            <a:lvl7pPr lvl="6" algn="l">
              <a:lnSpc>
                <a:spcPct val="100000"/>
              </a:lnSpc>
              <a:spcBef>
                <a:spcPts val="0"/>
              </a:spcBef>
              <a:spcAft>
                <a:spcPts val="0"/>
              </a:spcAft>
              <a:buClr>
                <a:srgbClr val="B83A4B"/>
              </a:buClr>
              <a:buSzPts val="1400"/>
              <a:buNone/>
              <a:defRPr sz="1400">
                <a:solidFill>
                  <a:srgbClr val="B83A4B"/>
                </a:solidFill>
              </a:defRPr>
            </a:lvl7pPr>
            <a:lvl8pPr lvl="7" algn="l">
              <a:lnSpc>
                <a:spcPct val="100000"/>
              </a:lnSpc>
              <a:spcBef>
                <a:spcPts val="0"/>
              </a:spcBef>
              <a:spcAft>
                <a:spcPts val="0"/>
              </a:spcAft>
              <a:buClr>
                <a:srgbClr val="B83A4B"/>
              </a:buClr>
              <a:buSzPts val="1400"/>
              <a:buNone/>
              <a:defRPr sz="1400">
                <a:solidFill>
                  <a:srgbClr val="B83A4B"/>
                </a:solidFill>
              </a:defRPr>
            </a:lvl8pPr>
            <a:lvl9pPr lvl="8" algn="l">
              <a:lnSpc>
                <a:spcPct val="100000"/>
              </a:lnSpc>
              <a:spcBef>
                <a:spcPts val="0"/>
              </a:spcBef>
              <a:spcAft>
                <a:spcPts val="0"/>
              </a:spcAft>
              <a:buClr>
                <a:srgbClr val="B83A4B"/>
              </a:buClr>
              <a:buSzPts val="1400"/>
              <a:buNone/>
              <a:defRPr sz="1400">
                <a:solidFill>
                  <a:srgbClr val="B83A4B"/>
                </a:solidFill>
              </a:defRPr>
            </a:lvl9pPr>
          </a:lstStyle>
          <a:p>
            <a:endParaRPr dirty="0"/>
          </a:p>
        </p:txBody>
      </p:sp>
      <p:sp>
        <p:nvSpPr>
          <p:cNvPr id="386" name="Google Shape;386;p104"/>
          <p:cNvSpPr txBox="1">
            <a:spLocks noGrp="1"/>
          </p:cNvSpPr>
          <p:nvPr>
            <p:ph type="title" idx="19"/>
          </p:nvPr>
        </p:nvSpPr>
        <p:spPr>
          <a:xfrm>
            <a:off x="4505925" y="4232325"/>
            <a:ext cx="5047800" cy="3651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rgbClr val="B83A4B"/>
              </a:buClr>
              <a:buSzPts val="1400"/>
              <a:buNone/>
              <a:defRPr sz="1400" b="0" i="0">
                <a:solidFill>
                  <a:srgbClr val="B83A4B"/>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Clr>
                <a:srgbClr val="B83A4B"/>
              </a:buClr>
              <a:buSzPts val="1400"/>
              <a:buNone/>
              <a:defRPr sz="1400">
                <a:solidFill>
                  <a:srgbClr val="B83A4B"/>
                </a:solidFill>
              </a:defRPr>
            </a:lvl2pPr>
            <a:lvl3pPr lvl="2" algn="l">
              <a:lnSpc>
                <a:spcPct val="100000"/>
              </a:lnSpc>
              <a:spcBef>
                <a:spcPts val="0"/>
              </a:spcBef>
              <a:spcAft>
                <a:spcPts val="0"/>
              </a:spcAft>
              <a:buClr>
                <a:srgbClr val="B83A4B"/>
              </a:buClr>
              <a:buSzPts val="1400"/>
              <a:buNone/>
              <a:defRPr sz="1400">
                <a:solidFill>
                  <a:srgbClr val="B83A4B"/>
                </a:solidFill>
              </a:defRPr>
            </a:lvl3pPr>
            <a:lvl4pPr lvl="3" algn="l">
              <a:lnSpc>
                <a:spcPct val="100000"/>
              </a:lnSpc>
              <a:spcBef>
                <a:spcPts val="0"/>
              </a:spcBef>
              <a:spcAft>
                <a:spcPts val="0"/>
              </a:spcAft>
              <a:buClr>
                <a:srgbClr val="B83A4B"/>
              </a:buClr>
              <a:buSzPts val="1400"/>
              <a:buNone/>
              <a:defRPr sz="1400">
                <a:solidFill>
                  <a:srgbClr val="B83A4B"/>
                </a:solidFill>
              </a:defRPr>
            </a:lvl4pPr>
            <a:lvl5pPr lvl="4" algn="l">
              <a:lnSpc>
                <a:spcPct val="100000"/>
              </a:lnSpc>
              <a:spcBef>
                <a:spcPts val="0"/>
              </a:spcBef>
              <a:spcAft>
                <a:spcPts val="0"/>
              </a:spcAft>
              <a:buClr>
                <a:srgbClr val="B83A4B"/>
              </a:buClr>
              <a:buSzPts val="1400"/>
              <a:buNone/>
              <a:defRPr sz="1400">
                <a:solidFill>
                  <a:srgbClr val="B83A4B"/>
                </a:solidFill>
              </a:defRPr>
            </a:lvl5pPr>
            <a:lvl6pPr lvl="5" algn="l">
              <a:lnSpc>
                <a:spcPct val="100000"/>
              </a:lnSpc>
              <a:spcBef>
                <a:spcPts val="0"/>
              </a:spcBef>
              <a:spcAft>
                <a:spcPts val="0"/>
              </a:spcAft>
              <a:buClr>
                <a:srgbClr val="B83A4B"/>
              </a:buClr>
              <a:buSzPts val="1400"/>
              <a:buNone/>
              <a:defRPr sz="1400">
                <a:solidFill>
                  <a:srgbClr val="B83A4B"/>
                </a:solidFill>
              </a:defRPr>
            </a:lvl6pPr>
            <a:lvl7pPr lvl="6" algn="l">
              <a:lnSpc>
                <a:spcPct val="100000"/>
              </a:lnSpc>
              <a:spcBef>
                <a:spcPts val="0"/>
              </a:spcBef>
              <a:spcAft>
                <a:spcPts val="0"/>
              </a:spcAft>
              <a:buClr>
                <a:srgbClr val="B83A4B"/>
              </a:buClr>
              <a:buSzPts val="1400"/>
              <a:buNone/>
              <a:defRPr sz="1400">
                <a:solidFill>
                  <a:srgbClr val="B83A4B"/>
                </a:solidFill>
              </a:defRPr>
            </a:lvl7pPr>
            <a:lvl8pPr lvl="7" algn="l">
              <a:lnSpc>
                <a:spcPct val="100000"/>
              </a:lnSpc>
              <a:spcBef>
                <a:spcPts val="0"/>
              </a:spcBef>
              <a:spcAft>
                <a:spcPts val="0"/>
              </a:spcAft>
              <a:buClr>
                <a:srgbClr val="B83A4B"/>
              </a:buClr>
              <a:buSzPts val="1400"/>
              <a:buNone/>
              <a:defRPr sz="1400">
                <a:solidFill>
                  <a:srgbClr val="B83A4B"/>
                </a:solidFill>
              </a:defRPr>
            </a:lvl8pPr>
            <a:lvl9pPr lvl="8" algn="l">
              <a:lnSpc>
                <a:spcPct val="100000"/>
              </a:lnSpc>
              <a:spcBef>
                <a:spcPts val="0"/>
              </a:spcBef>
              <a:spcAft>
                <a:spcPts val="0"/>
              </a:spcAft>
              <a:buClr>
                <a:srgbClr val="B83A4B"/>
              </a:buClr>
              <a:buSzPts val="1400"/>
              <a:buNone/>
              <a:defRPr sz="1400">
                <a:solidFill>
                  <a:srgbClr val="B83A4B"/>
                </a:solidFill>
              </a:defRPr>
            </a:lvl9pPr>
          </a:lstStyle>
          <a:p>
            <a:endParaRPr dirty="0"/>
          </a:p>
        </p:txBody>
      </p:sp>
      <p:sp>
        <p:nvSpPr>
          <p:cNvPr id="387" name="Google Shape;387;p104"/>
          <p:cNvSpPr txBox="1">
            <a:spLocks noGrp="1"/>
          </p:cNvSpPr>
          <p:nvPr>
            <p:ph type="title" idx="20"/>
          </p:nvPr>
        </p:nvSpPr>
        <p:spPr>
          <a:xfrm>
            <a:off x="4505925" y="5068375"/>
            <a:ext cx="5047800" cy="3651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rgbClr val="B83A4B"/>
              </a:buClr>
              <a:buSzPts val="1400"/>
              <a:buNone/>
              <a:defRPr sz="1400" b="0" i="0">
                <a:solidFill>
                  <a:srgbClr val="B83A4B"/>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Clr>
                <a:srgbClr val="B83A4B"/>
              </a:buClr>
              <a:buSzPts val="1400"/>
              <a:buNone/>
              <a:defRPr sz="1400">
                <a:solidFill>
                  <a:srgbClr val="B83A4B"/>
                </a:solidFill>
              </a:defRPr>
            </a:lvl2pPr>
            <a:lvl3pPr lvl="2" algn="l">
              <a:lnSpc>
                <a:spcPct val="100000"/>
              </a:lnSpc>
              <a:spcBef>
                <a:spcPts val="0"/>
              </a:spcBef>
              <a:spcAft>
                <a:spcPts val="0"/>
              </a:spcAft>
              <a:buClr>
                <a:srgbClr val="B83A4B"/>
              </a:buClr>
              <a:buSzPts val="1400"/>
              <a:buNone/>
              <a:defRPr sz="1400">
                <a:solidFill>
                  <a:srgbClr val="B83A4B"/>
                </a:solidFill>
              </a:defRPr>
            </a:lvl3pPr>
            <a:lvl4pPr lvl="3" algn="l">
              <a:lnSpc>
                <a:spcPct val="100000"/>
              </a:lnSpc>
              <a:spcBef>
                <a:spcPts val="0"/>
              </a:spcBef>
              <a:spcAft>
                <a:spcPts val="0"/>
              </a:spcAft>
              <a:buClr>
                <a:srgbClr val="B83A4B"/>
              </a:buClr>
              <a:buSzPts val="1400"/>
              <a:buNone/>
              <a:defRPr sz="1400">
                <a:solidFill>
                  <a:srgbClr val="B83A4B"/>
                </a:solidFill>
              </a:defRPr>
            </a:lvl4pPr>
            <a:lvl5pPr lvl="4" algn="l">
              <a:lnSpc>
                <a:spcPct val="100000"/>
              </a:lnSpc>
              <a:spcBef>
                <a:spcPts val="0"/>
              </a:spcBef>
              <a:spcAft>
                <a:spcPts val="0"/>
              </a:spcAft>
              <a:buClr>
                <a:srgbClr val="B83A4B"/>
              </a:buClr>
              <a:buSzPts val="1400"/>
              <a:buNone/>
              <a:defRPr sz="1400">
                <a:solidFill>
                  <a:srgbClr val="B83A4B"/>
                </a:solidFill>
              </a:defRPr>
            </a:lvl5pPr>
            <a:lvl6pPr lvl="5" algn="l">
              <a:lnSpc>
                <a:spcPct val="100000"/>
              </a:lnSpc>
              <a:spcBef>
                <a:spcPts val="0"/>
              </a:spcBef>
              <a:spcAft>
                <a:spcPts val="0"/>
              </a:spcAft>
              <a:buClr>
                <a:srgbClr val="B83A4B"/>
              </a:buClr>
              <a:buSzPts val="1400"/>
              <a:buNone/>
              <a:defRPr sz="1400">
                <a:solidFill>
                  <a:srgbClr val="B83A4B"/>
                </a:solidFill>
              </a:defRPr>
            </a:lvl6pPr>
            <a:lvl7pPr lvl="6" algn="l">
              <a:lnSpc>
                <a:spcPct val="100000"/>
              </a:lnSpc>
              <a:spcBef>
                <a:spcPts val="0"/>
              </a:spcBef>
              <a:spcAft>
                <a:spcPts val="0"/>
              </a:spcAft>
              <a:buClr>
                <a:srgbClr val="B83A4B"/>
              </a:buClr>
              <a:buSzPts val="1400"/>
              <a:buNone/>
              <a:defRPr sz="1400">
                <a:solidFill>
                  <a:srgbClr val="B83A4B"/>
                </a:solidFill>
              </a:defRPr>
            </a:lvl7pPr>
            <a:lvl8pPr lvl="7" algn="l">
              <a:lnSpc>
                <a:spcPct val="100000"/>
              </a:lnSpc>
              <a:spcBef>
                <a:spcPts val="0"/>
              </a:spcBef>
              <a:spcAft>
                <a:spcPts val="0"/>
              </a:spcAft>
              <a:buClr>
                <a:srgbClr val="B83A4B"/>
              </a:buClr>
              <a:buSzPts val="1400"/>
              <a:buNone/>
              <a:defRPr sz="1400">
                <a:solidFill>
                  <a:srgbClr val="B83A4B"/>
                </a:solidFill>
              </a:defRPr>
            </a:lvl8pPr>
            <a:lvl9pPr lvl="8" algn="l">
              <a:lnSpc>
                <a:spcPct val="100000"/>
              </a:lnSpc>
              <a:spcBef>
                <a:spcPts val="0"/>
              </a:spcBef>
              <a:spcAft>
                <a:spcPts val="0"/>
              </a:spcAft>
              <a:buClr>
                <a:srgbClr val="B83A4B"/>
              </a:buClr>
              <a:buSzPts val="1400"/>
              <a:buNone/>
              <a:defRPr sz="1400">
                <a:solidFill>
                  <a:srgbClr val="B83A4B"/>
                </a:solidFill>
              </a:defRPr>
            </a:lvl9pPr>
          </a:lstStyle>
          <a:p>
            <a:endParaRPr dirty="0"/>
          </a:p>
        </p:txBody>
      </p:sp>
      <p:sp>
        <p:nvSpPr>
          <p:cNvPr id="388" name="Google Shape;388;p104"/>
          <p:cNvSpPr txBox="1">
            <a:spLocks noGrp="1"/>
          </p:cNvSpPr>
          <p:nvPr>
            <p:ph type="title" idx="21"/>
          </p:nvPr>
        </p:nvSpPr>
        <p:spPr>
          <a:xfrm>
            <a:off x="4496300" y="1710341"/>
            <a:ext cx="5047800" cy="3651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rgbClr val="B83A4B"/>
              </a:buClr>
              <a:buSzPts val="1400"/>
              <a:buNone/>
              <a:defRPr sz="1400" b="0" i="0">
                <a:solidFill>
                  <a:srgbClr val="B83A4B"/>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Clr>
                <a:srgbClr val="B83A4B"/>
              </a:buClr>
              <a:buSzPts val="1400"/>
              <a:buNone/>
              <a:defRPr sz="1400">
                <a:solidFill>
                  <a:srgbClr val="B83A4B"/>
                </a:solidFill>
              </a:defRPr>
            </a:lvl2pPr>
            <a:lvl3pPr lvl="2" algn="l">
              <a:lnSpc>
                <a:spcPct val="100000"/>
              </a:lnSpc>
              <a:spcBef>
                <a:spcPts val="0"/>
              </a:spcBef>
              <a:spcAft>
                <a:spcPts val="0"/>
              </a:spcAft>
              <a:buClr>
                <a:srgbClr val="B83A4B"/>
              </a:buClr>
              <a:buSzPts val="1400"/>
              <a:buNone/>
              <a:defRPr sz="1400">
                <a:solidFill>
                  <a:srgbClr val="B83A4B"/>
                </a:solidFill>
              </a:defRPr>
            </a:lvl3pPr>
            <a:lvl4pPr lvl="3" algn="l">
              <a:lnSpc>
                <a:spcPct val="100000"/>
              </a:lnSpc>
              <a:spcBef>
                <a:spcPts val="0"/>
              </a:spcBef>
              <a:spcAft>
                <a:spcPts val="0"/>
              </a:spcAft>
              <a:buClr>
                <a:srgbClr val="B83A4B"/>
              </a:buClr>
              <a:buSzPts val="1400"/>
              <a:buNone/>
              <a:defRPr sz="1400">
                <a:solidFill>
                  <a:srgbClr val="B83A4B"/>
                </a:solidFill>
              </a:defRPr>
            </a:lvl4pPr>
            <a:lvl5pPr lvl="4" algn="l">
              <a:lnSpc>
                <a:spcPct val="100000"/>
              </a:lnSpc>
              <a:spcBef>
                <a:spcPts val="0"/>
              </a:spcBef>
              <a:spcAft>
                <a:spcPts val="0"/>
              </a:spcAft>
              <a:buClr>
                <a:srgbClr val="B83A4B"/>
              </a:buClr>
              <a:buSzPts val="1400"/>
              <a:buNone/>
              <a:defRPr sz="1400">
                <a:solidFill>
                  <a:srgbClr val="B83A4B"/>
                </a:solidFill>
              </a:defRPr>
            </a:lvl5pPr>
            <a:lvl6pPr lvl="5" algn="l">
              <a:lnSpc>
                <a:spcPct val="100000"/>
              </a:lnSpc>
              <a:spcBef>
                <a:spcPts val="0"/>
              </a:spcBef>
              <a:spcAft>
                <a:spcPts val="0"/>
              </a:spcAft>
              <a:buClr>
                <a:srgbClr val="B83A4B"/>
              </a:buClr>
              <a:buSzPts val="1400"/>
              <a:buNone/>
              <a:defRPr sz="1400">
                <a:solidFill>
                  <a:srgbClr val="B83A4B"/>
                </a:solidFill>
              </a:defRPr>
            </a:lvl6pPr>
            <a:lvl7pPr lvl="6" algn="l">
              <a:lnSpc>
                <a:spcPct val="100000"/>
              </a:lnSpc>
              <a:spcBef>
                <a:spcPts val="0"/>
              </a:spcBef>
              <a:spcAft>
                <a:spcPts val="0"/>
              </a:spcAft>
              <a:buClr>
                <a:srgbClr val="B83A4B"/>
              </a:buClr>
              <a:buSzPts val="1400"/>
              <a:buNone/>
              <a:defRPr sz="1400">
                <a:solidFill>
                  <a:srgbClr val="B83A4B"/>
                </a:solidFill>
              </a:defRPr>
            </a:lvl7pPr>
            <a:lvl8pPr lvl="7" algn="l">
              <a:lnSpc>
                <a:spcPct val="100000"/>
              </a:lnSpc>
              <a:spcBef>
                <a:spcPts val="0"/>
              </a:spcBef>
              <a:spcAft>
                <a:spcPts val="0"/>
              </a:spcAft>
              <a:buClr>
                <a:srgbClr val="B83A4B"/>
              </a:buClr>
              <a:buSzPts val="1400"/>
              <a:buNone/>
              <a:defRPr sz="1400">
                <a:solidFill>
                  <a:srgbClr val="B83A4B"/>
                </a:solidFill>
              </a:defRPr>
            </a:lvl8pPr>
            <a:lvl9pPr lvl="8" algn="l">
              <a:lnSpc>
                <a:spcPct val="100000"/>
              </a:lnSpc>
              <a:spcBef>
                <a:spcPts val="0"/>
              </a:spcBef>
              <a:spcAft>
                <a:spcPts val="0"/>
              </a:spcAft>
              <a:buClr>
                <a:srgbClr val="B83A4B"/>
              </a:buClr>
              <a:buSzPts val="1400"/>
              <a:buNone/>
              <a:defRPr sz="1400">
                <a:solidFill>
                  <a:srgbClr val="B83A4B"/>
                </a:solidFill>
              </a:defRPr>
            </a:lvl9pPr>
          </a:lstStyle>
          <a:p>
            <a:endParaRPr dirty="0"/>
          </a:p>
        </p:txBody>
      </p:sp>
    </p:spTree>
  </p:cSld>
  <p:clrMapOvr>
    <a:masterClrMapping/>
  </p:clrMapOvr>
  <p:extLst>
    <p:ext uri="{DCECCB84-F9BA-43D5-87BE-67443E8EF086}">
      <p15:sldGuideLst xmlns:p15="http://schemas.microsoft.com/office/powerpoint/2012/main">
        <p15:guide id="1" orient="horz" pos="52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Agenda - Option 3 Layout">
  <p:cSld name="Agenda - Option 3">
    <p:spTree>
      <p:nvGrpSpPr>
        <p:cNvPr id="1" name="Shape 389"/>
        <p:cNvGrpSpPr/>
        <p:nvPr/>
      </p:nvGrpSpPr>
      <p:grpSpPr>
        <a:xfrm>
          <a:off x="0" y="0"/>
          <a:ext cx="0" cy="0"/>
          <a:chOff x="0" y="0"/>
          <a:chExt cx="0" cy="0"/>
        </a:xfrm>
      </p:grpSpPr>
      <p:sp>
        <p:nvSpPr>
          <p:cNvPr id="390" name="Google Shape;390;p105"/>
          <p:cNvSpPr txBox="1">
            <a:spLocks noGrp="1"/>
          </p:cNvSpPr>
          <p:nvPr>
            <p:ph type="title"/>
          </p:nvPr>
        </p:nvSpPr>
        <p:spPr>
          <a:xfrm>
            <a:off x="800100" y="636586"/>
            <a:ext cx="10551391" cy="804152"/>
          </a:xfrm>
          <a:prstGeom prst="rect">
            <a:avLst/>
          </a:prstGeom>
          <a:noFill/>
          <a:ln>
            <a:noFill/>
          </a:ln>
        </p:spPr>
        <p:txBody>
          <a:bodyPr spcFirstLastPara="1" wrap="square" lIns="0" tIns="45700" rIns="91425" bIns="45700" anchor="t" anchorCtr="0">
            <a:normAutofit/>
          </a:bodyPr>
          <a:lstStyle>
            <a:lvl1pPr lvl="0" algn="l">
              <a:lnSpc>
                <a:spcPct val="90000"/>
              </a:lnSpc>
              <a:spcBef>
                <a:spcPts val="0"/>
              </a:spcBef>
              <a:spcAft>
                <a:spcPts val="0"/>
              </a:spcAft>
              <a:buClr>
                <a:srgbClr val="8C1515"/>
              </a:buClr>
              <a:buSzPts val="3600"/>
              <a:buFont typeface="Lato"/>
              <a:buNone/>
              <a:defRPr sz="3600" b="0" i="0">
                <a:solidFill>
                  <a:srgbClr val="8C1515"/>
                </a:solidFill>
                <a:latin typeface="Lato" panose="020F0502020204030203" pitchFamily="34" charset="0"/>
                <a:ea typeface="Lato" panose="020F0502020204030203" pitchFamily="34" charset="0"/>
                <a:cs typeface="Lato" panose="020F0502020204030203" pitchFamily="34" charset="0"/>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91" name="Google Shape;391;p105"/>
          <p:cNvSpPr txBox="1">
            <a:spLocks noGrp="1"/>
          </p:cNvSpPr>
          <p:nvPr>
            <p:ph type="subTitle" idx="1"/>
          </p:nvPr>
        </p:nvSpPr>
        <p:spPr>
          <a:xfrm>
            <a:off x="800100" y="1649637"/>
            <a:ext cx="3367800" cy="325800"/>
          </a:xfrm>
          <a:prstGeom prst="rect">
            <a:avLst/>
          </a:prstGeom>
          <a:noFill/>
          <a:ln>
            <a:noFill/>
          </a:ln>
        </p:spPr>
        <p:txBody>
          <a:bodyPr spcFirstLastPara="1" wrap="square" lIns="0" tIns="45700" rIns="91425" bIns="45700" anchor="t" anchorCtr="0">
            <a:normAutofit/>
          </a:bodyPr>
          <a:lstStyle>
            <a:lvl1pPr marR="0" lvl="0" algn="l">
              <a:lnSpc>
                <a:spcPct val="128571"/>
              </a:lnSpc>
              <a:spcBef>
                <a:spcPts val="1000"/>
              </a:spcBef>
              <a:spcAft>
                <a:spcPts val="0"/>
              </a:spcAft>
              <a:buClr>
                <a:srgbClr val="B83A4B"/>
              </a:buClr>
              <a:buSzPts val="1400"/>
              <a:buFont typeface="Arial"/>
              <a:buNone/>
              <a:defRPr sz="1400" b="0" i="0">
                <a:solidFill>
                  <a:srgbClr val="B83A4B"/>
                </a:solidFill>
                <a:latin typeface="Lato" panose="020F0502020204030203" pitchFamily="34" charset="0"/>
                <a:ea typeface="Lato" panose="020F0502020204030203" pitchFamily="34" charset="0"/>
                <a:cs typeface="Lato" panose="020F0502020204030203" pitchFamily="34" charset="0"/>
                <a:sym typeface="Lato"/>
              </a:defRPr>
            </a:lvl1pPr>
            <a:lvl2pPr lvl="1" algn="ctr">
              <a:lnSpc>
                <a:spcPct val="90000"/>
              </a:lnSpc>
              <a:spcBef>
                <a:spcPts val="600"/>
              </a:spcBef>
              <a:spcAft>
                <a:spcPts val="0"/>
              </a:spcAft>
              <a:buSzPts val="2240"/>
              <a:buNone/>
              <a:defRPr sz="2000"/>
            </a:lvl2pPr>
            <a:lvl3pPr lvl="2" algn="ctr">
              <a:lnSpc>
                <a:spcPct val="90000"/>
              </a:lnSpc>
              <a:spcBef>
                <a:spcPts val="500"/>
              </a:spcBef>
              <a:spcAft>
                <a:spcPts val="0"/>
              </a:spcAft>
              <a:buSzPts val="1980"/>
              <a:buNone/>
              <a:defRPr sz="1800"/>
            </a:lvl3pPr>
            <a:lvl4pPr lvl="3" algn="ctr">
              <a:lnSpc>
                <a:spcPct val="90000"/>
              </a:lnSpc>
              <a:spcBef>
                <a:spcPts val="500"/>
              </a:spcBef>
              <a:spcAft>
                <a:spcPts val="0"/>
              </a:spcAft>
              <a:buSzPts val="1792"/>
              <a:buNone/>
              <a:defRPr sz="1600"/>
            </a:lvl4pPr>
            <a:lvl5pPr lvl="4" algn="ctr">
              <a:lnSpc>
                <a:spcPct val="90000"/>
              </a:lnSpc>
              <a:spcBef>
                <a:spcPts val="500"/>
              </a:spcBef>
              <a:spcAft>
                <a:spcPts val="0"/>
              </a:spcAft>
              <a:buSzPts val="1792"/>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cxnSp>
        <p:nvCxnSpPr>
          <p:cNvPr id="392" name="Google Shape;392;p105"/>
          <p:cNvCxnSpPr/>
          <p:nvPr/>
        </p:nvCxnSpPr>
        <p:spPr>
          <a:xfrm>
            <a:off x="800100" y="1975489"/>
            <a:ext cx="10569864" cy="0"/>
          </a:xfrm>
          <a:prstGeom prst="straightConnector1">
            <a:avLst/>
          </a:prstGeom>
          <a:noFill/>
          <a:ln w="9525" cap="flat" cmpd="sng">
            <a:solidFill>
              <a:srgbClr val="8C1515"/>
            </a:solidFill>
            <a:prstDash val="solid"/>
            <a:miter lim="800000"/>
            <a:headEnd type="none" w="sm" len="sm"/>
            <a:tailEnd type="none" w="sm" len="sm"/>
          </a:ln>
        </p:spPr>
      </p:cxnSp>
      <p:pic>
        <p:nvPicPr>
          <p:cNvPr id="393" name="Google Shape;393;p105"/>
          <p:cNvPicPr preferRelativeResize="0"/>
          <p:nvPr/>
        </p:nvPicPr>
        <p:blipFill rotWithShape="1">
          <a:blip r:embed="rId2">
            <a:alphaModFix/>
          </a:blip>
          <a:srcRect/>
          <a:stretch/>
        </p:blipFill>
        <p:spPr>
          <a:xfrm>
            <a:off x="0" y="-11652"/>
            <a:ext cx="12192000" cy="209223"/>
          </a:xfrm>
          <a:prstGeom prst="rect">
            <a:avLst/>
          </a:prstGeom>
          <a:noFill/>
          <a:ln>
            <a:noFill/>
          </a:ln>
        </p:spPr>
      </p:pic>
      <p:sp>
        <p:nvSpPr>
          <p:cNvPr id="394" name="Google Shape;394;p105"/>
          <p:cNvSpPr/>
          <p:nvPr/>
        </p:nvSpPr>
        <p:spPr>
          <a:xfrm>
            <a:off x="0" y="-13960"/>
            <a:ext cx="12192000" cy="211532"/>
          </a:xfrm>
          <a:prstGeom prst="rect">
            <a:avLst/>
          </a:prstGeom>
          <a:solidFill>
            <a:srgbClr val="D4D1D1">
              <a:alpha val="2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Lato" panose="020F0502020204030203" pitchFamily="34" charset="0"/>
              <a:ea typeface="Lato" panose="020F0502020204030203" pitchFamily="34" charset="0"/>
              <a:cs typeface="Lato" panose="020F0502020204030203" pitchFamily="34" charset="0"/>
              <a:sym typeface="Calibri"/>
            </a:endParaRPr>
          </a:p>
        </p:txBody>
      </p:sp>
      <p:cxnSp>
        <p:nvCxnSpPr>
          <p:cNvPr id="395" name="Google Shape;395;p105"/>
          <p:cNvCxnSpPr/>
          <p:nvPr/>
        </p:nvCxnSpPr>
        <p:spPr>
          <a:xfrm>
            <a:off x="800100" y="4155271"/>
            <a:ext cx="10569864" cy="0"/>
          </a:xfrm>
          <a:prstGeom prst="straightConnector1">
            <a:avLst/>
          </a:prstGeom>
          <a:noFill/>
          <a:ln w="9525" cap="flat" cmpd="sng">
            <a:solidFill>
              <a:srgbClr val="8C1515"/>
            </a:solidFill>
            <a:prstDash val="solid"/>
            <a:miter lim="800000"/>
            <a:headEnd type="none" w="sm" len="sm"/>
            <a:tailEnd type="none" w="sm" len="sm"/>
          </a:ln>
        </p:spPr>
      </p:cxnSp>
      <p:sp>
        <p:nvSpPr>
          <p:cNvPr id="396" name="Google Shape;396;p105"/>
          <p:cNvSpPr txBox="1">
            <a:spLocks noGrp="1"/>
          </p:cNvSpPr>
          <p:nvPr>
            <p:ph type="sldNum" idx="12"/>
          </p:nvPr>
        </p:nvSpPr>
        <p:spPr>
          <a:xfrm>
            <a:off x="8610600" y="6282824"/>
            <a:ext cx="2743200" cy="365125"/>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panose="020F0502020204030203" pitchFamily="34" charset="0"/>
                <a:ea typeface="Lato" panose="020F0502020204030203" pitchFamily="34" charset="0"/>
                <a:cs typeface="Lato" panose="020F0502020204030203" pitchFamily="34" charset="0"/>
                <a:sym typeface="Lato"/>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9pPr>
          </a:lstStyle>
          <a:p>
            <a:fld id="{00000000-1234-1234-1234-123412341234}" type="slidenum">
              <a:rPr lang="en-US" smtClean="0"/>
              <a:pPr/>
              <a:t>‹#›</a:t>
            </a:fld>
            <a:endParaRPr lang="en-US" dirty="0"/>
          </a:p>
        </p:txBody>
      </p:sp>
      <p:sp>
        <p:nvSpPr>
          <p:cNvPr id="397" name="Google Shape;397;p105"/>
          <p:cNvSpPr txBox="1">
            <a:spLocks noGrp="1"/>
          </p:cNvSpPr>
          <p:nvPr>
            <p:ph type="subTitle" idx="2"/>
          </p:nvPr>
        </p:nvSpPr>
        <p:spPr>
          <a:xfrm>
            <a:off x="4356800" y="1649625"/>
            <a:ext cx="3204900" cy="325800"/>
          </a:xfrm>
          <a:prstGeom prst="rect">
            <a:avLst/>
          </a:prstGeom>
          <a:noFill/>
          <a:ln>
            <a:noFill/>
          </a:ln>
        </p:spPr>
        <p:txBody>
          <a:bodyPr spcFirstLastPara="1" wrap="square" lIns="0" tIns="45700" rIns="91425" bIns="45700" anchor="t" anchorCtr="0">
            <a:normAutofit/>
          </a:bodyPr>
          <a:lstStyle>
            <a:lvl1pPr marR="0" lvl="0" algn="l">
              <a:lnSpc>
                <a:spcPct val="128571"/>
              </a:lnSpc>
              <a:spcBef>
                <a:spcPts val="1000"/>
              </a:spcBef>
              <a:spcAft>
                <a:spcPts val="0"/>
              </a:spcAft>
              <a:buClr>
                <a:srgbClr val="B83A4B"/>
              </a:buClr>
              <a:buSzPts val="1400"/>
              <a:buFont typeface="Arial"/>
              <a:buNone/>
              <a:defRPr sz="1400" b="0" i="0">
                <a:solidFill>
                  <a:srgbClr val="B83A4B"/>
                </a:solidFill>
                <a:latin typeface="Lato" panose="020F0502020204030203" pitchFamily="34" charset="0"/>
                <a:ea typeface="Lato" panose="020F0502020204030203" pitchFamily="34" charset="0"/>
                <a:cs typeface="Lato" panose="020F0502020204030203" pitchFamily="34" charset="0"/>
                <a:sym typeface="Lato"/>
              </a:defRPr>
            </a:lvl1pPr>
            <a:lvl2pPr lvl="1" algn="ctr">
              <a:lnSpc>
                <a:spcPct val="90000"/>
              </a:lnSpc>
              <a:spcBef>
                <a:spcPts val="600"/>
              </a:spcBef>
              <a:spcAft>
                <a:spcPts val="0"/>
              </a:spcAft>
              <a:buSzPts val="2240"/>
              <a:buNone/>
              <a:defRPr sz="2000"/>
            </a:lvl2pPr>
            <a:lvl3pPr lvl="2" algn="ctr">
              <a:lnSpc>
                <a:spcPct val="90000"/>
              </a:lnSpc>
              <a:spcBef>
                <a:spcPts val="500"/>
              </a:spcBef>
              <a:spcAft>
                <a:spcPts val="0"/>
              </a:spcAft>
              <a:buSzPts val="1980"/>
              <a:buNone/>
              <a:defRPr sz="1800"/>
            </a:lvl3pPr>
            <a:lvl4pPr lvl="3" algn="ctr">
              <a:lnSpc>
                <a:spcPct val="90000"/>
              </a:lnSpc>
              <a:spcBef>
                <a:spcPts val="500"/>
              </a:spcBef>
              <a:spcAft>
                <a:spcPts val="0"/>
              </a:spcAft>
              <a:buSzPts val="1792"/>
              <a:buNone/>
              <a:defRPr sz="1600"/>
            </a:lvl4pPr>
            <a:lvl5pPr lvl="4" algn="ctr">
              <a:lnSpc>
                <a:spcPct val="90000"/>
              </a:lnSpc>
              <a:spcBef>
                <a:spcPts val="500"/>
              </a:spcBef>
              <a:spcAft>
                <a:spcPts val="0"/>
              </a:spcAft>
              <a:buSzPts val="1792"/>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398" name="Google Shape;398;p105"/>
          <p:cNvSpPr txBox="1">
            <a:spLocks noGrp="1"/>
          </p:cNvSpPr>
          <p:nvPr>
            <p:ph type="subTitle" idx="3"/>
          </p:nvPr>
        </p:nvSpPr>
        <p:spPr>
          <a:xfrm>
            <a:off x="8005513" y="1649637"/>
            <a:ext cx="3367800" cy="325800"/>
          </a:xfrm>
          <a:prstGeom prst="rect">
            <a:avLst/>
          </a:prstGeom>
          <a:noFill/>
          <a:ln>
            <a:noFill/>
          </a:ln>
        </p:spPr>
        <p:txBody>
          <a:bodyPr spcFirstLastPara="1" wrap="square" lIns="0" tIns="45700" rIns="91425" bIns="45700" anchor="t" anchorCtr="0">
            <a:normAutofit/>
          </a:bodyPr>
          <a:lstStyle>
            <a:lvl1pPr marR="0" lvl="0" algn="l">
              <a:lnSpc>
                <a:spcPct val="128571"/>
              </a:lnSpc>
              <a:spcBef>
                <a:spcPts val="1000"/>
              </a:spcBef>
              <a:spcAft>
                <a:spcPts val="0"/>
              </a:spcAft>
              <a:buClr>
                <a:srgbClr val="B83A4B"/>
              </a:buClr>
              <a:buSzPts val="1400"/>
              <a:buNone/>
              <a:defRPr sz="1400" b="0" i="0">
                <a:solidFill>
                  <a:srgbClr val="B83A4B"/>
                </a:solidFill>
                <a:latin typeface="Lato" panose="020F0502020204030203" pitchFamily="34" charset="0"/>
                <a:ea typeface="Lato" panose="020F0502020204030203" pitchFamily="34" charset="0"/>
                <a:cs typeface="Lato" panose="020F0502020204030203" pitchFamily="34" charset="0"/>
              </a:defRPr>
            </a:lvl1pPr>
            <a:lvl2pPr lvl="1" algn="ctr">
              <a:lnSpc>
                <a:spcPct val="90000"/>
              </a:lnSpc>
              <a:spcBef>
                <a:spcPts val="600"/>
              </a:spcBef>
              <a:spcAft>
                <a:spcPts val="0"/>
              </a:spcAft>
              <a:buSzPts val="1400"/>
              <a:buFont typeface="Lato"/>
              <a:buNone/>
              <a:defRPr sz="1400"/>
            </a:lvl2pPr>
            <a:lvl3pPr lvl="2" algn="ctr">
              <a:lnSpc>
                <a:spcPct val="90000"/>
              </a:lnSpc>
              <a:spcBef>
                <a:spcPts val="500"/>
              </a:spcBef>
              <a:spcAft>
                <a:spcPts val="0"/>
              </a:spcAft>
              <a:buSzPts val="1400"/>
              <a:buFont typeface="Lato"/>
              <a:buNone/>
              <a:defRPr sz="1400"/>
            </a:lvl3pPr>
            <a:lvl4pPr lvl="3" algn="ctr">
              <a:lnSpc>
                <a:spcPct val="90000"/>
              </a:lnSpc>
              <a:spcBef>
                <a:spcPts val="500"/>
              </a:spcBef>
              <a:spcAft>
                <a:spcPts val="0"/>
              </a:spcAft>
              <a:buSzPts val="1400"/>
              <a:buFont typeface="Lato"/>
              <a:buNone/>
              <a:defRPr/>
            </a:lvl4pPr>
            <a:lvl5pPr lvl="4" algn="ctr">
              <a:lnSpc>
                <a:spcPct val="90000"/>
              </a:lnSpc>
              <a:spcBef>
                <a:spcPts val="500"/>
              </a:spcBef>
              <a:spcAft>
                <a:spcPts val="0"/>
              </a:spcAft>
              <a:buSzPts val="1400"/>
              <a:buFont typeface="Lato"/>
              <a:buNone/>
              <a:defRPr/>
            </a:lvl5pPr>
            <a:lvl6pPr lvl="5" algn="ctr">
              <a:lnSpc>
                <a:spcPct val="90000"/>
              </a:lnSpc>
              <a:spcBef>
                <a:spcPts val="500"/>
              </a:spcBef>
              <a:spcAft>
                <a:spcPts val="0"/>
              </a:spcAft>
              <a:buClr>
                <a:schemeClr val="dk1"/>
              </a:buClr>
              <a:buSzPts val="1400"/>
              <a:buFont typeface="Lato"/>
              <a:buNone/>
              <a:defRPr sz="1400">
                <a:latin typeface="Lato"/>
                <a:ea typeface="Lato"/>
                <a:cs typeface="Lato"/>
                <a:sym typeface="Lato"/>
              </a:defRPr>
            </a:lvl6pPr>
            <a:lvl7pPr lvl="6" algn="ctr">
              <a:lnSpc>
                <a:spcPct val="90000"/>
              </a:lnSpc>
              <a:spcBef>
                <a:spcPts val="500"/>
              </a:spcBef>
              <a:spcAft>
                <a:spcPts val="0"/>
              </a:spcAft>
              <a:buClr>
                <a:schemeClr val="dk1"/>
              </a:buClr>
              <a:buSzPts val="1400"/>
              <a:buFont typeface="Lato"/>
              <a:buNone/>
              <a:defRPr sz="1400">
                <a:latin typeface="Lato"/>
                <a:ea typeface="Lato"/>
                <a:cs typeface="Lato"/>
                <a:sym typeface="Lato"/>
              </a:defRPr>
            </a:lvl7pPr>
            <a:lvl8pPr lvl="7" algn="ctr">
              <a:lnSpc>
                <a:spcPct val="90000"/>
              </a:lnSpc>
              <a:spcBef>
                <a:spcPts val="500"/>
              </a:spcBef>
              <a:spcAft>
                <a:spcPts val="0"/>
              </a:spcAft>
              <a:buClr>
                <a:schemeClr val="dk1"/>
              </a:buClr>
              <a:buSzPts val="1400"/>
              <a:buFont typeface="Lato"/>
              <a:buNone/>
              <a:defRPr sz="1400">
                <a:latin typeface="Lato"/>
                <a:ea typeface="Lato"/>
                <a:cs typeface="Lato"/>
                <a:sym typeface="Lato"/>
              </a:defRPr>
            </a:lvl8pPr>
            <a:lvl9pPr lvl="8" algn="ctr">
              <a:lnSpc>
                <a:spcPct val="90000"/>
              </a:lnSpc>
              <a:spcBef>
                <a:spcPts val="500"/>
              </a:spcBef>
              <a:spcAft>
                <a:spcPts val="0"/>
              </a:spcAft>
              <a:buClr>
                <a:schemeClr val="dk1"/>
              </a:buClr>
              <a:buSzPts val="1400"/>
              <a:buFont typeface="Lato"/>
              <a:buNone/>
              <a:defRPr sz="1400">
                <a:latin typeface="Lato"/>
                <a:ea typeface="Lato"/>
                <a:cs typeface="Lato"/>
                <a:sym typeface="Lato"/>
              </a:defRPr>
            </a:lvl9pPr>
          </a:lstStyle>
          <a:p>
            <a:endParaRPr dirty="0"/>
          </a:p>
        </p:txBody>
      </p:sp>
      <p:sp>
        <p:nvSpPr>
          <p:cNvPr id="399" name="Google Shape;399;p105"/>
          <p:cNvSpPr txBox="1">
            <a:spLocks noGrp="1"/>
          </p:cNvSpPr>
          <p:nvPr>
            <p:ph type="subTitle" idx="4"/>
          </p:nvPr>
        </p:nvSpPr>
        <p:spPr>
          <a:xfrm>
            <a:off x="800100" y="3829487"/>
            <a:ext cx="3367800" cy="325800"/>
          </a:xfrm>
          <a:prstGeom prst="rect">
            <a:avLst/>
          </a:prstGeom>
          <a:noFill/>
          <a:ln>
            <a:noFill/>
          </a:ln>
        </p:spPr>
        <p:txBody>
          <a:bodyPr spcFirstLastPara="1" wrap="square" lIns="0" tIns="45700" rIns="91425" bIns="45700" anchor="t" anchorCtr="0">
            <a:normAutofit/>
          </a:bodyPr>
          <a:lstStyle>
            <a:lvl1pPr marR="0" lvl="0" algn="l">
              <a:lnSpc>
                <a:spcPct val="128571"/>
              </a:lnSpc>
              <a:spcBef>
                <a:spcPts val="1000"/>
              </a:spcBef>
              <a:spcAft>
                <a:spcPts val="0"/>
              </a:spcAft>
              <a:buClr>
                <a:srgbClr val="B83A4B"/>
              </a:buClr>
              <a:buSzPts val="1400"/>
              <a:buNone/>
              <a:defRPr sz="1400" b="0" i="0">
                <a:solidFill>
                  <a:srgbClr val="B83A4B"/>
                </a:solidFill>
                <a:latin typeface="Lato" panose="020F0502020204030203" pitchFamily="34" charset="0"/>
                <a:ea typeface="Lato" panose="020F0502020204030203" pitchFamily="34" charset="0"/>
                <a:cs typeface="Lato" panose="020F0502020204030203" pitchFamily="34" charset="0"/>
              </a:defRPr>
            </a:lvl1pPr>
            <a:lvl2pPr lvl="1" algn="ctr">
              <a:lnSpc>
                <a:spcPct val="90000"/>
              </a:lnSpc>
              <a:spcBef>
                <a:spcPts val="600"/>
              </a:spcBef>
              <a:spcAft>
                <a:spcPts val="0"/>
              </a:spcAft>
              <a:buSzPts val="1400"/>
              <a:buFont typeface="Lato"/>
              <a:buNone/>
              <a:defRPr sz="1400"/>
            </a:lvl2pPr>
            <a:lvl3pPr lvl="2" algn="ctr">
              <a:lnSpc>
                <a:spcPct val="90000"/>
              </a:lnSpc>
              <a:spcBef>
                <a:spcPts val="500"/>
              </a:spcBef>
              <a:spcAft>
                <a:spcPts val="0"/>
              </a:spcAft>
              <a:buSzPts val="1400"/>
              <a:buFont typeface="Lato"/>
              <a:buNone/>
              <a:defRPr sz="1400"/>
            </a:lvl3pPr>
            <a:lvl4pPr lvl="3" algn="ctr">
              <a:lnSpc>
                <a:spcPct val="90000"/>
              </a:lnSpc>
              <a:spcBef>
                <a:spcPts val="500"/>
              </a:spcBef>
              <a:spcAft>
                <a:spcPts val="0"/>
              </a:spcAft>
              <a:buSzPts val="1400"/>
              <a:buFont typeface="Lato"/>
              <a:buNone/>
              <a:defRPr/>
            </a:lvl4pPr>
            <a:lvl5pPr lvl="4" algn="ctr">
              <a:lnSpc>
                <a:spcPct val="90000"/>
              </a:lnSpc>
              <a:spcBef>
                <a:spcPts val="500"/>
              </a:spcBef>
              <a:spcAft>
                <a:spcPts val="0"/>
              </a:spcAft>
              <a:buSzPts val="1400"/>
              <a:buFont typeface="Lato"/>
              <a:buNone/>
              <a:defRPr/>
            </a:lvl5pPr>
            <a:lvl6pPr lvl="5" algn="ctr">
              <a:lnSpc>
                <a:spcPct val="90000"/>
              </a:lnSpc>
              <a:spcBef>
                <a:spcPts val="500"/>
              </a:spcBef>
              <a:spcAft>
                <a:spcPts val="0"/>
              </a:spcAft>
              <a:buClr>
                <a:schemeClr val="dk1"/>
              </a:buClr>
              <a:buSzPts val="1400"/>
              <a:buFont typeface="Lato"/>
              <a:buNone/>
              <a:defRPr sz="1400">
                <a:latin typeface="Lato"/>
                <a:ea typeface="Lato"/>
                <a:cs typeface="Lato"/>
                <a:sym typeface="Lato"/>
              </a:defRPr>
            </a:lvl6pPr>
            <a:lvl7pPr lvl="6" algn="ctr">
              <a:lnSpc>
                <a:spcPct val="90000"/>
              </a:lnSpc>
              <a:spcBef>
                <a:spcPts val="500"/>
              </a:spcBef>
              <a:spcAft>
                <a:spcPts val="0"/>
              </a:spcAft>
              <a:buClr>
                <a:schemeClr val="dk1"/>
              </a:buClr>
              <a:buSzPts val="1400"/>
              <a:buFont typeface="Lato"/>
              <a:buNone/>
              <a:defRPr sz="1400">
                <a:latin typeface="Lato"/>
                <a:ea typeface="Lato"/>
                <a:cs typeface="Lato"/>
                <a:sym typeface="Lato"/>
              </a:defRPr>
            </a:lvl7pPr>
            <a:lvl8pPr lvl="7" algn="ctr">
              <a:lnSpc>
                <a:spcPct val="90000"/>
              </a:lnSpc>
              <a:spcBef>
                <a:spcPts val="500"/>
              </a:spcBef>
              <a:spcAft>
                <a:spcPts val="0"/>
              </a:spcAft>
              <a:buClr>
                <a:schemeClr val="dk1"/>
              </a:buClr>
              <a:buSzPts val="1400"/>
              <a:buFont typeface="Lato"/>
              <a:buNone/>
              <a:defRPr sz="1400">
                <a:latin typeface="Lato"/>
                <a:ea typeface="Lato"/>
                <a:cs typeface="Lato"/>
                <a:sym typeface="Lato"/>
              </a:defRPr>
            </a:lvl8pPr>
            <a:lvl9pPr lvl="8" algn="ctr">
              <a:lnSpc>
                <a:spcPct val="90000"/>
              </a:lnSpc>
              <a:spcBef>
                <a:spcPts val="500"/>
              </a:spcBef>
              <a:spcAft>
                <a:spcPts val="0"/>
              </a:spcAft>
              <a:buClr>
                <a:schemeClr val="dk1"/>
              </a:buClr>
              <a:buSzPts val="1400"/>
              <a:buFont typeface="Lato"/>
              <a:buNone/>
              <a:defRPr sz="1400">
                <a:latin typeface="Lato"/>
                <a:ea typeface="Lato"/>
                <a:cs typeface="Lato"/>
                <a:sym typeface="Lato"/>
              </a:defRPr>
            </a:lvl9pPr>
          </a:lstStyle>
          <a:p>
            <a:endParaRPr dirty="0"/>
          </a:p>
        </p:txBody>
      </p:sp>
      <p:sp>
        <p:nvSpPr>
          <p:cNvPr id="400" name="Google Shape;400;p105"/>
          <p:cNvSpPr txBox="1">
            <a:spLocks noGrp="1"/>
          </p:cNvSpPr>
          <p:nvPr>
            <p:ph type="subTitle" idx="5"/>
          </p:nvPr>
        </p:nvSpPr>
        <p:spPr>
          <a:xfrm>
            <a:off x="4356800" y="3829475"/>
            <a:ext cx="3204900" cy="325800"/>
          </a:xfrm>
          <a:prstGeom prst="rect">
            <a:avLst/>
          </a:prstGeom>
          <a:noFill/>
          <a:ln>
            <a:noFill/>
          </a:ln>
        </p:spPr>
        <p:txBody>
          <a:bodyPr spcFirstLastPara="1" wrap="square" lIns="0" tIns="45700" rIns="91425" bIns="45700" anchor="t" anchorCtr="0">
            <a:normAutofit/>
          </a:bodyPr>
          <a:lstStyle>
            <a:lvl1pPr marR="0" lvl="0" algn="l">
              <a:lnSpc>
                <a:spcPct val="128571"/>
              </a:lnSpc>
              <a:spcBef>
                <a:spcPts val="1000"/>
              </a:spcBef>
              <a:spcAft>
                <a:spcPts val="0"/>
              </a:spcAft>
              <a:buClr>
                <a:srgbClr val="B83A4B"/>
              </a:buClr>
              <a:buSzPts val="1400"/>
              <a:buNone/>
              <a:defRPr sz="1400" b="0" i="0">
                <a:solidFill>
                  <a:srgbClr val="B83A4B"/>
                </a:solidFill>
                <a:latin typeface="Lato" panose="020F0502020204030203" pitchFamily="34" charset="0"/>
                <a:ea typeface="Lato" panose="020F0502020204030203" pitchFamily="34" charset="0"/>
                <a:cs typeface="Lato" panose="020F0502020204030203" pitchFamily="34" charset="0"/>
              </a:defRPr>
            </a:lvl1pPr>
            <a:lvl2pPr lvl="1" algn="ctr">
              <a:lnSpc>
                <a:spcPct val="90000"/>
              </a:lnSpc>
              <a:spcBef>
                <a:spcPts val="600"/>
              </a:spcBef>
              <a:spcAft>
                <a:spcPts val="0"/>
              </a:spcAft>
              <a:buSzPts val="1400"/>
              <a:buFont typeface="Lato"/>
              <a:buNone/>
              <a:defRPr sz="1400"/>
            </a:lvl2pPr>
            <a:lvl3pPr lvl="2" algn="ctr">
              <a:lnSpc>
                <a:spcPct val="90000"/>
              </a:lnSpc>
              <a:spcBef>
                <a:spcPts val="500"/>
              </a:spcBef>
              <a:spcAft>
                <a:spcPts val="0"/>
              </a:spcAft>
              <a:buSzPts val="1400"/>
              <a:buFont typeface="Lato"/>
              <a:buNone/>
              <a:defRPr sz="1400"/>
            </a:lvl3pPr>
            <a:lvl4pPr lvl="3" algn="ctr">
              <a:lnSpc>
                <a:spcPct val="90000"/>
              </a:lnSpc>
              <a:spcBef>
                <a:spcPts val="500"/>
              </a:spcBef>
              <a:spcAft>
                <a:spcPts val="0"/>
              </a:spcAft>
              <a:buSzPts val="1400"/>
              <a:buFont typeface="Lato"/>
              <a:buNone/>
              <a:defRPr/>
            </a:lvl4pPr>
            <a:lvl5pPr lvl="4" algn="ctr">
              <a:lnSpc>
                <a:spcPct val="90000"/>
              </a:lnSpc>
              <a:spcBef>
                <a:spcPts val="500"/>
              </a:spcBef>
              <a:spcAft>
                <a:spcPts val="0"/>
              </a:spcAft>
              <a:buSzPts val="1400"/>
              <a:buFont typeface="Lato"/>
              <a:buNone/>
              <a:defRPr/>
            </a:lvl5pPr>
            <a:lvl6pPr lvl="5" algn="ctr">
              <a:lnSpc>
                <a:spcPct val="90000"/>
              </a:lnSpc>
              <a:spcBef>
                <a:spcPts val="500"/>
              </a:spcBef>
              <a:spcAft>
                <a:spcPts val="0"/>
              </a:spcAft>
              <a:buClr>
                <a:schemeClr val="dk1"/>
              </a:buClr>
              <a:buSzPts val="1400"/>
              <a:buFont typeface="Lato"/>
              <a:buNone/>
              <a:defRPr sz="1400">
                <a:latin typeface="Lato"/>
                <a:ea typeface="Lato"/>
                <a:cs typeface="Lato"/>
                <a:sym typeface="Lato"/>
              </a:defRPr>
            </a:lvl6pPr>
            <a:lvl7pPr lvl="6" algn="ctr">
              <a:lnSpc>
                <a:spcPct val="90000"/>
              </a:lnSpc>
              <a:spcBef>
                <a:spcPts val="500"/>
              </a:spcBef>
              <a:spcAft>
                <a:spcPts val="0"/>
              </a:spcAft>
              <a:buClr>
                <a:schemeClr val="dk1"/>
              </a:buClr>
              <a:buSzPts val="1400"/>
              <a:buFont typeface="Lato"/>
              <a:buNone/>
              <a:defRPr sz="1400">
                <a:latin typeface="Lato"/>
                <a:ea typeface="Lato"/>
                <a:cs typeface="Lato"/>
                <a:sym typeface="Lato"/>
              </a:defRPr>
            </a:lvl7pPr>
            <a:lvl8pPr lvl="7" algn="ctr">
              <a:lnSpc>
                <a:spcPct val="90000"/>
              </a:lnSpc>
              <a:spcBef>
                <a:spcPts val="500"/>
              </a:spcBef>
              <a:spcAft>
                <a:spcPts val="0"/>
              </a:spcAft>
              <a:buClr>
                <a:schemeClr val="dk1"/>
              </a:buClr>
              <a:buSzPts val="1400"/>
              <a:buFont typeface="Lato"/>
              <a:buNone/>
              <a:defRPr sz="1400">
                <a:latin typeface="Lato"/>
                <a:ea typeface="Lato"/>
                <a:cs typeface="Lato"/>
                <a:sym typeface="Lato"/>
              </a:defRPr>
            </a:lvl8pPr>
            <a:lvl9pPr lvl="8" algn="ctr">
              <a:lnSpc>
                <a:spcPct val="90000"/>
              </a:lnSpc>
              <a:spcBef>
                <a:spcPts val="500"/>
              </a:spcBef>
              <a:spcAft>
                <a:spcPts val="0"/>
              </a:spcAft>
              <a:buClr>
                <a:schemeClr val="dk1"/>
              </a:buClr>
              <a:buSzPts val="1400"/>
              <a:buFont typeface="Lato"/>
              <a:buNone/>
              <a:defRPr sz="1400">
                <a:latin typeface="Lato"/>
                <a:ea typeface="Lato"/>
                <a:cs typeface="Lato"/>
                <a:sym typeface="Lato"/>
              </a:defRPr>
            </a:lvl9pPr>
          </a:lstStyle>
          <a:p>
            <a:endParaRPr dirty="0"/>
          </a:p>
        </p:txBody>
      </p:sp>
      <p:sp>
        <p:nvSpPr>
          <p:cNvPr id="401" name="Google Shape;401;p105"/>
          <p:cNvSpPr txBox="1">
            <a:spLocks noGrp="1"/>
          </p:cNvSpPr>
          <p:nvPr>
            <p:ph type="subTitle" idx="6"/>
          </p:nvPr>
        </p:nvSpPr>
        <p:spPr>
          <a:xfrm>
            <a:off x="8005513" y="3829487"/>
            <a:ext cx="3367800" cy="325800"/>
          </a:xfrm>
          <a:prstGeom prst="rect">
            <a:avLst/>
          </a:prstGeom>
          <a:noFill/>
          <a:ln>
            <a:noFill/>
          </a:ln>
        </p:spPr>
        <p:txBody>
          <a:bodyPr spcFirstLastPara="1" wrap="square" lIns="0" tIns="45700" rIns="91425" bIns="45700" anchor="t" anchorCtr="0">
            <a:normAutofit/>
          </a:bodyPr>
          <a:lstStyle>
            <a:lvl1pPr marR="0" lvl="0" algn="l">
              <a:lnSpc>
                <a:spcPct val="128571"/>
              </a:lnSpc>
              <a:spcBef>
                <a:spcPts val="1000"/>
              </a:spcBef>
              <a:spcAft>
                <a:spcPts val="0"/>
              </a:spcAft>
              <a:buClr>
                <a:srgbClr val="B83A4B"/>
              </a:buClr>
              <a:buSzPts val="1400"/>
              <a:buNone/>
              <a:defRPr sz="1400" b="0" i="0">
                <a:solidFill>
                  <a:srgbClr val="B83A4B"/>
                </a:solidFill>
                <a:latin typeface="Lato" panose="020F0502020204030203" pitchFamily="34" charset="0"/>
                <a:ea typeface="Lato" panose="020F0502020204030203" pitchFamily="34" charset="0"/>
                <a:cs typeface="Lato" panose="020F0502020204030203" pitchFamily="34" charset="0"/>
              </a:defRPr>
            </a:lvl1pPr>
            <a:lvl2pPr lvl="1" algn="ctr">
              <a:lnSpc>
                <a:spcPct val="90000"/>
              </a:lnSpc>
              <a:spcBef>
                <a:spcPts val="600"/>
              </a:spcBef>
              <a:spcAft>
                <a:spcPts val="0"/>
              </a:spcAft>
              <a:buSzPts val="1400"/>
              <a:buFont typeface="Lato"/>
              <a:buNone/>
              <a:defRPr sz="1400"/>
            </a:lvl2pPr>
            <a:lvl3pPr lvl="2" algn="ctr">
              <a:lnSpc>
                <a:spcPct val="90000"/>
              </a:lnSpc>
              <a:spcBef>
                <a:spcPts val="500"/>
              </a:spcBef>
              <a:spcAft>
                <a:spcPts val="0"/>
              </a:spcAft>
              <a:buSzPts val="1400"/>
              <a:buFont typeface="Lato"/>
              <a:buNone/>
              <a:defRPr sz="1400"/>
            </a:lvl3pPr>
            <a:lvl4pPr lvl="3" algn="ctr">
              <a:lnSpc>
                <a:spcPct val="90000"/>
              </a:lnSpc>
              <a:spcBef>
                <a:spcPts val="500"/>
              </a:spcBef>
              <a:spcAft>
                <a:spcPts val="0"/>
              </a:spcAft>
              <a:buSzPts val="1400"/>
              <a:buFont typeface="Lato"/>
              <a:buNone/>
              <a:defRPr/>
            </a:lvl4pPr>
            <a:lvl5pPr lvl="4" algn="ctr">
              <a:lnSpc>
                <a:spcPct val="90000"/>
              </a:lnSpc>
              <a:spcBef>
                <a:spcPts val="500"/>
              </a:spcBef>
              <a:spcAft>
                <a:spcPts val="0"/>
              </a:spcAft>
              <a:buSzPts val="1400"/>
              <a:buFont typeface="Lato"/>
              <a:buNone/>
              <a:defRPr/>
            </a:lvl5pPr>
            <a:lvl6pPr lvl="5" algn="ctr">
              <a:lnSpc>
                <a:spcPct val="90000"/>
              </a:lnSpc>
              <a:spcBef>
                <a:spcPts val="500"/>
              </a:spcBef>
              <a:spcAft>
                <a:spcPts val="0"/>
              </a:spcAft>
              <a:buClr>
                <a:schemeClr val="dk1"/>
              </a:buClr>
              <a:buSzPts val="1400"/>
              <a:buFont typeface="Lato"/>
              <a:buNone/>
              <a:defRPr sz="1400">
                <a:latin typeface="Lato"/>
                <a:ea typeface="Lato"/>
                <a:cs typeface="Lato"/>
                <a:sym typeface="Lato"/>
              </a:defRPr>
            </a:lvl6pPr>
            <a:lvl7pPr lvl="6" algn="ctr">
              <a:lnSpc>
                <a:spcPct val="90000"/>
              </a:lnSpc>
              <a:spcBef>
                <a:spcPts val="500"/>
              </a:spcBef>
              <a:spcAft>
                <a:spcPts val="0"/>
              </a:spcAft>
              <a:buClr>
                <a:schemeClr val="dk1"/>
              </a:buClr>
              <a:buSzPts val="1400"/>
              <a:buFont typeface="Lato"/>
              <a:buNone/>
              <a:defRPr sz="1400">
                <a:latin typeface="Lato"/>
                <a:ea typeface="Lato"/>
                <a:cs typeface="Lato"/>
                <a:sym typeface="Lato"/>
              </a:defRPr>
            </a:lvl7pPr>
            <a:lvl8pPr lvl="7" algn="ctr">
              <a:lnSpc>
                <a:spcPct val="90000"/>
              </a:lnSpc>
              <a:spcBef>
                <a:spcPts val="500"/>
              </a:spcBef>
              <a:spcAft>
                <a:spcPts val="0"/>
              </a:spcAft>
              <a:buClr>
                <a:schemeClr val="dk1"/>
              </a:buClr>
              <a:buSzPts val="1400"/>
              <a:buFont typeface="Lato"/>
              <a:buNone/>
              <a:defRPr sz="1400">
                <a:latin typeface="Lato"/>
                <a:ea typeface="Lato"/>
                <a:cs typeface="Lato"/>
                <a:sym typeface="Lato"/>
              </a:defRPr>
            </a:lvl8pPr>
            <a:lvl9pPr lvl="8" algn="ctr">
              <a:lnSpc>
                <a:spcPct val="90000"/>
              </a:lnSpc>
              <a:spcBef>
                <a:spcPts val="500"/>
              </a:spcBef>
              <a:spcAft>
                <a:spcPts val="0"/>
              </a:spcAft>
              <a:buClr>
                <a:schemeClr val="dk1"/>
              </a:buClr>
              <a:buSzPts val="1400"/>
              <a:buFont typeface="Lato"/>
              <a:buNone/>
              <a:defRPr sz="1400">
                <a:latin typeface="Lato"/>
                <a:ea typeface="Lato"/>
                <a:cs typeface="Lato"/>
                <a:sym typeface="Lato"/>
              </a:defRPr>
            </a:lvl9pPr>
          </a:lstStyle>
          <a:p>
            <a:endParaRPr dirty="0"/>
          </a:p>
        </p:txBody>
      </p:sp>
      <p:sp>
        <p:nvSpPr>
          <p:cNvPr id="402" name="Google Shape;402;p105"/>
          <p:cNvSpPr txBox="1">
            <a:spLocks noGrp="1"/>
          </p:cNvSpPr>
          <p:nvPr>
            <p:ph type="subTitle" idx="7"/>
          </p:nvPr>
        </p:nvSpPr>
        <p:spPr>
          <a:xfrm>
            <a:off x="816727" y="2128986"/>
            <a:ext cx="3367800" cy="325800"/>
          </a:xfrm>
          <a:prstGeom prst="rect">
            <a:avLst/>
          </a:prstGeom>
          <a:noFill/>
          <a:ln>
            <a:noFill/>
          </a:ln>
        </p:spPr>
        <p:txBody>
          <a:bodyPr spcFirstLastPara="1" wrap="square" lIns="0" tIns="45700" rIns="91425" bIns="45700" anchor="t" anchorCtr="0">
            <a:normAutofit/>
          </a:bodyPr>
          <a:lstStyle>
            <a:lvl1pPr marR="0" lvl="0" algn="l">
              <a:lnSpc>
                <a:spcPct val="115000"/>
              </a:lnSpc>
              <a:spcBef>
                <a:spcPts val="1000"/>
              </a:spcBef>
              <a:spcAft>
                <a:spcPts val="0"/>
              </a:spcAft>
              <a:buClr>
                <a:srgbClr val="3F3F3F"/>
              </a:buClr>
              <a:buSzPts val="1400"/>
              <a:buFont typeface="Arial"/>
              <a:buNone/>
              <a:defRPr sz="1400" b="0" i="0">
                <a:solidFill>
                  <a:srgbClr val="3F3F3F"/>
                </a:solidFill>
                <a:latin typeface="Lato" panose="020F0502020204030203" pitchFamily="34" charset="0"/>
                <a:ea typeface="Lato" panose="020F0502020204030203" pitchFamily="34" charset="0"/>
                <a:cs typeface="Lato" panose="020F0502020204030203" pitchFamily="34" charset="0"/>
                <a:sym typeface="Lato"/>
              </a:defRPr>
            </a:lvl1pPr>
            <a:lvl2pPr lvl="1" algn="ctr">
              <a:lnSpc>
                <a:spcPct val="115000"/>
              </a:lnSpc>
              <a:spcBef>
                <a:spcPts val="600"/>
              </a:spcBef>
              <a:spcAft>
                <a:spcPts val="0"/>
              </a:spcAft>
              <a:buClr>
                <a:srgbClr val="3F3F3F"/>
              </a:buClr>
              <a:buSzPts val="1400"/>
              <a:buNone/>
              <a:defRPr sz="1400">
                <a:solidFill>
                  <a:srgbClr val="3F3F3F"/>
                </a:solidFill>
              </a:defRPr>
            </a:lvl2pPr>
            <a:lvl3pPr lvl="2" algn="ctr">
              <a:lnSpc>
                <a:spcPct val="115000"/>
              </a:lnSpc>
              <a:spcBef>
                <a:spcPts val="500"/>
              </a:spcBef>
              <a:spcAft>
                <a:spcPts val="0"/>
              </a:spcAft>
              <a:buClr>
                <a:srgbClr val="3F3F3F"/>
              </a:buClr>
              <a:buSzPts val="1400"/>
              <a:buNone/>
              <a:defRPr sz="1400">
                <a:solidFill>
                  <a:srgbClr val="3F3F3F"/>
                </a:solidFill>
              </a:defRPr>
            </a:lvl3pPr>
            <a:lvl4pPr lvl="3" algn="ctr">
              <a:lnSpc>
                <a:spcPct val="115000"/>
              </a:lnSpc>
              <a:spcBef>
                <a:spcPts val="500"/>
              </a:spcBef>
              <a:spcAft>
                <a:spcPts val="0"/>
              </a:spcAft>
              <a:buClr>
                <a:srgbClr val="3F3F3F"/>
              </a:buClr>
              <a:buSzPts val="1400"/>
              <a:buNone/>
              <a:defRPr>
                <a:solidFill>
                  <a:srgbClr val="3F3F3F"/>
                </a:solidFill>
              </a:defRPr>
            </a:lvl4pPr>
            <a:lvl5pPr lvl="4" algn="ctr">
              <a:lnSpc>
                <a:spcPct val="115000"/>
              </a:lnSpc>
              <a:spcBef>
                <a:spcPts val="500"/>
              </a:spcBef>
              <a:spcAft>
                <a:spcPts val="0"/>
              </a:spcAft>
              <a:buClr>
                <a:srgbClr val="3F3F3F"/>
              </a:buClr>
              <a:buSzPts val="1400"/>
              <a:buNone/>
              <a:defRPr>
                <a:solidFill>
                  <a:srgbClr val="3F3F3F"/>
                </a:solidFill>
              </a:defRPr>
            </a:lvl5pPr>
            <a:lvl6pPr lvl="5" algn="ctr">
              <a:lnSpc>
                <a:spcPct val="115000"/>
              </a:lnSpc>
              <a:spcBef>
                <a:spcPts val="500"/>
              </a:spcBef>
              <a:spcAft>
                <a:spcPts val="0"/>
              </a:spcAft>
              <a:buClr>
                <a:srgbClr val="3F3F3F"/>
              </a:buClr>
              <a:buSzPts val="1400"/>
              <a:buNone/>
              <a:defRPr sz="1400">
                <a:solidFill>
                  <a:srgbClr val="3F3F3F"/>
                </a:solidFill>
              </a:defRPr>
            </a:lvl6pPr>
            <a:lvl7pPr lvl="6" algn="ctr">
              <a:lnSpc>
                <a:spcPct val="115000"/>
              </a:lnSpc>
              <a:spcBef>
                <a:spcPts val="500"/>
              </a:spcBef>
              <a:spcAft>
                <a:spcPts val="0"/>
              </a:spcAft>
              <a:buClr>
                <a:srgbClr val="3F3F3F"/>
              </a:buClr>
              <a:buSzPts val="1400"/>
              <a:buNone/>
              <a:defRPr sz="1400">
                <a:solidFill>
                  <a:srgbClr val="3F3F3F"/>
                </a:solidFill>
              </a:defRPr>
            </a:lvl7pPr>
            <a:lvl8pPr lvl="7" algn="ctr">
              <a:lnSpc>
                <a:spcPct val="115000"/>
              </a:lnSpc>
              <a:spcBef>
                <a:spcPts val="500"/>
              </a:spcBef>
              <a:spcAft>
                <a:spcPts val="0"/>
              </a:spcAft>
              <a:buClr>
                <a:srgbClr val="3F3F3F"/>
              </a:buClr>
              <a:buSzPts val="1400"/>
              <a:buNone/>
              <a:defRPr sz="1400">
                <a:solidFill>
                  <a:srgbClr val="3F3F3F"/>
                </a:solidFill>
              </a:defRPr>
            </a:lvl8pPr>
            <a:lvl9pPr lvl="8" algn="ctr">
              <a:lnSpc>
                <a:spcPct val="115000"/>
              </a:lnSpc>
              <a:spcBef>
                <a:spcPts val="500"/>
              </a:spcBef>
              <a:spcAft>
                <a:spcPts val="0"/>
              </a:spcAft>
              <a:buClr>
                <a:srgbClr val="3F3F3F"/>
              </a:buClr>
              <a:buSzPts val="1400"/>
              <a:buNone/>
              <a:defRPr sz="1400">
                <a:solidFill>
                  <a:srgbClr val="3F3F3F"/>
                </a:solidFill>
              </a:defRPr>
            </a:lvl9pPr>
          </a:lstStyle>
          <a:p>
            <a:endParaRPr dirty="0"/>
          </a:p>
        </p:txBody>
      </p:sp>
      <p:sp>
        <p:nvSpPr>
          <p:cNvPr id="403" name="Google Shape;403;p105"/>
          <p:cNvSpPr txBox="1">
            <a:spLocks noGrp="1"/>
          </p:cNvSpPr>
          <p:nvPr>
            <p:ph type="subTitle" idx="8"/>
          </p:nvPr>
        </p:nvSpPr>
        <p:spPr>
          <a:xfrm>
            <a:off x="806372" y="2739599"/>
            <a:ext cx="3367800" cy="325800"/>
          </a:xfrm>
          <a:prstGeom prst="rect">
            <a:avLst/>
          </a:prstGeom>
          <a:noFill/>
          <a:ln>
            <a:noFill/>
          </a:ln>
        </p:spPr>
        <p:txBody>
          <a:bodyPr spcFirstLastPara="1" wrap="square" lIns="0" tIns="45700" rIns="91425" bIns="45700" anchor="t" anchorCtr="0">
            <a:normAutofit/>
          </a:bodyPr>
          <a:lstStyle>
            <a:lvl1pPr marR="0" lvl="0" algn="l">
              <a:lnSpc>
                <a:spcPct val="115000"/>
              </a:lnSpc>
              <a:spcBef>
                <a:spcPts val="1000"/>
              </a:spcBef>
              <a:spcAft>
                <a:spcPts val="0"/>
              </a:spcAft>
              <a:buClr>
                <a:srgbClr val="3F3F3F"/>
              </a:buClr>
              <a:buSzPts val="1400"/>
              <a:buNone/>
              <a:defRPr sz="1400" b="0" i="0">
                <a:solidFill>
                  <a:srgbClr val="3F3F3F"/>
                </a:solidFill>
                <a:latin typeface="Lato" panose="020F0502020204030203" pitchFamily="34" charset="0"/>
                <a:ea typeface="Lato" panose="020F0502020204030203" pitchFamily="34" charset="0"/>
                <a:cs typeface="Lato" panose="020F0502020204030203" pitchFamily="34" charset="0"/>
              </a:defRPr>
            </a:lvl1pPr>
            <a:lvl2pPr lvl="1" algn="ctr">
              <a:lnSpc>
                <a:spcPct val="115000"/>
              </a:lnSpc>
              <a:spcBef>
                <a:spcPts val="600"/>
              </a:spcBef>
              <a:spcAft>
                <a:spcPts val="0"/>
              </a:spcAft>
              <a:buClr>
                <a:srgbClr val="3F3F3F"/>
              </a:buClr>
              <a:buSzPts val="1400"/>
              <a:buFont typeface="Lato"/>
              <a:buNone/>
              <a:defRPr sz="1400">
                <a:solidFill>
                  <a:srgbClr val="3F3F3F"/>
                </a:solidFill>
              </a:defRPr>
            </a:lvl2pPr>
            <a:lvl3pPr lvl="2" algn="ctr">
              <a:lnSpc>
                <a:spcPct val="115000"/>
              </a:lnSpc>
              <a:spcBef>
                <a:spcPts val="500"/>
              </a:spcBef>
              <a:spcAft>
                <a:spcPts val="0"/>
              </a:spcAft>
              <a:buClr>
                <a:srgbClr val="3F3F3F"/>
              </a:buClr>
              <a:buSzPts val="1400"/>
              <a:buFont typeface="Lato"/>
              <a:buNone/>
              <a:defRPr sz="1400">
                <a:solidFill>
                  <a:srgbClr val="3F3F3F"/>
                </a:solidFill>
              </a:defRPr>
            </a:lvl3pPr>
            <a:lvl4pPr lvl="3" algn="ctr">
              <a:lnSpc>
                <a:spcPct val="115000"/>
              </a:lnSpc>
              <a:spcBef>
                <a:spcPts val="500"/>
              </a:spcBef>
              <a:spcAft>
                <a:spcPts val="0"/>
              </a:spcAft>
              <a:buClr>
                <a:srgbClr val="3F3F3F"/>
              </a:buClr>
              <a:buSzPts val="1400"/>
              <a:buFont typeface="Lato"/>
              <a:buNone/>
              <a:defRPr>
                <a:solidFill>
                  <a:srgbClr val="3F3F3F"/>
                </a:solidFill>
              </a:defRPr>
            </a:lvl4pPr>
            <a:lvl5pPr lvl="4" algn="ctr">
              <a:lnSpc>
                <a:spcPct val="115000"/>
              </a:lnSpc>
              <a:spcBef>
                <a:spcPts val="500"/>
              </a:spcBef>
              <a:spcAft>
                <a:spcPts val="0"/>
              </a:spcAft>
              <a:buClr>
                <a:srgbClr val="3F3F3F"/>
              </a:buClr>
              <a:buSzPts val="1400"/>
              <a:buFont typeface="Lato"/>
              <a:buNone/>
              <a:defRPr>
                <a:solidFill>
                  <a:srgbClr val="3F3F3F"/>
                </a:solidFill>
              </a:defRPr>
            </a:lvl5pPr>
            <a:lvl6pPr lvl="5" algn="ctr">
              <a:lnSpc>
                <a:spcPct val="115000"/>
              </a:lnSpc>
              <a:spcBef>
                <a:spcPts val="500"/>
              </a:spcBef>
              <a:spcAft>
                <a:spcPts val="0"/>
              </a:spcAft>
              <a:buClr>
                <a:srgbClr val="3F3F3F"/>
              </a:buClr>
              <a:buSzPts val="1400"/>
              <a:buFont typeface="Lato"/>
              <a:buNone/>
              <a:defRPr sz="1400">
                <a:solidFill>
                  <a:srgbClr val="3F3F3F"/>
                </a:solidFill>
                <a:latin typeface="Lato"/>
                <a:ea typeface="Lato"/>
                <a:cs typeface="Lato"/>
                <a:sym typeface="Lato"/>
              </a:defRPr>
            </a:lvl6pPr>
            <a:lvl7pPr lvl="6" algn="ctr">
              <a:lnSpc>
                <a:spcPct val="115000"/>
              </a:lnSpc>
              <a:spcBef>
                <a:spcPts val="500"/>
              </a:spcBef>
              <a:spcAft>
                <a:spcPts val="0"/>
              </a:spcAft>
              <a:buClr>
                <a:srgbClr val="3F3F3F"/>
              </a:buClr>
              <a:buSzPts val="1400"/>
              <a:buFont typeface="Lato"/>
              <a:buNone/>
              <a:defRPr sz="1400">
                <a:solidFill>
                  <a:srgbClr val="3F3F3F"/>
                </a:solidFill>
                <a:latin typeface="Lato"/>
                <a:ea typeface="Lato"/>
                <a:cs typeface="Lato"/>
                <a:sym typeface="Lato"/>
              </a:defRPr>
            </a:lvl7pPr>
            <a:lvl8pPr lvl="7" algn="ctr">
              <a:lnSpc>
                <a:spcPct val="115000"/>
              </a:lnSpc>
              <a:spcBef>
                <a:spcPts val="500"/>
              </a:spcBef>
              <a:spcAft>
                <a:spcPts val="0"/>
              </a:spcAft>
              <a:buClr>
                <a:srgbClr val="3F3F3F"/>
              </a:buClr>
              <a:buSzPts val="1400"/>
              <a:buFont typeface="Lato"/>
              <a:buNone/>
              <a:defRPr sz="1400">
                <a:solidFill>
                  <a:srgbClr val="3F3F3F"/>
                </a:solidFill>
                <a:latin typeface="Lato"/>
                <a:ea typeface="Lato"/>
                <a:cs typeface="Lato"/>
                <a:sym typeface="Lato"/>
              </a:defRPr>
            </a:lvl8pPr>
            <a:lvl9pPr lvl="8" algn="ctr">
              <a:lnSpc>
                <a:spcPct val="115000"/>
              </a:lnSpc>
              <a:spcBef>
                <a:spcPts val="500"/>
              </a:spcBef>
              <a:spcAft>
                <a:spcPts val="0"/>
              </a:spcAft>
              <a:buClr>
                <a:srgbClr val="3F3F3F"/>
              </a:buClr>
              <a:buSzPts val="1400"/>
              <a:buFont typeface="Lato"/>
              <a:buNone/>
              <a:defRPr sz="1400">
                <a:solidFill>
                  <a:srgbClr val="3F3F3F"/>
                </a:solidFill>
                <a:latin typeface="Lato"/>
                <a:ea typeface="Lato"/>
                <a:cs typeface="Lato"/>
                <a:sym typeface="Lato"/>
              </a:defRPr>
            </a:lvl9pPr>
          </a:lstStyle>
          <a:p>
            <a:endParaRPr dirty="0"/>
          </a:p>
        </p:txBody>
      </p:sp>
      <p:sp>
        <p:nvSpPr>
          <p:cNvPr id="404" name="Google Shape;404;p105"/>
          <p:cNvSpPr txBox="1">
            <a:spLocks noGrp="1"/>
          </p:cNvSpPr>
          <p:nvPr>
            <p:ph type="subTitle" idx="9"/>
          </p:nvPr>
        </p:nvSpPr>
        <p:spPr>
          <a:xfrm>
            <a:off x="821884" y="4345430"/>
            <a:ext cx="3367800" cy="325800"/>
          </a:xfrm>
          <a:prstGeom prst="rect">
            <a:avLst/>
          </a:prstGeom>
          <a:noFill/>
          <a:ln>
            <a:noFill/>
          </a:ln>
        </p:spPr>
        <p:txBody>
          <a:bodyPr spcFirstLastPara="1" wrap="square" lIns="0" tIns="45700" rIns="91425" bIns="45700" anchor="t" anchorCtr="0">
            <a:normAutofit/>
          </a:bodyPr>
          <a:lstStyle>
            <a:lvl1pPr marR="0" lvl="0" algn="l">
              <a:lnSpc>
                <a:spcPct val="115000"/>
              </a:lnSpc>
              <a:spcBef>
                <a:spcPts val="1000"/>
              </a:spcBef>
              <a:spcAft>
                <a:spcPts val="0"/>
              </a:spcAft>
              <a:buClr>
                <a:srgbClr val="3F3F3F"/>
              </a:buClr>
              <a:buSzPts val="1400"/>
              <a:buFont typeface="Arial"/>
              <a:buNone/>
              <a:defRPr sz="1400" b="0" i="0">
                <a:solidFill>
                  <a:srgbClr val="3F3F3F"/>
                </a:solidFill>
                <a:latin typeface="Lato" panose="020F0502020204030203" pitchFamily="34" charset="0"/>
                <a:ea typeface="Lato" panose="020F0502020204030203" pitchFamily="34" charset="0"/>
                <a:cs typeface="Lato" panose="020F0502020204030203" pitchFamily="34" charset="0"/>
                <a:sym typeface="Lato"/>
              </a:defRPr>
            </a:lvl1pPr>
            <a:lvl2pPr lvl="1" algn="ctr">
              <a:lnSpc>
                <a:spcPct val="115000"/>
              </a:lnSpc>
              <a:spcBef>
                <a:spcPts val="600"/>
              </a:spcBef>
              <a:spcAft>
                <a:spcPts val="0"/>
              </a:spcAft>
              <a:buClr>
                <a:srgbClr val="3F3F3F"/>
              </a:buClr>
              <a:buSzPts val="2240"/>
              <a:buNone/>
              <a:defRPr sz="2000">
                <a:solidFill>
                  <a:srgbClr val="3F3F3F"/>
                </a:solidFill>
              </a:defRPr>
            </a:lvl2pPr>
            <a:lvl3pPr lvl="2" algn="ctr">
              <a:lnSpc>
                <a:spcPct val="115000"/>
              </a:lnSpc>
              <a:spcBef>
                <a:spcPts val="500"/>
              </a:spcBef>
              <a:spcAft>
                <a:spcPts val="0"/>
              </a:spcAft>
              <a:buClr>
                <a:srgbClr val="3F3F3F"/>
              </a:buClr>
              <a:buSzPts val="1980"/>
              <a:buNone/>
              <a:defRPr sz="1800">
                <a:solidFill>
                  <a:srgbClr val="3F3F3F"/>
                </a:solidFill>
              </a:defRPr>
            </a:lvl3pPr>
            <a:lvl4pPr lvl="3" algn="ctr">
              <a:lnSpc>
                <a:spcPct val="115000"/>
              </a:lnSpc>
              <a:spcBef>
                <a:spcPts val="500"/>
              </a:spcBef>
              <a:spcAft>
                <a:spcPts val="0"/>
              </a:spcAft>
              <a:buClr>
                <a:srgbClr val="3F3F3F"/>
              </a:buClr>
              <a:buSzPts val="1792"/>
              <a:buNone/>
              <a:defRPr sz="1600">
                <a:solidFill>
                  <a:srgbClr val="3F3F3F"/>
                </a:solidFill>
              </a:defRPr>
            </a:lvl4pPr>
            <a:lvl5pPr lvl="4" algn="ctr">
              <a:lnSpc>
                <a:spcPct val="115000"/>
              </a:lnSpc>
              <a:spcBef>
                <a:spcPts val="500"/>
              </a:spcBef>
              <a:spcAft>
                <a:spcPts val="0"/>
              </a:spcAft>
              <a:buClr>
                <a:srgbClr val="3F3F3F"/>
              </a:buClr>
              <a:buSzPts val="1792"/>
              <a:buNone/>
              <a:defRPr sz="1600">
                <a:solidFill>
                  <a:srgbClr val="3F3F3F"/>
                </a:solidFill>
              </a:defRPr>
            </a:lvl5pPr>
            <a:lvl6pPr lvl="5" algn="ctr">
              <a:lnSpc>
                <a:spcPct val="115000"/>
              </a:lnSpc>
              <a:spcBef>
                <a:spcPts val="500"/>
              </a:spcBef>
              <a:spcAft>
                <a:spcPts val="0"/>
              </a:spcAft>
              <a:buClr>
                <a:srgbClr val="3F3F3F"/>
              </a:buClr>
              <a:buSzPts val="1600"/>
              <a:buNone/>
              <a:defRPr sz="1600">
                <a:solidFill>
                  <a:srgbClr val="3F3F3F"/>
                </a:solidFill>
              </a:defRPr>
            </a:lvl6pPr>
            <a:lvl7pPr lvl="6" algn="ctr">
              <a:lnSpc>
                <a:spcPct val="115000"/>
              </a:lnSpc>
              <a:spcBef>
                <a:spcPts val="500"/>
              </a:spcBef>
              <a:spcAft>
                <a:spcPts val="0"/>
              </a:spcAft>
              <a:buClr>
                <a:srgbClr val="3F3F3F"/>
              </a:buClr>
              <a:buSzPts val="1600"/>
              <a:buNone/>
              <a:defRPr sz="1600">
                <a:solidFill>
                  <a:srgbClr val="3F3F3F"/>
                </a:solidFill>
              </a:defRPr>
            </a:lvl7pPr>
            <a:lvl8pPr lvl="7" algn="ctr">
              <a:lnSpc>
                <a:spcPct val="115000"/>
              </a:lnSpc>
              <a:spcBef>
                <a:spcPts val="500"/>
              </a:spcBef>
              <a:spcAft>
                <a:spcPts val="0"/>
              </a:spcAft>
              <a:buClr>
                <a:srgbClr val="3F3F3F"/>
              </a:buClr>
              <a:buSzPts val="1600"/>
              <a:buNone/>
              <a:defRPr sz="1600">
                <a:solidFill>
                  <a:srgbClr val="3F3F3F"/>
                </a:solidFill>
              </a:defRPr>
            </a:lvl8pPr>
            <a:lvl9pPr lvl="8" algn="ctr">
              <a:lnSpc>
                <a:spcPct val="115000"/>
              </a:lnSpc>
              <a:spcBef>
                <a:spcPts val="500"/>
              </a:spcBef>
              <a:spcAft>
                <a:spcPts val="0"/>
              </a:spcAft>
              <a:buClr>
                <a:srgbClr val="3F3F3F"/>
              </a:buClr>
              <a:buSzPts val="1600"/>
              <a:buNone/>
              <a:defRPr sz="1600">
                <a:solidFill>
                  <a:srgbClr val="3F3F3F"/>
                </a:solidFill>
              </a:defRPr>
            </a:lvl9pPr>
          </a:lstStyle>
          <a:p>
            <a:endParaRPr dirty="0"/>
          </a:p>
        </p:txBody>
      </p:sp>
      <p:sp>
        <p:nvSpPr>
          <p:cNvPr id="405" name="Google Shape;405;p105"/>
          <p:cNvSpPr txBox="1">
            <a:spLocks noGrp="1"/>
          </p:cNvSpPr>
          <p:nvPr>
            <p:ph type="subTitle" idx="13"/>
          </p:nvPr>
        </p:nvSpPr>
        <p:spPr>
          <a:xfrm>
            <a:off x="811528" y="4956042"/>
            <a:ext cx="3367800" cy="325800"/>
          </a:xfrm>
          <a:prstGeom prst="rect">
            <a:avLst/>
          </a:prstGeom>
          <a:noFill/>
          <a:ln>
            <a:noFill/>
          </a:ln>
        </p:spPr>
        <p:txBody>
          <a:bodyPr spcFirstLastPara="1" wrap="square" lIns="0" tIns="45700" rIns="91425" bIns="45700" anchor="t" anchorCtr="0">
            <a:normAutofit/>
          </a:bodyPr>
          <a:lstStyle>
            <a:lvl1pPr marR="0" lvl="0" algn="l">
              <a:lnSpc>
                <a:spcPct val="115000"/>
              </a:lnSpc>
              <a:spcBef>
                <a:spcPts val="1000"/>
              </a:spcBef>
              <a:spcAft>
                <a:spcPts val="0"/>
              </a:spcAft>
              <a:buClr>
                <a:srgbClr val="3F3F3F"/>
              </a:buClr>
              <a:buSzPts val="1400"/>
              <a:buNone/>
              <a:defRPr sz="1400" b="0" i="0">
                <a:solidFill>
                  <a:srgbClr val="3F3F3F"/>
                </a:solidFill>
                <a:latin typeface="Lato" panose="020F0502020204030203" pitchFamily="34" charset="0"/>
                <a:ea typeface="Lato" panose="020F0502020204030203" pitchFamily="34" charset="0"/>
                <a:cs typeface="Lato" panose="020F0502020204030203" pitchFamily="34" charset="0"/>
              </a:defRPr>
            </a:lvl1pPr>
            <a:lvl2pPr lvl="1" algn="ctr">
              <a:lnSpc>
                <a:spcPct val="115000"/>
              </a:lnSpc>
              <a:spcBef>
                <a:spcPts val="600"/>
              </a:spcBef>
              <a:spcAft>
                <a:spcPts val="0"/>
              </a:spcAft>
              <a:buClr>
                <a:srgbClr val="3F3F3F"/>
              </a:buClr>
              <a:buSzPts val="2240"/>
              <a:buFont typeface="Lato"/>
              <a:buNone/>
              <a:defRPr sz="2000">
                <a:solidFill>
                  <a:srgbClr val="3F3F3F"/>
                </a:solidFill>
              </a:defRPr>
            </a:lvl2pPr>
            <a:lvl3pPr lvl="2" algn="ctr">
              <a:lnSpc>
                <a:spcPct val="115000"/>
              </a:lnSpc>
              <a:spcBef>
                <a:spcPts val="500"/>
              </a:spcBef>
              <a:spcAft>
                <a:spcPts val="0"/>
              </a:spcAft>
              <a:buClr>
                <a:srgbClr val="3F3F3F"/>
              </a:buClr>
              <a:buSzPts val="1980"/>
              <a:buFont typeface="Lato"/>
              <a:buNone/>
              <a:defRPr sz="1800">
                <a:solidFill>
                  <a:srgbClr val="3F3F3F"/>
                </a:solidFill>
              </a:defRPr>
            </a:lvl3pPr>
            <a:lvl4pPr lvl="3" algn="ctr">
              <a:lnSpc>
                <a:spcPct val="115000"/>
              </a:lnSpc>
              <a:spcBef>
                <a:spcPts val="500"/>
              </a:spcBef>
              <a:spcAft>
                <a:spcPts val="0"/>
              </a:spcAft>
              <a:buClr>
                <a:srgbClr val="3F3F3F"/>
              </a:buClr>
              <a:buSzPts val="1792"/>
              <a:buFont typeface="Lato"/>
              <a:buNone/>
              <a:defRPr sz="1600">
                <a:solidFill>
                  <a:srgbClr val="3F3F3F"/>
                </a:solidFill>
              </a:defRPr>
            </a:lvl4pPr>
            <a:lvl5pPr lvl="4" algn="ctr">
              <a:lnSpc>
                <a:spcPct val="115000"/>
              </a:lnSpc>
              <a:spcBef>
                <a:spcPts val="500"/>
              </a:spcBef>
              <a:spcAft>
                <a:spcPts val="0"/>
              </a:spcAft>
              <a:buClr>
                <a:srgbClr val="3F3F3F"/>
              </a:buClr>
              <a:buSzPts val="1792"/>
              <a:buFont typeface="Lato"/>
              <a:buNone/>
              <a:defRPr sz="1600">
                <a:solidFill>
                  <a:srgbClr val="3F3F3F"/>
                </a:solidFill>
              </a:defRPr>
            </a:lvl5pPr>
            <a:lvl6pPr lvl="5" algn="ctr">
              <a:lnSpc>
                <a:spcPct val="115000"/>
              </a:lnSpc>
              <a:spcBef>
                <a:spcPts val="500"/>
              </a:spcBef>
              <a:spcAft>
                <a:spcPts val="0"/>
              </a:spcAft>
              <a:buClr>
                <a:srgbClr val="3F3F3F"/>
              </a:buClr>
              <a:buSzPts val="1600"/>
              <a:buFont typeface="Lato"/>
              <a:buNone/>
              <a:defRPr sz="1600">
                <a:solidFill>
                  <a:srgbClr val="3F3F3F"/>
                </a:solidFill>
                <a:latin typeface="Lato"/>
                <a:ea typeface="Lato"/>
                <a:cs typeface="Lato"/>
                <a:sym typeface="Lato"/>
              </a:defRPr>
            </a:lvl6pPr>
            <a:lvl7pPr lvl="6" algn="ctr">
              <a:lnSpc>
                <a:spcPct val="115000"/>
              </a:lnSpc>
              <a:spcBef>
                <a:spcPts val="500"/>
              </a:spcBef>
              <a:spcAft>
                <a:spcPts val="0"/>
              </a:spcAft>
              <a:buClr>
                <a:srgbClr val="3F3F3F"/>
              </a:buClr>
              <a:buSzPts val="1600"/>
              <a:buFont typeface="Lato"/>
              <a:buNone/>
              <a:defRPr sz="1600">
                <a:solidFill>
                  <a:srgbClr val="3F3F3F"/>
                </a:solidFill>
                <a:latin typeface="Lato"/>
                <a:ea typeface="Lato"/>
                <a:cs typeface="Lato"/>
                <a:sym typeface="Lato"/>
              </a:defRPr>
            </a:lvl7pPr>
            <a:lvl8pPr lvl="7" algn="ctr">
              <a:lnSpc>
                <a:spcPct val="115000"/>
              </a:lnSpc>
              <a:spcBef>
                <a:spcPts val="500"/>
              </a:spcBef>
              <a:spcAft>
                <a:spcPts val="0"/>
              </a:spcAft>
              <a:buClr>
                <a:srgbClr val="3F3F3F"/>
              </a:buClr>
              <a:buSzPts val="1600"/>
              <a:buFont typeface="Lato"/>
              <a:buNone/>
              <a:defRPr sz="1600">
                <a:solidFill>
                  <a:srgbClr val="3F3F3F"/>
                </a:solidFill>
                <a:latin typeface="Lato"/>
                <a:ea typeface="Lato"/>
                <a:cs typeface="Lato"/>
                <a:sym typeface="Lato"/>
              </a:defRPr>
            </a:lvl8pPr>
            <a:lvl9pPr lvl="8" algn="ctr">
              <a:lnSpc>
                <a:spcPct val="115000"/>
              </a:lnSpc>
              <a:spcBef>
                <a:spcPts val="500"/>
              </a:spcBef>
              <a:spcAft>
                <a:spcPts val="0"/>
              </a:spcAft>
              <a:buClr>
                <a:srgbClr val="3F3F3F"/>
              </a:buClr>
              <a:buSzPts val="1600"/>
              <a:buFont typeface="Lato"/>
              <a:buNone/>
              <a:defRPr sz="1600">
                <a:solidFill>
                  <a:srgbClr val="3F3F3F"/>
                </a:solidFill>
                <a:latin typeface="Lato"/>
                <a:ea typeface="Lato"/>
                <a:cs typeface="Lato"/>
                <a:sym typeface="Lato"/>
              </a:defRPr>
            </a:lvl9pPr>
          </a:lstStyle>
          <a:p>
            <a:endParaRPr dirty="0"/>
          </a:p>
        </p:txBody>
      </p:sp>
      <p:sp>
        <p:nvSpPr>
          <p:cNvPr id="406" name="Google Shape;406;p105"/>
          <p:cNvSpPr txBox="1">
            <a:spLocks noGrp="1"/>
          </p:cNvSpPr>
          <p:nvPr>
            <p:ph type="subTitle" idx="14"/>
          </p:nvPr>
        </p:nvSpPr>
        <p:spPr>
          <a:xfrm>
            <a:off x="4350359" y="2128986"/>
            <a:ext cx="3367800" cy="325800"/>
          </a:xfrm>
          <a:prstGeom prst="rect">
            <a:avLst/>
          </a:prstGeom>
          <a:noFill/>
          <a:ln>
            <a:noFill/>
          </a:ln>
        </p:spPr>
        <p:txBody>
          <a:bodyPr spcFirstLastPara="1" wrap="square" lIns="0" tIns="45700" rIns="91425" bIns="45700" anchor="t" anchorCtr="0">
            <a:normAutofit/>
          </a:bodyPr>
          <a:lstStyle>
            <a:lvl1pPr marR="0" lvl="0" algn="l">
              <a:lnSpc>
                <a:spcPct val="115000"/>
              </a:lnSpc>
              <a:spcBef>
                <a:spcPts val="1000"/>
              </a:spcBef>
              <a:spcAft>
                <a:spcPts val="0"/>
              </a:spcAft>
              <a:buClr>
                <a:srgbClr val="3F3F3F"/>
              </a:buClr>
              <a:buSzPts val="1400"/>
              <a:buFont typeface="Arial"/>
              <a:buNone/>
              <a:defRPr sz="1400" b="0" i="0">
                <a:solidFill>
                  <a:srgbClr val="3F3F3F"/>
                </a:solidFill>
                <a:latin typeface="Lato" panose="020F0502020204030203" pitchFamily="34" charset="0"/>
                <a:ea typeface="Lato" panose="020F0502020204030203" pitchFamily="34" charset="0"/>
                <a:cs typeface="Lato" panose="020F0502020204030203" pitchFamily="34" charset="0"/>
                <a:sym typeface="Lato"/>
              </a:defRPr>
            </a:lvl1pPr>
            <a:lvl2pPr lvl="1" algn="ctr">
              <a:lnSpc>
                <a:spcPct val="115000"/>
              </a:lnSpc>
              <a:spcBef>
                <a:spcPts val="600"/>
              </a:spcBef>
              <a:spcAft>
                <a:spcPts val="0"/>
              </a:spcAft>
              <a:buClr>
                <a:srgbClr val="3F3F3F"/>
              </a:buClr>
              <a:buSzPts val="1400"/>
              <a:buNone/>
              <a:defRPr sz="1400">
                <a:solidFill>
                  <a:srgbClr val="3F3F3F"/>
                </a:solidFill>
              </a:defRPr>
            </a:lvl2pPr>
            <a:lvl3pPr lvl="2" algn="ctr">
              <a:lnSpc>
                <a:spcPct val="115000"/>
              </a:lnSpc>
              <a:spcBef>
                <a:spcPts val="500"/>
              </a:spcBef>
              <a:spcAft>
                <a:spcPts val="0"/>
              </a:spcAft>
              <a:buClr>
                <a:srgbClr val="3F3F3F"/>
              </a:buClr>
              <a:buSzPts val="1400"/>
              <a:buNone/>
              <a:defRPr sz="1400">
                <a:solidFill>
                  <a:srgbClr val="3F3F3F"/>
                </a:solidFill>
              </a:defRPr>
            </a:lvl3pPr>
            <a:lvl4pPr lvl="3" algn="ctr">
              <a:lnSpc>
                <a:spcPct val="115000"/>
              </a:lnSpc>
              <a:spcBef>
                <a:spcPts val="500"/>
              </a:spcBef>
              <a:spcAft>
                <a:spcPts val="0"/>
              </a:spcAft>
              <a:buClr>
                <a:srgbClr val="3F3F3F"/>
              </a:buClr>
              <a:buSzPts val="1400"/>
              <a:buNone/>
              <a:defRPr>
                <a:solidFill>
                  <a:srgbClr val="3F3F3F"/>
                </a:solidFill>
              </a:defRPr>
            </a:lvl4pPr>
            <a:lvl5pPr lvl="4" algn="ctr">
              <a:lnSpc>
                <a:spcPct val="115000"/>
              </a:lnSpc>
              <a:spcBef>
                <a:spcPts val="500"/>
              </a:spcBef>
              <a:spcAft>
                <a:spcPts val="0"/>
              </a:spcAft>
              <a:buClr>
                <a:srgbClr val="3F3F3F"/>
              </a:buClr>
              <a:buSzPts val="1400"/>
              <a:buNone/>
              <a:defRPr>
                <a:solidFill>
                  <a:srgbClr val="3F3F3F"/>
                </a:solidFill>
              </a:defRPr>
            </a:lvl5pPr>
            <a:lvl6pPr lvl="5" algn="ctr">
              <a:lnSpc>
                <a:spcPct val="115000"/>
              </a:lnSpc>
              <a:spcBef>
                <a:spcPts val="500"/>
              </a:spcBef>
              <a:spcAft>
                <a:spcPts val="0"/>
              </a:spcAft>
              <a:buClr>
                <a:srgbClr val="3F3F3F"/>
              </a:buClr>
              <a:buSzPts val="1400"/>
              <a:buNone/>
              <a:defRPr sz="1400">
                <a:solidFill>
                  <a:srgbClr val="3F3F3F"/>
                </a:solidFill>
              </a:defRPr>
            </a:lvl6pPr>
            <a:lvl7pPr lvl="6" algn="ctr">
              <a:lnSpc>
                <a:spcPct val="115000"/>
              </a:lnSpc>
              <a:spcBef>
                <a:spcPts val="500"/>
              </a:spcBef>
              <a:spcAft>
                <a:spcPts val="0"/>
              </a:spcAft>
              <a:buClr>
                <a:srgbClr val="3F3F3F"/>
              </a:buClr>
              <a:buSzPts val="1400"/>
              <a:buNone/>
              <a:defRPr sz="1400">
                <a:solidFill>
                  <a:srgbClr val="3F3F3F"/>
                </a:solidFill>
              </a:defRPr>
            </a:lvl7pPr>
            <a:lvl8pPr lvl="7" algn="ctr">
              <a:lnSpc>
                <a:spcPct val="115000"/>
              </a:lnSpc>
              <a:spcBef>
                <a:spcPts val="500"/>
              </a:spcBef>
              <a:spcAft>
                <a:spcPts val="0"/>
              </a:spcAft>
              <a:buClr>
                <a:srgbClr val="3F3F3F"/>
              </a:buClr>
              <a:buSzPts val="1400"/>
              <a:buNone/>
              <a:defRPr sz="1400">
                <a:solidFill>
                  <a:srgbClr val="3F3F3F"/>
                </a:solidFill>
              </a:defRPr>
            </a:lvl8pPr>
            <a:lvl9pPr lvl="8" algn="ctr">
              <a:lnSpc>
                <a:spcPct val="115000"/>
              </a:lnSpc>
              <a:spcBef>
                <a:spcPts val="500"/>
              </a:spcBef>
              <a:spcAft>
                <a:spcPts val="0"/>
              </a:spcAft>
              <a:buClr>
                <a:srgbClr val="3F3F3F"/>
              </a:buClr>
              <a:buSzPts val="1400"/>
              <a:buNone/>
              <a:defRPr sz="1400">
                <a:solidFill>
                  <a:srgbClr val="3F3F3F"/>
                </a:solidFill>
              </a:defRPr>
            </a:lvl9pPr>
          </a:lstStyle>
          <a:p>
            <a:endParaRPr dirty="0"/>
          </a:p>
        </p:txBody>
      </p:sp>
      <p:sp>
        <p:nvSpPr>
          <p:cNvPr id="407" name="Google Shape;407;p105"/>
          <p:cNvSpPr txBox="1">
            <a:spLocks noGrp="1"/>
          </p:cNvSpPr>
          <p:nvPr>
            <p:ph type="subTitle" idx="15"/>
          </p:nvPr>
        </p:nvSpPr>
        <p:spPr>
          <a:xfrm>
            <a:off x="4340003" y="2739599"/>
            <a:ext cx="3367800" cy="325800"/>
          </a:xfrm>
          <a:prstGeom prst="rect">
            <a:avLst/>
          </a:prstGeom>
          <a:noFill/>
          <a:ln>
            <a:noFill/>
          </a:ln>
        </p:spPr>
        <p:txBody>
          <a:bodyPr spcFirstLastPara="1" wrap="square" lIns="0" tIns="45700" rIns="91425" bIns="45700" anchor="t" anchorCtr="0">
            <a:normAutofit/>
          </a:bodyPr>
          <a:lstStyle>
            <a:lvl1pPr marR="0" lvl="0" algn="l">
              <a:lnSpc>
                <a:spcPct val="115000"/>
              </a:lnSpc>
              <a:spcBef>
                <a:spcPts val="1000"/>
              </a:spcBef>
              <a:spcAft>
                <a:spcPts val="0"/>
              </a:spcAft>
              <a:buClr>
                <a:srgbClr val="3F3F3F"/>
              </a:buClr>
              <a:buSzPts val="1400"/>
              <a:buNone/>
              <a:defRPr sz="1400" b="0" i="0">
                <a:solidFill>
                  <a:srgbClr val="3F3F3F"/>
                </a:solidFill>
                <a:latin typeface="Lato" panose="020F0502020204030203" pitchFamily="34" charset="0"/>
                <a:ea typeface="Lato" panose="020F0502020204030203" pitchFamily="34" charset="0"/>
                <a:cs typeface="Lato" panose="020F0502020204030203" pitchFamily="34" charset="0"/>
              </a:defRPr>
            </a:lvl1pPr>
            <a:lvl2pPr lvl="1" algn="ctr">
              <a:lnSpc>
                <a:spcPct val="115000"/>
              </a:lnSpc>
              <a:spcBef>
                <a:spcPts val="600"/>
              </a:spcBef>
              <a:spcAft>
                <a:spcPts val="0"/>
              </a:spcAft>
              <a:buClr>
                <a:srgbClr val="3F3F3F"/>
              </a:buClr>
              <a:buSzPts val="1400"/>
              <a:buFont typeface="Lato"/>
              <a:buNone/>
              <a:defRPr sz="1400">
                <a:solidFill>
                  <a:srgbClr val="3F3F3F"/>
                </a:solidFill>
              </a:defRPr>
            </a:lvl2pPr>
            <a:lvl3pPr lvl="2" algn="ctr">
              <a:lnSpc>
                <a:spcPct val="115000"/>
              </a:lnSpc>
              <a:spcBef>
                <a:spcPts val="500"/>
              </a:spcBef>
              <a:spcAft>
                <a:spcPts val="0"/>
              </a:spcAft>
              <a:buClr>
                <a:srgbClr val="3F3F3F"/>
              </a:buClr>
              <a:buSzPts val="1400"/>
              <a:buFont typeface="Lato"/>
              <a:buNone/>
              <a:defRPr sz="1400">
                <a:solidFill>
                  <a:srgbClr val="3F3F3F"/>
                </a:solidFill>
              </a:defRPr>
            </a:lvl3pPr>
            <a:lvl4pPr lvl="3" algn="ctr">
              <a:lnSpc>
                <a:spcPct val="115000"/>
              </a:lnSpc>
              <a:spcBef>
                <a:spcPts val="500"/>
              </a:spcBef>
              <a:spcAft>
                <a:spcPts val="0"/>
              </a:spcAft>
              <a:buClr>
                <a:srgbClr val="3F3F3F"/>
              </a:buClr>
              <a:buSzPts val="1400"/>
              <a:buFont typeface="Lato"/>
              <a:buNone/>
              <a:defRPr>
                <a:solidFill>
                  <a:srgbClr val="3F3F3F"/>
                </a:solidFill>
              </a:defRPr>
            </a:lvl4pPr>
            <a:lvl5pPr lvl="4" algn="ctr">
              <a:lnSpc>
                <a:spcPct val="115000"/>
              </a:lnSpc>
              <a:spcBef>
                <a:spcPts val="500"/>
              </a:spcBef>
              <a:spcAft>
                <a:spcPts val="0"/>
              </a:spcAft>
              <a:buClr>
                <a:srgbClr val="3F3F3F"/>
              </a:buClr>
              <a:buSzPts val="1400"/>
              <a:buFont typeface="Lato"/>
              <a:buNone/>
              <a:defRPr>
                <a:solidFill>
                  <a:srgbClr val="3F3F3F"/>
                </a:solidFill>
              </a:defRPr>
            </a:lvl5pPr>
            <a:lvl6pPr lvl="5" algn="ctr">
              <a:lnSpc>
                <a:spcPct val="115000"/>
              </a:lnSpc>
              <a:spcBef>
                <a:spcPts val="500"/>
              </a:spcBef>
              <a:spcAft>
                <a:spcPts val="0"/>
              </a:spcAft>
              <a:buClr>
                <a:srgbClr val="3F3F3F"/>
              </a:buClr>
              <a:buSzPts val="1400"/>
              <a:buFont typeface="Lato"/>
              <a:buNone/>
              <a:defRPr sz="1400">
                <a:solidFill>
                  <a:srgbClr val="3F3F3F"/>
                </a:solidFill>
                <a:latin typeface="Lato"/>
                <a:ea typeface="Lato"/>
                <a:cs typeface="Lato"/>
                <a:sym typeface="Lato"/>
              </a:defRPr>
            </a:lvl6pPr>
            <a:lvl7pPr lvl="6" algn="ctr">
              <a:lnSpc>
                <a:spcPct val="115000"/>
              </a:lnSpc>
              <a:spcBef>
                <a:spcPts val="500"/>
              </a:spcBef>
              <a:spcAft>
                <a:spcPts val="0"/>
              </a:spcAft>
              <a:buClr>
                <a:srgbClr val="3F3F3F"/>
              </a:buClr>
              <a:buSzPts val="1400"/>
              <a:buFont typeface="Lato"/>
              <a:buNone/>
              <a:defRPr sz="1400">
                <a:solidFill>
                  <a:srgbClr val="3F3F3F"/>
                </a:solidFill>
                <a:latin typeface="Lato"/>
                <a:ea typeface="Lato"/>
                <a:cs typeface="Lato"/>
                <a:sym typeface="Lato"/>
              </a:defRPr>
            </a:lvl7pPr>
            <a:lvl8pPr lvl="7" algn="ctr">
              <a:lnSpc>
                <a:spcPct val="115000"/>
              </a:lnSpc>
              <a:spcBef>
                <a:spcPts val="500"/>
              </a:spcBef>
              <a:spcAft>
                <a:spcPts val="0"/>
              </a:spcAft>
              <a:buClr>
                <a:srgbClr val="3F3F3F"/>
              </a:buClr>
              <a:buSzPts val="1400"/>
              <a:buFont typeface="Lato"/>
              <a:buNone/>
              <a:defRPr sz="1400">
                <a:solidFill>
                  <a:srgbClr val="3F3F3F"/>
                </a:solidFill>
                <a:latin typeface="Lato"/>
                <a:ea typeface="Lato"/>
                <a:cs typeface="Lato"/>
                <a:sym typeface="Lato"/>
              </a:defRPr>
            </a:lvl8pPr>
            <a:lvl9pPr lvl="8" algn="ctr">
              <a:lnSpc>
                <a:spcPct val="115000"/>
              </a:lnSpc>
              <a:spcBef>
                <a:spcPts val="500"/>
              </a:spcBef>
              <a:spcAft>
                <a:spcPts val="0"/>
              </a:spcAft>
              <a:buClr>
                <a:srgbClr val="3F3F3F"/>
              </a:buClr>
              <a:buSzPts val="1400"/>
              <a:buFont typeface="Lato"/>
              <a:buNone/>
              <a:defRPr sz="1400">
                <a:solidFill>
                  <a:srgbClr val="3F3F3F"/>
                </a:solidFill>
                <a:latin typeface="Lato"/>
                <a:ea typeface="Lato"/>
                <a:cs typeface="Lato"/>
                <a:sym typeface="Lato"/>
              </a:defRPr>
            </a:lvl9pPr>
          </a:lstStyle>
          <a:p>
            <a:endParaRPr dirty="0"/>
          </a:p>
        </p:txBody>
      </p:sp>
      <p:sp>
        <p:nvSpPr>
          <p:cNvPr id="408" name="Google Shape;408;p105"/>
          <p:cNvSpPr txBox="1">
            <a:spLocks noGrp="1"/>
          </p:cNvSpPr>
          <p:nvPr>
            <p:ph type="subTitle" idx="16"/>
          </p:nvPr>
        </p:nvSpPr>
        <p:spPr>
          <a:xfrm>
            <a:off x="4355515" y="4345430"/>
            <a:ext cx="3367800" cy="325800"/>
          </a:xfrm>
          <a:prstGeom prst="rect">
            <a:avLst/>
          </a:prstGeom>
          <a:noFill/>
          <a:ln>
            <a:noFill/>
          </a:ln>
        </p:spPr>
        <p:txBody>
          <a:bodyPr spcFirstLastPara="1" wrap="square" lIns="0" tIns="45700" rIns="91425" bIns="45700" anchor="t" anchorCtr="0">
            <a:normAutofit/>
          </a:bodyPr>
          <a:lstStyle>
            <a:lvl1pPr marR="0" lvl="0" algn="l">
              <a:lnSpc>
                <a:spcPct val="115000"/>
              </a:lnSpc>
              <a:spcBef>
                <a:spcPts val="1000"/>
              </a:spcBef>
              <a:spcAft>
                <a:spcPts val="0"/>
              </a:spcAft>
              <a:buClr>
                <a:srgbClr val="3F3F3F"/>
              </a:buClr>
              <a:buSzPts val="1400"/>
              <a:buFont typeface="Arial"/>
              <a:buNone/>
              <a:defRPr sz="1400" b="0" i="0">
                <a:solidFill>
                  <a:srgbClr val="3F3F3F"/>
                </a:solidFill>
                <a:latin typeface="Lato" panose="020F0502020204030203" pitchFamily="34" charset="0"/>
                <a:ea typeface="Lato" panose="020F0502020204030203" pitchFamily="34" charset="0"/>
                <a:cs typeface="Lato" panose="020F0502020204030203" pitchFamily="34" charset="0"/>
                <a:sym typeface="Lato"/>
              </a:defRPr>
            </a:lvl1pPr>
            <a:lvl2pPr lvl="1" algn="ctr">
              <a:lnSpc>
                <a:spcPct val="115000"/>
              </a:lnSpc>
              <a:spcBef>
                <a:spcPts val="600"/>
              </a:spcBef>
              <a:spcAft>
                <a:spcPts val="0"/>
              </a:spcAft>
              <a:buClr>
                <a:srgbClr val="3F3F3F"/>
              </a:buClr>
              <a:buSzPts val="2240"/>
              <a:buNone/>
              <a:defRPr sz="2000">
                <a:solidFill>
                  <a:srgbClr val="3F3F3F"/>
                </a:solidFill>
              </a:defRPr>
            </a:lvl2pPr>
            <a:lvl3pPr lvl="2" algn="ctr">
              <a:lnSpc>
                <a:spcPct val="115000"/>
              </a:lnSpc>
              <a:spcBef>
                <a:spcPts val="500"/>
              </a:spcBef>
              <a:spcAft>
                <a:spcPts val="0"/>
              </a:spcAft>
              <a:buClr>
                <a:srgbClr val="3F3F3F"/>
              </a:buClr>
              <a:buSzPts val="1980"/>
              <a:buNone/>
              <a:defRPr sz="1800">
                <a:solidFill>
                  <a:srgbClr val="3F3F3F"/>
                </a:solidFill>
              </a:defRPr>
            </a:lvl3pPr>
            <a:lvl4pPr lvl="3" algn="ctr">
              <a:lnSpc>
                <a:spcPct val="115000"/>
              </a:lnSpc>
              <a:spcBef>
                <a:spcPts val="500"/>
              </a:spcBef>
              <a:spcAft>
                <a:spcPts val="0"/>
              </a:spcAft>
              <a:buClr>
                <a:srgbClr val="3F3F3F"/>
              </a:buClr>
              <a:buSzPts val="1792"/>
              <a:buNone/>
              <a:defRPr sz="1600">
                <a:solidFill>
                  <a:srgbClr val="3F3F3F"/>
                </a:solidFill>
              </a:defRPr>
            </a:lvl4pPr>
            <a:lvl5pPr lvl="4" algn="ctr">
              <a:lnSpc>
                <a:spcPct val="115000"/>
              </a:lnSpc>
              <a:spcBef>
                <a:spcPts val="500"/>
              </a:spcBef>
              <a:spcAft>
                <a:spcPts val="0"/>
              </a:spcAft>
              <a:buClr>
                <a:srgbClr val="3F3F3F"/>
              </a:buClr>
              <a:buSzPts val="1792"/>
              <a:buNone/>
              <a:defRPr sz="1600">
                <a:solidFill>
                  <a:srgbClr val="3F3F3F"/>
                </a:solidFill>
              </a:defRPr>
            </a:lvl5pPr>
            <a:lvl6pPr lvl="5" algn="ctr">
              <a:lnSpc>
                <a:spcPct val="115000"/>
              </a:lnSpc>
              <a:spcBef>
                <a:spcPts val="500"/>
              </a:spcBef>
              <a:spcAft>
                <a:spcPts val="0"/>
              </a:spcAft>
              <a:buClr>
                <a:srgbClr val="3F3F3F"/>
              </a:buClr>
              <a:buSzPts val="1600"/>
              <a:buNone/>
              <a:defRPr sz="1600">
                <a:solidFill>
                  <a:srgbClr val="3F3F3F"/>
                </a:solidFill>
              </a:defRPr>
            </a:lvl6pPr>
            <a:lvl7pPr lvl="6" algn="ctr">
              <a:lnSpc>
                <a:spcPct val="115000"/>
              </a:lnSpc>
              <a:spcBef>
                <a:spcPts val="500"/>
              </a:spcBef>
              <a:spcAft>
                <a:spcPts val="0"/>
              </a:spcAft>
              <a:buClr>
                <a:srgbClr val="3F3F3F"/>
              </a:buClr>
              <a:buSzPts val="1600"/>
              <a:buNone/>
              <a:defRPr sz="1600">
                <a:solidFill>
                  <a:srgbClr val="3F3F3F"/>
                </a:solidFill>
              </a:defRPr>
            </a:lvl7pPr>
            <a:lvl8pPr lvl="7" algn="ctr">
              <a:lnSpc>
                <a:spcPct val="115000"/>
              </a:lnSpc>
              <a:spcBef>
                <a:spcPts val="500"/>
              </a:spcBef>
              <a:spcAft>
                <a:spcPts val="0"/>
              </a:spcAft>
              <a:buClr>
                <a:srgbClr val="3F3F3F"/>
              </a:buClr>
              <a:buSzPts val="1600"/>
              <a:buNone/>
              <a:defRPr sz="1600">
                <a:solidFill>
                  <a:srgbClr val="3F3F3F"/>
                </a:solidFill>
              </a:defRPr>
            </a:lvl8pPr>
            <a:lvl9pPr lvl="8" algn="ctr">
              <a:lnSpc>
                <a:spcPct val="115000"/>
              </a:lnSpc>
              <a:spcBef>
                <a:spcPts val="500"/>
              </a:spcBef>
              <a:spcAft>
                <a:spcPts val="0"/>
              </a:spcAft>
              <a:buClr>
                <a:srgbClr val="3F3F3F"/>
              </a:buClr>
              <a:buSzPts val="1600"/>
              <a:buNone/>
              <a:defRPr sz="1600">
                <a:solidFill>
                  <a:srgbClr val="3F3F3F"/>
                </a:solidFill>
              </a:defRPr>
            </a:lvl9pPr>
          </a:lstStyle>
          <a:p>
            <a:endParaRPr dirty="0"/>
          </a:p>
        </p:txBody>
      </p:sp>
      <p:sp>
        <p:nvSpPr>
          <p:cNvPr id="409" name="Google Shape;409;p105"/>
          <p:cNvSpPr txBox="1">
            <a:spLocks noGrp="1"/>
          </p:cNvSpPr>
          <p:nvPr>
            <p:ph type="subTitle" idx="17"/>
          </p:nvPr>
        </p:nvSpPr>
        <p:spPr>
          <a:xfrm>
            <a:off x="4345160" y="4956042"/>
            <a:ext cx="3367800" cy="325800"/>
          </a:xfrm>
          <a:prstGeom prst="rect">
            <a:avLst/>
          </a:prstGeom>
          <a:noFill/>
          <a:ln>
            <a:noFill/>
          </a:ln>
        </p:spPr>
        <p:txBody>
          <a:bodyPr spcFirstLastPara="1" wrap="square" lIns="0" tIns="45700" rIns="91425" bIns="45700" anchor="t" anchorCtr="0">
            <a:normAutofit/>
          </a:bodyPr>
          <a:lstStyle>
            <a:lvl1pPr marR="0" lvl="0" algn="l">
              <a:lnSpc>
                <a:spcPct val="115000"/>
              </a:lnSpc>
              <a:spcBef>
                <a:spcPts val="1000"/>
              </a:spcBef>
              <a:spcAft>
                <a:spcPts val="0"/>
              </a:spcAft>
              <a:buClr>
                <a:srgbClr val="3F3F3F"/>
              </a:buClr>
              <a:buSzPts val="1400"/>
              <a:buNone/>
              <a:defRPr sz="1400" b="0" i="0">
                <a:solidFill>
                  <a:srgbClr val="3F3F3F"/>
                </a:solidFill>
                <a:latin typeface="Lato" panose="020F0502020204030203" pitchFamily="34" charset="0"/>
                <a:ea typeface="Lato" panose="020F0502020204030203" pitchFamily="34" charset="0"/>
                <a:cs typeface="Lato" panose="020F0502020204030203" pitchFamily="34" charset="0"/>
              </a:defRPr>
            </a:lvl1pPr>
            <a:lvl2pPr lvl="1" algn="ctr">
              <a:lnSpc>
                <a:spcPct val="115000"/>
              </a:lnSpc>
              <a:spcBef>
                <a:spcPts val="600"/>
              </a:spcBef>
              <a:spcAft>
                <a:spcPts val="0"/>
              </a:spcAft>
              <a:buClr>
                <a:srgbClr val="3F3F3F"/>
              </a:buClr>
              <a:buSzPts val="2240"/>
              <a:buFont typeface="Lato"/>
              <a:buNone/>
              <a:defRPr sz="2000">
                <a:solidFill>
                  <a:srgbClr val="3F3F3F"/>
                </a:solidFill>
              </a:defRPr>
            </a:lvl2pPr>
            <a:lvl3pPr lvl="2" algn="ctr">
              <a:lnSpc>
                <a:spcPct val="115000"/>
              </a:lnSpc>
              <a:spcBef>
                <a:spcPts val="500"/>
              </a:spcBef>
              <a:spcAft>
                <a:spcPts val="0"/>
              </a:spcAft>
              <a:buClr>
                <a:srgbClr val="3F3F3F"/>
              </a:buClr>
              <a:buSzPts val="1980"/>
              <a:buFont typeface="Lato"/>
              <a:buNone/>
              <a:defRPr sz="1800">
                <a:solidFill>
                  <a:srgbClr val="3F3F3F"/>
                </a:solidFill>
              </a:defRPr>
            </a:lvl3pPr>
            <a:lvl4pPr lvl="3" algn="ctr">
              <a:lnSpc>
                <a:spcPct val="115000"/>
              </a:lnSpc>
              <a:spcBef>
                <a:spcPts val="500"/>
              </a:spcBef>
              <a:spcAft>
                <a:spcPts val="0"/>
              </a:spcAft>
              <a:buClr>
                <a:srgbClr val="3F3F3F"/>
              </a:buClr>
              <a:buSzPts val="1792"/>
              <a:buFont typeface="Lato"/>
              <a:buNone/>
              <a:defRPr sz="1600">
                <a:solidFill>
                  <a:srgbClr val="3F3F3F"/>
                </a:solidFill>
              </a:defRPr>
            </a:lvl4pPr>
            <a:lvl5pPr lvl="4" algn="ctr">
              <a:lnSpc>
                <a:spcPct val="115000"/>
              </a:lnSpc>
              <a:spcBef>
                <a:spcPts val="500"/>
              </a:spcBef>
              <a:spcAft>
                <a:spcPts val="0"/>
              </a:spcAft>
              <a:buClr>
                <a:srgbClr val="3F3F3F"/>
              </a:buClr>
              <a:buSzPts val="1792"/>
              <a:buFont typeface="Lato"/>
              <a:buNone/>
              <a:defRPr sz="1600">
                <a:solidFill>
                  <a:srgbClr val="3F3F3F"/>
                </a:solidFill>
              </a:defRPr>
            </a:lvl5pPr>
            <a:lvl6pPr lvl="5" algn="ctr">
              <a:lnSpc>
                <a:spcPct val="115000"/>
              </a:lnSpc>
              <a:spcBef>
                <a:spcPts val="500"/>
              </a:spcBef>
              <a:spcAft>
                <a:spcPts val="0"/>
              </a:spcAft>
              <a:buClr>
                <a:srgbClr val="3F3F3F"/>
              </a:buClr>
              <a:buSzPts val="1600"/>
              <a:buFont typeface="Lato"/>
              <a:buNone/>
              <a:defRPr sz="1600">
                <a:solidFill>
                  <a:srgbClr val="3F3F3F"/>
                </a:solidFill>
                <a:latin typeface="Lato"/>
                <a:ea typeface="Lato"/>
                <a:cs typeface="Lato"/>
                <a:sym typeface="Lato"/>
              </a:defRPr>
            </a:lvl6pPr>
            <a:lvl7pPr lvl="6" algn="ctr">
              <a:lnSpc>
                <a:spcPct val="115000"/>
              </a:lnSpc>
              <a:spcBef>
                <a:spcPts val="500"/>
              </a:spcBef>
              <a:spcAft>
                <a:spcPts val="0"/>
              </a:spcAft>
              <a:buClr>
                <a:srgbClr val="3F3F3F"/>
              </a:buClr>
              <a:buSzPts val="1600"/>
              <a:buFont typeface="Lato"/>
              <a:buNone/>
              <a:defRPr sz="1600">
                <a:solidFill>
                  <a:srgbClr val="3F3F3F"/>
                </a:solidFill>
                <a:latin typeface="Lato"/>
                <a:ea typeface="Lato"/>
                <a:cs typeface="Lato"/>
                <a:sym typeface="Lato"/>
              </a:defRPr>
            </a:lvl7pPr>
            <a:lvl8pPr lvl="7" algn="ctr">
              <a:lnSpc>
                <a:spcPct val="115000"/>
              </a:lnSpc>
              <a:spcBef>
                <a:spcPts val="500"/>
              </a:spcBef>
              <a:spcAft>
                <a:spcPts val="0"/>
              </a:spcAft>
              <a:buClr>
                <a:srgbClr val="3F3F3F"/>
              </a:buClr>
              <a:buSzPts val="1600"/>
              <a:buFont typeface="Lato"/>
              <a:buNone/>
              <a:defRPr sz="1600">
                <a:solidFill>
                  <a:srgbClr val="3F3F3F"/>
                </a:solidFill>
                <a:latin typeface="Lato"/>
                <a:ea typeface="Lato"/>
                <a:cs typeface="Lato"/>
                <a:sym typeface="Lato"/>
              </a:defRPr>
            </a:lvl8pPr>
            <a:lvl9pPr lvl="8" algn="ctr">
              <a:lnSpc>
                <a:spcPct val="115000"/>
              </a:lnSpc>
              <a:spcBef>
                <a:spcPts val="500"/>
              </a:spcBef>
              <a:spcAft>
                <a:spcPts val="0"/>
              </a:spcAft>
              <a:buClr>
                <a:srgbClr val="3F3F3F"/>
              </a:buClr>
              <a:buSzPts val="1600"/>
              <a:buFont typeface="Lato"/>
              <a:buNone/>
              <a:defRPr sz="1600">
                <a:solidFill>
                  <a:srgbClr val="3F3F3F"/>
                </a:solidFill>
                <a:latin typeface="Lato"/>
                <a:ea typeface="Lato"/>
                <a:cs typeface="Lato"/>
                <a:sym typeface="Lato"/>
              </a:defRPr>
            </a:lvl9pPr>
          </a:lstStyle>
          <a:p>
            <a:endParaRPr dirty="0"/>
          </a:p>
        </p:txBody>
      </p:sp>
      <p:sp>
        <p:nvSpPr>
          <p:cNvPr id="410" name="Google Shape;410;p105"/>
          <p:cNvSpPr txBox="1">
            <a:spLocks noGrp="1"/>
          </p:cNvSpPr>
          <p:nvPr>
            <p:ph type="subTitle" idx="18"/>
          </p:nvPr>
        </p:nvSpPr>
        <p:spPr>
          <a:xfrm>
            <a:off x="7999241" y="2132592"/>
            <a:ext cx="3367800" cy="325800"/>
          </a:xfrm>
          <a:prstGeom prst="rect">
            <a:avLst/>
          </a:prstGeom>
          <a:noFill/>
          <a:ln>
            <a:noFill/>
          </a:ln>
        </p:spPr>
        <p:txBody>
          <a:bodyPr spcFirstLastPara="1" wrap="square" lIns="0" tIns="45700" rIns="91425" bIns="45700" anchor="t" anchorCtr="0">
            <a:normAutofit/>
          </a:bodyPr>
          <a:lstStyle>
            <a:lvl1pPr marR="0" lvl="0" algn="l">
              <a:lnSpc>
                <a:spcPct val="115000"/>
              </a:lnSpc>
              <a:spcBef>
                <a:spcPts val="1000"/>
              </a:spcBef>
              <a:spcAft>
                <a:spcPts val="0"/>
              </a:spcAft>
              <a:buClr>
                <a:srgbClr val="3F3F3F"/>
              </a:buClr>
              <a:buSzPts val="1400"/>
              <a:buFont typeface="Arial"/>
              <a:buNone/>
              <a:defRPr sz="1400" b="0" i="0">
                <a:solidFill>
                  <a:srgbClr val="3F3F3F"/>
                </a:solidFill>
                <a:latin typeface="Lato" panose="020F0502020204030203" pitchFamily="34" charset="0"/>
                <a:ea typeface="Lato" panose="020F0502020204030203" pitchFamily="34" charset="0"/>
                <a:cs typeface="Lato" panose="020F0502020204030203" pitchFamily="34" charset="0"/>
                <a:sym typeface="Lato"/>
              </a:defRPr>
            </a:lvl1pPr>
            <a:lvl2pPr lvl="1" algn="ctr">
              <a:lnSpc>
                <a:spcPct val="115000"/>
              </a:lnSpc>
              <a:spcBef>
                <a:spcPts val="600"/>
              </a:spcBef>
              <a:spcAft>
                <a:spcPts val="0"/>
              </a:spcAft>
              <a:buClr>
                <a:srgbClr val="3F3F3F"/>
              </a:buClr>
              <a:buSzPts val="1400"/>
              <a:buNone/>
              <a:defRPr sz="1400">
                <a:solidFill>
                  <a:srgbClr val="3F3F3F"/>
                </a:solidFill>
              </a:defRPr>
            </a:lvl2pPr>
            <a:lvl3pPr lvl="2" algn="ctr">
              <a:lnSpc>
                <a:spcPct val="115000"/>
              </a:lnSpc>
              <a:spcBef>
                <a:spcPts val="500"/>
              </a:spcBef>
              <a:spcAft>
                <a:spcPts val="0"/>
              </a:spcAft>
              <a:buClr>
                <a:srgbClr val="3F3F3F"/>
              </a:buClr>
              <a:buSzPts val="1400"/>
              <a:buNone/>
              <a:defRPr sz="1400">
                <a:solidFill>
                  <a:srgbClr val="3F3F3F"/>
                </a:solidFill>
              </a:defRPr>
            </a:lvl3pPr>
            <a:lvl4pPr lvl="3" algn="ctr">
              <a:lnSpc>
                <a:spcPct val="115000"/>
              </a:lnSpc>
              <a:spcBef>
                <a:spcPts val="500"/>
              </a:spcBef>
              <a:spcAft>
                <a:spcPts val="0"/>
              </a:spcAft>
              <a:buClr>
                <a:srgbClr val="3F3F3F"/>
              </a:buClr>
              <a:buSzPts val="1400"/>
              <a:buNone/>
              <a:defRPr>
                <a:solidFill>
                  <a:srgbClr val="3F3F3F"/>
                </a:solidFill>
              </a:defRPr>
            </a:lvl4pPr>
            <a:lvl5pPr lvl="4" algn="ctr">
              <a:lnSpc>
                <a:spcPct val="115000"/>
              </a:lnSpc>
              <a:spcBef>
                <a:spcPts val="500"/>
              </a:spcBef>
              <a:spcAft>
                <a:spcPts val="0"/>
              </a:spcAft>
              <a:buClr>
                <a:srgbClr val="3F3F3F"/>
              </a:buClr>
              <a:buSzPts val="1400"/>
              <a:buNone/>
              <a:defRPr>
                <a:solidFill>
                  <a:srgbClr val="3F3F3F"/>
                </a:solidFill>
              </a:defRPr>
            </a:lvl5pPr>
            <a:lvl6pPr lvl="5" algn="ctr">
              <a:lnSpc>
                <a:spcPct val="115000"/>
              </a:lnSpc>
              <a:spcBef>
                <a:spcPts val="500"/>
              </a:spcBef>
              <a:spcAft>
                <a:spcPts val="0"/>
              </a:spcAft>
              <a:buClr>
                <a:srgbClr val="3F3F3F"/>
              </a:buClr>
              <a:buSzPts val="1400"/>
              <a:buNone/>
              <a:defRPr sz="1400">
                <a:solidFill>
                  <a:srgbClr val="3F3F3F"/>
                </a:solidFill>
              </a:defRPr>
            </a:lvl6pPr>
            <a:lvl7pPr lvl="6" algn="ctr">
              <a:lnSpc>
                <a:spcPct val="115000"/>
              </a:lnSpc>
              <a:spcBef>
                <a:spcPts val="500"/>
              </a:spcBef>
              <a:spcAft>
                <a:spcPts val="0"/>
              </a:spcAft>
              <a:buClr>
                <a:srgbClr val="3F3F3F"/>
              </a:buClr>
              <a:buSzPts val="1400"/>
              <a:buNone/>
              <a:defRPr sz="1400">
                <a:solidFill>
                  <a:srgbClr val="3F3F3F"/>
                </a:solidFill>
              </a:defRPr>
            </a:lvl7pPr>
            <a:lvl8pPr lvl="7" algn="ctr">
              <a:lnSpc>
                <a:spcPct val="115000"/>
              </a:lnSpc>
              <a:spcBef>
                <a:spcPts val="500"/>
              </a:spcBef>
              <a:spcAft>
                <a:spcPts val="0"/>
              </a:spcAft>
              <a:buClr>
                <a:srgbClr val="3F3F3F"/>
              </a:buClr>
              <a:buSzPts val="1400"/>
              <a:buNone/>
              <a:defRPr sz="1400">
                <a:solidFill>
                  <a:srgbClr val="3F3F3F"/>
                </a:solidFill>
              </a:defRPr>
            </a:lvl8pPr>
            <a:lvl9pPr lvl="8" algn="ctr">
              <a:lnSpc>
                <a:spcPct val="115000"/>
              </a:lnSpc>
              <a:spcBef>
                <a:spcPts val="500"/>
              </a:spcBef>
              <a:spcAft>
                <a:spcPts val="0"/>
              </a:spcAft>
              <a:buClr>
                <a:srgbClr val="3F3F3F"/>
              </a:buClr>
              <a:buSzPts val="1400"/>
              <a:buNone/>
              <a:defRPr sz="1400">
                <a:solidFill>
                  <a:srgbClr val="3F3F3F"/>
                </a:solidFill>
              </a:defRPr>
            </a:lvl9pPr>
          </a:lstStyle>
          <a:p>
            <a:endParaRPr dirty="0"/>
          </a:p>
        </p:txBody>
      </p:sp>
      <p:sp>
        <p:nvSpPr>
          <p:cNvPr id="411" name="Google Shape;411;p105"/>
          <p:cNvSpPr txBox="1">
            <a:spLocks noGrp="1"/>
          </p:cNvSpPr>
          <p:nvPr>
            <p:ph type="subTitle" idx="19"/>
          </p:nvPr>
        </p:nvSpPr>
        <p:spPr>
          <a:xfrm>
            <a:off x="7988886" y="2743204"/>
            <a:ext cx="3367800" cy="325800"/>
          </a:xfrm>
          <a:prstGeom prst="rect">
            <a:avLst/>
          </a:prstGeom>
          <a:noFill/>
          <a:ln>
            <a:noFill/>
          </a:ln>
        </p:spPr>
        <p:txBody>
          <a:bodyPr spcFirstLastPara="1" wrap="square" lIns="0" tIns="45700" rIns="91425" bIns="45700" anchor="t" anchorCtr="0">
            <a:normAutofit/>
          </a:bodyPr>
          <a:lstStyle>
            <a:lvl1pPr marR="0" lvl="0" algn="l">
              <a:lnSpc>
                <a:spcPct val="115000"/>
              </a:lnSpc>
              <a:spcBef>
                <a:spcPts val="1000"/>
              </a:spcBef>
              <a:spcAft>
                <a:spcPts val="0"/>
              </a:spcAft>
              <a:buClr>
                <a:srgbClr val="3F3F3F"/>
              </a:buClr>
              <a:buSzPts val="1400"/>
              <a:buNone/>
              <a:defRPr sz="1400" b="0" i="0">
                <a:solidFill>
                  <a:srgbClr val="3F3F3F"/>
                </a:solidFill>
                <a:latin typeface="Lato" panose="020F0502020204030203" pitchFamily="34" charset="0"/>
                <a:ea typeface="Lato" panose="020F0502020204030203" pitchFamily="34" charset="0"/>
                <a:cs typeface="Lato" panose="020F0502020204030203" pitchFamily="34" charset="0"/>
              </a:defRPr>
            </a:lvl1pPr>
            <a:lvl2pPr lvl="1" algn="ctr">
              <a:lnSpc>
                <a:spcPct val="115000"/>
              </a:lnSpc>
              <a:spcBef>
                <a:spcPts val="600"/>
              </a:spcBef>
              <a:spcAft>
                <a:spcPts val="0"/>
              </a:spcAft>
              <a:buClr>
                <a:srgbClr val="3F3F3F"/>
              </a:buClr>
              <a:buSzPts val="1400"/>
              <a:buFont typeface="Lato"/>
              <a:buNone/>
              <a:defRPr sz="1400">
                <a:solidFill>
                  <a:srgbClr val="3F3F3F"/>
                </a:solidFill>
              </a:defRPr>
            </a:lvl2pPr>
            <a:lvl3pPr lvl="2" algn="ctr">
              <a:lnSpc>
                <a:spcPct val="115000"/>
              </a:lnSpc>
              <a:spcBef>
                <a:spcPts val="500"/>
              </a:spcBef>
              <a:spcAft>
                <a:spcPts val="0"/>
              </a:spcAft>
              <a:buClr>
                <a:srgbClr val="3F3F3F"/>
              </a:buClr>
              <a:buSzPts val="1400"/>
              <a:buFont typeface="Lato"/>
              <a:buNone/>
              <a:defRPr sz="1400">
                <a:solidFill>
                  <a:srgbClr val="3F3F3F"/>
                </a:solidFill>
              </a:defRPr>
            </a:lvl3pPr>
            <a:lvl4pPr lvl="3" algn="ctr">
              <a:lnSpc>
                <a:spcPct val="115000"/>
              </a:lnSpc>
              <a:spcBef>
                <a:spcPts val="500"/>
              </a:spcBef>
              <a:spcAft>
                <a:spcPts val="0"/>
              </a:spcAft>
              <a:buClr>
                <a:srgbClr val="3F3F3F"/>
              </a:buClr>
              <a:buSzPts val="1400"/>
              <a:buFont typeface="Lato"/>
              <a:buNone/>
              <a:defRPr>
                <a:solidFill>
                  <a:srgbClr val="3F3F3F"/>
                </a:solidFill>
              </a:defRPr>
            </a:lvl4pPr>
            <a:lvl5pPr lvl="4" algn="ctr">
              <a:lnSpc>
                <a:spcPct val="115000"/>
              </a:lnSpc>
              <a:spcBef>
                <a:spcPts val="500"/>
              </a:spcBef>
              <a:spcAft>
                <a:spcPts val="0"/>
              </a:spcAft>
              <a:buClr>
                <a:srgbClr val="3F3F3F"/>
              </a:buClr>
              <a:buSzPts val="1400"/>
              <a:buFont typeface="Lato"/>
              <a:buNone/>
              <a:defRPr>
                <a:solidFill>
                  <a:srgbClr val="3F3F3F"/>
                </a:solidFill>
              </a:defRPr>
            </a:lvl5pPr>
            <a:lvl6pPr lvl="5" algn="ctr">
              <a:lnSpc>
                <a:spcPct val="115000"/>
              </a:lnSpc>
              <a:spcBef>
                <a:spcPts val="500"/>
              </a:spcBef>
              <a:spcAft>
                <a:spcPts val="0"/>
              </a:spcAft>
              <a:buClr>
                <a:srgbClr val="3F3F3F"/>
              </a:buClr>
              <a:buSzPts val="1400"/>
              <a:buFont typeface="Lato"/>
              <a:buNone/>
              <a:defRPr sz="1400">
                <a:solidFill>
                  <a:srgbClr val="3F3F3F"/>
                </a:solidFill>
                <a:latin typeface="Lato"/>
                <a:ea typeface="Lato"/>
                <a:cs typeface="Lato"/>
                <a:sym typeface="Lato"/>
              </a:defRPr>
            </a:lvl6pPr>
            <a:lvl7pPr lvl="6" algn="ctr">
              <a:lnSpc>
                <a:spcPct val="115000"/>
              </a:lnSpc>
              <a:spcBef>
                <a:spcPts val="500"/>
              </a:spcBef>
              <a:spcAft>
                <a:spcPts val="0"/>
              </a:spcAft>
              <a:buClr>
                <a:srgbClr val="3F3F3F"/>
              </a:buClr>
              <a:buSzPts val="1400"/>
              <a:buFont typeface="Lato"/>
              <a:buNone/>
              <a:defRPr sz="1400">
                <a:solidFill>
                  <a:srgbClr val="3F3F3F"/>
                </a:solidFill>
                <a:latin typeface="Lato"/>
                <a:ea typeface="Lato"/>
                <a:cs typeface="Lato"/>
                <a:sym typeface="Lato"/>
              </a:defRPr>
            </a:lvl7pPr>
            <a:lvl8pPr lvl="7" algn="ctr">
              <a:lnSpc>
                <a:spcPct val="115000"/>
              </a:lnSpc>
              <a:spcBef>
                <a:spcPts val="500"/>
              </a:spcBef>
              <a:spcAft>
                <a:spcPts val="0"/>
              </a:spcAft>
              <a:buClr>
                <a:srgbClr val="3F3F3F"/>
              </a:buClr>
              <a:buSzPts val="1400"/>
              <a:buFont typeface="Lato"/>
              <a:buNone/>
              <a:defRPr sz="1400">
                <a:solidFill>
                  <a:srgbClr val="3F3F3F"/>
                </a:solidFill>
                <a:latin typeface="Lato"/>
                <a:ea typeface="Lato"/>
                <a:cs typeface="Lato"/>
                <a:sym typeface="Lato"/>
              </a:defRPr>
            </a:lvl8pPr>
            <a:lvl9pPr lvl="8" algn="ctr">
              <a:lnSpc>
                <a:spcPct val="115000"/>
              </a:lnSpc>
              <a:spcBef>
                <a:spcPts val="500"/>
              </a:spcBef>
              <a:spcAft>
                <a:spcPts val="0"/>
              </a:spcAft>
              <a:buClr>
                <a:srgbClr val="3F3F3F"/>
              </a:buClr>
              <a:buSzPts val="1400"/>
              <a:buFont typeface="Lato"/>
              <a:buNone/>
              <a:defRPr sz="1400">
                <a:solidFill>
                  <a:srgbClr val="3F3F3F"/>
                </a:solidFill>
                <a:latin typeface="Lato"/>
                <a:ea typeface="Lato"/>
                <a:cs typeface="Lato"/>
                <a:sym typeface="Lato"/>
              </a:defRPr>
            </a:lvl9pPr>
          </a:lstStyle>
          <a:p>
            <a:endParaRPr dirty="0"/>
          </a:p>
        </p:txBody>
      </p:sp>
      <p:sp>
        <p:nvSpPr>
          <p:cNvPr id="412" name="Google Shape;412;p105"/>
          <p:cNvSpPr txBox="1">
            <a:spLocks noGrp="1"/>
          </p:cNvSpPr>
          <p:nvPr>
            <p:ph type="subTitle" idx="20"/>
          </p:nvPr>
        </p:nvSpPr>
        <p:spPr>
          <a:xfrm>
            <a:off x="8004398" y="4349035"/>
            <a:ext cx="3367800" cy="325800"/>
          </a:xfrm>
          <a:prstGeom prst="rect">
            <a:avLst/>
          </a:prstGeom>
          <a:noFill/>
          <a:ln>
            <a:noFill/>
          </a:ln>
        </p:spPr>
        <p:txBody>
          <a:bodyPr spcFirstLastPara="1" wrap="square" lIns="0" tIns="45700" rIns="91425" bIns="45700" anchor="t" anchorCtr="0">
            <a:normAutofit/>
          </a:bodyPr>
          <a:lstStyle>
            <a:lvl1pPr marR="0" lvl="0" algn="l">
              <a:lnSpc>
                <a:spcPct val="115000"/>
              </a:lnSpc>
              <a:spcBef>
                <a:spcPts val="1000"/>
              </a:spcBef>
              <a:spcAft>
                <a:spcPts val="0"/>
              </a:spcAft>
              <a:buClr>
                <a:srgbClr val="3F3F3F"/>
              </a:buClr>
              <a:buSzPts val="1400"/>
              <a:buFont typeface="Arial"/>
              <a:buNone/>
              <a:defRPr sz="1400" b="0" i="0">
                <a:solidFill>
                  <a:srgbClr val="3F3F3F"/>
                </a:solidFill>
                <a:latin typeface="Lato" panose="020F0502020204030203" pitchFamily="34" charset="0"/>
                <a:ea typeface="Lato" panose="020F0502020204030203" pitchFamily="34" charset="0"/>
                <a:cs typeface="Lato" panose="020F0502020204030203" pitchFamily="34" charset="0"/>
                <a:sym typeface="Lato"/>
              </a:defRPr>
            </a:lvl1pPr>
            <a:lvl2pPr lvl="1" algn="ctr">
              <a:lnSpc>
                <a:spcPct val="115000"/>
              </a:lnSpc>
              <a:spcBef>
                <a:spcPts val="600"/>
              </a:spcBef>
              <a:spcAft>
                <a:spcPts val="0"/>
              </a:spcAft>
              <a:buClr>
                <a:srgbClr val="3F3F3F"/>
              </a:buClr>
              <a:buSzPts val="2240"/>
              <a:buNone/>
              <a:defRPr sz="2000">
                <a:solidFill>
                  <a:srgbClr val="3F3F3F"/>
                </a:solidFill>
              </a:defRPr>
            </a:lvl2pPr>
            <a:lvl3pPr lvl="2" algn="ctr">
              <a:lnSpc>
                <a:spcPct val="115000"/>
              </a:lnSpc>
              <a:spcBef>
                <a:spcPts val="500"/>
              </a:spcBef>
              <a:spcAft>
                <a:spcPts val="0"/>
              </a:spcAft>
              <a:buClr>
                <a:srgbClr val="3F3F3F"/>
              </a:buClr>
              <a:buSzPts val="1980"/>
              <a:buNone/>
              <a:defRPr sz="1800">
                <a:solidFill>
                  <a:srgbClr val="3F3F3F"/>
                </a:solidFill>
              </a:defRPr>
            </a:lvl3pPr>
            <a:lvl4pPr lvl="3" algn="ctr">
              <a:lnSpc>
                <a:spcPct val="115000"/>
              </a:lnSpc>
              <a:spcBef>
                <a:spcPts val="500"/>
              </a:spcBef>
              <a:spcAft>
                <a:spcPts val="0"/>
              </a:spcAft>
              <a:buClr>
                <a:srgbClr val="3F3F3F"/>
              </a:buClr>
              <a:buSzPts val="1792"/>
              <a:buNone/>
              <a:defRPr sz="1600">
                <a:solidFill>
                  <a:srgbClr val="3F3F3F"/>
                </a:solidFill>
              </a:defRPr>
            </a:lvl4pPr>
            <a:lvl5pPr lvl="4" algn="ctr">
              <a:lnSpc>
                <a:spcPct val="115000"/>
              </a:lnSpc>
              <a:spcBef>
                <a:spcPts val="500"/>
              </a:spcBef>
              <a:spcAft>
                <a:spcPts val="0"/>
              </a:spcAft>
              <a:buClr>
                <a:srgbClr val="3F3F3F"/>
              </a:buClr>
              <a:buSzPts val="1792"/>
              <a:buNone/>
              <a:defRPr sz="1600">
                <a:solidFill>
                  <a:srgbClr val="3F3F3F"/>
                </a:solidFill>
              </a:defRPr>
            </a:lvl5pPr>
            <a:lvl6pPr lvl="5" algn="ctr">
              <a:lnSpc>
                <a:spcPct val="115000"/>
              </a:lnSpc>
              <a:spcBef>
                <a:spcPts val="500"/>
              </a:spcBef>
              <a:spcAft>
                <a:spcPts val="0"/>
              </a:spcAft>
              <a:buClr>
                <a:srgbClr val="3F3F3F"/>
              </a:buClr>
              <a:buSzPts val="1600"/>
              <a:buNone/>
              <a:defRPr sz="1600">
                <a:solidFill>
                  <a:srgbClr val="3F3F3F"/>
                </a:solidFill>
              </a:defRPr>
            </a:lvl6pPr>
            <a:lvl7pPr lvl="6" algn="ctr">
              <a:lnSpc>
                <a:spcPct val="115000"/>
              </a:lnSpc>
              <a:spcBef>
                <a:spcPts val="500"/>
              </a:spcBef>
              <a:spcAft>
                <a:spcPts val="0"/>
              </a:spcAft>
              <a:buClr>
                <a:srgbClr val="3F3F3F"/>
              </a:buClr>
              <a:buSzPts val="1600"/>
              <a:buNone/>
              <a:defRPr sz="1600">
                <a:solidFill>
                  <a:srgbClr val="3F3F3F"/>
                </a:solidFill>
              </a:defRPr>
            </a:lvl7pPr>
            <a:lvl8pPr lvl="7" algn="ctr">
              <a:lnSpc>
                <a:spcPct val="115000"/>
              </a:lnSpc>
              <a:spcBef>
                <a:spcPts val="500"/>
              </a:spcBef>
              <a:spcAft>
                <a:spcPts val="0"/>
              </a:spcAft>
              <a:buClr>
                <a:srgbClr val="3F3F3F"/>
              </a:buClr>
              <a:buSzPts val="1600"/>
              <a:buNone/>
              <a:defRPr sz="1600">
                <a:solidFill>
                  <a:srgbClr val="3F3F3F"/>
                </a:solidFill>
              </a:defRPr>
            </a:lvl8pPr>
            <a:lvl9pPr lvl="8" algn="ctr">
              <a:lnSpc>
                <a:spcPct val="115000"/>
              </a:lnSpc>
              <a:spcBef>
                <a:spcPts val="500"/>
              </a:spcBef>
              <a:spcAft>
                <a:spcPts val="0"/>
              </a:spcAft>
              <a:buClr>
                <a:srgbClr val="3F3F3F"/>
              </a:buClr>
              <a:buSzPts val="1600"/>
              <a:buNone/>
              <a:defRPr sz="1600">
                <a:solidFill>
                  <a:srgbClr val="3F3F3F"/>
                </a:solidFill>
              </a:defRPr>
            </a:lvl9pPr>
          </a:lstStyle>
          <a:p>
            <a:endParaRPr dirty="0"/>
          </a:p>
        </p:txBody>
      </p:sp>
      <p:sp>
        <p:nvSpPr>
          <p:cNvPr id="413" name="Google Shape;413;p105"/>
          <p:cNvSpPr txBox="1">
            <a:spLocks noGrp="1"/>
          </p:cNvSpPr>
          <p:nvPr>
            <p:ph type="subTitle" idx="21"/>
          </p:nvPr>
        </p:nvSpPr>
        <p:spPr>
          <a:xfrm>
            <a:off x="7994042" y="4959648"/>
            <a:ext cx="3367800" cy="325800"/>
          </a:xfrm>
          <a:prstGeom prst="rect">
            <a:avLst/>
          </a:prstGeom>
          <a:noFill/>
          <a:ln>
            <a:noFill/>
          </a:ln>
        </p:spPr>
        <p:txBody>
          <a:bodyPr spcFirstLastPara="1" wrap="square" lIns="0" tIns="45700" rIns="91425" bIns="45700" anchor="t" anchorCtr="0">
            <a:normAutofit/>
          </a:bodyPr>
          <a:lstStyle>
            <a:lvl1pPr marR="0" lvl="0" algn="l">
              <a:lnSpc>
                <a:spcPct val="115000"/>
              </a:lnSpc>
              <a:spcBef>
                <a:spcPts val="1000"/>
              </a:spcBef>
              <a:spcAft>
                <a:spcPts val="0"/>
              </a:spcAft>
              <a:buClr>
                <a:srgbClr val="3F3F3F"/>
              </a:buClr>
              <a:buSzPts val="1400"/>
              <a:buNone/>
              <a:defRPr sz="1400" b="0" i="0">
                <a:solidFill>
                  <a:srgbClr val="3F3F3F"/>
                </a:solidFill>
                <a:latin typeface="Lato" panose="020F0502020204030203" pitchFamily="34" charset="0"/>
                <a:ea typeface="Lato" panose="020F0502020204030203" pitchFamily="34" charset="0"/>
                <a:cs typeface="Lato" panose="020F0502020204030203" pitchFamily="34" charset="0"/>
              </a:defRPr>
            </a:lvl1pPr>
            <a:lvl2pPr lvl="1" algn="ctr">
              <a:lnSpc>
                <a:spcPct val="115000"/>
              </a:lnSpc>
              <a:spcBef>
                <a:spcPts val="600"/>
              </a:spcBef>
              <a:spcAft>
                <a:spcPts val="0"/>
              </a:spcAft>
              <a:buClr>
                <a:srgbClr val="3F3F3F"/>
              </a:buClr>
              <a:buSzPts val="2240"/>
              <a:buFont typeface="Lato"/>
              <a:buNone/>
              <a:defRPr sz="2000">
                <a:solidFill>
                  <a:srgbClr val="3F3F3F"/>
                </a:solidFill>
              </a:defRPr>
            </a:lvl2pPr>
            <a:lvl3pPr lvl="2" algn="ctr">
              <a:lnSpc>
                <a:spcPct val="115000"/>
              </a:lnSpc>
              <a:spcBef>
                <a:spcPts val="500"/>
              </a:spcBef>
              <a:spcAft>
                <a:spcPts val="0"/>
              </a:spcAft>
              <a:buClr>
                <a:srgbClr val="3F3F3F"/>
              </a:buClr>
              <a:buSzPts val="1980"/>
              <a:buFont typeface="Lato"/>
              <a:buNone/>
              <a:defRPr sz="1800">
                <a:solidFill>
                  <a:srgbClr val="3F3F3F"/>
                </a:solidFill>
              </a:defRPr>
            </a:lvl3pPr>
            <a:lvl4pPr lvl="3" algn="ctr">
              <a:lnSpc>
                <a:spcPct val="115000"/>
              </a:lnSpc>
              <a:spcBef>
                <a:spcPts val="500"/>
              </a:spcBef>
              <a:spcAft>
                <a:spcPts val="0"/>
              </a:spcAft>
              <a:buClr>
                <a:srgbClr val="3F3F3F"/>
              </a:buClr>
              <a:buSzPts val="1792"/>
              <a:buFont typeface="Lato"/>
              <a:buNone/>
              <a:defRPr sz="1600">
                <a:solidFill>
                  <a:srgbClr val="3F3F3F"/>
                </a:solidFill>
              </a:defRPr>
            </a:lvl4pPr>
            <a:lvl5pPr lvl="4" algn="ctr">
              <a:lnSpc>
                <a:spcPct val="115000"/>
              </a:lnSpc>
              <a:spcBef>
                <a:spcPts val="500"/>
              </a:spcBef>
              <a:spcAft>
                <a:spcPts val="0"/>
              </a:spcAft>
              <a:buClr>
                <a:srgbClr val="3F3F3F"/>
              </a:buClr>
              <a:buSzPts val="1792"/>
              <a:buFont typeface="Lato"/>
              <a:buNone/>
              <a:defRPr sz="1600">
                <a:solidFill>
                  <a:srgbClr val="3F3F3F"/>
                </a:solidFill>
              </a:defRPr>
            </a:lvl5pPr>
            <a:lvl6pPr lvl="5" algn="ctr">
              <a:lnSpc>
                <a:spcPct val="115000"/>
              </a:lnSpc>
              <a:spcBef>
                <a:spcPts val="500"/>
              </a:spcBef>
              <a:spcAft>
                <a:spcPts val="0"/>
              </a:spcAft>
              <a:buClr>
                <a:srgbClr val="3F3F3F"/>
              </a:buClr>
              <a:buSzPts val="1600"/>
              <a:buFont typeface="Lato"/>
              <a:buNone/>
              <a:defRPr sz="1600">
                <a:solidFill>
                  <a:srgbClr val="3F3F3F"/>
                </a:solidFill>
                <a:latin typeface="Lato"/>
                <a:ea typeface="Lato"/>
                <a:cs typeface="Lato"/>
                <a:sym typeface="Lato"/>
              </a:defRPr>
            </a:lvl6pPr>
            <a:lvl7pPr lvl="6" algn="ctr">
              <a:lnSpc>
                <a:spcPct val="115000"/>
              </a:lnSpc>
              <a:spcBef>
                <a:spcPts val="500"/>
              </a:spcBef>
              <a:spcAft>
                <a:spcPts val="0"/>
              </a:spcAft>
              <a:buClr>
                <a:srgbClr val="3F3F3F"/>
              </a:buClr>
              <a:buSzPts val="1600"/>
              <a:buFont typeface="Lato"/>
              <a:buNone/>
              <a:defRPr sz="1600">
                <a:solidFill>
                  <a:srgbClr val="3F3F3F"/>
                </a:solidFill>
                <a:latin typeface="Lato"/>
                <a:ea typeface="Lato"/>
                <a:cs typeface="Lato"/>
                <a:sym typeface="Lato"/>
              </a:defRPr>
            </a:lvl7pPr>
            <a:lvl8pPr lvl="7" algn="ctr">
              <a:lnSpc>
                <a:spcPct val="115000"/>
              </a:lnSpc>
              <a:spcBef>
                <a:spcPts val="500"/>
              </a:spcBef>
              <a:spcAft>
                <a:spcPts val="0"/>
              </a:spcAft>
              <a:buClr>
                <a:srgbClr val="3F3F3F"/>
              </a:buClr>
              <a:buSzPts val="1600"/>
              <a:buFont typeface="Lato"/>
              <a:buNone/>
              <a:defRPr sz="1600">
                <a:solidFill>
                  <a:srgbClr val="3F3F3F"/>
                </a:solidFill>
                <a:latin typeface="Lato"/>
                <a:ea typeface="Lato"/>
                <a:cs typeface="Lato"/>
                <a:sym typeface="Lato"/>
              </a:defRPr>
            </a:lvl8pPr>
            <a:lvl9pPr lvl="8" algn="ctr">
              <a:lnSpc>
                <a:spcPct val="115000"/>
              </a:lnSpc>
              <a:spcBef>
                <a:spcPts val="500"/>
              </a:spcBef>
              <a:spcAft>
                <a:spcPts val="0"/>
              </a:spcAft>
              <a:buClr>
                <a:srgbClr val="3F3F3F"/>
              </a:buClr>
              <a:buSzPts val="1600"/>
              <a:buFont typeface="Lato"/>
              <a:buNone/>
              <a:defRPr sz="1600">
                <a:solidFill>
                  <a:srgbClr val="3F3F3F"/>
                </a:solidFill>
                <a:latin typeface="Lato"/>
                <a:ea typeface="Lato"/>
                <a:cs typeface="Lato"/>
                <a:sym typeface="Lato"/>
              </a:defRPr>
            </a:lvl9pPr>
          </a:lstStyle>
          <a:p>
            <a:endParaRPr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Section Break - Image">
  <p:cSld name="Section Break - Image">
    <p:spTree>
      <p:nvGrpSpPr>
        <p:cNvPr id="1" name="Shape 414"/>
        <p:cNvGrpSpPr/>
        <p:nvPr/>
      </p:nvGrpSpPr>
      <p:grpSpPr>
        <a:xfrm>
          <a:off x="0" y="0"/>
          <a:ext cx="0" cy="0"/>
          <a:chOff x="0" y="0"/>
          <a:chExt cx="0" cy="0"/>
        </a:xfrm>
      </p:grpSpPr>
      <p:pic>
        <p:nvPicPr>
          <p:cNvPr id="415" name="Google Shape;415;p10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16" name="Google Shape;416;p106"/>
          <p:cNvSpPr txBox="1">
            <a:spLocks noGrp="1"/>
          </p:cNvSpPr>
          <p:nvPr>
            <p:ph type="title"/>
          </p:nvPr>
        </p:nvSpPr>
        <p:spPr>
          <a:xfrm>
            <a:off x="800100" y="2615992"/>
            <a:ext cx="10553700" cy="1213729"/>
          </a:xfrm>
          <a:prstGeom prst="rect">
            <a:avLst/>
          </a:prstGeom>
          <a:noFill/>
          <a:ln>
            <a:noFill/>
          </a:ln>
        </p:spPr>
        <p:txBody>
          <a:bodyPr spcFirstLastPara="1" wrap="square" lIns="0" tIns="45700" rIns="91425" bIns="45700" anchor="t" anchorCtr="0">
            <a:normAutofit/>
          </a:bodyPr>
          <a:lstStyle>
            <a:lvl1pPr lvl="0" algn="l">
              <a:lnSpc>
                <a:spcPct val="90000"/>
              </a:lnSpc>
              <a:spcBef>
                <a:spcPts val="0"/>
              </a:spcBef>
              <a:spcAft>
                <a:spcPts val="0"/>
              </a:spcAft>
              <a:buClr>
                <a:schemeClr val="lt1"/>
              </a:buClr>
              <a:buSzPts val="3600"/>
              <a:buFont typeface="Lato"/>
              <a:buNone/>
              <a:defRPr b="0" i="0">
                <a:solidFill>
                  <a:schemeClr val="lt1"/>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cxnSp>
        <p:nvCxnSpPr>
          <p:cNvPr id="417" name="Google Shape;417;p106"/>
          <p:cNvCxnSpPr/>
          <p:nvPr/>
        </p:nvCxnSpPr>
        <p:spPr>
          <a:xfrm>
            <a:off x="800100" y="2522007"/>
            <a:ext cx="10553700" cy="0"/>
          </a:xfrm>
          <a:prstGeom prst="straightConnector1">
            <a:avLst/>
          </a:prstGeom>
          <a:noFill/>
          <a:ln w="9525" cap="flat" cmpd="sng">
            <a:solidFill>
              <a:schemeClr val="lt1"/>
            </a:solidFill>
            <a:prstDash val="solid"/>
            <a:miter lim="800000"/>
            <a:headEnd type="none" w="sm" len="sm"/>
            <a:tailEnd type="none" w="sm" len="sm"/>
          </a:ln>
        </p:spPr>
      </p:cxnSp>
      <p:pic>
        <p:nvPicPr>
          <p:cNvPr id="418" name="Google Shape;418;p106"/>
          <p:cNvPicPr preferRelativeResize="0"/>
          <p:nvPr/>
        </p:nvPicPr>
        <p:blipFill rotWithShape="1">
          <a:blip r:embed="rId3">
            <a:alphaModFix/>
          </a:blip>
          <a:srcRect/>
          <a:stretch/>
        </p:blipFill>
        <p:spPr>
          <a:xfrm>
            <a:off x="788670" y="6361842"/>
            <a:ext cx="643152" cy="212519"/>
          </a:xfrm>
          <a:prstGeom prst="rect">
            <a:avLst/>
          </a:prstGeom>
          <a:noFill/>
          <a:ln>
            <a:noFill/>
          </a:ln>
        </p:spPr>
      </p:pic>
      <p:sp>
        <p:nvSpPr>
          <p:cNvPr id="419" name="Google Shape;419;p106"/>
          <p:cNvSpPr txBox="1">
            <a:spLocks noGrp="1"/>
          </p:cNvSpPr>
          <p:nvPr>
            <p:ph type="sldNum" idx="12"/>
          </p:nvPr>
        </p:nvSpPr>
        <p:spPr>
          <a:xfrm>
            <a:off x="8610600" y="6282824"/>
            <a:ext cx="2743200" cy="365125"/>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panose="020F0502020204030203" pitchFamily="34" charset="0"/>
                <a:ea typeface="Lato" panose="020F0502020204030203" pitchFamily="34" charset="0"/>
                <a:cs typeface="Lato" panose="020F0502020204030203" pitchFamily="34" charset="0"/>
                <a:sym typeface="Lato"/>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9pPr>
          </a:lstStyle>
          <a:p>
            <a:fld id="{00000000-1234-1234-1234-123412341234}" type="slidenum">
              <a:rPr lang="en-US" smtClean="0"/>
              <a:pPr/>
              <a:t>‹#›</a:t>
            </a:fld>
            <a:endParaRPr lang="en-US" dirty="0"/>
          </a:p>
        </p:txBody>
      </p:sp>
      <p:sp>
        <p:nvSpPr>
          <p:cNvPr id="420" name="Google Shape;420;p106"/>
          <p:cNvSpPr txBox="1">
            <a:spLocks noGrp="1"/>
          </p:cNvSpPr>
          <p:nvPr>
            <p:ph type="title" idx="2"/>
          </p:nvPr>
        </p:nvSpPr>
        <p:spPr>
          <a:xfrm>
            <a:off x="814125" y="1103900"/>
            <a:ext cx="10553700" cy="1421400"/>
          </a:xfrm>
          <a:prstGeom prst="rect">
            <a:avLst/>
          </a:prstGeom>
          <a:noFill/>
          <a:ln>
            <a:noFill/>
          </a:ln>
        </p:spPr>
        <p:txBody>
          <a:bodyPr spcFirstLastPara="1" wrap="square" lIns="0" tIns="45700" rIns="91425" bIns="45700" anchor="b" anchorCtr="0">
            <a:noAutofit/>
          </a:bodyPr>
          <a:lstStyle>
            <a:lvl1pPr lvl="0" algn="l">
              <a:lnSpc>
                <a:spcPct val="90000"/>
              </a:lnSpc>
              <a:spcBef>
                <a:spcPts val="0"/>
              </a:spcBef>
              <a:spcAft>
                <a:spcPts val="0"/>
              </a:spcAft>
              <a:buClr>
                <a:schemeClr val="lt1"/>
              </a:buClr>
              <a:buSzPts val="3600"/>
              <a:buNone/>
              <a:defRPr b="0" i="0">
                <a:solidFill>
                  <a:schemeClr val="lt1"/>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Section Break - Blue">
  <p:cSld name="Section Break - Blue">
    <p:bg>
      <p:bgPr>
        <a:gradFill>
          <a:gsLst>
            <a:gs pos="0">
              <a:srgbClr val="1AA4BC"/>
            </a:gs>
            <a:gs pos="50000">
              <a:srgbClr val="006983"/>
            </a:gs>
            <a:gs pos="100000">
              <a:srgbClr val="013948"/>
            </a:gs>
          </a:gsLst>
          <a:lin ang="8100000" scaled="0"/>
        </a:gradFill>
        <a:effectLst/>
      </p:bgPr>
    </p:bg>
    <p:spTree>
      <p:nvGrpSpPr>
        <p:cNvPr id="1" name="Shape 421"/>
        <p:cNvGrpSpPr/>
        <p:nvPr/>
      </p:nvGrpSpPr>
      <p:grpSpPr>
        <a:xfrm>
          <a:off x="0" y="0"/>
          <a:ext cx="0" cy="0"/>
          <a:chOff x="0" y="0"/>
          <a:chExt cx="0" cy="0"/>
        </a:xfrm>
      </p:grpSpPr>
      <p:pic>
        <p:nvPicPr>
          <p:cNvPr id="422" name="Google Shape;422;p107"/>
          <p:cNvPicPr preferRelativeResize="0"/>
          <p:nvPr/>
        </p:nvPicPr>
        <p:blipFill rotWithShape="1">
          <a:blip r:embed="rId2">
            <a:alphaModFix/>
          </a:blip>
          <a:srcRect/>
          <a:stretch/>
        </p:blipFill>
        <p:spPr>
          <a:xfrm>
            <a:off x="0" y="0"/>
            <a:ext cx="12192000" cy="6858000"/>
          </a:xfrm>
          <a:prstGeom prst="rect">
            <a:avLst/>
          </a:prstGeom>
          <a:noFill/>
          <a:ln>
            <a:noFill/>
          </a:ln>
        </p:spPr>
      </p:pic>
      <p:cxnSp>
        <p:nvCxnSpPr>
          <p:cNvPr id="423" name="Google Shape;423;p107"/>
          <p:cNvCxnSpPr/>
          <p:nvPr/>
        </p:nvCxnSpPr>
        <p:spPr>
          <a:xfrm>
            <a:off x="800100" y="2522007"/>
            <a:ext cx="10553700" cy="0"/>
          </a:xfrm>
          <a:prstGeom prst="straightConnector1">
            <a:avLst/>
          </a:prstGeom>
          <a:noFill/>
          <a:ln w="9525" cap="flat" cmpd="sng">
            <a:solidFill>
              <a:schemeClr val="lt1"/>
            </a:solidFill>
            <a:prstDash val="solid"/>
            <a:miter lim="800000"/>
            <a:headEnd type="none" w="sm" len="sm"/>
            <a:tailEnd type="none" w="sm" len="sm"/>
          </a:ln>
        </p:spPr>
      </p:cxnSp>
      <p:pic>
        <p:nvPicPr>
          <p:cNvPr id="424" name="Google Shape;424;p107"/>
          <p:cNvPicPr preferRelativeResize="0"/>
          <p:nvPr/>
        </p:nvPicPr>
        <p:blipFill rotWithShape="1">
          <a:blip r:embed="rId3">
            <a:alphaModFix/>
          </a:blip>
          <a:srcRect/>
          <a:stretch/>
        </p:blipFill>
        <p:spPr>
          <a:xfrm>
            <a:off x="788670" y="6361842"/>
            <a:ext cx="643152" cy="212519"/>
          </a:xfrm>
          <a:prstGeom prst="rect">
            <a:avLst/>
          </a:prstGeom>
          <a:noFill/>
          <a:ln>
            <a:noFill/>
          </a:ln>
        </p:spPr>
      </p:pic>
      <p:sp>
        <p:nvSpPr>
          <p:cNvPr id="425" name="Google Shape;425;p107"/>
          <p:cNvSpPr txBox="1">
            <a:spLocks noGrp="1"/>
          </p:cNvSpPr>
          <p:nvPr>
            <p:ph type="sldNum" idx="12"/>
          </p:nvPr>
        </p:nvSpPr>
        <p:spPr>
          <a:xfrm>
            <a:off x="8610600" y="6282824"/>
            <a:ext cx="2743200" cy="365125"/>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panose="020F0502020204030203" pitchFamily="34" charset="0"/>
                <a:ea typeface="Lato" panose="020F0502020204030203" pitchFamily="34" charset="0"/>
                <a:cs typeface="Lato" panose="020F0502020204030203" pitchFamily="34" charset="0"/>
                <a:sym typeface="Lato"/>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9pPr>
          </a:lstStyle>
          <a:p>
            <a:fld id="{00000000-1234-1234-1234-123412341234}" type="slidenum">
              <a:rPr lang="en-US" smtClean="0"/>
              <a:pPr/>
              <a:t>‹#›</a:t>
            </a:fld>
            <a:endParaRPr lang="en-US" dirty="0"/>
          </a:p>
        </p:txBody>
      </p:sp>
      <p:sp>
        <p:nvSpPr>
          <p:cNvPr id="426" name="Google Shape;426;p107"/>
          <p:cNvSpPr txBox="1">
            <a:spLocks noGrp="1"/>
          </p:cNvSpPr>
          <p:nvPr>
            <p:ph type="title"/>
          </p:nvPr>
        </p:nvSpPr>
        <p:spPr>
          <a:xfrm>
            <a:off x="800100" y="2615992"/>
            <a:ext cx="10553700" cy="1213800"/>
          </a:xfrm>
          <a:prstGeom prst="rect">
            <a:avLst/>
          </a:prstGeom>
          <a:noFill/>
          <a:ln>
            <a:noFill/>
          </a:ln>
        </p:spPr>
        <p:txBody>
          <a:bodyPr spcFirstLastPara="1" wrap="square" lIns="0" tIns="45700" rIns="91425" bIns="45700" anchor="t" anchorCtr="0">
            <a:normAutofit/>
          </a:bodyPr>
          <a:lstStyle>
            <a:lvl1pPr lvl="0" algn="l">
              <a:lnSpc>
                <a:spcPct val="90000"/>
              </a:lnSpc>
              <a:spcBef>
                <a:spcPts val="0"/>
              </a:spcBef>
              <a:spcAft>
                <a:spcPts val="0"/>
              </a:spcAft>
              <a:buClr>
                <a:schemeClr val="lt1"/>
              </a:buClr>
              <a:buSzPts val="3600"/>
              <a:buFont typeface="Lato"/>
              <a:buNone/>
              <a:defRPr b="0" i="0">
                <a:solidFill>
                  <a:schemeClr val="lt1"/>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27" name="Google Shape;427;p107"/>
          <p:cNvSpPr txBox="1">
            <a:spLocks noGrp="1"/>
          </p:cNvSpPr>
          <p:nvPr>
            <p:ph type="title" idx="2"/>
          </p:nvPr>
        </p:nvSpPr>
        <p:spPr>
          <a:xfrm>
            <a:off x="814125" y="1103900"/>
            <a:ext cx="10553700" cy="1421400"/>
          </a:xfrm>
          <a:prstGeom prst="rect">
            <a:avLst/>
          </a:prstGeom>
          <a:noFill/>
          <a:ln>
            <a:noFill/>
          </a:ln>
        </p:spPr>
        <p:txBody>
          <a:bodyPr spcFirstLastPara="1" wrap="square" lIns="0" tIns="45700" rIns="91425" bIns="45700" anchor="b" anchorCtr="0">
            <a:noAutofit/>
          </a:bodyPr>
          <a:lstStyle>
            <a:lvl1pPr lvl="0" algn="l">
              <a:lnSpc>
                <a:spcPct val="90000"/>
              </a:lnSpc>
              <a:spcBef>
                <a:spcPts val="0"/>
              </a:spcBef>
              <a:spcAft>
                <a:spcPts val="0"/>
              </a:spcAft>
              <a:buClr>
                <a:schemeClr val="lt1"/>
              </a:buClr>
              <a:buSzPts val="3600"/>
              <a:buNone/>
              <a:defRPr b="0" i="0">
                <a:solidFill>
                  <a:schemeClr val="lt1"/>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 Option 4">
  <p:cSld name="Title Slide - Option 4">
    <p:bg>
      <p:bgPr>
        <a:blipFill>
          <a:blip r:embed="rId2">
            <a:alphaModFix/>
          </a:blip>
          <a:stretch>
            <a:fillRect/>
          </a:stretch>
        </a:blipFill>
        <a:effectLst/>
      </p:bgPr>
    </p:bg>
    <p:spTree>
      <p:nvGrpSpPr>
        <p:cNvPr id="1" name="Shape 45"/>
        <p:cNvGrpSpPr/>
        <p:nvPr/>
      </p:nvGrpSpPr>
      <p:grpSpPr>
        <a:xfrm>
          <a:off x="0" y="0"/>
          <a:ext cx="0" cy="0"/>
          <a:chOff x="0" y="0"/>
          <a:chExt cx="0" cy="0"/>
        </a:xfrm>
      </p:grpSpPr>
      <p:pic>
        <p:nvPicPr>
          <p:cNvPr id="46" name="Google Shape;46;p75"/>
          <p:cNvPicPr preferRelativeResize="0"/>
          <p:nvPr/>
        </p:nvPicPr>
        <p:blipFill rotWithShape="1">
          <a:blip r:embed="rId3">
            <a:alphaModFix/>
          </a:blip>
          <a:srcRect/>
          <a:stretch/>
        </p:blipFill>
        <p:spPr>
          <a:xfrm>
            <a:off x="759786" y="6147835"/>
            <a:ext cx="1734821" cy="331193"/>
          </a:xfrm>
          <a:prstGeom prst="rect">
            <a:avLst/>
          </a:prstGeom>
          <a:noFill/>
          <a:ln>
            <a:noFill/>
          </a:ln>
        </p:spPr>
      </p:pic>
      <p:pic>
        <p:nvPicPr>
          <p:cNvPr id="47" name="Google Shape;47;p75"/>
          <p:cNvPicPr preferRelativeResize="0"/>
          <p:nvPr/>
        </p:nvPicPr>
        <p:blipFill rotWithShape="1">
          <a:blip r:embed="rId4">
            <a:alphaModFix/>
          </a:blip>
          <a:srcRect/>
          <a:stretch/>
        </p:blipFill>
        <p:spPr>
          <a:xfrm>
            <a:off x="3295982" y="6156021"/>
            <a:ext cx="2022942" cy="337157"/>
          </a:xfrm>
          <a:prstGeom prst="rect">
            <a:avLst/>
          </a:prstGeom>
          <a:noFill/>
          <a:ln>
            <a:noFill/>
          </a:ln>
        </p:spPr>
      </p:pic>
      <p:sp>
        <p:nvSpPr>
          <p:cNvPr id="48" name="Google Shape;48;p75"/>
          <p:cNvSpPr txBox="1">
            <a:spLocks noGrp="1"/>
          </p:cNvSpPr>
          <p:nvPr>
            <p:ph type="title"/>
          </p:nvPr>
        </p:nvSpPr>
        <p:spPr>
          <a:xfrm>
            <a:off x="772725" y="501500"/>
            <a:ext cx="7023600" cy="2111100"/>
          </a:xfrm>
          <a:prstGeom prst="rect">
            <a:avLst/>
          </a:prstGeom>
          <a:noFill/>
          <a:ln>
            <a:noFill/>
          </a:ln>
        </p:spPr>
        <p:txBody>
          <a:bodyPr spcFirstLastPara="1" wrap="square" lIns="0" tIns="45700" rIns="91425" bIns="45700" anchor="b" anchorCtr="0">
            <a:noAutofit/>
          </a:bodyPr>
          <a:lstStyle>
            <a:lvl1pPr lvl="0" algn="l">
              <a:lnSpc>
                <a:spcPct val="90000"/>
              </a:lnSpc>
              <a:spcBef>
                <a:spcPts val="0"/>
              </a:spcBef>
              <a:spcAft>
                <a:spcPts val="0"/>
              </a:spcAft>
              <a:buClr>
                <a:srgbClr val="8C1515"/>
              </a:buClr>
              <a:buSzPts val="4800"/>
              <a:buNone/>
              <a:defRPr b="0" i="0">
                <a:solidFill>
                  <a:srgbClr val="8C1515"/>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9" name="Google Shape;49;p75"/>
          <p:cNvSpPr txBox="1">
            <a:spLocks noGrp="1"/>
          </p:cNvSpPr>
          <p:nvPr>
            <p:ph type="subTitle" idx="1"/>
          </p:nvPr>
        </p:nvSpPr>
        <p:spPr>
          <a:xfrm>
            <a:off x="814125" y="3985200"/>
            <a:ext cx="6982200" cy="400200"/>
          </a:xfrm>
          <a:prstGeom prst="rect">
            <a:avLst/>
          </a:prstGeom>
          <a:noFill/>
          <a:ln>
            <a:noFill/>
          </a:ln>
        </p:spPr>
        <p:txBody>
          <a:bodyPr spcFirstLastPara="1" wrap="square" lIns="0" tIns="45700" rIns="91425" bIns="45700" anchor="t" anchorCtr="0">
            <a:noAutofit/>
          </a:bodyPr>
          <a:lstStyle>
            <a:lvl1pPr lvl="0" algn="l">
              <a:lnSpc>
                <a:spcPct val="100000"/>
              </a:lnSpc>
              <a:spcBef>
                <a:spcPts val="500"/>
              </a:spcBef>
              <a:spcAft>
                <a:spcPts val="0"/>
              </a:spcAft>
              <a:buClr>
                <a:srgbClr val="434343"/>
              </a:buClr>
              <a:buSzPts val="2000"/>
              <a:buNone/>
              <a:defRPr sz="2000" b="0" i="0">
                <a:solidFill>
                  <a:srgbClr val="434343"/>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500"/>
              </a:spcBef>
              <a:spcAft>
                <a:spcPts val="0"/>
              </a:spcAft>
              <a:buClr>
                <a:srgbClr val="434343"/>
              </a:buClr>
              <a:buSzPts val="1792"/>
              <a:buNone/>
              <a:defRPr>
                <a:solidFill>
                  <a:srgbClr val="434343"/>
                </a:solidFill>
              </a:defRPr>
            </a:lvl2pPr>
            <a:lvl3pPr lvl="2" algn="l">
              <a:lnSpc>
                <a:spcPct val="100000"/>
              </a:lnSpc>
              <a:spcBef>
                <a:spcPts val="500"/>
              </a:spcBef>
              <a:spcAft>
                <a:spcPts val="0"/>
              </a:spcAft>
              <a:buClr>
                <a:srgbClr val="434343"/>
              </a:buClr>
              <a:buSzPts val="1760"/>
              <a:buNone/>
              <a:defRPr>
                <a:solidFill>
                  <a:srgbClr val="434343"/>
                </a:solidFill>
              </a:defRPr>
            </a:lvl3pPr>
            <a:lvl4pPr lvl="3" algn="l">
              <a:lnSpc>
                <a:spcPct val="100000"/>
              </a:lnSpc>
              <a:spcBef>
                <a:spcPts val="500"/>
              </a:spcBef>
              <a:spcAft>
                <a:spcPts val="0"/>
              </a:spcAft>
              <a:buClr>
                <a:srgbClr val="434343"/>
              </a:buClr>
              <a:buSzPts val="1568"/>
              <a:buNone/>
              <a:defRPr>
                <a:solidFill>
                  <a:srgbClr val="434343"/>
                </a:solidFill>
              </a:defRPr>
            </a:lvl4pPr>
            <a:lvl5pPr lvl="4" algn="l">
              <a:lnSpc>
                <a:spcPct val="100000"/>
              </a:lnSpc>
              <a:spcBef>
                <a:spcPts val="500"/>
              </a:spcBef>
              <a:spcAft>
                <a:spcPts val="0"/>
              </a:spcAft>
              <a:buClr>
                <a:srgbClr val="434343"/>
              </a:buClr>
              <a:buSzPts val="1568"/>
              <a:buNone/>
              <a:defRPr>
                <a:solidFill>
                  <a:srgbClr val="434343"/>
                </a:solidFill>
              </a:defRPr>
            </a:lvl5pPr>
            <a:lvl6pPr lvl="5" algn="l">
              <a:lnSpc>
                <a:spcPct val="90000"/>
              </a:lnSpc>
              <a:spcBef>
                <a:spcPts val="500"/>
              </a:spcBef>
              <a:spcAft>
                <a:spcPts val="0"/>
              </a:spcAft>
              <a:buClr>
                <a:srgbClr val="434343"/>
              </a:buClr>
              <a:buSzPts val="1800"/>
              <a:buNone/>
              <a:defRPr>
                <a:solidFill>
                  <a:srgbClr val="434343"/>
                </a:solidFill>
              </a:defRPr>
            </a:lvl6pPr>
            <a:lvl7pPr lvl="6" algn="l">
              <a:lnSpc>
                <a:spcPct val="90000"/>
              </a:lnSpc>
              <a:spcBef>
                <a:spcPts val="500"/>
              </a:spcBef>
              <a:spcAft>
                <a:spcPts val="0"/>
              </a:spcAft>
              <a:buClr>
                <a:srgbClr val="434343"/>
              </a:buClr>
              <a:buSzPts val="1800"/>
              <a:buNone/>
              <a:defRPr>
                <a:solidFill>
                  <a:srgbClr val="434343"/>
                </a:solidFill>
              </a:defRPr>
            </a:lvl7pPr>
            <a:lvl8pPr lvl="7" algn="l">
              <a:lnSpc>
                <a:spcPct val="90000"/>
              </a:lnSpc>
              <a:spcBef>
                <a:spcPts val="500"/>
              </a:spcBef>
              <a:spcAft>
                <a:spcPts val="0"/>
              </a:spcAft>
              <a:buClr>
                <a:srgbClr val="434343"/>
              </a:buClr>
              <a:buSzPts val="1800"/>
              <a:buNone/>
              <a:defRPr>
                <a:solidFill>
                  <a:srgbClr val="434343"/>
                </a:solidFill>
              </a:defRPr>
            </a:lvl8pPr>
            <a:lvl9pPr lvl="8" algn="l">
              <a:lnSpc>
                <a:spcPct val="90000"/>
              </a:lnSpc>
              <a:spcBef>
                <a:spcPts val="500"/>
              </a:spcBef>
              <a:spcAft>
                <a:spcPts val="0"/>
              </a:spcAft>
              <a:buClr>
                <a:srgbClr val="434343"/>
              </a:buClr>
              <a:buSzPts val="1800"/>
              <a:buNone/>
              <a:defRPr>
                <a:solidFill>
                  <a:srgbClr val="434343"/>
                </a:solidFill>
              </a:defRPr>
            </a:lvl9pPr>
          </a:lstStyle>
          <a:p>
            <a:endParaRPr dirty="0"/>
          </a:p>
        </p:txBody>
      </p:sp>
      <p:sp>
        <p:nvSpPr>
          <p:cNvPr id="50" name="Google Shape;50;p75"/>
          <p:cNvSpPr txBox="1">
            <a:spLocks noGrp="1"/>
          </p:cNvSpPr>
          <p:nvPr>
            <p:ph type="subTitle" idx="2"/>
          </p:nvPr>
        </p:nvSpPr>
        <p:spPr>
          <a:xfrm>
            <a:off x="814125" y="4364975"/>
            <a:ext cx="6982200" cy="400200"/>
          </a:xfrm>
          <a:prstGeom prst="rect">
            <a:avLst/>
          </a:prstGeom>
          <a:noFill/>
          <a:ln>
            <a:noFill/>
          </a:ln>
        </p:spPr>
        <p:txBody>
          <a:bodyPr spcFirstLastPara="1" wrap="square" lIns="0" tIns="45700" rIns="91425" bIns="45700" anchor="t" anchorCtr="0">
            <a:noAutofit/>
          </a:bodyPr>
          <a:lstStyle>
            <a:lvl1pPr lvl="0" algn="l">
              <a:lnSpc>
                <a:spcPct val="100000"/>
              </a:lnSpc>
              <a:spcBef>
                <a:spcPts val="500"/>
              </a:spcBef>
              <a:spcAft>
                <a:spcPts val="0"/>
              </a:spcAft>
              <a:buClr>
                <a:srgbClr val="434343"/>
              </a:buClr>
              <a:buSzPts val="2000"/>
              <a:buNone/>
              <a:defRPr sz="2000" b="0" i="0">
                <a:solidFill>
                  <a:srgbClr val="434343"/>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500"/>
              </a:spcBef>
              <a:spcAft>
                <a:spcPts val="0"/>
              </a:spcAft>
              <a:buClr>
                <a:srgbClr val="434343"/>
              </a:buClr>
              <a:buSzPts val="1792"/>
              <a:buNone/>
              <a:defRPr>
                <a:solidFill>
                  <a:srgbClr val="434343"/>
                </a:solidFill>
              </a:defRPr>
            </a:lvl2pPr>
            <a:lvl3pPr lvl="2" algn="l">
              <a:lnSpc>
                <a:spcPct val="100000"/>
              </a:lnSpc>
              <a:spcBef>
                <a:spcPts val="500"/>
              </a:spcBef>
              <a:spcAft>
                <a:spcPts val="0"/>
              </a:spcAft>
              <a:buClr>
                <a:srgbClr val="434343"/>
              </a:buClr>
              <a:buSzPts val="1760"/>
              <a:buNone/>
              <a:defRPr>
                <a:solidFill>
                  <a:srgbClr val="434343"/>
                </a:solidFill>
              </a:defRPr>
            </a:lvl3pPr>
            <a:lvl4pPr lvl="3" algn="l">
              <a:lnSpc>
                <a:spcPct val="100000"/>
              </a:lnSpc>
              <a:spcBef>
                <a:spcPts val="500"/>
              </a:spcBef>
              <a:spcAft>
                <a:spcPts val="0"/>
              </a:spcAft>
              <a:buClr>
                <a:srgbClr val="434343"/>
              </a:buClr>
              <a:buSzPts val="1568"/>
              <a:buNone/>
              <a:defRPr>
                <a:solidFill>
                  <a:srgbClr val="434343"/>
                </a:solidFill>
              </a:defRPr>
            </a:lvl4pPr>
            <a:lvl5pPr lvl="4" algn="l">
              <a:lnSpc>
                <a:spcPct val="100000"/>
              </a:lnSpc>
              <a:spcBef>
                <a:spcPts val="500"/>
              </a:spcBef>
              <a:spcAft>
                <a:spcPts val="0"/>
              </a:spcAft>
              <a:buClr>
                <a:srgbClr val="434343"/>
              </a:buClr>
              <a:buSzPts val="1568"/>
              <a:buNone/>
              <a:defRPr>
                <a:solidFill>
                  <a:srgbClr val="434343"/>
                </a:solidFill>
              </a:defRPr>
            </a:lvl5pPr>
            <a:lvl6pPr lvl="5" algn="l">
              <a:lnSpc>
                <a:spcPct val="90000"/>
              </a:lnSpc>
              <a:spcBef>
                <a:spcPts val="500"/>
              </a:spcBef>
              <a:spcAft>
                <a:spcPts val="0"/>
              </a:spcAft>
              <a:buClr>
                <a:srgbClr val="434343"/>
              </a:buClr>
              <a:buSzPts val="1800"/>
              <a:buNone/>
              <a:defRPr>
                <a:solidFill>
                  <a:srgbClr val="434343"/>
                </a:solidFill>
              </a:defRPr>
            </a:lvl6pPr>
            <a:lvl7pPr lvl="6" algn="l">
              <a:lnSpc>
                <a:spcPct val="90000"/>
              </a:lnSpc>
              <a:spcBef>
                <a:spcPts val="500"/>
              </a:spcBef>
              <a:spcAft>
                <a:spcPts val="0"/>
              </a:spcAft>
              <a:buClr>
                <a:srgbClr val="434343"/>
              </a:buClr>
              <a:buSzPts val="1800"/>
              <a:buNone/>
              <a:defRPr>
                <a:solidFill>
                  <a:srgbClr val="434343"/>
                </a:solidFill>
              </a:defRPr>
            </a:lvl7pPr>
            <a:lvl8pPr lvl="7" algn="l">
              <a:lnSpc>
                <a:spcPct val="90000"/>
              </a:lnSpc>
              <a:spcBef>
                <a:spcPts val="500"/>
              </a:spcBef>
              <a:spcAft>
                <a:spcPts val="0"/>
              </a:spcAft>
              <a:buClr>
                <a:srgbClr val="434343"/>
              </a:buClr>
              <a:buSzPts val="1800"/>
              <a:buNone/>
              <a:defRPr>
                <a:solidFill>
                  <a:srgbClr val="434343"/>
                </a:solidFill>
              </a:defRPr>
            </a:lvl8pPr>
            <a:lvl9pPr lvl="8" algn="l">
              <a:lnSpc>
                <a:spcPct val="90000"/>
              </a:lnSpc>
              <a:spcBef>
                <a:spcPts val="500"/>
              </a:spcBef>
              <a:spcAft>
                <a:spcPts val="0"/>
              </a:spcAft>
              <a:buClr>
                <a:srgbClr val="434343"/>
              </a:buClr>
              <a:buSzPts val="1800"/>
              <a:buNone/>
              <a:defRPr>
                <a:solidFill>
                  <a:srgbClr val="434343"/>
                </a:solidFill>
              </a:defRPr>
            </a:lvl9pPr>
          </a:lstStyle>
          <a:p>
            <a:endParaRPr dirty="0"/>
          </a:p>
        </p:txBody>
      </p:sp>
      <p:sp>
        <p:nvSpPr>
          <p:cNvPr id="51" name="Google Shape;51;p75"/>
          <p:cNvSpPr txBox="1">
            <a:spLocks noGrp="1"/>
          </p:cNvSpPr>
          <p:nvPr>
            <p:ph type="subTitle" idx="3"/>
          </p:nvPr>
        </p:nvSpPr>
        <p:spPr>
          <a:xfrm>
            <a:off x="779950" y="2814950"/>
            <a:ext cx="7023600" cy="724500"/>
          </a:xfrm>
          <a:prstGeom prst="rect">
            <a:avLst/>
          </a:prstGeom>
          <a:noFill/>
          <a:ln>
            <a:noFill/>
          </a:ln>
        </p:spPr>
        <p:txBody>
          <a:bodyPr spcFirstLastPara="1" wrap="square" lIns="0" tIns="45700" rIns="91425" bIns="45700" anchor="ctr" anchorCtr="0">
            <a:normAutofit/>
          </a:bodyPr>
          <a:lstStyle>
            <a:lvl1pPr lvl="0" algn="l">
              <a:lnSpc>
                <a:spcPct val="100000"/>
              </a:lnSpc>
              <a:spcBef>
                <a:spcPts val="500"/>
              </a:spcBef>
              <a:spcAft>
                <a:spcPts val="0"/>
              </a:spcAft>
              <a:buClr>
                <a:srgbClr val="434343"/>
              </a:buClr>
              <a:buSzPts val="2800"/>
              <a:buNone/>
              <a:defRPr sz="2800" b="0" i="0">
                <a:solidFill>
                  <a:srgbClr val="434343"/>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500"/>
              </a:spcBef>
              <a:spcAft>
                <a:spcPts val="0"/>
              </a:spcAft>
              <a:buClr>
                <a:srgbClr val="434343"/>
              </a:buClr>
              <a:buSzPts val="1792"/>
              <a:buNone/>
              <a:defRPr>
                <a:solidFill>
                  <a:srgbClr val="434343"/>
                </a:solidFill>
              </a:defRPr>
            </a:lvl2pPr>
            <a:lvl3pPr lvl="2" algn="l">
              <a:lnSpc>
                <a:spcPct val="100000"/>
              </a:lnSpc>
              <a:spcBef>
                <a:spcPts val="500"/>
              </a:spcBef>
              <a:spcAft>
                <a:spcPts val="0"/>
              </a:spcAft>
              <a:buClr>
                <a:srgbClr val="434343"/>
              </a:buClr>
              <a:buSzPts val="1760"/>
              <a:buNone/>
              <a:defRPr>
                <a:solidFill>
                  <a:srgbClr val="434343"/>
                </a:solidFill>
              </a:defRPr>
            </a:lvl3pPr>
            <a:lvl4pPr lvl="3" algn="l">
              <a:lnSpc>
                <a:spcPct val="100000"/>
              </a:lnSpc>
              <a:spcBef>
                <a:spcPts val="500"/>
              </a:spcBef>
              <a:spcAft>
                <a:spcPts val="0"/>
              </a:spcAft>
              <a:buClr>
                <a:srgbClr val="434343"/>
              </a:buClr>
              <a:buSzPts val="1568"/>
              <a:buNone/>
              <a:defRPr>
                <a:solidFill>
                  <a:srgbClr val="434343"/>
                </a:solidFill>
              </a:defRPr>
            </a:lvl4pPr>
            <a:lvl5pPr lvl="4" algn="l">
              <a:lnSpc>
                <a:spcPct val="100000"/>
              </a:lnSpc>
              <a:spcBef>
                <a:spcPts val="500"/>
              </a:spcBef>
              <a:spcAft>
                <a:spcPts val="0"/>
              </a:spcAft>
              <a:buClr>
                <a:srgbClr val="434343"/>
              </a:buClr>
              <a:buSzPts val="1568"/>
              <a:buNone/>
              <a:defRPr>
                <a:solidFill>
                  <a:srgbClr val="434343"/>
                </a:solidFill>
              </a:defRPr>
            </a:lvl5pPr>
            <a:lvl6pPr lvl="5" algn="l">
              <a:lnSpc>
                <a:spcPct val="90000"/>
              </a:lnSpc>
              <a:spcBef>
                <a:spcPts val="500"/>
              </a:spcBef>
              <a:spcAft>
                <a:spcPts val="0"/>
              </a:spcAft>
              <a:buClr>
                <a:srgbClr val="434343"/>
              </a:buClr>
              <a:buSzPts val="1800"/>
              <a:buNone/>
              <a:defRPr>
                <a:solidFill>
                  <a:srgbClr val="434343"/>
                </a:solidFill>
              </a:defRPr>
            </a:lvl6pPr>
            <a:lvl7pPr lvl="6" algn="l">
              <a:lnSpc>
                <a:spcPct val="90000"/>
              </a:lnSpc>
              <a:spcBef>
                <a:spcPts val="500"/>
              </a:spcBef>
              <a:spcAft>
                <a:spcPts val="0"/>
              </a:spcAft>
              <a:buClr>
                <a:srgbClr val="434343"/>
              </a:buClr>
              <a:buSzPts val="1800"/>
              <a:buNone/>
              <a:defRPr>
                <a:solidFill>
                  <a:srgbClr val="434343"/>
                </a:solidFill>
              </a:defRPr>
            </a:lvl7pPr>
            <a:lvl8pPr lvl="7" algn="l">
              <a:lnSpc>
                <a:spcPct val="90000"/>
              </a:lnSpc>
              <a:spcBef>
                <a:spcPts val="500"/>
              </a:spcBef>
              <a:spcAft>
                <a:spcPts val="0"/>
              </a:spcAft>
              <a:buClr>
                <a:srgbClr val="434343"/>
              </a:buClr>
              <a:buSzPts val="1800"/>
              <a:buNone/>
              <a:defRPr>
                <a:solidFill>
                  <a:srgbClr val="434343"/>
                </a:solidFill>
              </a:defRPr>
            </a:lvl8pPr>
            <a:lvl9pPr lvl="8" algn="l">
              <a:lnSpc>
                <a:spcPct val="90000"/>
              </a:lnSpc>
              <a:spcBef>
                <a:spcPts val="500"/>
              </a:spcBef>
              <a:spcAft>
                <a:spcPts val="0"/>
              </a:spcAft>
              <a:buClr>
                <a:srgbClr val="434343"/>
              </a:buClr>
              <a:buSzPts val="1800"/>
              <a:buNone/>
              <a:defRPr>
                <a:solidFill>
                  <a:srgbClr val="434343"/>
                </a:solidFill>
              </a:defRPr>
            </a:lvl9pPr>
          </a:lstStyle>
          <a:p>
            <a:endParaRPr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Section Break - Gray">
  <p:cSld name="Section Break - Purple">
    <p:bg>
      <p:bgPr>
        <a:gradFill>
          <a:gsLst>
            <a:gs pos="0">
              <a:srgbClr val="B6B1A9"/>
            </a:gs>
            <a:gs pos="50000">
              <a:srgbClr val="877F7A"/>
            </a:gs>
            <a:gs pos="100000">
              <a:srgbClr val="544948"/>
            </a:gs>
          </a:gsLst>
          <a:lin ang="8100000" scaled="0"/>
        </a:gradFill>
        <a:effectLst/>
      </p:bgPr>
    </p:bg>
    <p:spTree>
      <p:nvGrpSpPr>
        <p:cNvPr id="1" name="Shape 428"/>
        <p:cNvGrpSpPr/>
        <p:nvPr/>
      </p:nvGrpSpPr>
      <p:grpSpPr>
        <a:xfrm>
          <a:off x="0" y="0"/>
          <a:ext cx="0" cy="0"/>
          <a:chOff x="0" y="0"/>
          <a:chExt cx="0" cy="0"/>
        </a:xfrm>
      </p:grpSpPr>
      <p:pic>
        <p:nvPicPr>
          <p:cNvPr id="429" name="Google Shape;429;p108"/>
          <p:cNvPicPr preferRelativeResize="0"/>
          <p:nvPr/>
        </p:nvPicPr>
        <p:blipFill rotWithShape="1">
          <a:blip r:embed="rId2">
            <a:alphaModFix/>
          </a:blip>
          <a:srcRect/>
          <a:stretch/>
        </p:blipFill>
        <p:spPr>
          <a:xfrm>
            <a:off x="0" y="0"/>
            <a:ext cx="12192000" cy="6858000"/>
          </a:xfrm>
          <a:prstGeom prst="rect">
            <a:avLst/>
          </a:prstGeom>
          <a:noFill/>
          <a:ln>
            <a:noFill/>
          </a:ln>
        </p:spPr>
      </p:pic>
      <p:cxnSp>
        <p:nvCxnSpPr>
          <p:cNvPr id="430" name="Google Shape;430;p108"/>
          <p:cNvCxnSpPr/>
          <p:nvPr/>
        </p:nvCxnSpPr>
        <p:spPr>
          <a:xfrm>
            <a:off x="800100" y="2522007"/>
            <a:ext cx="10553700" cy="0"/>
          </a:xfrm>
          <a:prstGeom prst="straightConnector1">
            <a:avLst/>
          </a:prstGeom>
          <a:noFill/>
          <a:ln w="9525" cap="flat" cmpd="sng">
            <a:solidFill>
              <a:schemeClr val="lt1"/>
            </a:solidFill>
            <a:prstDash val="solid"/>
            <a:miter lim="800000"/>
            <a:headEnd type="none" w="sm" len="sm"/>
            <a:tailEnd type="none" w="sm" len="sm"/>
          </a:ln>
        </p:spPr>
      </p:cxnSp>
      <p:pic>
        <p:nvPicPr>
          <p:cNvPr id="431" name="Google Shape;431;p108"/>
          <p:cNvPicPr preferRelativeResize="0"/>
          <p:nvPr/>
        </p:nvPicPr>
        <p:blipFill rotWithShape="1">
          <a:blip r:embed="rId3">
            <a:alphaModFix/>
          </a:blip>
          <a:srcRect/>
          <a:stretch/>
        </p:blipFill>
        <p:spPr>
          <a:xfrm>
            <a:off x="788670" y="6361842"/>
            <a:ext cx="643152" cy="212519"/>
          </a:xfrm>
          <a:prstGeom prst="rect">
            <a:avLst/>
          </a:prstGeom>
          <a:noFill/>
          <a:ln>
            <a:noFill/>
          </a:ln>
        </p:spPr>
      </p:pic>
      <p:sp>
        <p:nvSpPr>
          <p:cNvPr id="432" name="Google Shape;432;p108"/>
          <p:cNvSpPr txBox="1">
            <a:spLocks noGrp="1"/>
          </p:cNvSpPr>
          <p:nvPr>
            <p:ph type="sldNum" idx="12"/>
          </p:nvPr>
        </p:nvSpPr>
        <p:spPr>
          <a:xfrm>
            <a:off x="8610600" y="6282824"/>
            <a:ext cx="2743200" cy="365125"/>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panose="020F0502020204030203" pitchFamily="34" charset="0"/>
                <a:ea typeface="Lato" panose="020F0502020204030203" pitchFamily="34" charset="0"/>
                <a:cs typeface="Lato" panose="020F0502020204030203" pitchFamily="34" charset="0"/>
                <a:sym typeface="Lato"/>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9pPr>
          </a:lstStyle>
          <a:p>
            <a:fld id="{00000000-1234-1234-1234-123412341234}" type="slidenum">
              <a:rPr lang="en-US" smtClean="0"/>
              <a:pPr/>
              <a:t>‹#›</a:t>
            </a:fld>
            <a:endParaRPr lang="en-US" dirty="0"/>
          </a:p>
        </p:txBody>
      </p:sp>
      <p:sp>
        <p:nvSpPr>
          <p:cNvPr id="433" name="Google Shape;433;p108"/>
          <p:cNvSpPr txBox="1">
            <a:spLocks noGrp="1"/>
          </p:cNvSpPr>
          <p:nvPr>
            <p:ph type="title"/>
          </p:nvPr>
        </p:nvSpPr>
        <p:spPr>
          <a:xfrm>
            <a:off x="800100" y="2615992"/>
            <a:ext cx="10553700" cy="1213800"/>
          </a:xfrm>
          <a:prstGeom prst="rect">
            <a:avLst/>
          </a:prstGeom>
          <a:noFill/>
          <a:ln>
            <a:noFill/>
          </a:ln>
        </p:spPr>
        <p:txBody>
          <a:bodyPr spcFirstLastPara="1" wrap="square" lIns="0" tIns="45700" rIns="91425" bIns="45700" anchor="t" anchorCtr="0">
            <a:normAutofit/>
          </a:bodyPr>
          <a:lstStyle>
            <a:lvl1pPr lvl="0" algn="l">
              <a:lnSpc>
                <a:spcPct val="90000"/>
              </a:lnSpc>
              <a:spcBef>
                <a:spcPts val="0"/>
              </a:spcBef>
              <a:spcAft>
                <a:spcPts val="0"/>
              </a:spcAft>
              <a:buClr>
                <a:schemeClr val="lt1"/>
              </a:buClr>
              <a:buSzPts val="3600"/>
              <a:buFont typeface="Lato"/>
              <a:buNone/>
              <a:defRPr b="0" i="0">
                <a:solidFill>
                  <a:schemeClr val="lt1"/>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34" name="Google Shape;434;p108"/>
          <p:cNvSpPr txBox="1">
            <a:spLocks noGrp="1"/>
          </p:cNvSpPr>
          <p:nvPr>
            <p:ph type="title" idx="2"/>
          </p:nvPr>
        </p:nvSpPr>
        <p:spPr>
          <a:xfrm>
            <a:off x="814125" y="1103900"/>
            <a:ext cx="10553700" cy="1421400"/>
          </a:xfrm>
          <a:prstGeom prst="rect">
            <a:avLst/>
          </a:prstGeom>
          <a:noFill/>
          <a:ln>
            <a:noFill/>
          </a:ln>
        </p:spPr>
        <p:txBody>
          <a:bodyPr spcFirstLastPara="1" wrap="square" lIns="0" tIns="45700" rIns="91425" bIns="45700" anchor="b" anchorCtr="0">
            <a:noAutofit/>
          </a:bodyPr>
          <a:lstStyle>
            <a:lvl1pPr lvl="0" algn="l">
              <a:lnSpc>
                <a:spcPct val="90000"/>
              </a:lnSpc>
              <a:spcBef>
                <a:spcPts val="0"/>
              </a:spcBef>
              <a:spcAft>
                <a:spcPts val="0"/>
              </a:spcAft>
              <a:buClr>
                <a:schemeClr val="lt1"/>
              </a:buClr>
              <a:buSzPts val="3600"/>
              <a:buNone/>
              <a:defRPr b="0" i="0">
                <a:solidFill>
                  <a:schemeClr val="lt1"/>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Section Break - Orange">
  <p:cSld name="Section Break - Orange">
    <p:bg>
      <p:bgPr>
        <a:gradFill>
          <a:gsLst>
            <a:gs pos="0">
              <a:srgbClr val="FEDD5C"/>
            </a:gs>
            <a:gs pos="38000">
              <a:srgbClr val="F4B12F"/>
            </a:gs>
            <a:gs pos="78000">
              <a:srgbClr val="E98300"/>
            </a:gs>
            <a:gs pos="100000">
              <a:srgbClr val="E98300"/>
            </a:gs>
          </a:gsLst>
          <a:lin ang="8100000" scaled="0"/>
        </a:gradFill>
        <a:effectLst/>
      </p:bgPr>
    </p:bg>
    <p:spTree>
      <p:nvGrpSpPr>
        <p:cNvPr id="1" name="Shape 435"/>
        <p:cNvGrpSpPr/>
        <p:nvPr/>
      </p:nvGrpSpPr>
      <p:grpSpPr>
        <a:xfrm>
          <a:off x="0" y="0"/>
          <a:ext cx="0" cy="0"/>
          <a:chOff x="0" y="0"/>
          <a:chExt cx="0" cy="0"/>
        </a:xfrm>
      </p:grpSpPr>
      <p:pic>
        <p:nvPicPr>
          <p:cNvPr id="436" name="Google Shape;436;p109"/>
          <p:cNvPicPr preferRelativeResize="0"/>
          <p:nvPr/>
        </p:nvPicPr>
        <p:blipFill rotWithShape="1">
          <a:blip r:embed="rId2">
            <a:alphaModFix/>
          </a:blip>
          <a:srcRect/>
          <a:stretch/>
        </p:blipFill>
        <p:spPr>
          <a:xfrm>
            <a:off x="0" y="0"/>
            <a:ext cx="12192000" cy="6858000"/>
          </a:xfrm>
          <a:prstGeom prst="rect">
            <a:avLst/>
          </a:prstGeom>
          <a:noFill/>
          <a:ln>
            <a:noFill/>
          </a:ln>
        </p:spPr>
      </p:pic>
      <p:cxnSp>
        <p:nvCxnSpPr>
          <p:cNvPr id="437" name="Google Shape;437;p109"/>
          <p:cNvCxnSpPr/>
          <p:nvPr/>
        </p:nvCxnSpPr>
        <p:spPr>
          <a:xfrm>
            <a:off x="800100" y="2522007"/>
            <a:ext cx="10553700" cy="0"/>
          </a:xfrm>
          <a:prstGeom prst="straightConnector1">
            <a:avLst/>
          </a:prstGeom>
          <a:noFill/>
          <a:ln w="9525" cap="flat" cmpd="sng">
            <a:solidFill>
              <a:schemeClr val="lt1"/>
            </a:solidFill>
            <a:prstDash val="solid"/>
            <a:miter lim="800000"/>
            <a:headEnd type="none" w="sm" len="sm"/>
            <a:tailEnd type="none" w="sm" len="sm"/>
          </a:ln>
        </p:spPr>
      </p:cxnSp>
      <p:pic>
        <p:nvPicPr>
          <p:cNvPr id="438" name="Google Shape;438;p109"/>
          <p:cNvPicPr preferRelativeResize="0"/>
          <p:nvPr/>
        </p:nvPicPr>
        <p:blipFill rotWithShape="1">
          <a:blip r:embed="rId3">
            <a:alphaModFix/>
          </a:blip>
          <a:srcRect/>
          <a:stretch/>
        </p:blipFill>
        <p:spPr>
          <a:xfrm>
            <a:off x="788670" y="6361842"/>
            <a:ext cx="643152" cy="212519"/>
          </a:xfrm>
          <a:prstGeom prst="rect">
            <a:avLst/>
          </a:prstGeom>
          <a:noFill/>
          <a:ln>
            <a:noFill/>
          </a:ln>
        </p:spPr>
      </p:pic>
      <p:sp>
        <p:nvSpPr>
          <p:cNvPr id="439" name="Google Shape;439;p109"/>
          <p:cNvSpPr txBox="1">
            <a:spLocks noGrp="1"/>
          </p:cNvSpPr>
          <p:nvPr>
            <p:ph type="sldNum" idx="12"/>
          </p:nvPr>
        </p:nvSpPr>
        <p:spPr>
          <a:xfrm>
            <a:off x="8610600" y="6282824"/>
            <a:ext cx="2743200" cy="365125"/>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panose="020F0502020204030203" pitchFamily="34" charset="0"/>
                <a:ea typeface="Lato" panose="020F0502020204030203" pitchFamily="34" charset="0"/>
                <a:cs typeface="Lato" panose="020F0502020204030203" pitchFamily="34" charset="0"/>
                <a:sym typeface="Lato"/>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9pPr>
          </a:lstStyle>
          <a:p>
            <a:fld id="{00000000-1234-1234-1234-123412341234}" type="slidenum">
              <a:rPr lang="en-US" smtClean="0"/>
              <a:pPr/>
              <a:t>‹#›</a:t>
            </a:fld>
            <a:endParaRPr lang="en-US" dirty="0"/>
          </a:p>
        </p:txBody>
      </p:sp>
      <p:sp>
        <p:nvSpPr>
          <p:cNvPr id="440" name="Google Shape;440;p109"/>
          <p:cNvSpPr txBox="1">
            <a:spLocks noGrp="1"/>
          </p:cNvSpPr>
          <p:nvPr>
            <p:ph type="title"/>
          </p:nvPr>
        </p:nvSpPr>
        <p:spPr>
          <a:xfrm>
            <a:off x="800100" y="2615992"/>
            <a:ext cx="10553700" cy="1213800"/>
          </a:xfrm>
          <a:prstGeom prst="rect">
            <a:avLst/>
          </a:prstGeom>
          <a:noFill/>
          <a:ln>
            <a:noFill/>
          </a:ln>
        </p:spPr>
        <p:txBody>
          <a:bodyPr spcFirstLastPara="1" wrap="square" lIns="0" tIns="45700" rIns="91425" bIns="45700" anchor="t" anchorCtr="0">
            <a:normAutofit/>
          </a:bodyPr>
          <a:lstStyle>
            <a:lvl1pPr lvl="0" algn="l">
              <a:lnSpc>
                <a:spcPct val="90000"/>
              </a:lnSpc>
              <a:spcBef>
                <a:spcPts val="0"/>
              </a:spcBef>
              <a:spcAft>
                <a:spcPts val="0"/>
              </a:spcAft>
              <a:buClr>
                <a:schemeClr val="lt1"/>
              </a:buClr>
              <a:buSzPts val="3600"/>
              <a:buFont typeface="Lato"/>
              <a:buNone/>
              <a:defRPr b="0" i="0">
                <a:solidFill>
                  <a:schemeClr val="lt1"/>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41" name="Google Shape;441;p109"/>
          <p:cNvSpPr txBox="1">
            <a:spLocks noGrp="1"/>
          </p:cNvSpPr>
          <p:nvPr>
            <p:ph type="title" idx="2"/>
          </p:nvPr>
        </p:nvSpPr>
        <p:spPr>
          <a:xfrm>
            <a:off x="814125" y="1103900"/>
            <a:ext cx="10553700" cy="1421400"/>
          </a:xfrm>
          <a:prstGeom prst="rect">
            <a:avLst/>
          </a:prstGeom>
          <a:noFill/>
          <a:ln>
            <a:noFill/>
          </a:ln>
        </p:spPr>
        <p:txBody>
          <a:bodyPr spcFirstLastPara="1" wrap="square" lIns="0" tIns="45700" rIns="91425" bIns="45700" anchor="b" anchorCtr="0">
            <a:noAutofit/>
          </a:bodyPr>
          <a:lstStyle>
            <a:lvl1pPr lvl="0" algn="l">
              <a:lnSpc>
                <a:spcPct val="90000"/>
              </a:lnSpc>
              <a:spcBef>
                <a:spcPts val="0"/>
              </a:spcBef>
              <a:spcAft>
                <a:spcPts val="0"/>
              </a:spcAft>
              <a:buClr>
                <a:schemeClr val="lt1"/>
              </a:buClr>
              <a:buSzPts val="3600"/>
              <a:buNone/>
              <a:defRPr b="0" i="0">
                <a:solidFill>
                  <a:schemeClr val="lt1"/>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Section Break - Green">
  <p:cSld name="Section Break - Green">
    <p:bg>
      <p:bgPr>
        <a:gradFill>
          <a:gsLst>
            <a:gs pos="0">
              <a:srgbClr val="8AC751"/>
            </a:gs>
            <a:gs pos="50000">
              <a:srgbClr val="59B06D"/>
            </a:gs>
            <a:gs pos="100000">
              <a:srgbClr val="279989"/>
            </a:gs>
          </a:gsLst>
          <a:lin ang="8100000" scaled="0"/>
        </a:gradFill>
        <a:effectLst/>
      </p:bgPr>
    </p:bg>
    <p:spTree>
      <p:nvGrpSpPr>
        <p:cNvPr id="1" name="Shape 442"/>
        <p:cNvGrpSpPr/>
        <p:nvPr/>
      </p:nvGrpSpPr>
      <p:grpSpPr>
        <a:xfrm>
          <a:off x="0" y="0"/>
          <a:ext cx="0" cy="0"/>
          <a:chOff x="0" y="0"/>
          <a:chExt cx="0" cy="0"/>
        </a:xfrm>
      </p:grpSpPr>
      <p:pic>
        <p:nvPicPr>
          <p:cNvPr id="443" name="Google Shape;443;p110"/>
          <p:cNvPicPr preferRelativeResize="0"/>
          <p:nvPr/>
        </p:nvPicPr>
        <p:blipFill rotWithShape="1">
          <a:blip r:embed="rId2">
            <a:alphaModFix/>
          </a:blip>
          <a:srcRect/>
          <a:stretch/>
        </p:blipFill>
        <p:spPr>
          <a:xfrm>
            <a:off x="0" y="0"/>
            <a:ext cx="12192000" cy="6858000"/>
          </a:xfrm>
          <a:prstGeom prst="rect">
            <a:avLst/>
          </a:prstGeom>
          <a:noFill/>
          <a:ln>
            <a:noFill/>
          </a:ln>
        </p:spPr>
      </p:pic>
      <p:cxnSp>
        <p:nvCxnSpPr>
          <p:cNvPr id="444" name="Google Shape;444;p110"/>
          <p:cNvCxnSpPr/>
          <p:nvPr/>
        </p:nvCxnSpPr>
        <p:spPr>
          <a:xfrm>
            <a:off x="800100" y="2522007"/>
            <a:ext cx="10553700" cy="0"/>
          </a:xfrm>
          <a:prstGeom prst="straightConnector1">
            <a:avLst/>
          </a:prstGeom>
          <a:noFill/>
          <a:ln w="9525" cap="flat" cmpd="sng">
            <a:solidFill>
              <a:schemeClr val="lt1"/>
            </a:solidFill>
            <a:prstDash val="solid"/>
            <a:miter lim="800000"/>
            <a:headEnd type="none" w="sm" len="sm"/>
            <a:tailEnd type="none" w="sm" len="sm"/>
          </a:ln>
        </p:spPr>
      </p:cxnSp>
      <p:pic>
        <p:nvPicPr>
          <p:cNvPr id="445" name="Google Shape;445;p110"/>
          <p:cNvPicPr preferRelativeResize="0"/>
          <p:nvPr/>
        </p:nvPicPr>
        <p:blipFill rotWithShape="1">
          <a:blip r:embed="rId3">
            <a:alphaModFix/>
          </a:blip>
          <a:srcRect/>
          <a:stretch/>
        </p:blipFill>
        <p:spPr>
          <a:xfrm>
            <a:off x="788670" y="6361842"/>
            <a:ext cx="643152" cy="212519"/>
          </a:xfrm>
          <a:prstGeom prst="rect">
            <a:avLst/>
          </a:prstGeom>
          <a:noFill/>
          <a:ln>
            <a:noFill/>
          </a:ln>
        </p:spPr>
      </p:pic>
      <p:sp>
        <p:nvSpPr>
          <p:cNvPr id="446" name="Google Shape;446;p110"/>
          <p:cNvSpPr txBox="1">
            <a:spLocks noGrp="1"/>
          </p:cNvSpPr>
          <p:nvPr>
            <p:ph type="sldNum" idx="12"/>
          </p:nvPr>
        </p:nvSpPr>
        <p:spPr>
          <a:xfrm>
            <a:off x="8610600" y="6282824"/>
            <a:ext cx="2743200" cy="365125"/>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panose="020F0502020204030203" pitchFamily="34" charset="0"/>
                <a:ea typeface="Lato" panose="020F0502020204030203" pitchFamily="34" charset="0"/>
                <a:cs typeface="Lato" panose="020F0502020204030203" pitchFamily="34" charset="0"/>
                <a:sym typeface="Lato"/>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Lato"/>
                <a:ea typeface="Lato"/>
                <a:cs typeface="Lato"/>
                <a:sym typeface="Lato"/>
              </a:defRPr>
            </a:lvl9pPr>
          </a:lstStyle>
          <a:p>
            <a:fld id="{00000000-1234-1234-1234-123412341234}" type="slidenum">
              <a:rPr lang="en-US" smtClean="0"/>
              <a:pPr/>
              <a:t>‹#›</a:t>
            </a:fld>
            <a:endParaRPr lang="en-US" dirty="0"/>
          </a:p>
        </p:txBody>
      </p:sp>
      <p:sp>
        <p:nvSpPr>
          <p:cNvPr id="447" name="Google Shape;447;p110"/>
          <p:cNvSpPr txBox="1">
            <a:spLocks noGrp="1"/>
          </p:cNvSpPr>
          <p:nvPr>
            <p:ph type="title"/>
          </p:nvPr>
        </p:nvSpPr>
        <p:spPr>
          <a:xfrm>
            <a:off x="800100" y="2615992"/>
            <a:ext cx="10553700" cy="1213800"/>
          </a:xfrm>
          <a:prstGeom prst="rect">
            <a:avLst/>
          </a:prstGeom>
          <a:noFill/>
          <a:ln>
            <a:noFill/>
          </a:ln>
        </p:spPr>
        <p:txBody>
          <a:bodyPr spcFirstLastPara="1" wrap="square" lIns="0" tIns="45700" rIns="91425" bIns="45700" anchor="t" anchorCtr="0">
            <a:normAutofit/>
          </a:bodyPr>
          <a:lstStyle>
            <a:lvl1pPr lvl="0" algn="l">
              <a:lnSpc>
                <a:spcPct val="90000"/>
              </a:lnSpc>
              <a:spcBef>
                <a:spcPts val="0"/>
              </a:spcBef>
              <a:spcAft>
                <a:spcPts val="0"/>
              </a:spcAft>
              <a:buClr>
                <a:schemeClr val="lt1"/>
              </a:buClr>
              <a:buSzPts val="3600"/>
              <a:buFont typeface="Lato"/>
              <a:buNone/>
              <a:defRPr b="0" i="0">
                <a:solidFill>
                  <a:schemeClr val="lt1"/>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48" name="Google Shape;448;p110"/>
          <p:cNvSpPr txBox="1">
            <a:spLocks noGrp="1"/>
          </p:cNvSpPr>
          <p:nvPr>
            <p:ph type="title" idx="2"/>
          </p:nvPr>
        </p:nvSpPr>
        <p:spPr>
          <a:xfrm>
            <a:off x="814125" y="1103900"/>
            <a:ext cx="10553700" cy="1421400"/>
          </a:xfrm>
          <a:prstGeom prst="rect">
            <a:avLst/>
          </a:prstGeom>
          <a:noFill/>
          <a:ln>
            <a:noFill/>
          </a:ln>
        </p:spPr>
        <p:txBody>
          <a:bodyPr spcFirstLastPara="1" wrap="square" lIns="0" tIns="45700" rIns="91425" bIns="45700" anchor="b" anchorCtr="0">
            <a:noAutofit/>
          </a:bodyPr>
          <a:lstStyle>
            <a:lvl1pPr lvl="0" algn="l">
              <a:lnSpc>
                <a:spcPct val="90000"/>
              </a:lnSpc>
              <a:spcBef>
                <a:spcPts val="0"/>
              </a:spcBef>
              <a:spcAft>
                <a:spcPts val="0"/>
              </a:spcAft>
              <a:buClr>
                <a:schemeClr val="lt1"/>
              </a:buClr>
              <a:buSzPts val="3600"/>
              <a:buNone/>
              <a:defRPr b="0" i="0">
                <a:solidFill>
                  <a:schemeClr val="lt1"/>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Break - White">
  <p:cSld name="Section Break - Printable">
    <p:bg>
      <p:bgPr>
        <a:blipFill>
          <a:blip r:embed="rId2">
            <a:alphaModFix/>
          </a:blip>
          <a:stretch>
            <a:fillRect/>
          </a:stretch>
        </a:blipFill>
        <a:effectLst/>
      </p:bgPr>
    </p:bg>
    <p:spTree>
      <p:nvGrpSpPr>
        <p:cNvPr id="1" name="Shape 449"/>
        <p:cNvGrpSpPr/>
        <p:nvPr/>
      </p:nvGrpSpPr>
      <p:grpSpPr>
        <a:xfrm>
          <a:off x="0" y="0"/>
          <a:ext cx="0" cy="0"/>
          <a:chOff x="0" y="0"/>
          <a:chExt cx="0" cy="0"/>
        </a:xfrm>
      </p:grpSpPr>
      <p:sp>
        <p:nvSpPr>
          <p:cNvPr id="450" name="Google Shape;450;p111"/>
          <p:cNvSpPr txBox="1">
            <a:spLocks noGrp="1"/>
          </p:cNvSpPr>
          <p:nvPr>
            <p:ph type="title"/>
          </p:nvPr>
        </p:nvSpPr>
        <p:spPr>
          <a:xfrm>
            <a:off x="800100" y="2615992"/>
            <a:ext cx="10553700" cy="1213729"/>
          </a:xfrm>
          <a:prstGeom prst="rect">
            <a:avLst/>
          </a:prstGeom>
          <a:noFill/>
          <a:ln>
            <a:noFill/>
          </a:ln>
        </p:spPr>
        <p:txBody>
          <a:bodyPr spcFirstLastPara="1" wrap="square" lIns="0" tIns="45700" rIns="91425" bIns="45700" anchor="t" anchorCtr="0">
            <a:normAutofit/>
          </a:bodyPr>
          <a:lstStyle>
            <a:lvl1pPr lvl="0" algn="l">
              <a:lnSpc>
                <a:spcPct val="90000"/>
              </a:lnSpc>
              <a:spcBef>
                <a:spcPts val="0"/>
              </a:spcBef>
              <a:spcAft>
                <a:spcPts val="0"/>
              </a:spcAft>
              <a:buClr>
                <a:srgbClr val="404040"/>
              </a:buClr>
              <a:buSzPts val="3600"/>
              <a:buFont typeface="Lato"/>
              <a:buNone/>
              <a:defRPr b="0" i="0">
                <a:solidFill>
                  <a:srgbClr val="404040"/>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cxnSp>
        <p:nvCxnSpPr>
          <p:cNvPr id="451" name="Google Shape;451;p111"/>
          <p:cNvCxnSpPr/>
          <p:nvPr/>
        </p:nvCxnSpPr>
        <p:spPr>
          <a:xfrm>
            <a:off x="800100" y="2522007"/>
            <a:ext cx="10553700" cy="0"/>
          </a:xfrm>
          <a:prstGeom prst="straightConnector1">
            <a:avLst/>
          </a:prstGeom>
          <a:noFill/>
          <a:ln w="9525" cap="flat" cmpd="sng">
            <a:solidFill>
              <a:srgbClr val="8C1515"/>
            </a:solidFill>
            <a:prstDash val="solid"/>
            <a:miter lim="800000"/>
            <a:headEnd type="none" w="sm" len="sm"/>
            <a:tailEnd type="none" w="sm" len="sm"/>
          </a:ln>
        </p:spPr>
      </p:cxnSp>
      <p:sp>
        <p:nvSpPr>
          <p:cNvPr id="452" name="Google Shape;452;p111"/>
          <p:cNvSpPr/>
          <p:nvPr/>
        </p:nvSpPr>
        <p:spPr>
          <a:xfrm>
            <a:off x="0" y="-13960"/>
            <a:ext cx="12192000" cy="211532"/>
          </a:xfrm>
          <a:prstGeom prst="rect">
            <a:avLst/>
          </a:prstGeom>
          <a:solidFill>
            <a:srgbClr val="D4D1D1">
              <a:alpha val="2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Lato" panose="020F0502020204030203" pitchFamily="34" charset="0"/>
              <a:ea typeface="Lato" panose="020F0502020204030203" pitchFamily="34" charset="0"/>
              <a:cs typeface="Lato" panose="020F0502020204030203" pitchFamily="34" charset="0"/>
              <a:sym typeface="Calibri"/>
            </a:endParaRPr>
          </a:p>
        </p:txBody>
      </p:sp>
      <p:sp>
        <p:nvSpPr>
          <p:cNvPr id="453" name="Google Shape;453;p111"/>
          <p:cNvSpPr txBox="1">
            <a:spLocks noGrp="1"/>
          </p:cNvSpPr>
          <p:nvPr>
            <p:ph type="sldNum" idx="12"/>
          </p:nvPr>
        </p:nvSpPr>
        <p:spPr>
          <a:xfrm>
            <a:off x="8610600" y="6282824"/>
            <a:ext cx="2743200" cy="365125"/>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panose="020F0502020204030203" pitchFamily="34" charset="0"/>
                <a:ea typeface="Lato" panose="020F0502020204030203" pitchFamily="34" charset="0"/>
                <a:cs typeface="Lato" panose="020F0502020204030203" pitchFamily="34" charset="0"/>
                <a:sym typeface="Lato"/>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9pPr>
          </a:lstStyle>
          <a:p>
            <a:fld id="{00000000-1234-1234-1234-123412341234}" type="slidenum">
              <a:rPr lang="en-US" smtClean="0"/>
              <a:pPr/>
              <a:t>‹#›</a:t>
            </a:fld>
            <a:endParaRPr lang="en-US" dirty="0"/>
          </a:p>
        </p:txBody>
      </p:sp>
      <p:sp>
        <p:nvSpPr>
          <p:cNvPr id="454" name="Google Shape;454;p111"/>
          <p:cNvSpPr txBox="1">
            <a:spLocks noGrp="1"/>
          </p:cNvSpPr>
          <p:nvPr>
            <p:ph type="title" idx="2"/>
          </p:nvPr>
        </p:nvSpPr>
        <p:spPr>
          <a:xfrm>
            <a:off x="814125" y="1103900"/>
            <a:ext cx="10553700" cy="1421400"/>
          </a:xfrm>
          <a:prstGeom prst="rect">
            <a:avLst/>
          </a:prstGeom>
          <a:noFill/>
          <a:ln>
            <a:noFill/>
          </a:ln>
        </p:spPr>
        <p:txBody>
          <a:bodyPr spcFirstLastPara="1" wrap="square" lIns="0" tIns="45700" rIns="91425" bIns="45700" anchor="b" anchorCtr="0">
            <a:noAutofit/>
          </a:bodyPr>
          <a:lstStyle>
            <a:lvl1pPr lvl="0" algn="l">
              <a:lnSpc>
                <a:spcPct val="90000"/>
              </a:lnSpc>
              <a:spcBef>
                <a:spcPts val="0"/>
              </a:spcBef>
              <a:spcAft>
                <a:spcPts val="0"/>
              </a:spcAft>
              <a:buClr>
                <a:srgbClr val="404040"/>
              </a:buClr>
              <a:buSzPts val="3600"/>
              <a:buNone/>
              <a:defRPr b="0" i="0">
                <a:solidFill>
                  <a:srgbClr val="404040"/>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Clr>
                <a:srgbClr val="404040"/>
              </a:buClr>
              <a:buSzPts val="1400"/>
              <a:buNone/>
              <a:defRPr>
                <a:solidFill>
                  <a:srgbClr val="404040"/>
                </a:solidFill>
              </a:defRPr>
            </a:lvl2pPr>
            <a:lvl3pPr lvl="2" algn="l">
              <a:lnSpc>
                <a:spcPct val="100000"/>
              </a:lnSpc>
              <a:spcBef>
                <a:spcPts val="0"/>
              </a:spcBef>
              <a:spcAft>
                <a:spcPts val="0"/>
              </a:spcAft>
              <a:buClr>
                <a:srgbClr val="404040"/>
              </a:buClr>
              <a:buSzPts val="1400"/>
              <a:buNone/>
              <a:defRPr>
                <a:solidFill>
                  <a:srgbClr val="404040"/>
                </a:solidFill>
              </a:defRPr>
            </a:lvl3pPr>
            <a:lvl4pPr lvl="3" algn="l">
              <a:lnSpc>
                <a:spcPct val="100000"/>
              </a:lnSpc>
              <a:spcBef>
                <a:spcPts val="0"/>
              </a:spcBef>
              <a:spcAft>
                <a:spcPts val="0"/>
              </a:spcAft>
              <a:buClr>
                <a:srgbClr val="404040"/>
              </a:buClr>
              <a:buSzPts val="1400"/>
              <a:buNone/>
              <a:defRPr>
                <a:solidFill>
                  <a:srgbClr val="404040"/>
                </a:solidFill>
              </a:defRPr>
            </a:lvl4pPr>
            <a:lvl5pPr lvl="4" algn="l">
              <a:lnSpc>
                <a:spcPct val="100000"/>
              </a:lnSpc>
              <a:spcBef>
                <a:spcPts val="0"/>
              </a:spcBef>
              <a:spcAft>
                <a:spcPts val="0"/>
              </a:spcAft>
              <a:buClr>
                <a:srgbClr val="404040"/>
              </a:buClr>
              <a:buSzPts val="1400"/>
              <a:buNone/>
              <a:defRPr>
                <a:solidFill>
                  <a:srgbClr val="404040"/>
                </a:solidFill>
              </a:defRPr>
            </a:lvl5pPr>
            <a:lvl6pPr lvl="5" algn="l">
              <a:lnSpc>
                <a:spcPct val="100000"/>
              </a:lnSpc>
              <a:spcBef>
                <a:spcPts val="0"/>
              </a:spcBef>
              <a:spcAft>
                <a:spcPts val="0"/>
              </a:spcAft>
              <a:buClr>
                <a:srgbClr val="404040"/>
              </a:buClr>
              <a:buSzPts val="1400"/>
              <a:buNone/>
              <a:defRPr>
                <a:solidFill>
                  <a:srgbClr val="404040"/>
                </a:solidFill>
              </a:defRPr>
            </a:lvl6pPr>
            <a:lvl7pPr lvl="6" algn="l">
              <a:lnSpc>
                <a:spcPct val="100000"/>
              </a:lnSpc>
              <a:spcBef>
                <a:spcPts val="0"/>
              </a:spcBef>
              <a:spcAft>
                <a:spcPts val="0"/>
              </a:spcAft>
              <a:buClr>
                <a:srgbClr val="404040"/>
              </a:buClr>
              <a:buSzPts val="1400"/>
              <a:buNone/>
              <a:defRPr>
                <a:solidFill>
                  <a:srgbClr val="404040"/>
                </a:solidFill>
              </a:defRPr>
            </a:lvl7pPr>
            <a:lvl8pPr lvl="7" algn="l">
              <a:lnSpc>
                <a:spcPct val="100000"/>
              </a:lnSpc>
              <a:spcBef>
                <a:spcPts val="0"/>
              </a:spcBef>
              <a:spcAft>
                <a:spcPts val="0"/>
              </a:spcAft>
              <a:buClr>
                <a:srgbClr val="404040"/>
              </a:buClr>
              <a:buSzPts val="1400"/>
              <a:buNone/>
              <a:defRPr>
                <a:solidFill>
                  <a:srgbClr val="404040"/>
                </a:solidFill>
              </a:defRPr>
            </a:lvl8pPr>
            <a:lvl9pPr lvl="8" algn="l">
              <a:lnSpc>
                <a:spcPct val="100000"/>
              </a:lnSpc>
              <a:spcBef>
                <a:spcPts val="0"/>
              </a:spcBef>
              <a:spcAft>
                <a:spcPts val="0"/>
              </a:spcAft>
              <a:buClr>
                <a:srgbClr val="404040"/>
              </a:buClr>
              <a:buSzPts val="1400"/>
              <a:buNone/>
              <a:defRPr>
                <a:solidFill>
                  <a:srgbClr val="404040"/>
                </a:solidFill>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 Option 3 Layout">
  <p:cSld name="Title Slide - Option 2">
    <p:spTree>
      <p:nvGrpSpPr>
        <p:cNvPr id="1" name="Shape 52"/>
        <p:cNvGrpSpPr/>
        <p:nvPr/>
      </p:nvGrpSpPr>
      <p:grpSpPr>
        <a:xfrm>
          <a:off x="0" y="0"/>
          <a:ext cx="0" cy="0"/>
          <a:chOff x="0" y="0"/>
          <a:chExt cx="0" cy="0"/>
        </a:xfrm>
      </p:grpSpPr>
      <p:pic>
        <p:nvPicPr>
          <p:cNvPr id="53" name="Google Shape;53;p76" descr="A picture containing ocean floor&#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54" name="Google Shape;54;p76"/>
          <p:cNvPicPr preferRelativeResize="0"/>
          <p:nvPr/>
        </p:nvPicPr>
        <p:blipFill rotWithShape="1">
          <a:blip r:embed="rId3">
            <a:alphaModFix/>
          </a:blip>
          <a:srcRect/>
          <a:stretch/>
        </p:blipFill>
        <p:spPr>
          <a:xfrm>
            <a:off x="759786" y="6147835"/>
            <a:ext cx="1734821" cy="331193"/>
          </a:xfrm>
          <a:prstGeom prst="rect">
            <a:avLst/>
          </a:prstGeom>
          <a:noFill/>
          <a:ln>
            <a:noFill/>
          </a:ln>
        </p:spPr>
      </p:pic>
      <p:pic>
        <p:nvPicPr>
          <p:cNvPr id="55" name="Google Shape;55;p76"/>
          <p:cNvPicPr preferRelativeResize="0"/>
          <p:nvPr/>
        </p:nvPicPr>
        <p:blipFill rotWithShape="1">
          <a:blip r:embed="rId4">
            <a:alphaModFix/>
          </a:blip>
          <a:srcRect/>
          <a:stretch/>
        </p:blipFill>
        <p:spPr>
          <a:xfrm>
            <a:off x="9346869" y="6156021"/>
            <a:ext cx="2022942" cy="337157"/>
          </a:xfrm>
          <a:prstGeom prst="rect">
            <a:avLst/>
          </a:prstGeom>
          <a:noFill/>
          <a:ln>
            <a:noFill/>
          </a:ln>
        </p:spPr>
      </p:pic>
      <p:cxnSp>
        <p:nvCxnSpPr>
          <p:cNvPr id="56" name="Google Shape;56;p76"/>
          <p:cNvCxnSpPr/>
          <p:nvPr/>
        </p:nvCxnSpPr>
        <p:spPr>
          <a:xfrm>
            <a:off x="800100" y="3762332"/>
            <a:ext cx="10553700" cy="0"/>
          </a:xfrm>
          <a:prstGeom prst="straightConnector1">
            <a:avLst/>
          </a:prstGeom>
          <a:noFill/>
          <a:ln w="9525" cap="flat" cmpd="sng">
            <a:solidFill>
              <a:schemeClr val="lt1"/>
            </a:solidFill>
            <a:prstDash val="solid"/>
            <a:miter lim="800000"/>
            <a:headEnd type="none" w="sm" len="sm"/>
            <a:tailEnd type="none" w="sm" len="sm"/>
          </a:ln>
        </p:spPr>
      </p:cxnSp>
      <p:sp>
        <p:nvSpPr>
          <p:cNvPr id="57" name="Google Shape;57;p76"/>
          <p:cNvSpPr txBox="1">
            <a:spLocks noGrp="1"/>
          </p:cNvSpPr>
          <p:nvPr>
            <p:ph type="title"/>
          </p:nvPr>
        </p:nvSpPr>
        <p:spPr>
          <a:xfrm>
            <a:off x="772725" y="501500"/>
            <a:ext cx="10553700" cy="2111100"/>
          </a:xfrm>
          <a:prstGeom prst="rect">
            <a:avLst/>
          </a:prstGeom>
          <a:noFill/>
          <a:ln>
            <a:noFill/>
          </a:ln>
        </p:spPr>
        <p:txBody>
          <a:bodyPr spcFirstLastPara="1" wrap="square" lIns="0" tIns="45700" rIns="91425" bIns="45700" anchor="b" anchorCtr="0">
            <a:noAutofit/>
          </a:bodyPr>
          <a:lstStyle>
            <a:lvl1pPr lvl="0" algn="l">
              <a:lnSpc>
                <a:spcPct val="90000"/>
              </a:lnSpc>
              <a:spcBef>
                <a:spcPts val="0"/>
              </a:spcBef>
              <a:spcAft>
                <a:spcPts val="0"/>
              </a:spcAft>
              <a:buClr>
                <a:schemeClr val="lt1"/>
              </a:buClr>
              <a:buSzPts val="4800"/>
              <a:buNone/>
              <a:defRPr b="0" i="0">
                <a:solidFill>
                  <a:schemeClr val="lt1"/>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8" name="Google Shape;58;p76"/>
          <p:cNvSpPr txBox="1">
            <a:spLocks noGrp="1"/>
          </p:cNvSpPr>
          <p:nvPr>
            <p:ph type="subTitle" idx="1"/>
          </p:nvPr>
        </p:nvSpPr>
        <p:spPr>
          <a:xfrm>
            <a:off x="779950" y="2814950"/>
            <a:ext cx="10553700" cy="724500"/>
          </a:xfrm>
          <a:prstGeom prst="rect">
            <a:avLst/>
          </a:prstGeom>
          <a:noFill/>
          <a:ln>
            <a:noFill/>
          </a:ln>
        </p:spPr>
        <p:txBody>
          <a:bodyPr spcFirstLastPara="1" wrap="square" lIns="0" tIns="45700" rIns="91425" bIns="45700" anchor="ctr" anchorCtr="0">
            <a:noAutofit/>
          </a:bodyPr>
          <a:lstStyle>
            <a:lvl1pPr lvl="0" algn="l">
              <a:lnSpc>
                <a:spcPct val="100000"/>
              </a:lnSpc>
              <a:spcBef>
                <a:spcPts val="500"/>
              </a:spcBef>
              <a:spcAft>
                <a:spcPts val="0"/>
              </a:spcAft>
              <a:buClr>
                <a:schemeClr val="lt1"/>
              </a:buClr>
              <a:buSzPts val="2800"/>
              <a:buNone/>
              <a:defRPr sz="2800" b="0" i="0">
                <a:solidFill>
                  <a:schemeClr val="lt1"/>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500"/>
              </a:spcBef>
              <a:spcAft>
                <a:spcPts val="0"/>
              </a:spcAft>
              <a:buSzPts val="1792"/>
              <a:buNone/>
              <a:defRPr/>
            </a:lvl2pPr>
            <a:lvl3pPr lvl="2" algn="l">
              <a:lnSpc>
                <a:spcPct val="100000"/>
              </a:lnSpc>
              <a:spcBef>
                <a:spcPts val="500"/>
              </a:spcBef>
              <a:spcAft>
                <a:spcPts val="0"/>
              </a:spcAft>
              <a:buSzPts val="1760"/>
              <a:buNone/>
              <a:defRPr/>
            </a:lvl3pPr>
            <a:lvl4pPr lvl="3" algn="l">
              <a:lnSpc>
                <a:spcPct val="100000"/>
              </a:lnSpc>
              <a:spcBef>
                <a:spcPts val="500"/>
              </a:spcBef>
              <a:spcAft>
                <a:spcPts val="0"/>
              </a:spcAft>
              <a:buSzPts val="1568"/>
              <a:buNone/>
              <a:defRPr/>
            </a:lvl4pPr>
            <a:lvl5pPr lvl="4" algn="l">
              <a:lnSpc>
                <a:spcPct val="100000"/>
              </a:lnSpc>
              <a:spcBef>
                <a:spcPts val="500"/>
              </a:spcBef>
              <a:spcAft>
                <a:spcPts val="0"/>
              </a:spcAft>
              <a:buSzPts val="1568"/>
              <a:buNone/>
              <a:defRPr/>
            </a:lvl5pPr>
            <a:lvl6pPr lvl="5" algn="l">
              <a:lnSpc>
                <a:spcPct val="90000"/>
              </a:lnSpc>
              <a:spcBef>
                <a:spcPts val="500"/>
              </a:spcBef>
              <a:spcAft>
                <a:spcPts val="0"/>
              </a:spcAft>
              <a:buSzPts val="1800"/>
              <a:buNone/>
              <a:defRPr/>
            </a:lvl6pPr>
            <a:lvl7pPr lvl="6" algn="l">
              <a:lnSpc>
                <a:spcPct val="90000"/>
              </a:lnSpc>
              <a:spcBef>
                <a:spcPts val="500"/>
              </a:spcBef>
              <a:spcAft>
                <a:spcPts val="0"/>
              </a:spcAft>
              <a:buSzPts val="1800"/>
              <a:buNone/>
              <a:defRPr/>
            </a:lvl7pPr>
            <a:lvl8pPr lvl="7" algn="l">
              <a:lnSpc>
                <a:spcPct val="90000"/>
              </a:lnSpc>
              <a:spcBef>
                <a:spcPts val="500"/>
              </a:spcBef>
              <a:spcAft>
                <a:spcPts val="0"/>
              </a:spcAft>
              <a:buSzPts val="1800"/>
              <a:buNone/>
              <a:defRPr/>
            </a:lvl8pPr>
            <a:lvl9pPr lvl="8" algn="l">
              <a:lnSpc>
                <a:spcPct val="90000"/>
              </a:lnSpc>
              <a:spcBef>
                <a:spcPts val="500"/>
              </a:spcBef>
              <a:spcAft>
                <a:spcPts val="0"/>
              </a:spcAft>
              <a:buSzPts val="1800"/>
              <a:buNone/>
              <a:defRPr/>
            </a:lvl9pPr>
          </a:lstStyle>
          <a:p>
            <a:endParaRPr dirty="0"/>
          </a:p>
        </p:txBody>
      </p:sp>
      <p:sp>
        <p:nvSpPr>
          <p:cNvPr id="59" name="Google Shape;59;p76"/>
          <p:cNvSpPr txBox="1">
            <a:spLocks noGrp="1"/>
          </p:cNvSpPr>
          <p:nvPr>
            <p:ph type="subTitle" idx="2"/>
          </p:nvPr>
        </p:nvSpPr>
        <p:spPr>
          <a:xfrm>
            <a:off x="814125" y="3985200"/>
            <a:ext cx="5202300" cy="400200"/>
          </a:xfrm>
          <a:prstGeom prst="rect">
            <a:avLst/>
          </a:prstGeom>
          <a:noFill/>
          <a:ln>
            <a:noFill/>
          </a:ln>
        </p:spPr>
        <p:txBody>
          <a:bodyPr spcFirstLastPara="1" wrap="square" lIns="0" tIns="45700" rIns="91425" bIns="45700" anchor="t" anchorCtr="0">
            <a:noAutofit/>
          </a:bodyPr>
          <a:lstStyle>
            <a:lvl1pPr lvl="0" algn="l">
              <a:lnSpc>
                <a:spcPct val="100000"/>
              </a:lnSpc>
              <a:spcBef>
                <a:spcPts val="500"/>
              </a:spcBef>
              <a:spcAft>
                <a:spcPts val="0"/>
              </a:spcAft>
              <a:buClr>
                <a:schemeClr val="lt1"/>
              </a:buClr>
              <a:buSzPts val="2000"/>
              <a:buNone/>
              <a:defRPr sz="2000" b="0" i="0">
                <a:solidFill>
                  <a:schemeClr val="lt1"/>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500"/>
              </a:spcBef>
              <a:spcAft>
                <a:spcPts val="0"/>
              </a:spcAft>
              <a:buSzPts val="1792"/>
              <a:buNone/>
              <a:defRPr/>
            </a:lvl2pPr>
            <a:lvl3pPr lvl="2" algn="l">
              <a:lnSpc>
                <a:spcPct val="100000"/>
              </a:lnSpc>
              <a:spcBef>
                <a:spcPts val="500"/>
              </a:spcBef>
              <a:spcAft>
                <a:spcPts val="0"/>
              </a:spcAft>
              <a:buSzPts val="1760"/>
              <a:buNone/>
              <a:defRPr/>
            </a:lvl3pPr>
            <a:lvl4pPr lvl="3" algn="l">
              <a:lnSpc>
                <a:spcPct val="100000"/>
              </a:lnSpc>
              <a:spcBef>
                <a:spcPts val="500"/>
              </a:spcBef>
              <a:spcAft>
                <a:spcPts val="0"/>
              </a:spcAft>
              <a:buSzPts val="1568"/>
              <a:buNone/>
              <a:defRPr/>
            </a:lvl4pPr>
            <a:lvl5pPr lvl="4" algn="l">
              <a:lnSpc>
                <a:spcPct val="100000"/>
              </a:lnSpc>
              <a:spcBef>
                <a:spcPts val="500"/>
              </a:spcBef>
              <a:spcAft>
                <a:spcPts val="0"/>
              </a:spcAft>
              <a:buSzPts val="1568"/>
              <a:buNone/>
              <a:defRPr/>
            </a:lvl5pPr>
            <a:lvl6pPr lvl="5" algn="l">
              <a:lnSpc>
                <a:spcPct val="90000"/>
              </a:lnSpc>
              <a:spcBef>
                <a:spcPts val="500"/>
              </a:spcBef>
              <a:spcAft>
                <a:spcPts val="0"/>
              </a:spcAft>
              <a:buSzPts val="1800"/>
              <a:buNone/>
              <a:defRPr/>
            </a:lvl6pPr>
            <a:lvl7pPr lvl="6" algn="l">
              <a:lnSpc>
                <a:spcPct val="90000"/>
              </a:lnSpc>
              <a:spcBef>
                <a:spcPts val="500"/>
              </a:spcBef>
              <a:spcAft>
                <a:spcPts val="0"/>
              </a:spcAft>
              <a:buSzPts val="1800"/>
              <a:buNone/>
              <a:defRPr/>
            </a:lvl7pPr>
            <a:lvl8pPr lvl="7" algn="l">
              <a:lnSpc>
                <a:spcPct val="90000"/>
              </a:lnSpc>
              <a:spcBef>
                <a:spcPts val="500"/>
              </a:spcBef>
              <a:spcAft>
                <a:spcPts val="0"/>
              </a:spcAft>
              <a:buSzPts val="1800"/>
              <a:buNone/>
              <a:defRPr/>
            </a:lvl8pPr>
            <a:lvl9pPr lvl="8" algn="l">
              <a:lnSpc>
                <a:spcPct val="90000"/>
              </a:lnSpc>
              <a:spcBef>
                <a:spcPts val="500"/>
              </a:spcBef>
              <a:spcAft>
                <a:spcPts val="0"/>
              </a:spcAft>
              <a:buSzPts val="1800"/>
              <a:buNone/>
              <a:defRPr/>
            </a:lvl9pPr>
          </a:lstStyle>
          <a:p>
            <a:endParaRPr dirty="0"/>
          </a:p>
        </p:txBody>
      </p:sp>
      <p:sp>
        <p:nvSpPr>
          <p:cNvPr id="60" name="Google Shape;60;p76"/>
          <p:cNvSpPr txBox="1">
            <a:spLocks noGrp="1"/>
          </p:cNvSpPr>
          <p:nvPr>
            <p:ph type="subTitle" idx="3"/>
          </p:nvPr>
        </p:nvSpPr>
        <p:spPr>
          <a:xfrm>
            <a:off x="814125" y="4364975"/>
            <a:ext cx="5202300" cy="400200"/>
          </a:xfrm>
          <a:prstGeom prst="rect">
            <a:avLst/>
          </a:prstGeom>
          <a:noFill/>
          <a:ln>
            <a:noFill/>
          </a:ln>
        </p:spPr>
        <p:txBody>
          <a:bodyPr spcFirstLastPara="1" wrap="square" lIns="0" tIns="45700" rIns="91425" bIns="45700" anchor="t" anchorCtr="0">
            <a:noAutofit/>
          </a:bodyPr>
          <a:lstStyle>
            <a:lvl1pPr lvl="0" algn="l">
              <a:lnSpc>
                <a:spcPct val="100000"/>
              </a:lnSpc>
              <a:spcBef>
                <a:spcPts val="500"/>
              </a:spcBef>
              <a:spcAft>
                <a:spcPts val="0"/>
              </a:spcAft>
              <a:buClr>
                <a:schemeClr val="lt1"/>
              </a:buClr>
              <a:buSzPts val="2000"/>
              <a:buNone/>
              <a:defRPr sz="2000" b="0" i="0">
                <a:solidFill>
                  <a:schemeClr val="lt1"/>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500"/>
              </a:spcBef>
              <a:spcAft>
                <a:spcPts val="0"/>
              </a:spcAft>
              <a:buSzPts val="1792"/>
              <a:buNone/>
              <a:defRPr/>
            </a:lvl2pPr>
            <a:lvl3pPr lvl="2" algn="l">
              <a:lnSpc>
                <a:spcPct val="100000"/>
              </a:lnSpc>
              <a:spcBef>
                <a:spcPts val="500"/>
              </a:spcBef>
              <a:spcAft>
                <a:spcPts val="0"/>
              </a:spcAft>
              <a:buSzPts val="1760"/>
              <a:buNone/>
              <a:defRPr/>
            </a:lvl3pPr>
            <a:lvl4pPr lvl="3" algn="l">
              <a:lnSpc>
                <a:spcPct val="100000"/>
              </a:lnSpc>
              <a:spcBef>
                <a:spcPts val="500"/>
              </a:spcBef>
              <a:spcAft>
                <a:spcPts val="0"/>
              </a:spcAft>
              <a:buSzPts val="1568"/>
              <a:buNone/>
              <a:defRPr/>
            </a:lvl4pPr>
            <a:lvl5pPr lvl="4" algn="l">
              <a:lnSpc>
                <a:spcPct val="100000"/>
              </a:lnSpc>
              <a:spcBef>
                <a:spcPts val="500"/>
              </a:spcBef>
              <a:spcAft>
                <a:spcPts val="0"/>
              </a:spcAft>
              <a:buSzPts val="1568"/>
              <a:buNone/>
              <a:defRPr/>
            </a:lvl5pPr>
            <a:lvl6pPr lvl="5" algn="l">
              <a:lnSpc>
                <a:spcPct val="90000"/>
              </a:lnSpc>
              <a:spcBef>
                <a:spcPts val="500"/>
              </a:spcBef>
              <a:spcAft>
                <a:spcPts val="0"/>
              </a:spcAft>
              <a:buSzPts val="1800"/>
              <a:buNone/>
              <a:defRPr/>
            </a:lvl6pPr>
            <a:lvl7pPr lvl="6" algn="l">
              <a:lnSpc>
                <a:spcPct val="90000"/>
              </a:lnSpc>
              <a:spcBef>
                <a:spcPts val="500"/>
              </a:spcBef>
              <a:spcAft>
                <a:spcPts val="0"/>
              </a:spcAft>
              <a:buSzPts val="1800"/>
              <a:buNone/>
              <a:defRPr/>
            </a:lvl7pPr>
            <a:lvl8pPr lvl="7" algn="l">
              <a:lnSpc>
                <a:spcPct val="90000"/>
              </a:lnSpc>
              <a:spcBef>
                <a:spcPts val="500"/>
              </a:spcBef>
              <a:spcAft>
                <a:spcPts val="0"/>
              </a:spcAft>
              <a:buSzPts val="1800"/>
              <a:buNone/>
              <a:defRPr/>
            </a:lvl8pPr>
            <a:lvl9pPr lvl="8" algn="l">
              <a:lnSpc>
                <a:spcPct val="90000"/>
              </a:lnSpc>
              <a:spcBef>
                <a:spcPts val="500"/>
              </a:spcBef>
              <a:spcAft>
                <a:spcPts val="0"/>
              </a:spcAft>
              <a:buSzPts val="1800"/>
              <a:buNone/>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 Option 3 Layout">
  <p:cSld name="CUSTOM">
    <p:spTree>
      <p:nvGrpSpPr>
        <p:cNvPr id="1" name="Shape 61"/>
        <p:cNvGrpSpPr/>
        <p:nvPr/>
      </p:nvGrpSpPr>
      <p:grpSpPr>
        <a:xfrm>
          <a:off x="0" y="0"/>
          <a:ext cx="0" cy="0"/>
          <a:chOff x="0" y="0"/>
          <a:chExt cx="0" cy="0"/>
        </a:xfrm>
      </p:grpSpPr>
      <p:sp>
        <p:nvSpPr>
          <p:cNvPr id="62" name="Google Shape;62;p77"/>
          <p:cNvSpPr txBox="1">
            <a:spLocks noGrp="1"/>
          </p:cNvSpPr>
          <p:nvPr>
            <p:ph type="title"/>
          </p:nvPr>
        </p:nvSpPr>
        <p:spPr>
          <a:xfrm>
            <a:off x="772725" y="501500"/>
            <a:ext cx="10553700" cy="2111100"/>
          </a:xfrm>
          <a:prstGeom prst="rect">
            <a:avLst/>
          </a:prstGeom>
          <a:noFill/>
          <a:ln>
            <a:noFill/>
          </a:ln>
        </p:spPr>
        <p:txBody>
          <a:bodyPr spcFirstLastPara="1" wrap="square" lIns="0" tIns="45700" rIns="91425" bIns="45700" anchor="b" anchorCtr="0">
            <a:noAutofit/>
          </a:bodyPr>
          <a:lstStyle>
            <a:lvl1pPr lvl="0" algn="l">
              <a:lnSpc>
                <a:spcPct val="90000"/>
              </a:lnSpc>
              <a:spcBef>
                <a:spcPts val="0"/>
              </a:spcBef>
              <a:spcAft>
                <a:spcPts val="0"/>
              </a:spcAft>
              <a:buClr>
                <a:schemeClr val="lt1"/>
              </a:buClr>
              <a:buSzPts val="4800"/>
              <a:buNone/>
              <a:defRPr b="0" i="0">
                <a:solidFill>
                  <a:schemeClr val="lt1"/>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3" name="Google Shape;63;p77"/>
          <p:cNvSpPr txBox="1">
            <a:spLocks noGrp="1"/>
          </p:cNvSpPr>
          <p:nvPr>
            <p:ph type="subTitle" idx="1"/>
          </p:nvPr>
        </p:nvSpPr>
        <p:spPr>
          <a:xfrm>
            <a:off x="779950" y="2814950"/>
            <a:ext cx="10553700" cy="724500"/>
          </a:xfrm>
          <a:prstGeom prst="rect">
            <a:avLst/>
          </a:prstGeom>
          <a:noFill/>
          <a:ln>
            <a:noFill/>
          </a:ln>
        </p:spPr>
        <p:txBody>
          <a:bodyPr spcFirstLastPara="1" wrap="square" lIns="0" tIns="45700" rIns="91425" bIns="45700" anchor="ctr" anchorCtr="0">
            <a:noAutofit/>
          </a:bodyPr>
          <a:lstStyle>
            <a:lvl1pPr lvl="0" algn="l">
              <a:lnSpc>
                <a:spcPct val="100000"/>
              </a:lnSpc>
              <a:spcBef>
                <a:spcPts val="500"/>
              </a:spcBef>
              <a:spcAft>
                <a:spcPts val="0"/>
              </a:spcAft>
              <a:buClr>
                <a:schemeClr val="lt1"/>
              </a:buClr>
              <a:buSzPts val="2800"/>
              <a:buNone/>
              <a:defRPr sz="2800" b="0" i="0">
                <a:solidFill>
                  <a:schemeClr val="lt1"/>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500"/>
              </a:spcBef>
              <a:spcAft>
                <a:spcPts val="0"/>
              </a:spcAft>
              <a:buSzPts val="1792"/>
              <a:buNone/>
              <a:defRPr/>
            </a:lvl2pPr>
            <a:lvl3pPr lvl="2" algn="l">
              <a:lnSpc>
                <a:spcPct val="100000"/>
              </a:lnSpc>
              <a:spcBef>
                <a:spcPts val="500"/>
              </a:spcBef>
              <a:spcAft>
                <a:spcPts val="0"/>
              </a:spcAft>
              <a:buSzPts val="1760"/>
              <a:buNone/>
              <a:defRPr/>
            </a:lvl3pPr>
            <a:lvl4pPr lvl="3" algn="l">
              <a:lnSpc>
                <a:spcPct val="100000"/>
              </a:lnSpc>
              <a:spcBef>
                <a:spcPts val="500"/>
              </a:spcBef>
              <a:spcAft>
                <a:spcPts val="0"/>
              </a:spcAft>
              <a:buSzPts val="1568"/>
              <a:buNone/>
              <a:defRPr/>
            </a:lvl4pPr>
            <a:lvl5pPr lvl="4" algn="l">
              <a:lnSpc>
                <a:spcPct val="100000"/>
              </a:lnSpc>
              <a:spcBef>
                <a:spcPts val="500"/>
              </a:spcBef>
              <a:spcAft>
                <a:spcPts val="0"/>
              </a:spcAft>
              <a:buSzPts val="1568"/>
              <a:buNone/>
              <a:defRPr/>
            </a:lvl5pPr>
            <a:lvl6pPr lvl="5" algn="l">
              <a:lnSpc>
                <a:spcPct val="90000"/>
              </a:lnSpc>
              <a:spcBef>
                <a:spcPts val="500"/>
              </a:spcBef>
              <a:spcAft>
                <a:spcPts val="0"/>
              </a:spcAft>
              <a:buSzPts val="1800"/>
              <a:buNone/>
              <a:defRPr/>
            </a:lvl6pPr>
            <a:lvl7pPr lvl="6" algn="l">
              <a:lnSpc>
                <a:spcPct val="90000"/>
              </a:lnSpc>
              <a:spcBef>
                <a:spcPts val="500"/>
              </a:spcBef>
              <a:spcAft>
                <a:spcPts val="0"/>
              </a:spcAft>
              <a:buSzPts val="1800"/>
              <a:buNone/>
              <a:defRPr/>
            </a:lvl7pPr>
            <a:lvl8pPr lvl="7" algn="l">
              <a:lnSpc>
                <a:spcPct val="90000"/>
              </a:lnSpc>
              <a:spcBef>
                <a:spcPts val="500"/>
              </a:spcBef>
              <a:spcAft>
                <a:spcPts val="0"/>
              </a:spcAft>
              <a:buSzPts val="1800"/>
              <a:buNone/>
              <a:defRPr/>
            </a:lvl8pPr>
            <a:lvl9pPr lvl="8" algn="l">
              <a:lnSpc>
                <a:spcPct val="90000"/>
              </a:lnSpc>
              <a:spcBef>
                <a:spcPts val="500"/>
              </a:spcBef>
              <a:spcAft>
                <a:spcPts val="0"/>
              </a:spcAft>
              <a:buSzPts val="1800"/>
              <a:buNone/>
              <a:defRPr/>
            </a:lvl9pPr>
          </a:lstStyle>
          <a:p>
            <a:endParaRPr dirty="0"/>
          </a:p>
        </p:txBody>
      </p:sp>
      <p:sp>
        <p:nvSpPr>
          <p:cNvPr id="64" name="Google Shape;64;p77"/>
          <p:cNvSpPr txBox="1">
            <a:spLocks noGrp="1"/>
          </p:cNvSpPr>
          <p:nvPr>
            <p:ph type="subTitle" idx="2"/>
          </p:nvPr>
        </p:nvSpPr>
        <p:spPr>
          <a:xfrm>
            <a:off x="814125" y="3985200"/>
            <a:ext cx="5202300" cy="400200"/>
          </a:xfrm>
          <a:prstGeom prst="rect">
            <a:avLst/>
          </a:prstGeom>
          <a:noFill/>
          <a:ln>
            <a:noFill/>
          </a:ln>
        </p:spPr>
        <p:txBody>
          <a:bodyPr spcFirstLastPara="1" wrap="square" lIns="0" tIns="45700" rIns="91425" bIns="45700" anchor="t" anchorCtr="0">
            <a:noAutofit/>
          </a:bodyPr>
          <a:lstStyle>
            <a:lvl1pPr lvl="0" algn="l">
              <a:lnSpc>
                <a:spcPct val="100000"/>
              </a:lnSpc>
              <a:spcBef>
                <a:spcPts val="500"/>
              </a:spcBef>
              <a:spcAft>
                <a:spcPts val="0"/>
              </a:spcAft>
              <a:buClr>
                <a:schemeClr val="lt1"/>
              </a:buClr>
              <a:buSzPts val="2000"/>
              <a:buNone/>
              <a:defRPr sz="2000" b="0" i="0">
                <a:solidFill>
                  <a:schemeClr val="lt1"/>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500"/>
              </a:spcBef>
              <a:spcAft>
                <a:spcPts val="0"/>
              </a:spcAft>
              <a:buSzPts val="1792"/>
              <a:buNone/>
              <a:defRPr/>
            </a:lvl2pPr>
            <a:lvl3pPr lvl="2" algn="l">
              <a:lnSpc>
                <a:spcPct val="100000"/>
              </a:lnSpc>
              <a:spcBef>
                <a:spcPts val="500"/>
              </a:spcBef>
              <a:spcAft>
                <a:spcPts val="0"/>
              </a:spcAft>
              <a:buSzPts val="1760"/>
              <a:buNone/>
              <a:defRPr/>
            </a:lvl3pPr>
            <a:lvl4pPr lvl="3" algn="l">
              <a:lnSpc>
                <a:spcPct val="100000"/>
              </a:lnSpc>
              <a:spcBef>
                <a:spcPts val="500"/>
              </a:spcBef>
              <a:spcAft>
                <a:spcPts val="0"/>
              </a:spcAft>
              <a:buSzPts val="1568"/>
              <a:buNone/>
              <a:defRPr/>
            </a:lvl4pPr>
            <a:lvl5pPr lvl="4" algn="l">
              <a:lnSpc>
                <a:spcPct val="100000"/>
              </a:lnSpc>
              <a:spcBef>
                <a:spcPts val="500"/>
              </a:spcBef>
              <a:spcAft>
                <a:spcPts val="0"/>
              </a:spcAft>
              <a:buSzPts val="1568"/>
              <a:buNone/>
              <a:defRPr/>
            </a:lvl5pPr>
            <a:lvl6pPr lvl="5" algn="l">
              <a:lnSpc>
                <a:spcPct val="90000"/>
              </a:lnSpc>
              <a:spcBef>
                <a:spcPts val="500"/>
              </a:spcBef>
              <a:spcAft>
                <a:spcPts val="0"/>
              </a:spcAft>
              <a:buSzPts val="1800"/>
              <a:buNone/>
              <a:defRPr/>
            </a:lvl6pPr>
            <a:lvl7pPr lvl="6" algn="l">
              <a:lnSpc>
                <a:spcPct val="90000"/>
              </a:lnSpc>
              <a:spcBef>
                <a:spcPts val="500"/>
              </a:spcBef>
              <a:spcAft>
                <a:spcPts val="0"/>
              </a:spcAft>
              <a:buSzPts val="1800"/>
              <a:buNone/>
              <a:defRPr/>
            </a:lvl7pPr>
            <a:lvl8pPr lvl="7" algn="l">
              <a:lnSpc>
                <a:spcPct val="90000"/>
              </a:lnSpc>
              <a:spcBef>
                <a:spcPts val="500"/>
              </a:spcBef>
              <a:spcAft>
                <a:spcPts val="0"/>
              </a:spcAft>
              <a:buSzPts val="1800"/>
              <a:buNone/>
              <a:defRPr/>
            </a:lvl8pPr>
            <a:lvl9pPr lvl="8" algn="l">
              <a:lnSpc>
                <a:spcPct val="90000"/>
              </a:lnSpc>
              <a:spcBef>
                <a:spcPts val="500"/>
              </a:spcBef>
              <a:spcAft>
                <a:spcPts val="0"/>
              </a:spcAft>
              <a:buSzPts val="1800"/>
              <a:buNone/>
              <a:defRPr/>
            </a:lvl9pPr>
          </a:lstStyle>
          <a:p>
            <a:endParaRPr dirty="0"/>
          </a:p>
        </p:txBody>
      </p:sp>
      <p:sp>
        <p:nvSpPr>
          <p:cNvPr id="65" name="Google Shape;65;p77"/>
          <p:cNvSpPr txBox="1">
            <a:spLocks noGrp="1"/>
          </p:cNvSpPr>
          <p:nvPr>
            <p:ph type="subTitle" idx="3"/>
          </p:nvPr>
        </p:nvSpPr>
        <p:spPr>
          <a:xfrm>
            <a:off x="814125" y="4364975"/>
            <a:ext cx="5202300" cy="400200"/>
          </a:xfrm>
          <a:prstGeom prst="rect">
            <a:avLst/>
          </a:prstGeom>
          <a:noFill/>
          <a:ln>
            <a:noFill/>
          </a:ln>
        </p:spPr>
        <p:txBody>
          <a:bodyPr spcFirstLastPara="1" wrap="square" lIns="0" tIns="45700" rIns="91425" bIns="45700" anchor="t" anchorCtr="0">
            <a:noAutofit/>
          </a:bodyPr>
          <a:lstStyle>
            <a:lvl1pPr lvl="0" algn="l">
              <a:lnSpc>
                <a:spcPct val="100000"/>
              </a:lnSpc>
              <a:spcBef>
                <a:spcPts val="500"/>
              </a:spcBef>
              <a:spcAft>
                <a:spcPts val="0"/>
              </a:spcAft>
              <a:buClr>
                <a:schemeClr val="lt1"/>
              </a:buClr>
              <a:buSzPts val="2000"/>
              <a:buNone/>
              <a:defRPr sz="2000" b="0" i="0">
                <a:solidFill>
                  <a:schemeClr val="lt1"/>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500"/>
              </a:spcBef>
              <a:spcAft>
                <a:spcPts val="0"/>
              </a:spcAft>
              <a:buSzPts val="1792"/>
              <a:buNone/>
              <a:defRPr/>
            </a:lvl2pPr>
            <a:lvl3pPr lvl="2" algn="l">
              <a:lnSpc>
                <a:spcPct val="100000"/>
              </a:lnSpc>
              <a:spcBef>
                <a:spcPts val="500"/>
              </a:spcBef>
              <a:spcAft>
                <a:spcPts val="0"/>
              </a:spcAft>
              <a:buSzPts val="1760"/>
              <a:buNone/>
              <a:defRPr/>
            </a:lvl3pPr>
            <a:lvl4pPr lvl="3" algn="l">
              <a:lnSpc>
                <a:spcPct val="100000"/>
              </a:lnSpc>
              <a:spcBef>
                <a:spcPts val="500"/>
              </a:spcBef>
              <a:spcAft>
                <a:spcPts val="0"/>
              </a:spcAft>
              <a:buSzPts val="1568"/>
              <a:buNone/>
              <a:defRPr/>
            </a:lvl4pPr>
            <a:lvl5pPr lvl="4" algn="l">
              <a:lnSpc>
                <a:spcPct val="100000"/>
              </a:lnSpc>
              <a:spcBef>
                <a:spcPts val="500"/>
              </a:spcBef>
              <a:spcAft>
                <a:spcPts val="0"/>
              </a:spcAft>
              <a:buSzPts val="1568"/>
              <a:buNone/>
              <a:defRPr/>
            </a:lvl5pPr>
            <a:lvl6pPr lvl="5" algn="l">
              <a:lnSpc>
                <a:spcPct val="90000"/>
              </a:lnSpc>
              <a:spcBef>
                <a:spcPts val="500"/>
              </a:spcBef>
              <a:spcAft>
                <a:spcPts val="0"/>
              </a:spcAft>
              <a:buSzPts val="1800"/>
              <a:buNone/>
              <a:defRPr/>
            </a:lvl6pPr>
            <a:lvl7pPr lvl="6" algn="l">
              <a:lnSpc>
                <a:spcPct val="90000"/>
              </a:lnSpc>
              <a:spcBef>
                <a:spcPts val="500"/>
              </a:spcBef>
              <a:spcAft>
                <a:spcPts val="0"/>
              </a:spcAft>
              <a:buSzPts val="1800"/>
              <a:buNone/>
              <a:defRPr/>
            </a:lvl7pPr>
            <a:lvl8pPr lvl="7" algn="l">
              <a:lnSpc>
                <a:spcPct val="90000"/>
              </a:lnSpc>
              <a:spcBef>
                <a:spcPts val="500"/>
              </a:spcBef>
              <a:spcAft>
                <a:spcPts val="0"/>
              </a:spcAft>
              <a:buSzPts val="1800"/>
              <a:buNone/>
              <a:defRPr/>
            </a:lvl8pPr>
            <a:lvl9pPr lvl="8" algn="l">
              <a:lnSpc>
                <a:spcPct val="90000"/>
              </a:lnSpc>
              <a:spcBef>
                <a:spcPts val="500"/>
              </a:spcBef>
              <a:spcAft>
                <a:spcPts val="0"/>
              </a:spcAft>
              <a:buSzPts val="1800"/>
              <a:buNone/>
              <a:defRPr/>
            </a:lvl9pPr>
          </a:lstStyle>
          <a:p>
            <a:endParaRPr dirty="0"/>
          </a:p>
        </p:txBody>
      </p:sp>
      <p:cxnSp>
        <p:nvCxnSpPr>
          <p:cNvPr id="66" name="Google Shape;66;p77"/>
          <p:cNvCxnSpPr/>
          <p:nvPr/>
        </p:nvCxnSpPr>
        <p:spPr>
          <a:xfrm>
            <a:off x="800100" y="3762332"/>
            <a:ext cx="10553700" cy="0"/>
          </a:xfrm>
          <a:prstGeom prst="straightConnector1">
            <a:avLst/>
          </a:prstGeom>
          <a:noFill/>
          <a:ln w="9525" cap="flat" cmpd="sng">
            <a:solidFill>
              <a:schemeClr val="lt1"/>
            </a:solidFill>
            <a:prstDash val="solid"/>
            <a:miter lim="800000"/>
            <a:headEnd type="none" w="sm" len="sm"/>
            <a:tailEnd type="none" w="sm" len="sm"/>
          </a:ln>
        </p:spPr>
      </p:cxnSp>
      <p:pic>
        <p:nvPicPr>
          <p:cNvPr id="67" name="Google Shape;67;p77"/>
          <p:cNvPicPr preferRelativeResize="0"/>
          <p:nvPr/>
        </p:nvPicPr>
        <p:blipFill rotWithShape="1">
          <a:blip r:embed="rId2">
            <a:alphaModFix/>
          </a:blip>
          <a:srcRect/>
          <a:stretch/>
        </p:blipFill>
        <p:spPr>
          <a:xfrm>
            <a:off x="759786" y="6147835"/>
            <a:ext cx="1734821" cy="331193"/>
          </a:xfrm>
          <a:prstGeom prst="rect">
            <a:avLst/>
          </a:prstGeom>
          <a:noFill/>
          <a:ln>
            <a:noFill/>
          </a:ln>
        </p:spPr>
      </p:pic>
      <p:pic>
        <p:nvPicPr>
          <p:cNvPr id="68" name="Google Shape;68;p77"/>
          <p:cNvPicPr preferRelativeResize="0"/>
          <p:nvPr/>
        </p:nvPicPr>
        <p:blipFill rotWithShape="1">
          <a:blip r:embed="rId3">
            <a:alphaModFix/>
          </a:blip>
          <a:srcRect/>
          <a:stretch/>
        </p:blipFill>
        <p:spPr>
          <a:xfrm>
            <a:off x="9346869" y="6156021"/>
            <a:ext cx="2022943" cy="33715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Slide - Option 3B">
  <p:cSld name="Title Slide - Option 3B">
    <p:bg>
      <p:bgPr>
        <a:blipFill>
          <a:blip r:embed="rId2">
            <a:alphaModFix/>
          </a:blip>
          <a:stretch>
            <a:fillRect/>
          </a:stretch>
        </a:blipFill>
        <a:effectLst/>
      </p:bgPr>
    </p:bg>
    <p:spTree>
      <p:nvGrpSpPr>
        <p:cNvPr id="1" name="Shape 69"/>
        <p:cNvGrpSpPr/>
        <p:nvPr/>
      </p:nvGrpSpPr>
      <p:grpSpPr>
        <a:xfrm>
          <a:off x="0" y="0"/>
          <a:ext cx="0" cy="0"/>
          <a:chOff x="0" y="0"/>
          <a:chExt cx="0" cy="0"/>
        </a:xfrm>
      </p:grpSpPr>
      <p:pic>
        <p:nvPicPr>
          <p:cNvPr id="70" name="Google Shape;70;p78"/>
          <p:cNvPicPr preferRelativeResize="0"/>
          <p:nvPr/>
        </p:nvPicPr>
        <p:blipFill rotWithShape="1">
          <a:blip r:embed="rId3">
            <a:alphaModFix/>
          </a:blip>
          <a:srcRect/>
          <a:stretch/>
        </p:blipFill>
        <p:spPr>
          <a:xfrm>
            <a:off x="759786" y="6147835"/>
            <a:ext cx="1734821" cy="331193"/>
          </a:xfrm>
          <a:prstGeom prst="rect">
            <a:avLst/>
          </a:prstGeom>
          <a:noFill/>
          <a:ln>
            <a:noFill/>
          </a:ln>
        </p:spPr>
      </p:pic>
      <p:cxnSp>
        <p:nvCxnSpPr>
          <p:cNvPr id="71" name="Google Shape;71;p78"/>
          <p:cNvCxnSpPr/>
          <p:nvPr/>
        </p:nvCxnSpPr>
        <p:spPr>
          <a:xfrm>
            <a:off x="0" y="5868971"/>
            <a:ext cx="12192000" cy="0"/>
          </a:xfrm>
          <a:prstGeom prst="straightConnector1">
            <a:avLst/>
          </a:prstGeom>
          <a:noFill/>
          <a:ln w="9525" cap="flat" cmpd="sng">
            <a:solidFill>
              <a:srgbClr val="3F3F3F"/>
            </a:solidFill>
            <a:prstDash val="solid"/>
            <a:miter lim="800000"/>
            <a:headEnd type="none" w="sm" len="sm"/>
            <a:tailEnd type="none" w="sm" len="sm"/>
          </a:ln>
        </p:spPr>
      </p:cxnSp>
      <p:pic>
        <p:nvPicPr>
          <p:cNvPr id="72" name="Google Shape;72;p78"/>
          <p:cNvPicPr preferRelativeResize="0"/>
          <p:nvPr/>
        </p:nvPicPr>
        <p:blipFill rotWithShape="1">
          <a:blip r:embed="rId4">
            <a:alphaModFix/>
          </a:blip>
          <a:srcRect/>
          <a:stretch/>
        </p:blipFill>
        <p:spPr>
          <a:xfrm>
            <a:off x="9346869" y="6156021"/>
            <a:ext cx="2022942" cy="337157"/>
          </a:xfrm>
          <a:prstGeom prst="rect">
            <a:avLst/>
          </a:prstGeom>
          <a:noFill/>
          <a:ln>
            <a:noFill/>
          </a:ln>
        </p:spPr>
      </p:pic>
      <p:sp>
        <p:nvSpPr>
          <p:cNvPr id="73" name="Google Shape;73;p78"/>
          <p:cNvSpPr txBox="1">
            <a:spLocks noGrp="1"/>
          </p:cNvSpPr>
          <p:nvPr>
            <p:ph type="title"/>
          </p:nvPr>
        </p:nvSpPr>
        <p:spPr>
          <a:xfrm>
            <a:off x="772725" y="501500"/>
            <a:ext cx="7023600" cy="2111100"/>
          </a:xfrm>
          <a:prstGeom prst="rect">
            <a:avLst/>
          </a:prstGeom>
          <a:noFill/>
          <a:ln>
            <a:noFill/>
          </a:ln>
        </p:spPr>
        <p:txBody>
          <a:bodyPr spcFirstLastPara="1" wrap="square" lIns="0" tIns="45700" rIns="91425" bIns="45700" anchor="b" anchorCtr="0">
            <a:noAutofit/>
          </a:bodyPr>
          <a:lstStyle>
            <a:lvl1pPr lvl="0" algn="l">
              <a:lnSpc>
                <a:spcPct val="90000"/>
              </a:lnSpc>
              <a:spcBef>
                <a:spcPts val="0"/>
              </a:spcBef>
              <a:spcAft>
                <a:spcPts val="0"/>
              </a:spcAft>
              <a:buClr>
                <a:srgbClr val="8C1515"/>
              </a:buClr>
              <a:buSzPts val="4800"/>
              <a:buNone/>
              <a:defRPr b="0" i="0">
                <a:solidFill>
                  <a:srgbClr val="8C1515"/>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4" name="Google Shape;74;p78"/>
          <p:cNvSpPr txBox="1">
            <a:spLocks noGrp="1"/>
          </p:cNvSpPr>
          <p:nvPr>
            <p:ph type="subTitle" idx="1"/>
          </p:nvPr>
        </p:nvSpPr>
        <p:spPr>
          <a:xfrm>
            <a:off x="814125" y="3985200"/>
            <a:ext cx="6982200" cy="400200"/>
          </a:xfrm>
          <a:prstGeom prst="rect">
            <a:avLst/>
          </a:prstGeom>
          <a:noFill/>
          <a:ln>
            <a:noFill/>
          </a:ln>
        </p:spPr>
        <p:txBody>
          <a:bodyPr spcFirstLastPara="1" wrap="square" lIns="0" tIns="45700" rIns="91425" bIns="45700" anchor="t" anchorCtr="0">
            <a:noAutofit/>
          </a:bodyPr>
          <a:lstStyle>
            <a:lvl1pPr lvl="0" algn="l">
              <a:lnSpc>
                <a:spcPct val="100000"/>
              </a:lnSpc>
              <a:spcBef>
                <a:spcPts val="500"/>
              </a:spcBef>
              <a:spcAft>
                <a:spcPts val="0"/>
              </a:spcAft>
              <a:buClr>
                <a:srgbClr val="434343"/>
              </a:buClr>
              <a:buSzPts val="2000"/>
              <a:buNone/>
              <a:defRPr sz="2000" b="0" i="0">
                <a:solidFill>
                  <a:srgbClr val="434343"/>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500"/>
              </a:spcBef>
              <a:spcAft>
                <a:spcPts val="0"/>
              </a:spcAft>
              <a:buClr>
                <a:srgbClr val="434343"/>
              </a:buClr>
              <a:buSzPts val="1792"/>
              <a:buNone/>
              <a:defRPr>
                <a:solidFill>
                  <a:srgbClr val="434343"/>
                </a:solidFill>
              </a:defRPr>
            </a:lvl2pPr>
            <a:lvl3pPr lvl="2" algn="l">
              <a:lnSpc>
                <a:spcPct val="100000"/>
              </a:lnSpc>
              <a:spcBef>
                <a:spcPts val="500"/>
              </a:spcBef>
              <a:spcAft>
                <a:spcPts val="0"/>
              </a:spcAft>
              <a:buClr>
                <a:srgbClr val="434343"/>
              </a:buClr>
              <a:buSzPts val="1760"/>
              <a:buNone/>
              <a:defRPr>
                <a:solidFill>
                  <a:srgbClr val="434343"/>
                </a:solidFill>
              </a:defRPr>
            </a:lvl3pPr>
            <a:lvl4pPr lvl="3" algn="l">
              <a:lnSpc>
                <a:spcPct val="100000"/>
              </a:lnSpc>
              <a:spcBef>
                <a:spcPts val="500"/>
              </a:spcBef>
              <a:spcAft>
                <a:spcPts val="0"/>
              </a:spcAft>
              <a:buClr>
                <a:srgbClr val="434343"/>
              </a:buClr>
              <a:buSzPts val="1568"/>
              <a:buNone/>
              <a:defRPr>
                <a:solidFill>
                  <a:srgbClr val="434343"/>
                </a:solidFill>
              </a:defRPr>
            </a:lvl4pPr>
            <a:lvl5pPr lvl="4" algn="l">
              <a:lnSpc>
                <a:spcPct val="100000"/>
              </a:lnSpc>
              <a:spcBef>
                <a:spcPts val="500"/>
              </a:spcBef>
              <a:spcAft>
                <a:spcPts val="0"/>
              </a:spcAft>
              <a:buClr>
                <a:srgbClr val="434343"/>
              </a:buClr>
              <a:buSzPts val="1568"/>
              <a:buNone/>
              <a:defRPr>
                <a:solidFill>
                  <a:srgbClr val="434343"/>
                </a:solidFill>
              </a:defRPr>
            </a:lvl5pPr>
            <a:lvl6pPr lvl="5" algn="l">
              <a:lnSpc>
                <a:spcPct val="90000"/>
              </a:lnSpc>
              <a:spcBef>
                <a:spcPts val="500"/>
              </a:spcBef>
              <a:spcAft>
                <a:spcPts val="0"/>
              </a:spcAft>
              <a:buClr>
                <a:srgbClr val="434343"/>
              </a:buClr>
              <a:buSzPts val="1800"/>
              <a:buNone/>
              <a:defRPr>
                <a:solidFill>
                  <a:srgbClr val="434343"/>
                </a:solidFill>
              </a:defRPr>
            </a:lvl6pPr>
            <a:lvl7pPr lvl="6" algn="l">
              <a:lnSpc>
                <a:spcPct val="90000"/>
              </a:lnSpc>
              <a:spcBef>
                <a:spcPts val="500"/>
              </a:spcBef>
              <a:spcAft>
                <a:spcPts val="0"/>
              </a:spcAft>
              <a:buClr>
                <a:srgbClr val="434343"/>
              </a:buClr>
              <a:buSzPts val="1800"/>
              <a:buNone/>
              <a:defRPr>
                <a:solidFill>
                  <a:srgbClr val="434343"/>
                </a:solidFill>
              </a:defRPr>
            </a:lvl7pPr>
            <a:lvl8pPr lvl="7" algn="l">
              <a:lnSpc>
                <a:spcPct val="90000"/>
              </a:lnSpc>
              <a:spcBef>
                <a:spcPts val="500"/>
              </a:spcBef>
              <a:spcAft>
                <a:spcPts val="0"/>
              </a:spcAft>
              <a:buClr>
                <a:srgbClr val="434343"/>
              </a:buClr>
              <a:buSzPts val="1800"/>
              <a:buNone/>
              <a:defRPr>
                <a:solidFill>
                  <a:srgbClr val="434343"/>
                </a:solidFill>
              </a:defRPr>
            </a:lvl8pPr>
            <a:lvl9pPr lvl="8" algn="l">
              <a:lnSpc>
                <a:spcPct val="90000"/>
              </a:lnSpc>
              <a:spcBef>
                <a:spcPts val="500"/>
              </a:spcBef>
              <a:spcAft>
                <a:spcPts val="0"/>
              </a:spcAft>
              <a:buClr>
                <a:srgbClr val="434343"/>
              </a:buClr>
              <a:buSzPts val="1800"/>
              <a:buNone/>
              <a:defRPr>
                <a:solidFill>
                  <a:srgbClr val="434343"/>
                </a:solidFill>
              </a:defRPr>
            </a:lvl9pPr>
          </a:lstStyle>
          <a:p>
            <a:endParaRPr dirty="0"/>
          </a:p>
        </p:txBody>
      </p:sp>
      <p:sp>
        <p:nvSpPr>
          <p:cNvPr id="75" name="Google Shape;75;p78"/>
          <p:cNvSpPr txBox="1">
            <a:spLocks noGrp="1"/>
          </p:cNvSpPr>
          <p:nvPr>
            <p:ph type="subTitle" idx="2"/>
          </p:nvPr>
        </p:nvSpPr>
        <p:spPr>
          <a:xfrm>
            <a:off x="814125" y="4364975"/>
            <a:ext cx="6982200" cy="400200"/>
          </a:xfrm>
          <a:prstGeom prst="rect">
            <a:avLst/>
          </a:prstGeom>
          <a:noFill/>
          <a:ln>
            <a:noFill/>
          </a:ln>
        </p:spPr>
        <p:txBody>
          <a:bodyPr spcFirstLastPara="1" wrap="square" lIns="0" tIns="45700" rIns="91425" bIns="45700" anchor="t" anchorCtr="0">
            <a:noAutofit/>
          </a:bodyPr>
          <a:lstStyle>
            <a:lvl1pPr lvl="0" algn="l">
              <a:lnSpc>
                <a:spcPct val="100000"/>
              </a:lnSpc>
              <a:spcBef>
                <a:spcPts val="500"/>
              </a:spcBef>
              <a:spcAft>
                <a:spcPts val="0"/>
              </a:spcAft>
              <a:buClr>
                <a:srgbClr val="434343"/>
              </a:buClr>
              <a:buSzPts val="2000"/>
              <a:buNone/>
              <a:defRPr sz="2000" b="0" i="0">
                <a:solidFill>
                  <a:srgbClr val="434343"/>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500"/>
              </a:spcBef>
              <a:spcAft>
                <a:spcPts val="0"/>
              </a:spcAft>
              <a:buClr>
                <a:srgbClr val="434343"/>
              </a:buClr>
              <a:buSzPts val="1792"/>
              <a:buNone/>
              <a:defRPr>
                <a:solidFill>
                  <a:srgbClr val="434343"/>
                </a:solidFill>
              </a:defRPr>
            </a:lvl2pPr>
            <a:lvl3pPr lvl="2" algn="l">
              <a:lnSpc>
                <a:spcPct val="100000"/>
              </a:lnSpc>
              <a:spcBef>
                <a:spcPts val="500"/>
              </a:spcBef>
              <a:spcAft>
                <a:spcPts val="0"/>
              </a:spcAft>
              <a:buClr>
                <a:srgbClr val="434343"/>
              </a:buClr>
              <a:buSzPts val="1760"/>
              <a:buNone/>
              <a:defRPr>
                <a:solidFill>
                  <a:srgbClr val="434343"/>
                </a:solidFill>
              </a:defRPr>
            </a:lvl3pPr>
            <a:lvl4pPr lvl="3" algn="l">
              <a:lnSpc>
                <a:spcPct val="100000"/>
              </a:lnSpc>
              <a:spcBef>
                <a:spcPts val="500"/>
              </a:spcBef>
              <a:spcAft>
                <a:spcPts val="0"/>
              </a:spcAft>
              <a:buClr>
                <a:srgbClr val="434343"/>
              </a:buClr>
              <a:buSzPts val="1568"/>
              <a:buNone/>
              <a:defRPr>
                <a:solidFill>
                  <a:srgbClr val="434343"/>
                </a:solidFill>
              </a:defRPr>
            </a:lvl4pPr>
            <a:lvl5pPr lvl="4" algn="l">
              <a:lnSpc>
                <a:spcPct val="100000"/>
              </a:lnSpc>
              <a:spcBef>
                <a:spcPts val="500"/>
              </a:spcBef>
              <a:spcAft>
                <a:spcPts val="0"/>
              </a:spcAft>
              <a:buClr>
                <a:srgbClr val="434343"/>
              </a:buClr>
              <a:buSzPts val="1568"/>
              <a:buNone/>
              <a:defRPr>
                <a:solidFill>
                  <a:srgbClr val="434343"/>
                </a:solidFill>
              </a:defRPr>
            </a:lvl5pPr>
            <a:lvl6pPr lvl="5" algn="l">
              <a:lnSpc>
                <a:spcPct val="90000"/>
              </a:lnSpc>
              <a:spcBef>
                <a:spcPts val="500"/>
              </a:spcBef>
              <a:spcAft>
                <a:spcPts val="0"/>
              </a:spcAft>
              <a:buClr>
                <a:srgbClr val="434343"/>
              </a:buClr>
              <a:buSzPts val="1800"/>
              <a:buNone/>
              <a:defRPr>
                <a:solidFill>
                  <a:srgbClr val="434343"/>
                </a:solidFill>
              </a:defRPr>
            </a:lvl6pPr>
            <a:lvl7pPr lvl="6" algn="l">
              <a:lnSpc>
                <a:spcPct val="90000"/>
              </a:lnSpc>
              <a:spcBef>
                <a:spcPts val="500"/>
              </a:spcBef>
              <a:spcAft>
                <a:spcPts val="0"/>
              </a:spcAft>
              <a:buClr>
                <a:srgbClr val="434343"/>
              </a:buClr>
              <a:buSzPts val="1800"/>
              <a:buNone/>
              <a:defRPr>
                <a:solidFill>
                  <a:srgbClr val="434343"/>
                </a:solidFill>
              </a:defRPr>
            </a:lvl7pPr>
            <a:lvl8pPr lvl="7" algn="l">
              <a:lnSpc>
                <a:spcPct val="90000"/>
              </a:lnSpc>
              <a:spcBef>
                <a:spcPts val="500"/>
              </a:spcBef>
              <a:spcAft>
                <a:spcPts val="0"/>
              </a:spcAft>
              <a:buClr>
                <a:srgbClr val="434343"/>
              </a:buClr>
              <a:buSzPts val="1800"/>
              <a:buNone/>
              <a:defRPr>
                <a:solidFill>
                  <a:srgbClr val="434343"/>
                </a:solidFill>
              </a:defRPr>
            </a:lvl8pPr>
            <a:lvl9pPr lvl="8" algn="l">
              <a:lnSpc>
                <a:spcPct val="90000"/>
              </a:lnSpc>
              <a:spcBef>
                <a:spcPts val="500"/>
              </a:spcBef>
              <a:spcAft>
                <a:spcPts val="0"/>
              </a:spcAft>
              <a:buClr>
                <a:srgbClr val="434343"/>
              </a:buClr>
              <a:buSzPts val="1800"/>
              <a:buNone/>
              <a:defRPr>
                <a:solidFill>
                  <a:srgbClr val="434343"/>
                </a:solidFill>
              </a:defRPr>
            </a:lvl9pPr>
          </a:lstStyle>
          <a:p>
            <a:endParaRPr dirty="0"/>
          </a:p>
        </p:txBody>
      </p:sp>
      <p:sp>
        <p:nvSpPr>
          <p:cNvPr id="76" name="Google Shape;76;p78"/>
          <p:cNvSpPr txBox="1">
            <a:spLocks noGrp="1"/>
          </p:cNvSpPr>
          <p:nvPr>
            <p:ph type="subTitle" idx="3"/>
          </p:nvPr>
        </p:nvSpPr>
        <p:spPr>
          <a:xfrm>
            <a:off x="779950" y="2814950"/>
            <a:ext cx="7023600" cy="724500"/>
          </a:xfrm>
          <a:prstGeom prst="rect">
            <a:avLst/>
          </a:prstGeom>
          <a:noFill/>
          <a:ln>
            <a:noFill/>
          </a:ln>
        </p:spPr>
        <p:txBody>
          <a:bodyPr spcFirstLastPara="1" wrap="square" lIns="0" tIns="45700" rIns="91425" bIns="45700" anchor="ctr" anchorCtr="0">
            <a:normAutofit/>
          </a:bodyPr>
          <a:lstStyle>
            <a:lvl1pPr lvl="0" algn="l">
              <a:lnSpc>
                <a:spcPct val="100000"/>
              </a:lnSpc>
              <a:spcBef>
                <a:spcPts val="500"/>
              </a:spcBef>
              <a:spcAft>
                <a:spcPts val="0"/>
              </a:spcAft>
              <a:buClr>
                <a:srgbClr val="434343"/>
              </a:buClr>
              <a:buSzPts val="2800"/>
              <a:buNone/>
              <a:defRPr sz="2800" b="0" i="0">
                <a:solidFill>
                  <a:srgbClr val="434343"/>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500"/>
              </a:spcBef>
              <a:spcAft>
                <a:spcPts val="0"/>
              </a:spcAft>
              <a:buClr>
                <a:srgbClr val="434343"/>
              </a:buClr>
              <a:buSzPts val="1792"/>
              <a:buNone/>
              <a:defRPr>
                <a:solidFill>
                  <a:srgbClr val="434343"/>
                </a:solidFill>
              </a:defRPr>
            </a:lvl2pPr>
            <a:lvl3pPr lvl="2" algn="l">
              <a:lnSpc>
                <a:spcPct val="100000"/>
              </a:lnSpc>
              <a:spcBef>
                <a:spcPts val="500"/>
              </a:spcBef>
              <a:spcAft>
                <a:spcPts val="0"/>
              </a:spcAft>
              <a:buClr>
                <a:srgbClr val="434343"/>
              </a:buClr>
              <a:buSzPts val="1760"/>
              <a:buNone/>
              <a:defRPr>
                <a:solidFill>
                  <a:srgbClr val="434343"/>
                </a:solidFill>
              </a:defRPr>
            </a:lvl3pPr>
            <a:lvl4pPr lvl="3" algn="l">
              <a:lnSpc>
                <a:spcPct val="100000"/>
              </a:lnSpc>
              <a:spcBef>
                <a:spcPts val="500"/>
              </a:spcBef>
              <a:spcAft>
                <a:spcPts val="0"/>
              </a:spcAft>
              <a:buClr>
                <a:srgbClr val="434343"/>
              </a:buClr>
              <a:buSzPts val="1568"/>
              <a:buNone/>
              <a:defRPr>
                <a:solidFill>
                  <a:srgbClr val="434343"/>
                </a:solidFill>
              </a:defRPr>
            </a:lvl4pPr>
            <a:lvl5pPr lvl="4" algn="l">
              <a:lnSpc>
                <a:spcPct val="100000"/>
              </a:lnSpc>
              <a:spcBef>
                <a:spcPts val="500"/>
              </a:spcBef>
              <a:spcAft>
                <a:spcPts val="0"/>
              </a:spcAft>
              <a:buClr>
                <a:srgbClr val="434343"/>
              </a:buClr>
              <a:buSzPts val="1568"/>
              <a:buNone/>
              <a:defRPr>
                <a:solidFill>
                  <a:srgbClr val="434343"/>
                </a:solidFill>
              </a:defRPr>
            </a:lvl5pPr>
            <a:lvl6pPr lvl="5" algn="l">
              <a:lnSpc>
                <a:spcPct val="90000"/>
              </a:lnSpc>
              <a:spcBef>
                <a:spcPts val="500"/>
              </a:spcBef>
              <a:spcAft>
                <a:spcPts val="0"/>
              </a:spcAft>
              <a:buClr>
                <a:srgbClr val="434343"/>
              </a:buClr>
              <a:buSzPts val="1800"/>
              <a:buNone/>
              <a:defRPr>
                <a:solidFill>
                  <a:srgbClr val="434343"/>
                </a:solidFill>
              </a:defRPr>
            </a:lvl6pPr>
            <a:lvl7pPr lvl="6" algn="l">
              <a:lnSpc>
                <a:spcPct val="90000"/>
              </a:lnSpc>
              <a:spcBef>
                <a:spcPts val="500"/>
              </a:spcBef>
              <a:spcAft>
                <a:spcPts val="0"/>
              </a:spcAft>
              <a:buClr>
                <a:srgbClr val="434343"/>
              </a:buClr>
              <a:buSzPts val="1800"/>
              <a:buNone/>
              <a:defRPr>
                <a:solidFill>
                  <a:srgbClr val="434343"/>
                </a:solidFill>
              </a:defRPr>
            </a:lvl7pPr>
            <a:lvl8pPr lvl="7" algn="l">
              <a:lnSpc>
                <a:spcPct val="90000"/>
              </a:lnSpc>
              <a:spcBef>
                <a:spcPts val="500"/>
              </a:spcBef>
              <a:spcAft>
                <a:spcPts val="0"/>
              </a:spcAft>
              <a:buClr>
                <a:srgbClr val="434343"/>
              </a:buClr>
              <a:buSzPts val="1800"/>
              <a:buNone/>
              <a:defRPr>
                <a:solidFill>
                  <a:srgbClr val="434343"/>
                </a:solidFill>
              </a:defRPr>
            </a:lvl8pPr>
            <a:lvl9pPr lvl="8" algn="l">
              <a:lnSpc>
                <a:spcPct val="90000"/>
              </a:lnSpc>
              <a:spcBef>
                <a:spcPts val="500"/>
              </a:spcBef>
              <a:spcAft>
                <a:spcPts val="0"/>
              </a:spcAft>
              <a:buClr>
                <a:srgbClr val="434343"/>
              </a:buClr>
              <a:buSzPts val="1800"/>
              <a:buNone/>
              <a:defRPr>
                <a:solidFill>
                  <a:srgbClr val="434343"/>
                </a:solidFill>
              </a:defRPr>
            </a:lvl9pPr>
          </a:lstStyle>
          <a:p>
            <a:endParaRPr dirty="0"/>
          </a:p>
        </p:txBody>
      </p:sp>
    </p:spTree>
  </p:cSld>
  <p:clrMapOvr>
    <a:masterClrMapping/>
  </p:clrMapOvr>
  <p:extLst>
    <p:ext uri="{DCECCB84-F9BA-43D5-87BE-67443E8EF086}">
      <p15:sldGuideLst xmlns:p15="http://schemas.microsoft.com/office/powerpoint/2012/main">
        <p15:guide id="1" pos="4632">
          <p15:clr>
            <a:srgbClr val="FBAE40"/>
          </p15:clr>
        </p15:guide>
        <p15:guide id="2" orient="horz" pos="2160">
          <p15:clr>
            <a:srgbClr val="FBAE40"/>
          </p15:clr>
        </p15:guide>
        <p15:guide id="3" orient="horz" pos="3696">
          <p15:clr>
            <a:srgbClr val="FBAE40"/>
          </p15:clr>
        </p15:guide>
        <p15:guide id="4" orient="horz" pos="26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Slide - Option 3C">
  <p:cSld name="Title Slide - Option 3C">
    <p:bg>
      <p:bgPr>
        <a:blipFill>
          <a:blip r:embed="rId2">
            <a:alphaModFix/>
          </a:blip>
          <a:stretch>
            <a:fillRect/>
          </a:stretch>
        </a:blipFill>
        <a:effectLst/>
      </p:bgPr>
    </p:bg>
    <p:spTree>
      <p:nvGrpSpPr>
        <p:cNvPr id="1" name="Shape 77"/>
        <p:cNvGrpSpPr/>
        <p:nvPr/>
      </p:nvGrpSpPr>
      <p:grpSpPr>
        <a:xfrm>
          <a:off x="0" y="0"/>
          <a:ext cx="0" cy="0"/>
          <a:chOff x="0" y="0"/>
          <a:chExt cx="0" cy="0"/>
        </a:xfrm>
      </p:grpSpPr>
      <p:pic>
        <p:nvPicPr>
          <p:cNvPr id="78" name="Google Shape;78;p79"/>
          <p:cNvPicPr preferRelativeResize="0"/>
          <p:nvPr/>
        </p:nvPicPr>
        <p:blipFill rotWithShape="1">
          <a:blip r:embed="rId3">
            <a:alphaModFix/>
          </a:blip>
          <a:srcRect/>
          <a:stretch/>
        </p:blipFill>
        <p:spPr>
          <a:xfrm>
            <a:off x="759786" y="6147835"/>
            <a:ext cx="1734821" cy="331193"/>
          </a:xfrm>
          <a:prstGeom prst="rect">
            <a:avLst/>
          </a:prstGeom>
          <a:noFill/>
          <a:ln>
            <a:noFill/>
          </a:ln>
        </p:spPr>
      </p:pic>
      <p:cxnSp>
        <p:nvCxnSpPr>
          <p:cNvPr id="79" name="Google Shape;79;p79"/>
          <p:cNvCxnSpPr/>
          <p:nvPr/>
        </p:nvCxnSpPr>
        <p:spPr>
          <a:xfrm>
            <a:off x="0" y="5868971"/>
            <a:ext cx="12192000" cy="0"/>
          </a:xfrm>
          <a:prstGeom prst="straightConnector1">
            <a:avLst/>
          </a:prstGeom>
          <a:noFill/>
          <a:ln w="9525" cap="flat" cmpd="sng">
            <a:solidFill>
              <a:srgbClr val="3F3F3F"/>
            </a:solidFill>
            <a:prstDash val="solid"/>
            <a:miter lim="800000"/>
            <a:headEnd type="none" w="sm" len="sm"/>
            <a:tailEnd type="none" w="sm" len="sm"/>
          </a:ln>
        </p:spPr>
      </p:cxnSp>
      <p:pic>
        <p:nvPicPr>
          <p:cNvPr id="80" name="Google Shape;80;p79"/>
          <p:cNvPicPr preferRelativeResize="0"/>
          <p:nvPr/>
        </p:nvPicPr>
        <p:blipFill rotWithShape="1">
          <a:blip r:embed="rId4">
            <a:alphaModFix/>
          </a:blip>
          <a:srcRect/>
          <a:stretch/>
        </p:blipFill>
        <p:spPr>
          <a:xfrm>
            <a:off x="9346869" y="6156021"/>
            <a:ext cx="2022942" cy="337157"/>
          </a:xfrm>
          <a:prstGeom prst="rect">
            <a:avLst/>
          </a:prstGeom>
          <a:noFill/>
          <a:ln>
            <a:noFill/>
          </a:ln>
        </p:spPr>
      </p:pic>
      <p:sp>
        <p:nvSpPr>
          <p:cNvPr id="81" name="Google Shape;81;p79"/>
          <p:cNvSpPr txBox="1">
            <a:spLocks noGrp="1"/>
          </p:cNvSpPr>
          <p:nvPr>
            <p:ph type="title"/>
          </p:nvPr>
        </p:nvSpPr>
        <p:spPr>
          <a:xfrm>
            <a:off x="772725" y="501500"/>
            <a:ext cx="7023600" cy="2111100"/>
          </a:xfrm>
          <a:prstGeom prst="rect">
            <a:avLst/>
          </a:prstGeom>
          <a:noFill/>
          <a:ln>
            <a:noFill/>
          </a:ln>
        </p:spPr>
        <p:txBody>
          <a:bodyPr spcFirstLastPara="1" wrap="square" lIns="0" tIns="45700" rIns="91425" bIns="45700" anchor="b" anchorCtr="0">
            <a:noAutofit/>
          </a:bodyPr>
          <a:lstStyle>
            <a:lvl1pPr lvl="0" algn="l">
              <a:lnSpc>
                <a:spcPct val="90000"/>
              </a:lnSpc>
              <a:spcBef>
                <a:spcPts val="0"/>
              </a:spcBef>
              <a:spcAft>
                <a:spcPts val="0"/>
              </a:spcAft>
              <a:buClr>
                <a:srgbClr val="8C1515"/>
              </a:buClr>
              <a:buSzPts val="4800"/>
              <a:buNone/>
              <a:defRPr b="0" i="0">
                <a:solidFill>
                  <a:srgbClr val="8C1515"/>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2" name="Google Shape;82;p79"/>
          <p:cNvSpPr txBox="1">
            <a:spLocks noGrp="1"/>
          </p:cNvSpPr>
          <p:nvPr>
            <p:ph type="subTitle" idx="1"/>
          </p:nvPr>
        </p:nvSpPr>
        <p:spPr>
          <a:xfrm>
            <a:off x="814125" y="3985200"/>
            <a:ext cx="6982200" cy="400200"/>
          </a:xfrm>
          <a:prstGeom prst="rect">
            <a:avLst/>
          </a:prstGeom>
          <a:noFill/>
          <a:ln>
            <a:noFill/>
          </a:ln>
        </p:spPr>
        <p:txBody>
          <a:bodyPr spcFirstLastPara="1" wrap="square" lIns="0" tIns="45700" rIns="91425" bIns="45700" anchor="t" anchorCtr="0">
            <a:noAutofit/>
          </a:bodyPr>
          <a:lstStyle>
            <a:lvl1pPr lvl="0" algn="l">
              <a:lnSpc>
                <a:spcPct val="100000"/>
              </a:lnSpc>
              <a:spcBef>
                <a:spcPts val="500"/>
              </a:spcBef>
              <a:spcAft>
                <a:spcPts val="0"/>
              </a:spcAft>
              <a:buClr>
                <a:srgbClr val="434343"/>
              </a:buClr>
              <a:buSzPts val="2000"/>
              <a:buNone/>
              <a:defRPr sz="2000" b="0" i="0">
                <a:solidFill>
                  <a:srgbClr val="434343"/>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500"/>
              </a:spcBef>
              <a:spcAft>
                <a:spcPts val="0"/>
              </a:spcAft>
              <a:buClr>
                <a:srgbClr val="434343"/>
              </a:buClr>
              <a:buSzPts val="1792"/>
              <a:buNone/>
              <a:defRPr>
                <a:solidFill>
                  <a:srgbClr val="434343"/>
                </a:solidFill>
              </a:defRPr>
            </a:lvl2pPr>
            <a:lvl3pPr lvl="2" algn="l">
              <a:lnSpc>
                <a:spcPct val="100000"/>
              </a:lnSpc>
              <a:spcBef>
                <a:spcPts val="500"/>
              </a:spcBef>
              <a:spcAft>
                <a:spcPts val="0"/>
              </a:spcAft>
              <a:buClr>
                <a:srgbClr val="434343"/>
              </a:buClr>
              <a:buSzPts val="1760"/>
              <a:buNone/>
              <a:defRPr>
                <a:solidFill>
                  <a:srgbClr val="434343"/>
                </a:solidFill>
              </a:defRPr>
            </a:lvl3pPr>
            <a:lvl4pPr lvl="3" algn="l">
              <a:lnSpc>
                <a:spcPct val="100000"/>
              </a:lnSpc>
              <a:spcBef>
                <a:spcPts val="500"/>
              </a:spcBef>
              <a:spcAft>
                <a:spcPts val="0"/>
              </a:spcAft>
              <a:buClr>
                <a:srgbClr val="434343"/>
              </a:buClr>
              <a:buSzPts val="1568"/>
              <a:buNone/>
              <a:defRPr>
                <a:solidFill>
                  <a:srgbClr val="434343"/>
                </a:solidFill>
              </a:defRPr>
            </a:lvl4pPr>
            <a:lvl5pPr lvl="4" algn="l">
              <a:lnSpc>
                <a:spcPct val="100000"/>
              </a:lnSpc>
              <a:spcBef>
                <a:spcPts val="500"/>
              </a:spcBef>
              <a:spcAft>
                <a:spcPts val="0"/>
              </a:spcAft>
              <a:buClr>
                <a:srgbClr val="434343"/>
              </a:buClr>
              <a:buSzPts val="1568"/>
              <a:buNone/>
              <a:defRPr>
                <a:solidFill>
                  <a:srgbClr val="434343"/>
                </a:solidFill>
              </a:defRPr>
            </a:lvl5pPr>
            <a:lvl6pPr lvl="5" algn="l">
              <a:lnSpc>
                <a:spcPct val="90000"/>
              </a:lnSpc>
              <a:spcBef>
                <a:spcPts val="500"/>
              </a:spcBef>
              <a:spcAft>
                <a:spcPts val="0"/>
              </a:spcAft>
              <a:buClr>
                <a:srgbClr val="434343"/>
              </a:buClr>
              <a:buSzPts val="1800"/>
              <a:buNone/>
              <a:defRPr>
                <a:solidFill>
                  <a:srgbClr val="434343"/>
                </a:solidFill>
              </a:defRPr>
            </a:lvl6pPr>
            <a:lvl7pPr lvl="6" algn="l">
              <a:lnSpc>
                <a:spcPct val="90000"/>
              </a:lnSpc>
              <a:spcBef>
                <a:spcPts val="500"/>
              </a:spcBef>
              <a:spcAft>
                <a:spcPts val="0"/>
              </a:spcAft>
              <a:buClr>
                <a:srgbClr val="434343"/>
              </a:buClr>
              <a:buSzPts val="1800"/>
              <a:buNone/>
              <a:defRPr>
                <a:solidFill>
                  <a:srgbClr val="434343"/>
                </a:solidFill>
              </a:defRPr>
            </a:lvl7pPr>
            <a:lvl8pPr lvl="7" algn="l">
              <a:lnSpc>
                <a:spcPct val="90000"/>
              </a:lnSpc>
              <a:spcBef>
                <a:spcPts val="500"/>
              </a:spcBef>
              <a:spcAft>
                <a:spcPts val="0"/>
              </a:spcAft>
              <a:buClr>
                <a:srgbClr val="434343"/>
              </a:buClr>
              <a:buSzPts val="1800"/>
              <a:buNone/>
              <a:defRPr>
                <a:solidFill>
                  <a:srgbClr val="434343"/>
                </a:solidFill>
              </a:defRPr>
            </a:lvl8pPr>
            <a:lvl9pPr lvl="8" algn="l">
              <a:lnSpc>
                <a:spcPct val="90000"/>
              </a:lnSpc>
              <a:spcBef>
                <a:spcPts val="500"/>
              </a:spcBef>
              <a:spcAft>
                <a:spcPts val="0"/>
              </a:spcAft>
              <a:buClr>
                <a:srgbClr val="434343"/>
              </a:buClr>
              <a:buSzPts val="1800"/>
              <a:buNone/>
              <a:defRPr>
                <a:solidFill>
                  <a:srgbClr val="434343"/>
                </a:solidFill>
              </a:defRPr>
            </a:lvl9pPr>
          </a:lstStyle>
          <a:p>
            <a:endParaRPr dirty="0"/>
          </a:p>
        </p:txBody>
      </p:sp>
      <p:sp>
        <p:nvSpPr>
          <p:cNvPr id="83" name="Google Shape;83;p79"/>
          <p:cNvSpPr txBox="1">
            <a:spLocks noGrp="1"/>
          </p:cNvSpPr>
          <p:nvPr>
            <p:ph type="subTitle" idx="2"/>
          </p:nvPr>
        </p:nvSpPr>
        <p:spPr>
          <a:xfrm>
            <a:off x="814125" y="4364975"/>
            <a:ext cx="6982200" cy="400200"/>
          </a:xfrm>
          <a:prstGeom prst="rect">
            <a:avLst/>
          </a:prstGeom>
          <a:noFill/>
          <a:ln>
            <a:noFill/>
          </a:ln>
        </p:spPr>
        <p:txBody>
          <a:bodyPr spcFirstLastPara="1" wrap="square" lIns="0" tIns="45700" rIns="91425" bIns="45700" anchor="t" anchorCtr="0">
            <a:noAutofit/>
          </a:bodyPr>
          <a:lstStyle>
            <a:lvl1pPr lvl="0" algn="l">
              <a:lnSpc>
                <a:spcPct val="100000"/>
              </a:lnSpc>
              <a:spcBef>
                <a:spcPts val="500"/>
              </a:spcBef>
              <a:spcAft>
                <a:spcPts val="0"/>
              </a:spcAft>
              <a:buClr>
                <a:srgbClr val="434343"/>
              </a:buClr>
              <a:buSzPts val="2000"/>
              <a:buNone/>
              <a:defRPr sz="2000" b="0" i="0">
                <a:solidFill>
                  <a:srgbClr val="434343"/>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500"/>
              </a:spcBef>
              <a:spcAft>
                <a:spcPts val="0"/>
              </a:spcAft>
              <a:buClr>
                <a:srgbClr val="434343"/>
              </a:buClr>
              <a:buSzPts val="1792"/>
              <a:buNone/>
              <a:defRPr>
                <a:solidFill>
                  <a:srgbClr val="434343"/>
                </a:solidFill>
              </a:defRPr>
            </a:lvl2pPr>
            <a:lvl3pPr lvl="2" algn="l">
              <a:lnSpc>
                <a:spcPct val="100000"/>
              </a:lnSpc>
              <a:spcBef>
                <a:spcPts val="500"/>
              </a:spcBef>
              <a:spcAft>
                <a:spcPts val="0"/>
              </a:spcAft>
              <a:buClr>
                <a:srgbClr val="434343"/>
              </a:buClr>
              <a:buSzPts val="1760"/>
              <a:buNone/>
              <a:defRPr>
                <a:solidFill>
                  <a:srgbClr val="434343"/>
                </a:solidFill>
              </a:defRPr>
            </a:lvl3pPr>
            <a:lvl4pPr lvl="3" algn="l">
              <a:lnSpc>
                <a:spcPct val="100000"/>
              </a:lnSpc>
              <a:spcBef>
                <a:spcPts val="500"/>
              </a:spcBef>
              <a:spcAft>
                <a:spcPts val="0"/>
              </a:spcAft>
              <a:buClr>
                <a:srgbClr val="434343"/>
              </a:buClr>
              <a:buSzPts val="1568"/>
              <a:buNone/>
              <a:defRPr>
                <a:solidFill>
                  <a:srgbClr val="434343"/>
                </a:solidFill>
              </a:defRPr>
            </a:lvl4pPr>
            <a:lvl5pPr lvl="4" algn="l">
              <a:lnSpc>
                <a:spcPct val="100000"/>
              </a:lnSpc>
              <a:spcBef>
                <a:spcPts val="500"/>
              </a:spcBef>
              <a:spcAft>
                <a:spcPts val="0"/>
              </a:spcAft>
              <a:buClr>
                <a:srgbClr val="434343"/>
              </a:buClr>
              <a:buSzPts val="1568"/>
              <a:buNone/>
              <a:defRPr>
                <a:solidFill>
                  <a:srgbClr val="434343"/>
                </a:solidFill>
              </a:defRPr>
            </a:lvl5pPr>
            <a:lvl6pPr lvl="5" algn="l">
              <a:lnSpc>
                <a:spcPct val="90000"/>
              </a:lnSpc>
              <a:spcBef>
                <a:spcPts val="500"/>
              </a:spcBef>
              <a:spcAft>
                <a:spcPts val="0"/>
              </a:spcAft>
              <a:buClr>
                <a:srgbClr val="434343"/>
              </a:buClr>
              <a:buSzPts val="1800"/>
              <a:buNone/>
              <a:defRPr>
                <a:solidFill>
                  <a:srgbClr val="434343"/>
                </a:solidFill>
              </a:defRPr>
            </a:lvl6pPr>
            <a:lvl7pPr lvl="6" algn="l">
              <a:lnSpc>
                <a:spcPct val="90000"/>
              </a:lnSpc>
              <a:spcBef>
                <a:spcPts val="500"/>
              </a:spcBef>
              <a:spcAft>
                <a:spcPts val="0"/>
              </a:spcAft>
              <a:buClr>
                <a:srgbClr val="434343"/>
              </a:buClr>
              <a:buSzPts val="1800"/>
              <a:buNone/>
              <a:defRPr>
                <a:solidFill>
                  <a:srgbClr val="434343"/>
                </a:solidFill>
              </a:defRPr>
            </a:lvl7pPr>
            <a:lvl8pPr lvl="7" algn="l">
              <a:lnSpc>
                <a:spcPct val="90000"/>
              </a:lnSpc>
              <a:spcBef>
                <a:spcPts val="500"/>
              </a:spcBef>
              <a:spcAft>
                <a:spcPts val="0"/>
              </a:spcAft>
              <a:buClr>
                <a:srgbClr val="434343"/>
              </a:buClr>
              <a:buSzPts val="1800"/>
              <a:buNone/>
              <a:defRPr>
                <a:solidFill>
                  <a:srgbClr val="434343"/>
                </a:solidFill>
              </a:defRPr>
            </a:lvl8pPr>
            <a:lvl9pPr lvl="8" algn="l">
              <a:lnSpc>
                <a:spcPct val="90000"/>
              </a:lnSpc>
              <a:spcBef>
                <a:spcPts val="500"/>
              </a:spcBef>
              <a:spcAft>
                <a:spcPts val="0"/>
              </a:spcAft>
              <a:buClr>
                <a:srgbClr val="434343"/>
              </a:buClr>
              <a:buSzPts val="1800"/>
              <a:buNone/>
              <a:defRPr>
                <a:solidFill>
                  <a:srgbClr val="434343"/>
                </a:solidFill>
              </a:defRPr>
            </a:lvl9pPr>
          </a:lstStyle>
          <a:p>
            <a:endParaRPr dirty="0"/>
          </a:p>
        </p:txBody>
      </p:sp>
      <p:sp>
        <p:nvSpPr>
          <p:cNvPr id="84" name="Google Shape;84;p79"/>
          <p:cNvSpPr txBox="1">
            <a:spLocks noGrp="1"/>
          </p:cNvSpPr>
          <p:nvPr>
            <p:ph type="subTitle" idx="3"/>
          </p:nvPr>
        </p:nvSpPr>
        <p:spPr>
          <a:xfrm>
            <a:off x="779950" y="2814950"/>
            <a:ext cx="7023600" cy="724500"/>
          </a:xfrm>
          <a:prstGeom prst="rect">
            <a:avLst/>
          </a:prstGeom>
          <a:noFill/>
          <a:ln>
            <a:noFill/>
          </a:ln>
        </p:spPr>
        <p:txBody>
          <a:bodyPr spcFirstLastPara="1" wrap="square" lIns="0" tIns="45700" rIns="91425" bIns="45700" anchor="ctr" anchorCtr="0">
            <a:normAutofit/>
          </a:bodyPr>
          <a:lstStyle>
            <a:lvl1pPr lvl="0" algn="l">
              <a:lnSpc>
                <a:spcPct val="100000"/>
              </a:lnSpc>
              <a:spcBef>
                <a:spcPts val="500"/>
              </a:spcBef>
              <a:spcAft>
                <a:spcPts val="0"/>
              </a:spcAft>
              <a:buClr>
                <a:srgbClr val="434343"/>
              </a:buClr>
              <a:buSzPts val="2800"/>
              <a:buNone/>
              <a:defRPr sz="2800" b="0" i="0">
                <a:solidFill>
                  <a:srgbClr val="434343"/>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500"/>
              </a:spcBef>
              <a:spcAft>
                <a:spcPts val="0"/>
              </a:spcAft>
              <a:buClr>
                <a:srgbClr val="434343"/>
              </a:buClr>
              <a:buSzPts val="1792"/>
              <a:buNone/>
              <a:defRPr>
                <a:solidFill>
                  <a:srgbClr val="434343"/>
                </a:solidFill>
              </a:defRPr>
            </a:lvl2pPr>
            <a:lvl3pPr lvl="2" algn="l">
              <a:lnSpc>
                <a:spcPct val="100000"/>
              </a:lnSpc>
              <a:spcBef>
                <a:spcPts val="500"/>
              </a:spcBef>
              <a:spcAft>
                <a:spcPts val="0"/>
              </a:spcAft>
              <a:buClr>
                <a:srgbClr val="434343"/>
              </a:buClr>
              <a:buSzPts val="1760"/>
              <a:buNone/>
              <a:defRPr>
                <a:solidFill>
                  <a:srgbClr val="434343"/>
                </a:solidFill>
              </a:defRPr>
            </a:lvl3pPr>
            <a:lvl4pPr lvl="3" algn="l">
              <a:lnSpc>
                <a:spcPct val="100000"/>
              </a:lnSpc>
              <a:spcBef>
                <a:spcPts val="500"/>
              </a:spcBef>
              <a:spcAft>
                <a:spcPts val="0"/>
              </a:spcAft>
              <a:buClr>
                <a:srgbClr val="434343"/>
              </a:buClr>
              <a:buSzPts val="1568"/>
              <a:buNone/>
              <a:defRPr>
                <a:solidFill>
                  <a:srgbClr val="434343"/>
                </a:solidFill>
              </a:defRPr>
            </a:lvl4pPr>
            <a:lvl5pPr lvl="4" algn="l">
              <a:lnSpc>
                <a:spcPct val="100000"/>
              </a:lnSpc>
              <a:spcBef>
                <a:spcPts val="500"/>
              </a:spcBef>
              <a:spcAft>
                <a:spcPts val="0"/>
              </a:spcAft>
              <a:buClr>
                <a:srgbClr val="434343"/>
              </a:buClr>
              <a:buSzPts val="1568"/>
              <a:buNone/>
              <a:defRPr>
                <a:solidFill>
                  <a:srgbClr val="434343"/>
                </a:solidFill>
              </a:defRPr>
            </a:lvl5pPr>
            <a:lvl6pPr lvl="5" algn="l">
              <a:lnSpc>
                <a:spcPct val="90000"/>
              </a:lnSpc>
              <a:spcBef>
                <a:spcPts val="500"/>
              </a:spcBef>
              <a:spcAft>
                <a:spcPts val="0"/>
              </a:spcAft>
              <a:buClr>
                <a:srgbClr val="434343"/>
              </a:buClr>
              <a:buSzPts val="1800"/>
              <a:buNone/>
              <a:defRPr>
                <a:solidFill>
                  <a:srgbClr val="434343"/>
                </a:solidFill>
              </a:defRPr>
            </a:lvl6pPr>
            <a:lvl7pPr lvl="6" algn="l">
              <a:lnSpc>
                <a:spcPct val="90000"/>
              </a:lnSpc>
              <a:spcBef>
                <a:spcPts val="500"/>
              </a:spcBef>
              <a:spcAft>
                <a:spcPts val="0"/>
              </a:spcAft>
              <a:buClr>
                <a:srgbClr val="434343"/>
              </a:buClr>
              <a:buSzPts val="1800"/>
              <a:buNone/>
              <a:defRPr>
                <a:solidFill>
                  <a:srgbClr val="434343"/>
                </a:solidFill>
              </a:defRPr>
            </a:lvl7pPr>
            <a:lvl8pPr lvl="7" algn="l">
              <a:lnSpc>
                <a:spcPct val="90000"/>
              </a:lnSpc>
              <a:spcBef>
                <a:spcPts val="500"/>
              </a:spcBef>
              <a:spcAft>
                <a:spcPts val="0"/>
              </a:spcAft>
              <a:buClr>
                <a:srgbClr val="434343"/>
              </a:buClr>
              <a:buSzPts val="1800"/>
              <a:buNone/>
              <a:defRPr>
                <a:solidFill>
                  <a:srgbClr val="434343"/>
                </a:solidFill>
              </a:defRPr>
            </a:lvl8pPr>
            <a:lvl9pPr lvl="8" algn="l">
              <a:lnSpc>
                <a:spcPct val="90000"/>
              </a:lnSpc>
              <a:spcBef>
                <a:spcPts val="500"/>
              </a:spcBef>
              <a:spcAft>
                <a:spcPts val="0"/>
              </a:spcAft>
              <a:buClr>
                <a:srgbClr val="434343"/>
              </a:buClr>
              <a:buSzPts val="1800"/>
              <a:buNone/>
              <a:defRPr>
                <a:solidFill>
                  <a:srgbClr val="434343"/>
                </a:solidFill>
              </a:defRPr>
            </a:lvl9pPr>
          </a:lstStyle>
          <a:p>
            <a:endParaRPr dirty="0"/>
          </a:p>
        </p:txBody>
      </p:sp>
    </p:spTree>
  </p:cSld>
  <p:clrMapOvr>
    <a:masterClrMapping/>
  </p:clrMapOvr>
  <p:extLst>
    <p:ext uri="{DCECCB84-F9BA-43D5-87BE-67443E8EF086}">
      <p15:sldGuideLst xmlns:p15="http://schemas.microsoft.com/office/powerpoint/2012/main">
        <p15:guide id="1" pos="4632">
          <p15:clr>
            <a:srgbClr val="FBAE40"/>
          </p15:clr>
        </p15:guide>
        <p15:guide id="2" orient="horz" pos="2160">
          <p15:clr>
            <a:srgbClr val="FBAE40"/>
          </p15:clr>
        </p15:guide>
        <p15:guide id="3" orient="horz" pos="3696">
          <p15:clr>
            <a:srgbClr val="FBAE40"/>
          </p15:clr>
        </p15:guide>
        <p15:guide id="4" orient="horz" pos="26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Slide - Option 5">
  <p:cSld name="Title Slide - Option 5">
    <p:bg>
      <p:bgPr>
        <a:solidFill>
          <a:srgbClr val="D4D1D1"/>
        </a:solidFill>
        <a:effectLst/>
      </p:bgPr>
    </p:bg>
    <p:spTree>
      <p:nvGrpSpPr>
        <p:cNvPr id="1" name="Shape 85"/>
        <p:cNvGrpSpPr/>
        <p:nvPr/>
      </p:nvGrpSpPr>
      <p:grpSpPr>
        <a:xfrm>
          <a:off x="0" y="0"/>
          <a:ext cx="0" cy="0"/>
          <a:chOff x="0" y="0"/>
          <a:chExt cx="0" cy="0"/>
        </a:xfrm>
      </p:grpSpPr>
      <p:cxnSp>
        <p:nvCxnSpPr>
          <p:cNvPr id="86" name="Google Shape;86;p80"/>
          <p:cNvCxnSpPr/>
          <p:nvPr/>
        </p:nvCxnSpPr>
        <p:spPr>
          <a:xfrm>
            <a:off x="0" y="4191000"/>
            <a:ext cx="7340828" cy="0"/>
          </a:xfrm>
          <a:prstGeom prst="straightConnector1">
            <a:avLst/>
          </a:prstGeom>
          <a:noFill/>
          <a:ln w="9525" cap="flat" cmpd="sng">
            <a:solidFill>
              <a:srgbClr val="3F3F3F"/>
            </a:solidFill>
            <a:prstDash val="solid"/>
            <a:miter lim="800000"/>
            <a:headEnd type="none" w="sm" len="sm"/>
            <a:tailEnd type="none" w="sm" len="sm"/>
          </a:ln>
        </p:spPr>
      </p:cxnSp>
      <p:cxnSp>
        <p:nvCxnSpPr>
          <p:cNvPr id="87" name="Google Shape;87;p80"/>
          <p:cNvCxnSpPr/>
          <p:nvPr/>
        </p:nvCxnSpPr>
        <p:spPr>
          <a:xfrm>
            <a:off x="0" y="5868971"/>
            <a:ext cx="12192000" cy="0"/>
          </a:xfrm>
          <a:prstGeom prst="straightConnector1">
            <a:avLst/>
          </a:prstGeom>
          <a:noFill/>
          <a:ln w="9525" cap="flat" cmpd="sng">
            <a:solidFill>
              <a:srgbClr val="3F3F3F"/>
            </a:solidFill>
            <a:prstDash val="solid"/>
            <a:miter lim="800000"/>
            <a:headEnd type="none" w="sm" len="sm"/>
            <a:tailEnd type="none" w="sm" len="sm"/>
          </a:ln>
        </p:spPr>
      </p:cxnSp>
      <p:pic>
        <p:nvPicPr>
          <p:cNvPr id="88" name="Google Shape;88;p80"/>
          <p:cNvPicPr preferRelativeResize="0"/>
          <p:nvPr/>
        </p:nvPicPr>
        <p:blipFill rotWithShape="1">
          <a:blip r:embed="rId2">
            <a:alphaModFix/>
          </a:blip>
          <a:srcRect/>
          <a:stretch/>
        </p:blipFill>
        <p:spPr>
          <a:xfrm>
            <a:off x="759786" y="6147835"/>
            <a:ext cx="1734821" cy="331193"/>
          </a:xfrm>
          <a:prstGeom prst="rect">
            <a:avLst/>
          </a:prstGeom>
          <a:noFill/>
          <a:ln>
            <a:noFill/>
          </a:ln>
        </p:spPr>
      </p:pic>
      <p:pic>
        <p:nvPicPr>
          <p:cNvPr id="89" name="Google Shape;89;p80"/>
          <p:cNvPicPr preferRelativeResize="0"/>
          <p:nvPr/>
        </p:nvPicPr>
        <p:blipFill rotWithShape="1">
          <a:blip r:embed="rId3">
            <a:alphaModFix/>
          </a:blip>
          <a:srcRect/>
          <a:stretch/>
        </p:blipFill>
        <p:spPr>
          <a:xfrm>
            <a:off x="9346869" y="6156021"/>
            <a:ext cx="2022942" cy="337157"/>
          </a:xfrm>
          <a:prstGeom prst="rect">
            <a:avLst/>
          </a:prstGeom>
          <a:noFill/>
          <a:ln>
            <a:noFill/>
          </a:ln>
        </p:spPr>
      </p:pic>
      <p:sp>
        <p:nvSpPr>
          <p:cNvPr id="90" name="Google Shape;90;p80"/>
          <p:cNvSpPr txBox="1">
            <a:spLocks noGrp="1"/>
          </p:cNvSpPr>
          <p:nvPr>
            <p:ph type="title"/>
          </p:nvPr>
        </p:nvSpPr>
        <p:spPr>
          <a:xfrm>
            <a:off x="772725" y="501500"/>
            <a:ext cx="6471600" cy="2111100"/>
          </a:xfrm>
          <a:prstGeom prst="rect">
            <a:avLst/>
          </a:prstGeom>
          <a:noFill/>
          <a:ln>
            <a:noFill/>
          </a:ln>
        </p:spPr>
        <p:txBody>
          <a:bodyPr spcFirstLastPara="1" wrap="square" lIns="0" tIns="45700" rIns="91425" bIns="45700" anchor="b" anchorCtr="0">
            <a:noAutofit/>
          </a:bodyPr>
          <a:lstStyle>
            <a:lvl1pPr lvl="0" algn="l">
              <a:lnSpc>
                <a:spcPct val="90000"/>
              </a:lnSpc>
              <a:spcBef>
                <a:spcPts val="0"/>
              </a:spcBef>
              <a:spcAft>
                <a:spcPts val="0"/>
              </a:spcAft>
              <a:buClr>
                <a:srgbClr val="8C1515"/>
              </a:buClr>
              <a:buSzPts val="4800"/>
              <a:buNone/>
              <a:defRPr b="0" i="0">
                <a:solidFill>
                  <a:srgbClr val="8C1515"/>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91" name="Google Shape;91;p80"/>
          <p:cNvSpPr txBox="1">
            <a:spLocks noGrp="1"/>
          </p:cNvSpPr>
          <p:nvPr>
            <p:ph type="subTitle" idx="1"/>
          </p:nvPr>
        </p:nvSpPr>
        <p:spPr>
          <a:xfrm>
            <a:off x="779374" y="2835638"/>
            <a:ext cx="6471600" cy="724500"/>
          </a:xfrm>
          <a:prstGeom prst="rect">
            <a:avLst/>
          </a:prstGeom>
          <a:noFill/>
          <a:ln>
            <a:noFill/>
          </a:ln>
        </p:spPr>
        <p:txBody>
          <a:bodyPr spcFirstLastPara="1" wrap="square" lIns="0" tIns="45700" rIns="91425" bIns="45700" anchor="ctr" anchorCtr="0">
            <a:normAutofit/>
          </a:bodyPr>
          <a:lstStyle>
            <a:lvl1pPr lvl="0" algn="l">
              <a:lnSpc>
                <a:spcPct val="100000"/>
              </a:lnSpc>
              <a:spcBef>
                <a:spcPts val="500"/>
              </a:spcBef>
              <a:spcAft>
                <a:spcPts val="0"/>
              </a:spcAft>
              <a:buClr>
                <a:srgbClr val="434343"/>
              </a:buClr>
              <a:buSzPts val="2800"/>
              <a:buNone/>
              <a:defRPr sz="2800" b="0" i="0">
                <a:solidFill>
                  <a:srgbClr val="434343"/>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500"/>
              </a:spcBef>
              <a:spcAft>
                <a:spcPts val="0"/>
              </a:spcAft>
              <a:buClr>
                <a:srgbClr val="434343"/>
              </a:buClr>
              <a:buSzPts val="1792"/>
              <a:buNone/>
              <a:defRPr>
                <a:solidFill>
                  <a:srgbClr val="434343"/>
                </a:solidFill>
              </a:defRPr>
            </a:lvl2pPr>
            <a:lvl3pPr lvl="2" algn="l">
              <a:lnSpc>
                <a:spcPct val="100000"/>
              </a:lnSpc>
              <a:spcBef>
                <a:spcPts val="500"/>
              </a:spcBef>
              <a:spcAft>
                <a:spcPts val="0"/>
              </a:spcAft>
              <a:buClr>
                <a:srgbClr val="434343"/>
              </a:buClr>
              <a:buSzPts val="1760"/>
              <a:buNone/>
              <a:defRPr>
                <a:solidFill>
                  <a:srgbClr val="434343"/>
                </a:solidFill>
              </a:defRPr>
            </a:lvl3pPr>
            <a:lvl4pPr lvl="3" algn="l">
              <a:lnSpc>
                <a:spcPct val="100000"/>
              </a:lnSpc>
              <a:spcBef>
                <a:spcPts val="500"/>
              </a:spcBef>
              <a:spcAft>
                <a:spcPts val="0"/>
              </a:spcAft>
              <a:buClr>
                <a:srgbClr val="434343"/>
              </a:buClr>
              <a:buSzPts val="1568"/>
              <a:buNone/>
              <a:defRPr>
                <a:solidFill>
                  <a:srgbClr val="434343"/>
                </a:solidFill>
              </a:defRPr>
            </a:lvl4pPr>
            <a:lvl5pPr lvl="4" algn="l">
              <a:lnSpc>
                <a:spcPct val="100000"/>
              </a:lnSpc>
              <a:spcBef>
                <a:spcPts val="500"/>
              </a:spcBef>
              <a:spcAft>
                <a:spcPts val="0"/>
              </a:spcAft>
              <a:buClr>
                <a:srgbClr val="434343"/>
              </a:buClr>
              <a:buSzPts val="1568"/>
              <a:buNone/>
              <a:defRPr>
                <a:solidFill>
                  <a:srgbClr val="434343"/>
                </a:solidFill>
              </a:defRPr>
            </a:lvl5pPr>
            <a:lvl6pPr lvl="5" algn="l">
              <a:lnSpc>
                <a:spcPct val="90000"/>
              </a:lnSpc>
              <a:spcBef>
                <a:spcPts val="500"/>
              </a:spcBef>
              <a:spcAft>
                <a:spcPts val="0"/>
              </a:spcAft>
              <a:buClr>
                <a:srgbClr val="434343"/>
              </a:buClr>
              <a:buSzPts val="1800"/>
              <a:buNone/>
              <a:defRPr>
                <a:solidFill>
                  <a:srgbClr val="434343"/>
                </a:solidFill>
              </a:defRPr>
            </a:lvl6pPr>
            <a:lvl7pPr lvl="6" algn="l">
              <a:lnSpc>
                <a:spcPct val="90000"/>
              </a:lnSpc>
              <a:spcBef>
                <a:spcPts val="500"/>
              </a:spcBef>
              <a:spcAft>
                <a:spcPts val="0"/>
              </a:spcAft>
              <a:buClr>
                <a:srgbClr val="434343"/>
              </a:buClr>
              <a:buSzPts val="1800"/>
              <a:buNone/>
              <a:defRPr>
                <a:solidFill>
                  <a:srgbClr val="434343"/>
                </a:solidFill>
              </a:defRPr>
            </a:lvl7pPr>
            <a:lvl8pPr lvl="7" algn="l">
              <a:lnSpc>
                <a:spcPct val="90000"/>
              </a:lnSpc>
              <a:spcBef>
                <a:spcPts val="500"/>
              </a:spcBef>
              <a:spcAft>
                <a:spcPts val="0"/>
              </a:spcAft>
              <a:buClr>
                <a:srgbClr val="434343"/>
              </a:buClr>
              <a:buSzPts val="1800"/>
              <a:buNone/>
              <a:defRPr>
                <a:solidFill>
                  <a:srgbClr val="434343"/>
                </a:solidFill>
              </a:defRPr>
            </a:lvl8pPr>
            <a:lvl9pPr lvl="8" algn="l">
              <a:lnSpc>
                <a:spcPct val="90000"/>
              </a:lnSpc>
              <a:spcBef>
                <a:spcPts val="500"/>
              </a:spcBef>
              <a:spcAft>
                <a:spcPts val="0"/>
              </a:spcAft>
              <a:buClr>
                <a:srgbClr val="434343"/>
              </a:buClr>
              <a:buSzPts val="1800"/>
              <a:buNone/>
              <a:defRPr>
                <a:solidFill>
                  <a:srgbClr val="434343"/>
                </a:solidFill>
              </a:defRPr>
            </a:lvl9pPr>
          </a:lstStyle>
          <a:p>
            <a:endParaRPr dirty="0"/>
          </a:p>
        </p:txBody>
      </p:sp>
      <p:sp>
        <p:nvSpPr>
          <p:cNvPr id="92" name="Google Shape;92;p80"/>
          <p:cNvSpPr txBox="1">
            <a:spLocks noGrp="1"/>
          </p:cNvSpPr>
          <p:nvPr>
            <p:ph type="subTitle" idx="2"/>
          </p:nvPr>
        </p:nvSpPr>
        <p:spPr>
          <a:xfrm>
            <a:off x="814125" y="4442400"/>
            <a:ext cx="6430200" cy="400200"/>
          </a:xfrm>
          <a:prstGeom prst="rect">
            <a:avLst/>
          </a:prstGeom>
          <a:noFill/>
          <a:ln>
            <a:noFill/>
          </a:ln>
        </p:spPr>
        <p:txBody>
          <a:bodyPr spcFirstLastPara="1" wrap="square" lIns="0" tIns="45700" rIns="91425" bIns="45700" anchor="t" anchorCtr="0">
            <a:noAutofit/>
          </a:bodyPr>
          <a:lstStyle>
            <a:lvl1pPr lvl="0" algn="l">
              <a:lnSpc>
                <a:spcPct val="100000"/>
              </a:lnSpc>
              <a:spcBef>
                <a:spcPts val="500"/>
              </a:spcBef>
              <a:spcAft>
                <a:spcPts val="0"/>
              </a:spcAft>
              <a:buClr>
                <a:srgbClr val="434343"/>
              </a:buClr>
              <a:buSzPts val="2000"/>
              <a:buNone/>
              <a:defRPr sz="2000" b="0" i="0">
                <a:solidFill>
                  <a:srgbClr val="434343"/>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500"/>
              </a:spcBef>
              <a:spcAft>
                <a:spcPts val="0"/>
              </a:spcAft>
              <a:buClr>
                <a:srgbClr val="434343"/>
              </a:buClr>
              <a:buSzPts val="1792"/>
              <a:buNone/>
              <a:defRPr>
                <a:solidFill>
                  <a:srgbClr val="434343"/>
                </a:solidFill>
              </a:defRPr>
            </a:lvl2pPr>
            <a:lvl3pPr lvl="2" algn="l">
              <a:lnSpc>
                <a:spcPct val="100000"/>
              </a:lnSpc>
              <a:spcBef>
                <a:spcPts val="500"/>
              </a:spcBef>
              <a:spcAft>
                <a:spcPts val="0"/>
              </a:spcAft>
              <a:buClr>
                <a:srgbClr val="434343"/>
              </a:buClr>
              <a:buSzPts val="1760"/>
              <a:buNone/>
              <a:defRPr>
                <a:solidFill>
                  <a:srgbClr val="434343"/>
                </a:solidFill>
              </a:defRPr>
            </a:lvl3pPr>
            <a:lvl4pPr lvl="3" algn="l">
              <a:lnSpc>
                <a:spcPct val="100000"/>
              </a:lnSpc>
              <a:spcBef>
                <a:spcPts val="500"/>
              </a:spcBef>
              <a:spcAft>
                <a:spcPts val="0"/>
              </a:spcAft>
              <a:buClr>
                <a:srgbClr val="434343"/>
              </a:buClr>
              <a:buSzPts val="1568"/>
              <a:buNone/>
              <a:defRPr>
                <a:solidFill>
                  <a:srgbClr val="434343"/>
                </a:solidFill>
              </a:defRPr>
            </a:lvl4pPr>
            <a:lvl5pPr lvl="4" algn="l">
              <a:lnSpc>
                <a:spcPct val="100000"/>
              </a:lnSpc>
              <a:spcBef>
                <a:spcPts val="500"/>
              </a:spcBef>
              <a:spcAft>
                <a:spcPts val="0"/>
              </a:spcAft>
              <a:buClr>
                <a:srgbClr val="434343"/>
              </a:buClr>
              <a:buSzPts val="1568"/>
              <a:buNone/>
              <a:defRPr>
                <a:solidFill>
                  <a:srgbClr val="434343"/>
                </a:solidFill>
              </a:defRPr>
            </a:lvl5pPr>
            <a:lvl6pPr lvl="5" algn="l">
              <a:lnSpc>
                <a:spcPct val="90000"/>
              </a:lnSpc>
              <a:spcBef>
                <a:spcPts val="500"/>
              </a:spcBef>
              <a:spcAft>
                <a:spcPts val="0"/>
              </a:spcAft>
              <a:buClr>
                <a:srgbClr val="434343"/>
              </a:buClr>
              <a:buSzPts val="1800"/>
              <a:buNone/>
              <a:defRPr>
                <a:solidFill>
                  <a:srgbClr val="434343"/>
                </a:solidFill>
              </a:defRPr>
            </a:lvl6pPr>
            <a:lvl7pPr lvl="6" algn="l">
              <a:lnSpc>
                <a:spcPct val="90000"/>
              </a:lnSpc>
              <a:spcBef>
                <a:spcPts val="500"/>
              </a:spcBef>
              <a:spcAft>
                <a:spcPts val="0"/>
              </a:spcAft>
              <a:buClr>
                <a:srgbClr val="434343"/>
              </a:buClr>
              <a:buSzPts val="1800"/>
              <a:buNone/>
              <a:defRPr>
                <a:solidFill>
                  <a:srgbClr val="434343"/>
                </a:solidFill>
              </a:defRPr>
            </a:lvl7pPr>
            <a:lvl8pPr lvl="7" algn="l">
              <a:lnSpc>
                <a:spcPct val="90000"/>
              </a:lnSpc>
              <a:spcBef>
                <a:spcPts val="500"/>
              </a:spcBef>
              <a:spcAft>
                <a:spcPts val="0"/>
              </a:spcAft>
              <a:buClr>
                <a:srgbClr val="434343"/>
              </a:buClr>
              <a:buSzPts val="1800"/>
              <a:buNone/>
              <a:defRPr>
                <a:solidFill>
                  <a:srgbClr val="434343"/>
                </a:solidFill>
              </a:defRPr>
            </a:lvl8pPr>
            <a:lvl9pPr lvl="8" algn="l">
              <a:lnSpc>
                <a:spcPct val="90000"/>
              </a:lnSpc>
              <a:spcBef>
                <a:spcPts val="500"/>
              </a:spcBef>
              <a:spcAft>
                <a:spcPts val="0"/>
              </a:spcAft>
              <a:buClr>
                <a:srgbClr val="434343"/>
              </a:buClr>
              <a:buSzPts val="1800"/>
              <a:buNone/>
              <a:defRPr>
                <a:solidFill>
                  <a:srgbClr val="434343"/>
                </a:solidFill>
              </a:defRPr>
            </a:lvl9pPr>
          </a:lstStyle>
          <a:p>
            <a:endParaRPr dirty="0"/>
          </a:p>
        </p:txBody>
      </p:sp>
      <p:sp>
        <p:nvSpPr>
          <p:cNvPr id="93" name="Google Shape;93;p80"/>
          <p:cNvSpPr txBox="1">
            <a:spLocks noGrp="1"/>
          </p:cNvSpPr>
          <p:nvPr>
            <p:ph type="subTitle" idx="3"/>
          </p:nvPr>
        </p:nvSpPr>
        <p:spPr>
          <a:xfrm>
            <a:off x="814125" y="4822175"/>
            <a:ext cx="6430200" cy="400200"/>
          </a:xfrm>
          <a:prstGeom prst="rect">
            <a:avLst/>
          </a:prstGeom>
          <a:noFill/>
          <a:ln>
            <a:noFill/>
          </a:ln>
        </p:spPr>
        <p:txBody>
          <a:bodyPr spcFirstLastPara="1" wrap="square" lIns="0" tIns="45700" rIns="91425" bIns="45700" anchor="t" anchorCtr="0">
            <a:noAutofit/>
          </a:bodyPr>
          <a:lstStyle>
            <a:lvl1pPr lvl="0" algn="l">
              <a:lnSpc>
                <a:spcPct val="100000"/>
              </a:lnSpc>
              <a:spcBef>
                <a:spcPts val="500"/>
              </a:spcBef>
              <a:spcAft>
                <a:spcPts val="0"/>
              </a:spcAft>
              <a:buClr>
                <a:srgbClr val="434343"/>
              </a:buClr>
              <a:buSzPts val="2000"/>
              <a:buNone/>
              <a:defRPr sz="2000" b="0" i="0">
                <a:solidFill>
                  <a:srgbClr val="434343"/>
                </a:solidFill>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500"/>
              </a:spcBef>
              <a:spcAft>
                <a:spcPts val="0"/>
              </a:spcAft>
              <a:buClr>
                <a:srgbClr val="434343"/>
              </a:buClr>
              <a:buSzPts val="1792"/>
              <a:buNone/>
              <a:defRPr>
                <a:solidFill>
                  <a:srgbClr val="434343"/>
                </a:solidFill>
              </a:defRPr>
            </a:lvl2pPr>
            <a:lvl3pPr lvl="2" algn="l">
              <a:lnSpc>
                <a:spcPct val="100000"/>
              </a:lnSpc>
              <a:spcBef>
                <a:spcPts val="500"/>
              </a:spcBef>
              <a:spcAft>
                <a:spcPts val="0"/>
              </a:spcAft>
              <a:buClr>
                <a:srgbClr val="434343"/>
              </a:buClr>
              <a:buSzPts val="1760"/>
              <a:buNone/>
              <a:defRPr>
                <a:solidFill>
                  <a:srgbClr val="434343"/>
                </a:solidFill>
              </a:defRPr>
            </a:lvl3pPr>
            <a:lvl4pPr lvl="3" algn="l">
              <a:lnSpc>
                <a:spcPct val="100000"/>
              </a:lnSpc>
              <a:spcBef>
                <a:spcPts val="500"/>
              </a:spcBef>
              <a:spcAft>
                <a:spcPts val="0"/>
              </a:spcAft>
              <a:buClr>
                <a:srgbClr val="434343"/>
              </a:buClr>
              <a:buSzPts val="1568"/>
              <a:buNone/>
              <a:defRPr>
                <a:solidFill>
                  <a:srgbClr val="434343"/>
                </a:solidFill>
              </a:defRPr>
            </a:lvl4pPr>
            <a:lvl5pPr lvl="4" algn="l">
              <a:lnSpc>
                <a:spcPct val="100000"/>
              </a:lnSpc>
              <a:spcBef>
                <a:spcPts val="500"/>
              </a:spcBef>
              <a:spcAft>
                <a:spcPts val="0"/>
              </a:spcAft>
              <a:buClr>
                <a:srgbClr val="434343"/>
              </a:buClr>
              <a:buSzPts val="1568"/>
              <a:buNone/>
              <a:defRPr>
                <a:solidFill>
                  <a:srgbClr val="434343"/>
                </a:solidFill>
              </a:defRPr>
            </a:lvl5pPr>
            <a:lvl6pPr lvl="5" algn="l">
              <a:lnSpc>
                <a:spcPct val="90000"/>
              </a:lnSpc>
              <a:spcBef>
                <a:spcPts val="500"/>
              </a:spcBef>
              <a:spcAft>
                <a:spcPts val="0"/>
              </a:spcAft>
              <a:buClr>
                <a:srgbClr val="434343"/>
              </a:buClr>
              <a:buSzPts val="1800"/>
              <a:buNone/>
              <a:defRPr>
                <a:solidFill>
                  <a:srgbClr val="434343"/>
                </a:solidFill>
              </a:defRPr>
            </a:lvl6pPr>
            <a:lvl7pPr lvl="6" algn="l">
              <a:lnSpc>
                <a:spcPct val="90000"/>
              </a:lnSpc>
              <a:spcBef>
                <a:spcPts val="500"/>
              </a:spcBef>
              <a:spcAft>
                <a:spcPts val="0"/>
              </a:spcAft>
              <a:buClr>
                <a:srgbClr val="434343"/>
              </a:buClr>
              <a:buSzPts val="1800"/>
              <a:buNone/>
              <a:defRPr>
                <a:solidFill>
                  <a:srgbClr val="434343"/>
                </a:solidFill>
              </a:defRPr>
            </a:lvl7pPr>
            <a:lvl8pPr lvl="7" algn="l">
              <a:lnSpc>
                <a:spcPct val="90000"/>
              </a:lnSpc>
              <a:spcBef>
                <a:spcPts val="500"/>
              </a:spcBef>
              <a:spcAft>
                <a:spcPts val="0"/>
              </a:spcAft>
              <a:buClr>
                <a:srgbClr val="434343"/>
              </a:buClr>
              <a:buSzPts val="1800"/>
              <a:buNone/>
              <a:defRPr>
                <a:solidFill>
                  <a:srgbClr val="434343"/>
                </a:solidFill>
              </a:defRPr>
            </a:lvl8pPr>
            <a:lvl9pPr lvl="8" algn="l">
              <a:lnSpc>
                <a:spcPct val="90000"/>
              </a:lnSpc>
              <a:spcBef>
                <a:spcPts val="500"/>
              </a:spcBef>
              <a:spcAft>
                <a:spcPts val="0"/>
              </a:spcAft>
              <a:buClr>
                <a:srgbClr val="434343"/>
              </a:buClr>
              <a:buSzPts val="1800"/>
              <a:buNone/>
              <a:defRPr>
                <a:solidFill>
                  <a:srgbClr val="434343"/>
                </a:solidFill>
              </a:defRPr>
            </a:lvl9pPr>
          </a:lstStyle>
          <a:p>
            <a:endParaRPr dirty="0"/>
          </a:p>
        </p:txBody>
      </p:sp>
      <p:sp>
        <p:nvSpPr>
          <p:cNvPr id="94" name="Google Shape;94;p80"/>
          <p:cNvSpPr>
            <a:spLocks noGrp="1"/>
          </p:cNvSpPr>
          <p:nvPr>
            <p:ph type="pic" idx="4"/>
          </p:nvPr>
        </p:nvSpPr>
        <p:spPr>
          <a:xfrm>
            <a:off x="7340825" y="-13800"/>
            <a:ext cx="4898700" cy="5881200"/>
          </a:xfrm>
          <a:prstGeom prst="rect">
            <a:avLst/>
          </a:prstGeom>
          <a:noFill/>
          <a:ln>
            <a:noFill/>
          </a:ln>
        </p:spPr>
      </p:sp>
    </p:spTree>
  </p:cSld>
  <p:clrMapOvr>
    <a:masterClrMapping/>
  </p:clrMapOvr>
  <p:extLst>
    <p:ext uri="{DCECCB84-F9BA-43D5-87BE-67443E8EF086}">
      <p15:sldGuideLst xmlns:p15="http://schemas.microsoft.com/office/powerpoint/2012/main">
        <p15:guide id="1" pos="4632">
          <p15:clr>
            <a:srgbClr val="FBAE40"/>
          </p15:clr>
        </p15:guide>
        <p15:guide id="2" orient="horz" pos="2160">
          <p15:clr>
            <a:srgbClr val="FBAE40"/>
          </p15:clr>
        </p15:guide>
        <p15:guide id="3" orient="horz" pos="3696">
          <p15:clr>
            <a:srgbClr val="FBAE40"/>
          </p15:clr>
        </p15:guide>
        <p15:guide id="4" orient="horz" pos="26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4.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image" Target="../media/image14.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4"/>
          <p:cNvSpPr txBox="1">
            <a:spLocks noGrp="1"/>
          </p:cNvSpPr>
          <p:nvPr>
            <p:ph type="title"/>
          </p:nvPr>
        </p:nvSpPr>
        <p:spPr>
          <a:xfrm>
            <a:off x="800100" y="636586"/>
            <a:ext cx="10553700" cy="1074519"/>
          </a:xfrm>
          <a:prstGeom prst="rect">
            <a:avLst/>
          </a:prstGeom>
          <a:noFill/>
          <a:ln>
            <a:noFill/>
          </a:ln>
        </p:spPr>
        <p:txBody>
          <a:bodyPr spcFirstLastPara="1" wrap="square" lIns="0" tIns="45700" rIns="91425" bIns="45700" anchor="b" anchorCtr="0">
            <a:noAutofit/>
          </a:bodyPr>
          <a:lstStyle>
            <a:lvl1pPr marR="0" lvl="0" algn="l" rtl="0">
              <a:lnSpc>
                <a:spcPct val="90000"/>
              </a:lnSpc>
              <a:spcBef>
                <a:spcPts val="0"/>
              </a:spcBef>
              <a:spcAft>
                <a:spcPts val="0"/>
              </a:spcAft>
              <a:buClr>
                <a:srgbClr val="8C1515"/>
              </a:buClr>
              <a:buSzPts val="4800"/>
              <a:buFont typeface="Lato"/>
              <a:buNone/>
              <a:defRPr sz="4800" b="0" i="0" u="none" strike="noStrike" cap="none">
                <a:solidFill>
                  <a:srgbClr val="8C1515"/>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1" name="Google Shape;11;p64"/>
          <p:cNvSpPr txBox="1">
            <a:spLocks noGrp="1"/>
          </p:cNvSpPr>
          <p:nvPr>
            <p:ph type="body" idx="1"/>
          </p:nvPr>
        </p:nvSpPr>
        <p:spPr>
          <a:xfrm>
            <a:off x="800100" y="1998482"/>
            <a:ext cx="10553700" cy="3996966"/>
          </a:xfrm>
          <a:prstGeom prst="rect">
            <a:avLst/>
          </a:prstGeom>
          <a:noFill/>
          <a:ln>
            <a:noFill/>
          </a:ln>
        </p:spPr>
        <p:txBody>
          <a:bodyPr spcFirstLastPara="1" wrap="square" lIns="0" tIns="45700" rIns="91425" bIns="45700" anchor="t" anchorCtr="0">
            <a:noAutofit/>
          </a:bodyPr>
          <a:lstStyle>
            <a:lvl1pPr marL="457200" marR="0" lvl="0" indent="-228600" algn="l" rtl="0">
              <a:lnSpc>
                <a:spcPct val="100000"/>
              </a:lnSpc>
              <a:spcBef>
                <a:spcPts val="500"/>
              </a:spcBef>
              <a:spcAft>
                <a:spcPts val="0"/>
              </a:spcAft>
              <a:buClr>
                <a:srgbClr val="3F3F3F"/>
              </a:buClr>
              <a:buSzPts val="1600"/>
              <a:buFont typeface="Lato"/>
              <a:buNone/>
              <a:defRPr sz="1600" b="0" i="0" u="none" strike="noStrike" cap="none">
                <a:solidFill>
                  <a:srgbClr val="3F3F3F"/>
                </a:solidFill>
                <a:latin typeface="Lato"/>
                <a:ea typeface="Lato"/>
                <a:cs typeface="Lato"/>
                <a:sym typeface="Lato"/>
              </a:defRPr>
            </a:lvl1pPr>
            <a:lvl2pPr marL="914400" marR="0" lvl="1" indent="-342392" algn="l" rtl="0">
              <a:lnSpc>
                <a:spcPct val="100000"/>
              </a:lnSpc>
              <a:spcBef>
                <a:spcPts val="500"/>
              </a:spcBef>
              <a:spcAft>
                <a:spcPts val="0"/>
              </a:spcAft>
              <a:buClr>
                <a:srgbClr val="B83A4B"/>
              </a:buClr>
              <a:buSzPts val="1792"/>
              <a:buFont typeface="Arial"/>
              <a:buChar char="•"/>
              <a:defRPr sz="1600" b="0" i="0" u="none" strike="noStrike" cap="none">
                <a:solidFill>
                  <a:srgbClr val="3F3F3F"/>
                </a:solidFill>
                <a:latin typeface="Lato"/>
                <a:ea typeface="Lato"/>
                <a:cs typeface="Lato"/>
                <a:sym typeface="Lato"/>
              </a:defRPr>
            </a:lvl2pPr>
            <a:lvl3pPr marL="1371600" marR="0" lvl="2" indent="-340360" algn="l" rtl="0">
              <a:lnSpc>
                <a:spcPct val="100000"/>
              </a:lnSpc>
              <a:spcBef>
                <a:spcPts val="500"/>
              </a:spcBef>
              <a:spcAft>
                <a:spcPts val="0"/>
              </a:spcAft>
              <a:buClr>
                <a:srgbClr val="B83A4B"/>
              </a:buClr>
              <a:buSzPts val="1760"/>
              <a:buFont typeface="Arial"/>
              <a:buChar char="•"/>
              <a:defRPr sz="1600" b="0" i="0" u="none" strike="noStrike" cap="none">
                <a:solidFill>
                  <a:srgbClr val="3F3F3F"/>
                </a:solidFill>
                <a:latin typeface="Lato"/>
                <a:ea typeface="Lato"/>
                <a:cs typeface="Lato"/>
                <a:sym typeface="Lato"/>
              </a:defRPr>
            </a:lvl3pPr>
            <a:lvl4pPr marL="1828800" marR="0" lvl="3" indent="-328167" algn="l" rtl="0">
              <a:lnSpc>
                <a:spcPct val="100000"/>
              </a:lnSpc>
              <a:spcBef>
                <a:spcPts val="500"/>
              </a:spcBef>
              <a:spcAft>
                <a:spcPts val="0"/>
              </a:spcAft>
              <a:buClr>
                <a:srgbClr val="B83A4B"/>
              </a:buClr>
              <a:buSzPts val="1568"/>
              <a:buFont typeface="Arial"/>
              <a:buChar char="•"/>
              <a:defRPr sz="1400" b="0" i="0" u="none" strike="noStrike" cap="none">
                <a:solidFill>
                  <a:srgbClr val="3F3F3F"/>
                </a:solidFill>
                <a:latin typeface="Lato"/>
                <a:ea typeface="Lato"/>
                <a:cs typeface="Lato"/>
                <a:sym typeface="Lato"/>
              </a:defRPr>
            </a:lvl4pPr>
            <a:lvl5pPr marL="2286000" marR="0" lvl="4" indent="-328167" algn="l" rtl="0">
              <a:lnSpc>
                <a:spcPct val="100000"/>
              </a:lnSpc>
              <a:spcBef>
                <a:spcPts val="500"/>
              </a:spcBef>
              <a:spcAft>
                <a:spcPts val="0"/>
              </a:spcAft>
              <a:buClr>
                <a:srgbClr val="B83A4B"/>
              </a:buClr>
              <a:buSzPts val="1568"/>
              <a:buFont typeface="Arial"/>
              <a:buChar char="•"/>
              <a:defRPr sz="1400" b="0" i="1" u="none" strike="noStrike" cap="none">
                <a:solidFill>
                  <a:srgbClr val="3F3F3F"/>
                </a:solidFill>
                <a:latin typeface="Lato"/>
                <a:ea typeface="Lato"/>
                <a:cs typeface="Lato"/>
                <a:sym typeface="La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88">
          <p15:clr>
            <a:srgbClr val="F26B43"/>
          </p15:clr>
        </p15:guide>
        <p15:guide id="2" orient="horz" pos="408">
          <p15:clr>
            <a:srgbClr val="F26B43"/>
          </p15:clr>
        </p15:guide>
        <p15:guide id="3" orient="horz" pos="1104">
          <p15:clr>
            <a:srgbClr val="F26B43"/>
          </p15:clr>
        </p15:guide>
        <p15:guide id="4" orient="horz" pos="1464">
          <p15:clr>
            <a:srgbClr val="F26B43"/>
          </p15:clr>
        </p15:guide>
        <p15:guide id="5" pos="3840">
          <p15:clr>
            <a:srgbClr val="F26B43"/>
          </p15:clr>
        </p15:guide>
        <p15:guide id="6" pos="504">
          <p15:clr>
            <a:srgbClr val="F26B43"/>
          </p15:clr>
        </p15:guide>
        <p15:guide id="7" pos="7152">
          <p15:clr>
            <a:srgbClr val="F26B43"/>
          </p15:clr>
        </p15:guide>
        <p15:guide id="8" orient="horz" pos="3984">
          <p15:clr>
            <a:srgbClr val="F26B43"/>
          </p15:clr>
        </p15:guide>
        <p15:guide id="9" orient="horz" pos="4128">
          <p15:clr>
            <a:srgbClr val="F26B43"/>
          </p15:clr>
        </p15:guide>
        <p15:guide id="10" orient="horz" pos="3816">
          <p15:clr>
            <a:srgbClr val="F26B43"/>
          </p15:clr>
        </p15:guide>
        <p15:guide id="11" pos="4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
        <p:cNvGrpSpPr/>
        <p:nvPr/>
      </p:nvGrpSpPr>
      <p:grpSpPr>
        <a:xfrm>
          <a:off x="0" y="0"/>
          <a:ext cx="0" cy="0"/>
          <a:chOff x="0" y="0"/>
          <a:chExt cx="0" cy="0"/>
        </a:xfrm>
      </p:grpSpPr>
      <p:sp>
        <p:nvSpPr>
          <p:cNvPr id="127" name="Google Shape;127;p67"/>
          <p:cNvSpPr txBox="1">
            <a:spLocks noGrp="1"/>
          </p:cNvSpPr>
          <p:nvPr>
            <p:ph type="title"/>
          </p:nvPr>
        </p:nvSpPr>
        <p:spPr>
          <a:xfrm>
            <a:off x="800100" y="636586"/>
            <a:ext cx="10553700" cy="1074519"/>
          </a:xfrm>
          <a:prstGeom prst="rect">
            <a:avLst/>
          </a:prstGeom>
          <a:noFill/>
          <a:ln>
            <a:noFill/>
          </a:ln>
        </p:spPr>
        <p:txBody>
          <a:bodyPr spcFirstLastPara="1" wrap="square" lIns="0" tIns="45700" rIns="91425" bIns="45700" anchor="b" anchorCtr="0">
            <a:noAutofit/>
          </a:bodyPr>
          <a:lstStyle>
            <a:lvl1pPr marR="0" lvl="0" algn="l" rtl="0">
              <a:lnSpc>
                <a:spcPct val="90000"/>
              </a:lnSpc>
              <a:spcBef>
                <a:spcPts val="0"/>
              </a:spcBef>
              <a:spcAft>
                <a:spcPts val="0"/>
              </a:spcAft>
              <a:buClr>
                <a:srgbClr val="8C1515"/>
              </a:buClr>
              <a:buSzPts val="3600"/>
              <a:buFont typeface="Lato"/>
              <a:buNone/>
              <a:defRPr sz="3600" b="0" i="0" u="none" strike="noStrike" cap="none">
                <a:solidFill>
                  <a:srgbClr val="8C1515"/>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28" name="Google Shape;128;p67"/>
          <p:cNvSpPr txBox="1">
            <a:spLocks noGrp="1"/>
          </p:cNvSpPr>
          <p:nvPr>
            <p:ph type="body" idx="1"/>
          </p:nvPr>
        </p:nvSpPr>
        <p:spPr>
          <a:xfrm>
            <a:off x="800100" y="1998482"/>
            <a:ext cx="10553700" cy="3996900"/>
          </a:xfrm>
          <a:prstGeom prst="rect">
            <a:avLst/>
          </a:prstGeom>
          <a:noFill/>
          <a:ln>
            <a:noFill/>
          </a:ln>
        </p:spPr>
        <p:txBody>
          <a:bodyPr spcFirstLastPara="1" wrap="square" lIns="0" tIns="45700" rIns="91425" bIns="45700" anchor="t" anchorCtr="0">
            <a:noAutofit/>
          </a:bodyPr>
          <a:lstStyle>
            <a:lvl1pPr marL="457200" marR="0" lvl="0" indent="-228600" algn="l" rtl="0">
              <a:lnSpc>
                <a:spcPct val="90000"/>
              </a:lnSpc>
              <a:spcBef>
                <a:spcPts val="1000"/>
              </a:spcBef>
              <a:spcAft>
                <a:spcPts val="0"/>
              </a:spcAft>
              <a:buClr>
                <a:srgbClr val="B83A4B"/>
              </a:buClr>
              <a:buSzPts val="1600"/>
              <a:buFont typeface="Lato"/>
              <a:buNone/>
              <a:defRPr sz="1600" b="0" i="0" u="none" strike="noStrike" cap="none">
                <a:solidFill>
                  <a:schemeClr val="dk1"/>
                </a:solidFill>
                <a:latin typeface="Lato"/>
                <a:ea typeface="Lato"/>
                <a:cs typeface="Lato"/>
                <a:sym typeface="Lato"/>
              </a:defRPr>
            </a:lvl1pPr>
            <a:lvl2pPr marL="914400" marR="0" lvl="1" indent="-342392" algn="l" rtl="0">
              <a:lnSpc>
                <a:spcPct val="90000"/>
              </a:lnSpc>
              <a:spcBef>
                <a:spcPts val="500"/>
              </a:spcBef>
              <a:spcAft>
                <a:spcPts val="0"/>
              </a:spcAft>
              <a:buClr>
                <a:srgbClr val="B83A4B"/>
              </a:buClr>
              <a:buSzPts val="1792"/>
              <a:buFont typeface="Arial"/>
              <a:buChar char="●"/>
              <a:defRPr sz="1600" b="0" i="0" u="none" strike="noStrike" cap="none">
                <a:solidFill>
                  <a:schemeClr val="dk1"/>
                </a:solidFill>
                <a:latin typeface="Lato"/>
                <a:ea typeface="Lato"/>
                <a:cs typeface="Lato"/>
                <a:sym typeface="Lato"/>
              </a:defRPr>
            </a:lvl2pPr>
            <a:lvl3pPr marL="1371600" marR="0" lvl="2" indent="-340360" algn="l" rtl="0">
              <a:lnSpc>
                <a:spcPct val="90000"/>
              </a:lnSpc>
              <a:spcBef>
                <a:spcPts val="500"/>
              </a:spcBef>
              <a:spcAft>
                <a:spcPts val="0"/>
              </a:spcAft>
              <a:buClr>
                <a:srgbClr val="B83A4B"/>
              </a:buClr>
              <a:buSzPts val="1760"/>
              <a:buFont typeface="Arial"/>
              <a:buChar char="●"/>
              <a:defRPr sz="1600" b="0" i="0" u="none" strike="noStrike" cap="none">
                <a:solidFill>
                  <a:schemeClr val="dk1"/>
                </a:solidFill>
                <a:latin typeface="Lato"/>
                <a:ea typeface="Lato"/>
                <a:cs typeface="Lato"/>
                <a:sym typeface="Lato"/>
              </a:defRPr>
            </a:lvl3pPr>
            <a:lvl4pPr marL="1828800" marR="0" lvl="3" indent="-328167" algn="l" rtl="0">
              <a:lnSpc>
                <a:spcPct val="90000"/>
              </a:lnSpc>
              <a:spcBef>
                <a:spcPts val="500"/>
              </a:spcBef>
              <a:spcAft>
                <a:spcPts val="0"/>
              </a:spcAft>
              <a:buClr>
                <a:srgbClr val="B83A4B"/>
              </a:buClr>
              <a:buSzPts val="1568"/>
              <a:buFont typeface="Arial"/>
              <a:buChar char="●"/>
              <a:defRPr sz="1400" b="0" i="0" u="none" strike="noStrike" cap="none">
                <a:solidFill>
                  <a:schemeClr val="dk1"/>
                </a:solidFill>
                <a:latin typeface="Lato"/>
                <a:ea typeface="Lato"/>
                <a:cs typeface="Lato"/>
                <a:sym typeface="Lato"/>
              </a:defRPr>
            </a:lvl4pPr>
            <a:lvl5pPr marL="2286000" marR="0" lvl="4" indent="-328167" algn="l" rtl="0">
              <a:lnSpc>
                <a:spcPct val="90000"/>
              </a:lnSpc>
              <a:spcBef>
                <a:spcPts val="500"/>
              </a:spcBef>
              <a:spcAft>
                <a:spcPts val="0"/>
              </a:spcAft>
              <a:buClr>
                <a:srgbClr val="B83A4B"/>
              </a:buClr>
              <a:buSzPts val="1568"/>
              <a:buFont typeface="Arial"/>
              <a:buChar char="●"/>
              <a:defRPr sz="1400" b="0" i="1" u="none" strike="noStrike" cap="none">
                <a:solidFill>
                  <a:schemeClr val="dk1"/>
                </a:solidFill>
                <a:latin typeface="Lato"/>
                <a:ea typeface="Lato"/>
                <a:cs typeface="Lato"/>
                <a:sym typeface="Lato"/>
              </a:defRPr>
            </a:lvl5pPr>
            <a:lvl6pPr marL="2743200" marR="0" lvl="5" indent="-327025" algn="l" rtl="0">
              <a:lnSpc>
                <a:spcPct val="90000"/>
              </a:lnSpc>
              <a:spcBef>
                <a:spcPts val="500"/>
              </a:spcBef>
              <a:spcAft>
                <a:spcPts val="0"/>
              </a:spcAft>
              <a:buClr>
                <a:schemeClr val="dk1"/>
              </a:buClr>
              <a:buSzPts val="155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9" name="Google Shape;129;p67"/>
          <p:cNvSpPr txBox="1">
            <a:spLocks noGrp="1"/>
          </p:cNvSpPr>
          <p:nvPr>
            <p:ph type="sldNum" idx="12"/>
          </p:nvPr>
        </p:nvSpPr>
        <p:spPr>
          <a:xfrm>
            <a:off x="8610600" y="6282824"/>
            <a:ext cx="2743200" cy="365125"/>
          </a:xfrm>
          <a:prstGeom prst="rect">
            <a:avLst/>
          </a:prstGeom>
          <a:noFill/>
          <a:ln>
            <a:noFill/>
          </a:ln>
        </p:spPr>
        <p:txBody>
          <a:bodyPr spcFirstLastPara="1" wrap="square" lIns="91425" tIns="45700" rIns="0" bIns="4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panose="020F0502020204030203" pitchFamily="34" charset="0"/>
                <a:ea typeface="Lato" panose="020F0502020204030203" pitchFamily="34" charset="0"/>
                <a:cs typeface="Lato" panose="020F0502020204030203" pitchFamily="34" charset="0"/>
                <a:sym typeface="Lato"/>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9pPr>
          </a:lstStyle>
          <a:p>
            <a:fld id="{00000000-1234-1234-1234-123412341234}" type="slidenum">
              <a:rPr lang="en-US" smtClean="0"/>
              <a:pPr/>
              <a:t>‹#›</a:t>
            </a:fld>
            <a:endParaRPr lang="en-US" dirty="0"/>
          </a:p>
        </p:txBody>
      </p:sp>
      <p:pic>
        <p:nvPicPr>
          <p:cNvPr id="130" name="Google Shape;130;p67"/>
          <p:cNvPicPr preferRelativeResize="0"/>
          <p:nvPr/>
        </p:nvPicPr>
        <p:blipFill rotWithShape="1">
          <a:blip r:embed="rId16">
            <a:alphaModFix/>
          </a:blip>
          <a:srcRect/>
          <a:stretch/>
        </p:blipFill>
        <p:spPr>
          <a:xfrm>
            <a:off x="788670" y="6361842"/>
            <a:ext cx="643152" cy="21251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4" r:id="rId1"/>
    <p:sldLayoutId id="2147483666"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96" r:id="rId13"/>
    <p:sldLayoutId id="2147483697"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0"/>
        <p:cNvGrpSpPr/>
        <p:nvPr/>
      </p:nvGrpSpPr>
      <p:grpSpPr>
        <a:xfrm>
          <a:off x="0" y="0"/>
          <a:ext cx="0" cy="0"/>
          <a:chOff x="0" y="0"/>
          <a:chExt cx="0" cy="0"/>
        </a:xfrm>
      </p:grpSpPr>
      <p:sp>
        <p:nvSpPr>
          <p:cNvPr id="281" name="Google Shape;281;p95"/>
          <p:cNvSpPr txBox="1">
            <a:spLocks noGrp="1"/>
          </p:cNvSpPr>
          <p:nvPr>
            <p:ph type="title"/>
          </p:nvPr>
        </p:nvSpPr>
        <p:spPr>
          <a:xfrm>
            <a:off x="800100" y="636586"/>
            <a:ext cx="10553700" cy="1074519"/>
          </a:xfrm>
          <a:prstGeom prst="rect">
            <a:avLst/>
          </a:prstGeom>
          <a:noFill/>
          <a:ln>
            <a:noFill/>
          </a:ln>
        </p:spPr>
        <p:txBody>
          <a:bodyPr spcFirstLastPara="1" wrap="square" lIns="0" tIns="45700" rIns="91425" bIns="45700" anchor="b" anchorCtr="0">
            <a:noAutofit/>
          </a:bodyPr>
          <a:lstStyle>
            <a:lvl1pPr marR="0" lvl="0" algn="l" rtl="0">
              <a:lnSpc>
                <a:spcPct val="90000"/>
              </a:lnSpc>
              <a:spcBef>
                <a:spcPts val="0"/>
              </a:spcBef>
              <a:spcAft>
                <a:spcPts val="0"/>
              </a:spcAft>
              <a:buClr>
                <a:srgbClr val="8C1515"/>
              </a:buClr>
              <a:buSzPts val="3600"/>
              <a:buFont typeface="Lato"/>
              <a:buNone/>
              <a:defRPr sz="3600" b="0" i="0" u="none" strike="noStrike" cap="none">
                <a:solidFill>
                  <a:srgbClr val="8C1515"/>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282" name="Google Shape;282;p95"/>
          <p:cNvSpPr txBox="1">
            <a:spLocks noGrp="1"/>
          </p:cNvSpPr>
          <p:nvPr>
            <p:ph type="body" idx="1"/>
          </p:nvPr>
        </p:nvSpPr>
        <p:spPr>
          <a:xfrm>
            <a:off x="800100" y="1998482"/>
            <a:ext cx="10553700" cy="3996966"/>
          </a:xfrm>
          <a:prstGeom prst="rect">
            <a:avLst/>
          </a:prstGeom>
          <a:noFill/>
          <a:ln>
            <a:noFill/>
          </a:ln>
        </p:spPr>
        <p:txBody>
          <a:bodyPr spcFirstLastPara="1" wrap="square" lIns="0" tIns="45700" rIns="91425" bIns="45700" anchor="t" anchorCtr="0">
            <a:noAutofit/>
          </a:bodyPr>
          <a:lstStyle>
            <a:lvl1pPr marL="457200" marR="0" lvl="0" indent="-228600" algn="l" rtl="0">
              <a:lnSpc>
                <a:spcPct val="115000"/>
              </a:lnSpc>
              <a:spcBef>
                <a:spcPts val="1000"/>
              </a:spcBef>
              <a:spcAft>
                <a:spcPts val="0"/>
              </a:spcAft>
              <a:buClr>
                <a:srgbClr val="3F3F3F"/>
              </a:buClr>
              <a:buSzPts val="1600"/>
              <a:buFont typeface="Lato"/>
              <a:buNone/>
              <a:defRPr sz="1600" b="0" i="0" u="none" strike="noStrike" cap="none">
                <a:solidFill>
                  <a:srgbClr val="3F3F3F"/>
                </a:solidFill>
                <a:latin typeface="Lato"/>
                <a:ea typeface="Lato"/>
                <a:cs typeface="Lato"/>
                <a:sym typeface="Lato"/>
              </a:defRPr>
            </a:lvl1pPr>
            <a:lvl2pPr marL="914400" marR="0" lvl="1" indent="-342392" algn="l" rtl="0">
              <a:lnSpc>
                <a:spcPct val="115000"/>
              </a:lnSpc>
              <a:spcBef>
                <a:spcPts val="500"/>
              </a:spcBef>
              <a:spcAft>
                <a:spcPts val="0"/>
              </a:spcAft>
              <a:buClr>
                <a:srgbClr val="B83A4B"/>
              </a:buClr>
              <a:buSzPts val="1792"/>
              <a:buFont typeface="Arial"/>
              <a:buChar char="●"/>
              <a:defRPr sz="1600" b="0" i="0" u="none" strike="noStrike" cap="none">
                <a:solidFill>
                  <a:srgbClr val="3F3F3F"/>
                </a:solidFill>
                <a:latin typeface="Lato"/>
                <a:ea typeface="Lato"/>
                <a:cs typeface="Lato"/>
                <a:sym typeface="Lato"/>
              </a:defRPr>
            </a:lvl2pPr>
            <a:lvl3pPr marL="1371600" marR="0" lvl="2" indent="-340360" algn="l" rtl="0">
              <a:lnSpc>
                <a:spcPct val="115000"/>
              </a:lnSpc>
              <a:spcBef>
                <a:spcPts val="500"/>
              </a:spcBef>
              <a:spcAft>
                <a:spcPts val="0"/>
              </a:spcAft>
              <a:buClr>
                <a:srgbClr val="B83A4B"/>
              </a:buClr>
              <a:buSzPts val="1760"/>
              <a:buFont typeface="Arial"/>
              <a:buChar char="●"/>
              <a:defRPr sz="1600" b="0" i="0" u="none" strike="noStrike" cap="none">
                <a:solidFill>
                  <a:srgbClr val="3F3F3F"/>
                </a:solidFill>
                <a:latin typeface="Lato"/>
                <a:ea typeface="Lato"/>
                <a:cs typeface="Lato"/>
                <a:sym typeface="Lato"/>
              </a:defRPr>
            </a:lvl3pPr>
            <a:lvl4pPr marL="1828800" marR="0" lvl="3" indent="-328167" algn="l" rtl="0">
              <a:lnSpc>
                <a:spcPct val="115000"/>
              </a:lnSpc>
              <a:spcBef>
                <a:spcPts val="500"/>
              </a:spcBef>
              <a:spcAft>
                <a:spcPts val="0"/>
              </a:spcAft>
              <a:buClr>
                <a:srgbClr val="B83A4B"/>
              </a:buClr>
              <a:buSzPts val="1568"/>
              <a:buFont typeface="Arial"/>
              <a:buChar char="●"/>
              <a:defRPr sz="1400" b="0" i="0" u="none" strike="noStrike" cap="none">
                <a:solidFill>
                  <a:srgbClr val="3F3F3F"/>
                </a:solidFill>
                <a:latin typeface="Lato"/>
                <a:ea typeface="Lato"/>
                <a:cs typeface="Lato"/>
                <a:sym typeface="Lato"/>
              </a:defRPr>
            </a:lvl4pPr>
            <a:lvl5pPr marL="2286000" marR="0" lvl="4" indent="-328167" algn="l" rtl="0">
              <a:lnSpc>
                <a:spcPct val="115000"/>
              </a:lnSpc>
              <a:spcBef>
                <a:spcPts val="500"/>
              </a:spcBef>
              <a:spcAft>
                <a:spcPts val="0"/>
              </a:spcAft>
              <a:buClr>
                <a:srgbClr val="B83A4B"/>
              </a:buClr>
              <a:buSzPts val="1568"/>
              <a:buFont typeface="Arial"/>
              <a:buChar char="●"/>
              <a:defRPr sz="1400" b="0" i="1" u="none" strike="noStrike" cap="none">
                <a:solidFill>
                  <a:srgbClr val="3F3F3F"/>
                </a:solidFill>
                <a:latin typeface="Lato"/>
                <a:ea typeface="Lato"/>
                <a:cs typeface="Lato"/>
                <a:sym typeface="Lato"/>
              </a:defRPr>
            </a:lvl5pPr>
            <a:lvl6pPr marL="2743200" marR="0" lvl="5" indent="-304800" algn="l" rtl="0">
              <a:lnSpc>
                <a:spcPct val="115000"/>
              </a:lnSpc>
              <a:spcBef>
                <a:spcPts val="500"/>
              </a:spcBef>
              <a:spcAft>
                <a:spcPts val="0"/>
              </a:spcAft>
              <a:buClr>
                <a:srgbClr val="B83A4B"/>
              </a:buClr>
              <a:buSzPts val="1200"/>
              <a:buFont typeface="Lato"/>
              <a:buChar char="●"/>
              <a:defRPr sz="1200" b="0" i="0" u="none" strike="noStrike" cap="none">
                <a:solidFill>
                  <a:srgbClr val="3F3F3F"/>
                </a:solidFill>
                <a:latin typeface="Lato"/>
                <a:ea typeface="Lato"/>
                <a:cs typeface="Lato"/>
                <a:sym typeface="Lato"/>
              </a:defRPr>
            </a:lvl6pPr>
            <a:lvl7pPr marL="3200400" marR="0" lvl="6" indent="-304800" algn="l" rtl="0">
              <a:lnSpc>
                <a:spcPct val="115000"/>
              </a:lnSpc>
              <a:spcBef>
                <a:spcPts val="500"/>
              </a:spcBef>
              <a:spcAft>
                <a:spcPts val="0"/>
              </a:spcAft>
              <a:buClr>
                <a:srgbClr val="B83A4B"/>
              </a:buClr>
              <a:buSzPts val="1200"/>
              <a:buFont typeface="Lato"/>
              <a:buChar char="●"/>
              <a:defRPr sz="1200" b="0" i="0" u="none" strike="noStrike" cap="none">
                <a:solidFill>
                  <a:srgbClr val="3F3F3F"/>
                </a:solidFill>
                <a:latin typeface="Lato"/>
                <a:ea typeface="Lato"/>
                <a:cs typeface="Lato"/>
                <a:sym typeface="Lato"/>
              </a:defRPr>
            </a:lvl7pPr>
            <a:lvl8pPr marL="3657600" marR="0" lvl="7" indent="-304800" algn="l" rtl="0">
              <a:lnSpc>
                <a:spcPct val="115000"/>
              </a:lnSpc>
              <a:spcBef>
                <a:spcPts val="500"/>
              </a:spcBef>
              <a:spcAft>
                <a:spcPts val="0"/>
              </a:spcAft>
              <a:buClr>
                <a:srgbClr val="B83A4B"/>
              </a:buClr>
              <a:buSzPts val="1200"/>
              <a:buFont typeface="Lato"/>
              <a:buChar char="●"/>
              <a:defRPr sz="1200" b="0" i="0" u="none" strike="noStrike" cap="none">
                <a:solidFill>
                  <a:srgbClr val="3F3F3F"/>
                </a:solidFill>
                <a:latin typeface="Lato"/>
                <a:ea typeface="Lato"/>
                <a:cs typeface="Lato"/>
                <a:sym typeface="Lato"/>
              </a:defRPr>
            </a:lvl8pPr>
            <a:lvl9pPr marL="4114800" marR="0" lvl="8" indent="-304800" algn="l" rtl="0">
              <a:lnSpc>
                <a:spcPct val="115000"/>
              </a:lnSpc>
              <a:spcBef>
                <a:spcPts val="500"/>
              </a:spcBef>
              <a:spcAft>
                <a:spcPts val="0"/>
              </a:spcAft>
              <a:buClr>
                <a:srgbClr val="B83A4B"/>
              </a:buClr>
              <a:buSzPts val="1200"/>
              <a:buFont typeface="Lato"/>
              <a:buChar char="●"/>
              <a:defRPr sz="1200" b="0" i="0" u="none" strike="noStrike" cap="none">
                <a:solidFill>
                  <a:srgbClr val="3F3F3F"/>
                </a:solidFill>
                <a:latin typeface="Lato"/>
                <a:ea typeface="Lato"/>
                <a:cs typeface="Lato"/>
                <a:sym typeface="Lato"/>
              </a:defRPr>
            </a:lvl9pPr>
          </a:lstStyle>
          <a:p>
            <a:endParaRPr dirty="0"/>
          </a:p>
        </p:txBody>
      </p:sp>
      <p:sp>
        <p:nvSpPr>
          <p:cNvPr id="283" name="Google Shape;283;p95"/>
          <p:cNvSpPr txBox="1">
            <a:spLocks noGrp="1"/>
          </p:cNvSpPr>
          <p:nvPr>
            <p:ph type="sldNum" idx="12"/>
          </p:nvPr>
        </p:nvSpPr>
        <p:spPr>
          <a:xfrm>
            <a:off x="8610600" y="6282824"/>
            <a:ext cx="2743200" cy="365125"/>
          </a:xfrm>
          <a:prstGeom prst="rect">
            <a:avLst/>
          </a:prstGeom>
          <a:noFill/>
          <a:ln>
            <a:noFill/>
          </a:ln>
        </p:spPr>
        <p:txBody>
          <a:bodyPr spcFirstLastPara="1" wrap="square" lIns="91425" tIns="45700" rIns="0" bIns="4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panose="020F0502020204030203" pitchFamily="34" charset="0"/>
                <a:ea typeface="Lato" panose="020F0502020204030203" pitchFamily="34" charset="0"/>
                <a:cs typeface="Lato" panose="020F0502020204030203" pitchFamily="34" charset="0"/>
                <a:sym typeface="Lato"/>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3F3F3F"/>
                </a:solidFill>
                <a:latin typeface="Lato"/>
                <a:ea typeface="Lato"/>
                <a:cs typeface="Lato"/>
                <a:sym typeface="Lato"/>
              </a:defRPr>
            </a:lvl9pPr>
          </a:lstStyle>
          <a:p>
            <a:fld id="{00000000-1234-1234-1234-123412341234}" type="slidenum">
              <a:rPr lang="en-US" smtClean="0"/>
              <a:pPr/>
              <a:t>‹#›</a:t>
            </a:fld>
            <a:endParaRPr lang="en-US" dirty="0"/>
          </a:p>
        </p:txBody>
      </p:sp>
      <p:pic>
        <p:nvPicPr>
          <p:cNvPr id="284" name="Google Shape;284;p95"/>
          <p:cNvPicPr preferRelativeResize="0"/>
          <p:nvPr/>
        </p:nvPicPr>
        <p:blipFill rotWithShape="1">
          <a:blip r:embed="rId18">
            <a:alphaModFix/>
          </a:blip>
          <a:srcRect/>
          <a:stretch/>
        </p:blipFill>
        <p:spPr>
          <a:xfrm>
            <a:off x="788670" y="6361842"/>
            <a:ext cx="643152" cy="21251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6.xm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6.xml"/><Relationship Id="rId4" Type="http://schemas.openxmlformats.org/officeDocument/2006/relationships/image" Target="../media/image44.jpe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6.xml"/><Relationship Id="rId4" Type="http://schemas.openxmlformats.org/officeDocument/2006/relationships/image" Target="../media/image47.jpeg"/></Relationships>
</file>

<file path=ppt/slides/_rels/slide1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6.xml"/><Relationship Id="rId5" Type="http://schemas.openxmlformats.org/officeDocument/2006/relationships/image" Target="../media/image51.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30.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hyperlink" Target="https://indico.cern.ch/event/1407353/timetable/?view=standard_numbered" TargetMode="External"/><Relationship Id="rId4" Type="http://schemas.openxmlformats.org/officeDocument/2006/relationships/hyperlink" Target="https://indico.cern.ch/event/1101548/contributions/4635964/attachments/2363439/4034986/CLIC_PM_13_12_2021.pdf"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1"/>
          <p:cNvSpPr txBox="1">
            <a:spLocks noGrp="1"/>
          </p:cNvSpPr>
          <p:nvPr>
            <p:ph type="subTitle" idx="1"/>
          </p:nvPr>
        </p:nvSpPr>
        <p:spPr>
          <a:xfrm>
            <a:off x="814125" y="3985200"/>
            <a:ext cx="6982200" cy="400200"/>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Clr>
                <a:schemeClr val="dk1"/>
              </a:buClr>
              <a:buSzPts val="2000"/>
              <a:buFont typeface="Lato"/>
              <a:buNone/>
            </a:pPr>
            <a:r>
              <a:rPr lang="en-US" dirty="0">
                <a:solidFill>
                  <a:srgbClr val="404040"/>
                </a:solidFill>
              </a:rPr>
              <a:t>Emilio Nanni</a:t>
            </a:r>
            <a:endParaRPr dirty="0"/>
          </a:p>
          <a:p>
            <a:pPr marL="0" lvl="0" indent="0" algn="l" rtl="0">
              <a:lnSpc>
                <a:spcPct val="100000"/>
              </a:lnSpc>
              <a:spcBef>
                <a:spcPts val="0"/>
              </a:spcBef>
              <a:spcAft>
                <a:spcPts val="0"/>
              </a:spcAft>
              <a:buClr>
                <a:schemeClr val="dk1"/>
              </a:buClr>
              <a:buSzPts val="2000"/>
              <a:buFont typeface="Lato"/>
              <a:buNone/>
            </a:pPr>
            <a:endParaRPr dirty="0">
              <a:solidFill>
                <a:srgbClr val="404040"/>
              </a:solidFill>
            </a:endParaRPr>
          </a:p>
        </p:txBody>
      </p:sp>
      <p:sp>
        <p:nvSpPr>
          <p:cNvPr id="461" name="Google Shape;461;p1"/>
          <p:cNvSpPr txBox="1">
            <a:spLocks noGrp="1"/>
          </p:cNvSpPr>
          <p:nvPr>
            <p:ph type="subTitle" idx="2"/>
          </p:nvPr>
        </p:nvSpPr>
        <p:spPr>
          <a:xfrm>
            <a:off x="814125" y="4364975"/>
            <a:ext cx="6982200" cy="400200"/>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500"/>
              </a:spcBef>
              <a:spcAft>
                <a:spcPts val="0"/>
              </a:spcAft>
              <a:buClr>
                <a:schemeClr val="dk1"/>
              </a:buClr>
              <a:buSzPts val="1100"/>
              <a:buFont typeface="Arial"/>
              <a:buNone/>
            </a:pPr>
            <a:r>
              <a:rPr lang="en-US" dirty="0"/>
              <a:t>C</a:t>
            </a:r>
            <a:r>
              <a:rPr lang="en-US" baseline="30000" dirty="0"/>
              <a:t>3</a:t>
            </a:r>
            <a:r>
              <a:rPr lang="en-US" dirty="0"/>
              <a:t> Workshop @ NIKHEF</a:t>
            </a:r>
            <a:endParaRPr dirty="0"/>
          </a:p>
          <a:p>
            <a:pPr marL="0" lvl="0" indent="0" algn="l" rtl="0">
              <a:lnSpc>
                <a:spcPct val="100000"/>
              </a:lnSpc>
              <a:spcBef>
                <a:spcPts val="500"/>
              </a:spcBef>
              <a:spcAft>
                <a:spcPts val="0"/>
              </a:spcAft>
              <a:buClr>
                <a:schemeClr val="dk1"/>
              </a:buClr>
              <a:buSzPts val="1100"/>
              <a:buFont typeface="Arial"/>
              <a:buNone/>
            </a:pPr>
            <a:r>
              <a:rPr lang="en-US" dirty="0"/>
              <a:t>10/8/2024</a:t>
            </a:r>
            <a:endParaRPr dirty="0"/>
          </a:p>
        </p:txBody>
      </p:sp>
      <p:sp>
        <p:nvSpPr>
          <p:cNvPr id="4" name="Google Shape;462;p1">
            <a:extLst>
              <a:ext uri="{FF2B5EF4-FFF2-40B4-BE49-F238E27FC236}">
                <a16:creationId xmlns:a16="http://schemas.microsoft.com/office/drawing/2014/main" id="{1AE3C428-63D8-177E-381F-CA070FD49664}"/>
              </a:ext>
            </a:extLst>
          </p:cNvPr>
          <p:cNvSpPr txBox="1">
            <a:spLocks noGrp="1"/>
          </p:cNvSpPr>
          <p:nvPr>
            <p:ph type="title"/>
          </p:nvPr>
        </p:nvSpPr>
        <p:spPr>
          <a:xfrm>
            <a:off x="772724" y="2241174"/>
            <a:ext cx="8211255" cy="1005616"/>
          </a:xfrm>
          <a:prstGeom prst="rect">
            <a:avLst/>
          </a:prstGeom>
          <a:noFill/>
          <a:ln>
            <a:noFill/>
          </a:ln>
        </p:spPr>
        <p:txBody>
          <a:bodyPr spcFirstLastPara="1" wrap="square" lIns="0" tIns="45700" rIns="91425" bIns="45700" anchor="b" anchorCtr="0">
            <a:noAutofit/>
          </a:bodyPr>
          <a:lstStyle/>
          <a:p>
            <a:pPr marL="0" lvl="0" indent="0" algn="l" rtl="0">
              <a:lnSpc>
                <a:spcPct val="100000"/>
              </a:lnSpc>
              <a:spcBef>
                <a:spcPts val="500"/>
              </a:spcBef>
              <a:spcAft>
                <a:spcPts val="0"/>
              </a:spcAft>
              <a:buClr>
                <a:schemeClr val="dk1"/>
              </a:buClr>
              <a:buSzPts val="1100"/>
              <a:buFont typeface="Arial"/>
              <a:buNone/>
            </a:pPr>
            <a:r>
              <a:rPr lang="en-US" dirty="0">
                <a:solidFill>
                  <a:schemeClr val="accent1"/>
                </a:solidFill>
              </a:rPr>
              <a:t>Efficient RF Sources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FBDF04E7-40E1-675B-4C78-9AF9876BA6A4}"/>
              </a:ext>
            </a:extLst>
          </p:cNvPr>
          <p:cNvSpPr txBox="1">
            <a:spLocks/>
          </p:cNvSpPr>
          <p:nvPr/>
        </p:nvSpPr>
        <p:spPr>
          <a:xfrm>
            <a:off x="545432" y="1131512"/>
            <a:ext cx="11386738" cy="398482"/>
          </a:xfrm>
          <a:prstGeom prst="rect">
            <a:avLst/>
          </a:prstGeom>
        </p:spPr>
        <p:txBody>
          <a:bodyPr vert="horz" lIns="0" tIns="45720" rIns="91440" bIns="45720" rtlCol="0">
            <a:noAutofit/>
          </a:bodyPr>
          <a:lstStyle>
            <a:lvl1pPr marL="0" indent="0" algn="l" defTabSz="914400" rtl="0" eaLnBrk="1" latinLnBrk="0" hangingPunct="1">
              <a:lnSpc>
                <a:spcPct val="120000"/>
              </a:lnSpc>
              <a:spcBef>
                <a:spcPts val="1000"/>
              </a:spcBef>
              <a:buClr>
                <a:srgbClr val="B83A4B"/>
              </a:buClr>
              <a:buFontTx/>
              <a:buNone/>
              <a:defRPr sz="2000" kern="1200">
                <a:solidFill>
                  <a:srgbClr val="B83A4B"/>
                </a:solidFill>
                <a:latin typeface="Lato" panose="020F0502020204030203" pitchFamily="34" charset="77"/>
                <a:ea typeface="+mn-ea"/>
                <a:cs typeface="+mn-cs"/>
              </a:defRPr>
            </a:lvl1pPr>
            <a:lvl2pPr marL="466725"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2000" kern="1200">
                <a:solidFill>
                  <a:schemeClr val="tx1"/>
                </a:solidFill>
                <a:latin typeface="Lato" panose="020F0502020204030203" pitchFamily="34" charset="77"/>
                <a:ea typeface="+mn-ea"/>
                <a:cs typeface="+mn-cs"/>
              </a:defRPr>
            </a:lvl2pPr>
            <a:lvl3pPr marL="863600" indent="-173038" algn="l" defTabSz="914400" rtl="0" eaLnBrk="1" latinLnBrk="0" hangingPunct="1">
              <a:lnSpc>
                <a:spcPct val="120000"/>
              </a:lnSpc>
              <a:spcBef>
                <a:spcPts val="500"/>
              </a:spcBef>
              <a:buClr>
                <a:srgbClr val="B83A4B"/>
              </a:buClr>
              <a:buSzPct val="110000"/>
              <a:buFont typeface="Arial" panose="020B0604020202020204" pitchFamily="34" charset="0"/>
              <a:buChar char="•"/>
              <a:tabLst/>
              <a:defRPr sz="1600" kern="1200">
                <a:solidFill>
                  <a:schemeClr val="tx1"/>
                </a:solidFill>
                <a:latin typeface="Lato" panose="020F0502020204030203" pitchFamily="34" charset="77"/>
                <a:ea typeface="+mn-ea"/>
                <a:cs typeface="+mn-cs"/>
              </a:defRPr>
            </a:lvl3pPr>
            <a:lvl4pPr marL="1320800"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400" kern="1200">
                <a:solidFill>
                  <a:schemeClr val="tx1"/>
                </a:solidFill>
                <a:latin typeface="Lato" panose="020F0502020204030203" pitchFamily="34" charset="77"/>
                <a:ea typeface="+mn-ea"/>
                <a:cs typeface="+mn-cs"/>
              </a:defRPr>
            </a:lvl4pPr>
            <a:lvl5pPr marL="1665288"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400" b="0" i="1"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The next design iteration, 75XP4, was partially complete when NLC was cancelled</a:t>
            </a:r>
          </a:p>
          <a:p>
            <a:r>
              <a:rPr lang="en-US" sz="2400" b="1" dirty="0"/>
              <a:t>The goal was to make the 75XP4 more robust against 75XP3 failure modes:</a:t>
            </a:r>
          </a:p>
          <a:p>
            <a:pPr marL="342900" indent="-342900">
              <a:buFont typeface="Arial" panose="020B0604020202020204" pitchFamily="34" charset="0"/>
              <a:buChar char="•"/>
            </a:pPr>
            <a:r>
              <a:rPr lang="en-US" sz="2400" dirty="0">
                <a:solidFill>
                  <a:schemeClr val="tx1"/>
                </a:solidFill>
              </a:rPr>
              <a:t>Potential for gun and output oscillations</a:t>
            </a:r>
          </a:p>
          <a:p>
            <a:pPr marL="342900" indent="-342900">
              <a:buFont typeface="Arial" panose="020B0604020202020204" pitchFamily="34" charset="0"/>
              <a:buChar char="•"/>
            </a:pPr>
            <a:r>
              <a:rPr lang="en-US" sz="2400" dirty="0">
                <a:solidFill>
                  <a:schemeClr val="tx1"/>
                </a:solidFill>
              </a:rPr>
              <a:t>Complexity of PPM stack</a:t>
            </a:r>
          </a:p>
          <a:p>
            <a:pPr marL="342900" indent="-342900">
              <a:buFont typeface="Arial" panose="020B0604020202020204" pitchFamily="34" charset="0"/>
              <a:buChar char="•"/>
            </a:pPr>
            <a:r>
              <a:rPr lang="en-US" sz="2400" dirty="0">
                <a:solidFill>
                  <a:schemeClr val="tx1"/>
                </a:solidFill>
              </a:rPr>
              <a:t>Runaway conditions of overheating magnets near output</a:t>
            </a:r>
          </a:p>
          <a:p>
            <a:pPr marL="342900" indent="-342900">
              <a:buFont typeface="Arial" panose="020B0604020202020204" pitchFamily="34" charset="0"/>
              <a:buChar char="•"/>
            </a:pPr>
            <a:r>
              <a:rPr lang="en-US" sz="2400" dirty="0">
                <a:solidFill>
                  <a:schemeClr val="tx1"/>
                </a:solidFill>
              </a:rPr>
              <a:t>Design sensitivity of gun coils</a:t>
            </a:r>
          </a:p>
          <a:p>
            <a:pPr marL="342900" indent="-342900">
              <a:buFont typeface="Arial" panose="020B0604020202020204" pitchFamily="34" charset="0"/>
              <a:buChar char="•"/>
            </a:pPr>
            <a:r>
              <a:rPr lang="en-US" sz="2400" dirty="0">
                <a:solidFill>
                  <a:schemeClr val="tx1"/>
                </a:solidFill>
              </a:rPr>
              <a:t>High gradient RF breakdown in output</a:t>
            </a:r>
          </a:p>
          <a:p>
            <a:r>
              <a:rPr lang="en-US" sz="2400" b="1" dirty="0"/>
              <a:t>For the C</a:t>
            </a:r>
            <a:r>
              <a:rPr lang="en-US" sz="2400" b="1" baseline="30000" dirty="0"/>
              <a:t>3</a:t>
            </a:r>
            <a:r>
              <a:rPr lang="en-US" sz="2400" b="1" dirty="0"/>
              <a:t> demonstrator source, we simulated the design that was already completed, and made further changes to address past issues.</a:t>
            </a:r>
          </a:p>
        </p:txBody>
      </p:sp>
      <p:sp>
        <p:nvSpPr>
          <p:cNvPr id="3" name="Title 2">
            <a:extLst>
              <a:ext uri="{FF2B5EF4-FFF2-40B4-BE49-F238E27FC236}">
                <a16:creationId xmlns:a16="http://schemas.microsoft.com/office/drawing/2014/main" id="{4C790EEA-8689-3B46-AA04-8DE592B69F69}"/>
              </a:ext>
            </a:extLst>
          </p:cNvPr>
          <p:cNvSpPr>
            <a:spLocks noGrp="1"/>
          </p:cNvSpPr>
          <p:nvPr>
            <p:ph type="title"/>
          </p:nvPr>
        </p:nvSpPr>
        <p:spPr/>
        <p:txBody>
          <a:bodyPr>
            <a:normAutofit/>
          </a:bodyPr>
          <a:lstStyle/>
          <a:p>
            <a:r>
              <a:rPr lang="en-US" dirty="0"/>
              <a:t>The 75XP4 Redesign</a:t>
            </a:r>
          </a:p>
        </p:txBody>
      </p:sp>
      <p:sp>
        <p:nvSpPr>
          <p:cNvPr id="5" name="Footer Placeholder 4">
            <a:extLst>
              <a:ext uri="{FF2B5EF4-FFF2-40B4-BE49-F238E27FC236}">
                <a16:creationId xmlns:a16="http://schemas.microsoft.com/office/drawing/2014/main" id="{45E78ED3-7240-2A49-82A8-20E9CD36F5C7}"/>
              </a:ext>
            </a:extLst>
          </p:cNvPr>
          <p:cNvSpPr>
            <a:spLocks noGrp="1"/>
          </p:cNvSpPr>
          <p:nvPr>
            <p:ph type="ftr" sz="quarter" idx="3"/>
          </p:nvPr>
        </p:nvSpPr>
        <p:spPr>
          <a:xfrm>
            <a:off x="1634490" y="6282824"/>
            <a:ext cx="5852160" cy="365125"/>
          </a:xfrm>
        </p:spPr>
        <p:txBody>
          <a:bodyPr/>
          <a:lstStyle/>
          <a:p>
            <a:r>
              <a:rPr lang="en-US" dirty="0"/>
              <a:t>C3 @ NIKHEF</a:t>
            </a:r>
          </a:p>
        </p:txBody>
      </p:sp>
      <p:sp>
        <p:nvSpPr>
          <p:cNvPr id="6" name="Slide Number Placeholder 5">
            <a:extLst>
              <a:ext uri="{FF2B5EF4-FFF2-40B4-BE49-F238E27FC236}">
                <a16:creationId xmlns:a16="http://schemas.microsoft.com/office/drawing/2014/main" id="{1F442FA9-5E89-7D41-A21C-2B75E7B339F4}"/>
              </a:ext>
            </a:extLst>
          </p:cNvPr>
          <p:cNvSpPr>
            <a:spLocks noGrp="1"/>
          </p:cNvSpPr>
          <p:nvPr>
            <p:ph type="sldNum" sz="quarter" idx="4"/>
          </p:nvPr>
        </p:nvSpPr>
        <p:spPr/>
        <p:txBody>
          <a:bodyPr/>
          <a:lstStyle/>
          <a:p>
            <a:fld id="{52B60363-7E9F-BF4A-894A-A30319D3939A}" type="slidenum">
              <a:rPr lang="en-US" smtClean="0"/>
              <a:pPr/>
              <a:t>10</a:t>
            </a:fld>
            <a:endParaRPr lang="en-US"/>
          </a:p>
        </p:txBody>
      </p:sp>
    </p:spTree>
    <p:extLst>
      <p:ext uri="{BB962C8B-B14F-4D97-AF65-F5344CB8AC3E}">
        <p14:creationId xmlns:p14="http://schemas.microsoft.com/office/powerpoint/2010/main" val="1582406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790EEA-8689-3B46-AA04-8DE592B69F69}"/>
              </a:ext>
            </a:extLst>
          </p:cNvPr>
          <p:cNvSpPr>
            <a:spLocks noGrp="1"/>
          </p:cNvSpPr>
          <p:nvPr>
            <p:ph type="title"/>
          </p:nvPr>
        </p:nvSpPr>
        <p:spPr/>
        <p:txBody>
          <a:bodyPr>
            <a:normAutofit/>
          </a:bodyPr>
          <a:lstStyle/>
          <a:p>
            <a:r>
              <a:rPr lang="en-US" dirty="0"/>
              <a:t>75XP4 Electron Gun</a:t>
            </a:r>
          </a:p>
        </p:txBody>
      </p:sp>
      <p:sp>
        <p:nvSpPr>
          <p:cNvPr id="5" name="Footer Placeholder 4">
            <a:extLst>
              <a:ext uri="{FF2B5EF4-FFF2-40B4-BE49-F238E27FC236}">
                <a16:creationId xmlns:a16="http://schemas.microsoft.com/office/drawing/2014/main" id="{45E78ED3-7240-2A49-82A8-20E9CD36F5C7}"/>
              </a:ext>
            </a:extLst>
          </p:cNvPr>
          <p:cNvSpPr>
            <a:spLocks noGrp="1"/>
          </p:cNvSpPr>
          <p:nvPr>
            <p:ph type="ftr" sz="quarter" idx="3"/>
          </p:nvPr>
        </p:nvSpPr>
        <p:spPr>
          <a:xfrm>
            <a:off x="1634490" y="6282824"/>
            <a:ext cx="5852160" cy="365125"/>
          </a:xfrm>
        </p:spPr>
        <p:txBody>
          <a:bodyPr/>
          <a:lstStyle/>
          <a:p>
            <a:r>
              <a:rPr lang="en-US" dirty="0"/>
              <a:t>C3 @ NIKHEF</a:t>
            </a:r>
          </a:p>
        </p:txBody>
      </p:sp>
      <p:sp>
        <p:nvSpPr>
          <p:cNvPr id="6" name="Slide Number Placeholder 5">
            <a:extLst>
              <a:ext uri="{FF2B5EF4-FFF2-40B4-BE49-F238E27FC236}">
                <a16:creationId xmlns:a16="http://schemas.microsoft.com/office/drawing/2014/main" id="{1F442FA9-5E89-7D41-A21C-2B75E7B339F4}"/>
              </a:ext>
            </a:extLst>
          </p:cNvPr>
          <p:cNvSpPr>
            <a:spLocks noGrp="1"/>
          </p:cNvSpPr>
          <p:nvPr>
            <p:ph type="sldNum" sz="quarter" idx="4"/>
          </p:nvPr>
        </p:nvSpPr>
        <p:spPr/>
        <p:txBody>
          <a:bodyPr/>
          <a:lstStyle/>
          <a:p>
            <a:fld id="{52B60363-7E9F-BF4A-894A-A30319D3939A}" type="slidenum">
              <a:rPr lang="en-US" smtClean="0"/>
              <a:pPr/>
              <a:t>11</a:t>
            </a:fld>
            <a:endParaRPr lang="en-US"/>
          </a:p>
        </p:txBody>
      </p:sp>
      <p:pic>
        <p:nvPicPr>
          <p:cNvPr id="4" name="Picture 3">
            <a:extLst>
              <a:ext uri="{FF2B5EF4-FFF2-40B4-BE49-F238E27FC236}">
                <a16:creationId xmlns:a16="http://schemas.microsoft.com/office/drawing/2014/main" id="{67C06B18-C480-634D-85AA-5A581C42AEE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5204" y="2797530"/>
            <a:ext cx="5411331" cy="2743200"/>
          </a:xfrm>
          <a:prstGeom prst="rect">
            <a:avLst/>
          </a:prstGeom>
        </p:spPr>
      </p:pic>
      <p:sp>
        <p:nvSpPr>
          <p:cNvPr id="9" name="Text Placeholder 1">
            <a:extLst>
              <a:ext uri="{FF2B5EF4-FFF2-40B4-BE49-F238E27FC236}">
                <a16:creationId xmlns:a16="http://schemas.microsoft.com/office/drawing/2014/main" id="{7444D625-1EEF-36BC-C037-178D038A6334}"/>
              </a:ext>
            </a:extLst>
          </p:cNvPr>
          <p:cNvSpPr txBox="1">
            <a:spLocks/>
          </p:cNvSpPr>
          <p:nvPr/>
        </p:nvSpPr>
        <p:spPr>
          <a:xfrm>
            <a:off x="497305" y="963517"/>
            <a:ext cx="10856495" cy="398482"/>
          </a:xfrm>
          <a:prstGeom prst="rect">
            <a:avLst/>
          </a:prstGeom>
        </p:spPr>
        <p:txBody>
          <a:bodyPr vert="horz" lIns="0" tIns="45720" rIns="91440" bIns="45720" rtlCol="0">
            <a:noAutofit/>
          </a:bodyPr>
          <a:lstStyle>
            <a:lvl1pPr marL="0" indent="0" algn="l" defTabSz="914400" rtl="0" eaLnBrk="1" latinLnBrk="0" hangingPunct="1">
              <a:lnSpc>
                <a:spcPct val="120000"/>
              </a:lnSpc>
              <a:spcBef>
                <a:spcPts val="1000"/>
              </a:spcBef>
              <a:buClr>
                <a:srgbClr val="B83A4B"/>
              </a:buClr>
              <a:buFontTx/>
              <a:buNone/>
              <a:defRPr sz="2000" kern="1200">
                <a:solidFill>
                  <a:srgbClr val="B83A4B"/>
                </a:solidFill>
                <a:latin typeface="Lato" panose="020F0502020204030203" pitchFamily="34" charset="77"/>
                <a:ea typeface="+mn-ea"/>
                <a:cs typeface="+mn-cs"/>
              </a:defRPr>
            </a:lvl1pPr>
            <a:lvl2pPr marL="466725"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2000" kern="1200">
                <a:solidFill>
                  <a:schemeClr val="tx1"/>
                </a:solidFill>
                <a:latin typeface="Lato" panose="020F0502020204030203" pitchFamily="34" charset="77"/>
                <a:ea typeface="+mn-ea"/>
                <a:cs typeface="+mn-cs"/>
              </a:defRPr>
            </a:lvl2pPr>
            <a:lvl3pPr marL="863600" indent="-173038" algn="l" defTabSz="914400" rtl="0" eaLnBrk="1" latinLnBrk="0" hangingPunct="1">
              <a:lnSpc>
                <a:spcPct val="120000"/>
              </a:lnSpc>
              <a:spcBef>
                <a:spcPts val="500"/>
              </a:spcBef>
              <a:buClr>
                <a:srgbClr val="B83A4B"/>
              </a:buClr>
              <a:buSzPct val="110000"/>
              <a:buFont typeface="Arial" panose="020B0604020202020204" pitchFamily="34" charset="0"/>
              <a:buChar char="•"/>
              <a:tabLst/>
              <a:defRPr sz="1600" kern="1200">
                <a:solidFill>
                  <a:schemeClr val="tx1"/>
                </a:solidFill>
                <a:latin typeface="Lato" panose="020F0502020204030203" pitchFamily="34" charset="77"/>
                <a:ea typeface="+mn-ea"/>
                <a:cs typeface="+mn-cs"/>
              </a:defRPr>
            </a:lvl3pPr>
            <a:lvl4pPr marL="1320800"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400" kern="1200">
                <a:solidFill>
                  <a:schemeClr val="tx1"/>
                </a:solidFill>
                <a:latin typeface="Lato" panose="020F0502020204030203" pitchFamily="34" charset="77"/>
                <a:ea typeface="+mn-ea"/>
                <a:cs typeface="+mn-cs"/>
              </a:defRPr>
            </a:lvl4pPr>
            <a:lvl5pPr marL="1665288"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400" b="0" i="1"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Gun re-modeled with &amp; without magnets for beam trajectory and gradients</a:t>
            </a:r>
          </a:p>
          <a:p>
            <a:pPr marL="342900" indent="-342900">
              <a:lnSpc>
                <a:spcPct val="100000"/>
              </a:lnSpc>
              <a:spcBef>
                <a:spcPts val="600"/>
              </a:spcBef>
              <a:buFont typeface="Arial" panose="020B0604020202020204" pitchFamily="34" charset="0"/>
              <a:buChar char="•"/>
            </a:pPr>
            <a:r>
              <a:rPr lang="en-US" sz="2400" dirty="0">
                <a:solidFill>
                  <a:schemeClr val="tx1"/>
                </a:solidFill>
              </a:rPr>
              <a:t>Simulations in both EGUN and MICHELLE, for use in TESLA &amp; MAGIC sims</a:t>
            </a:r>
          </a:p>
          <a:p>
            <a:pPr marL="342900" indent="-342900">
              <a:lnSpc>
                <a:spcPct val="100000"/>
              </a:lnSpc>
              <a:spcBef>
                <a:spcPts val="600"/>
              </a:spcBef>
              <a:buFont typeface="Arial" panose="020B0604020202020204" pitchFamily="34" charset="0"/>
              <a:buChar char="•"/>
            </a:pPr>
            <a:r>
              <a:rPr lang="en-US" sz="2400" dirty="0">
                <a:solidFill>
                  <a:schemeClr val="tx1"/>
                </a:solidFill>
              </a:rPr>
              <a:t>Correct perveance &amp; beam size, gradients &lt; 20 MV/m</a:t>
            </a:r>
          </a:p>
          <a:p>
            <a:pPr marL="342900" indent="-342900">
              <a:lnSpc>
                <a:spcPct val="100000"/>
              </a:lnSpc>
              <a:spcBef>
                <a:spcPts val="600"/>
              </a:spcBef>
              <a:buFont typeface="Arial" panose="020B0604020202020204" pitchFamily="34" charset="0"/>
              <a:buChar char="•"/>
            </a:pPr>
            <a:r>
              <a:rPr lang="en-US" sz="2400" dirty="0">
                <a:solidFill>
                  <a:schemeClr val="tx1"/>
                </a:solidFill>
              </a:rPr>
              <a:t>Gun can was reshaped to de-tune previous oscillation modes</a:t>
            </a:r>
            <a:endParaRPr lang="en-US" sz="2400" baseline="30000" dirty="0">
              <a:solidFill>
                <a:schemeClr val="tx1"/>
              </a:solidFill>
            </a:endParaRPr>
          </a:p>
        </p:txBody>
      </p:sp>
      <p:sp>
        <p:nvSpPr>
          <p:cNvPr id="10" name="TextBox 9">
            <a:extLst>
              <a:ext uri="{FF2B5EF4-FFF2-40B4-BE49-F238E27FC236}">
                <a16:creationId xmlns:a16="http://schemas.microsoft.com/office/drawing/2014/main" id="{D45C6084-D5B9-D3A5-7601-3E93917CABB3}"/>
              </a:ext>
            </a:extLst>
          </p:cNvPr>
          <p:cNvSpPr txBox="1"/>
          <p:nvPr/>
        </p:nvSpPr>
        <p:spPr>
          <a:xfrm>
            <a:off x="231678" y="5749220"/>
            <a:ext cx="11690544" cy="461665"/>
          </a:xfrm>
          <a:prstGeom prst="rect">
            <a:avLst/>
          </a:prstGeom>
          <a:noFill/>
        </p:spPr>
        <p:txBody>
          <a:bodyPr wrap="square" rtlCol="0">
            <a:spAutoFit/>
          </a:bodyPr>
          <a:lstStyle/>
          <a:p>
            <a:pPr algn="ctr"/>
            <a:r>
              <a:rPr lang="en-US" sz="2400" b="1" dirty="0"/>
              <a:t>EGUN and MICHELLE models of gun in good agreement. ~260A @ 490 kV / 60% fill factor</a:t>
            </a:r>
          </a:p>
        </p:txBody>
      </p:sp>
      <p:pic>
        <p:nvPicPr>
          <p:cNvPr id="7" name="Picture 6">
            <a:extLst>
              <a:ext uri="{FF2B5EF4-FFF2-40B4-BE49-F238E27FC236}">
                <a16:creationId xmlns:a16="http://schemas.microsoft.com/office/drawing/2014/main" id="{B351F87B-2552-0FEC-2502-96B6691579E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71139" y="2797530"/>
            <a:ext cx="5275657" cy="2786529"/>
          </a:xfrm>
          <a:prstGeom prst="rect">
            <a:avLst/>
          </a:prstGeom>
        </p:spPr>
      </p:pic>
    </p:spTree>
    <p:extLst>
      <p:ext uri="{BB962C8B-B14F-4D97-AF65-F5344CB8AC3E}">
        <p14:creationId xmlns:p14="http://schemas.microsoft.com/office/powerpoint/2010/main" val="2912733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790EEA-8689-3B46-AA04-8DE592B69F69}"/>
              </a:ext>
            </a:extLst>
          </p:cNvPr>
          <p:cNvSpPr>
            <a:spLocks noGrp="1"/>
          </p:cNvSpPr>
          <p:nvPr>
            <p:ph type="title"/>
          </p:nvPr>
        </p:nvSpPr>
        <p:spPr/>
        <p:txBody>
          <a:bodyPr>
            <a:normAutofit/>
          </a:bodyPr>
          <a:lstStyle/>
          <a:p>
            <a:r>
              <a:rPr lang="en-US" dirty="0"/>
              <a:t>75XP4 Magnet Modifications</a:t>
            </a:r>
          </a:p>
        </p:txBody>
      </p:sp>
      <p:sp>
        <p:nvSpPr>
          <p:cNvPr id="5" name="Footer Placeholder 4">
            <a:extLst>
              <a:ext uri="{FF2B5EF4-FFF2-40B4-BE49-F238E27FC236}">
                <a16:creationId xmlns:a16="http://schemas.microsoft.com/office/drawing/2014/main" id="{45E78ED3-7240-2A49-82A8-20E9CD36F5C7}"/>
              </a:ext>
            </a:extLst>
          </p:cNvPr>
          <p:cNvSpPr>
            <a:spLocks noGrp="1"/>
          </p:cNvSpPr>
          <p:nvPr>
            <p:ph type="ftr" sz="quarter" idx="3"/>
          </p:nvPr>
        </p:nvSpPr>
        <p:spPr>
          <a:xfrm>
            <a:off x="1634490" y="6282824"/>
            <a:ext cx="5852160" cy="365125"/>
          </a:xfrm>
        </p:spPr>
        <p:txBody>
          <a:bodyPr/>
          <a:lstStyle/>
          <a:p>
            <a:r>
              <a:rPr lang="en-US" dirty="0"/>
              <a:t>C3 @ NIKHEF</a:t>
            </a:r>
          </a:p>
        </p:txBody>
      </p:sp>
      <p:sp>
        <p:nvSpPr>
          <p:cNvPr id="6" name="Slide Number Placeholder 5">
            <a:extLst>
              <a:ext uri="{FF2B5EF4-FFF2-40B4-BE49-F238E27FC236}">
                <a16:creationId xmlns:a16="http://schemas.microsoft.com/office/drawing/2014/main" id="{1F442FA9-5E89-7D41-A21C-2B75E7B339F4}"/>
              </a:ext>
            </a:extLst>
          </p:cNvPr>
          <p:cNvSpPr>
            <a:spLocks noGrp="1"/>
          </p:cNvSpPr>
          <p:nvPr>
            <p:ph type="sldNum" sz="quarter" idx="4"/>
          </p:nvPr>
        </p:nvSpPr>
        <p:spPr/>
        <p:txBody>
          <a:bodyPr/>
          <a:lstStyle/>
          <a:p>
            <a:fld id="{52B60363-7E9F-BF4A-894A-A30319D3939A}" type="slidenum">
              <a:rPr lang="en-US" smtClean="0"/>
              <a:pPr/>
              <a:t>12</a:t>
            </a:fld>
            <a:endParaRPr lang="en-US"/>
          </a:p>
        </p:txBody>
      </p:sp>
      <p:sp>
        <p:nvSpPr>
          <p:cNvPr id="9" name="Text Placeholder 1">
            <a:extLst>
              <a:ext uri="{FF2B5EF4-FFF2-40B4-BE49-F238E27FC236}">
                <a16:creationId xmlns:a16="http://schemas.microsoft.com/office/drawing/2014/main" id="{7444D625-1EEF-36BC-C037-178D038A6334}"/>
              </a:ext>
            </a:extLst>
          </p:cNvPr>
          <p:cNvSpPr txBox="1">
            <a:spLocks/>
          </p:cNvSpPr>
          <p:nvPr/>
        </p:nvSpPr>
        <p:spPr>
          <a:xfrm>
            <a:off x="497305" y="963517"/>
            <a:ext cx="10856495" cy="398482"/>
          </a:xfrm>
          <a:prstGeom prst="rect">
            <a:avLst/>
          </a:prstGeom>
        </p:spPr>
        <p:txBody>
          <a:bodyPr vert="horz" lIns="0" tIns="45720" rIns="91440" bIns="45720" rtlCol="0">
            <a:noAutofit/>
          </a:bodyPr>
          <a:lstStyle>
            <a:lvl1pPr marL="0" indent="0" algn="l" defTabSz="914400" rtl="0" eaLnBrk="1" latinLnBrk="0" hangingPunct="1">
              <a:lnSpc>
                <a:spcPct val="120000"/>
              </a:lnSpc>
              <a:spcBef>
                <a:spcPts val="1000"/>
              </a:spcBef>
              <a:buClr>
                <a:srgbClr val="B83A4B"/>
              </a:buClr>
              <a:buFontTx/>
              <a:buNone/>
              <a:defRPr sz="2000" kern="1200">
                <a:solidFill>
                  <a:srgbClr val="B83A4B"/>
                </a:solidFill>
                <a:latin typeface="Lato" panose="020F0502020204030203" pitchFamily="34" charset="77"/>
                <a:ea typeface="+mn-ea"/>
                <a:cs typeface="+mn-cs"/>
              </a:defRPr>
            </a:lvl1pPr>
            <a:lvl2pPr marL="466725"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2000" kern="1200">
                <a:solidFill>
                  <a:schemeClr val="tx1"/>
                </a:solidFill>
                <a:latin typeface="Lato" panose="020F0502020204030203" pitchFamily="34" charset="77"/>
                <a:ea typeface="+mn-ea"/>
                <a:cs typeface="+mn-cs"/>
              </a:defRPr>
            </a:lvl2pPr>
            <a:lvl3pPr marL="863600" indent="-173038" algn="l" defTabSz="914400" rtl="0" eaLnBrk="1" latinLnBrk="0" hangingPunct="1">
              <a:lnSpc>
                <a:spcPct val="120000"/>
              </a:lnSpc>
              <a:spcBef>
                <a:spcPts val="500"/>
              </a:spcBef>
              <a:buClr>
                <a:srgbClr val="B83A4B"/>
              </a:buClr>
              <a:buSzPct val="110000"/>
              <a:buFont typeface="Arial" panose="020B0604020202020204" pitchFamily="34" charset="0"/>
              <a:buChar char="•"/>
              <a:tabLst/>
              <a:defRPr sz="1600" kern="1200">
                <a:solidFill>
                  <a:schemeClr val="tx1"/>
                </a:solidFill>
                <a:latin typeface="Lato" panose="020F0502020204030203" pitchFamily="34" charset="77"/>
                <a:ea typeface="+mn-ea"/>
                <a:cs typeface="+mn-cs"/>
              </a:defRPr>
            </a:lvl3pPr>
            <a:lvl4pPr marL="1320800"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400" kern="1200">
                <a:solidFill>
                  <a:schemeClr val="tx1"/>
                </a:solidFill>
                <a:latin typeface="Lato" panose="020F0502020204030203" pitchFamily="34" charset="77"/>
                <a:ea typeface="+mn-ea"/>
                <a:cs typeface="+mn-cs"/>
              </a:defRPr>
            </a:lvl4pPr>
            <a:lvl5pPr marL="1665288"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400" b="0" i="1"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75XP4 magnet stack is much simpler than the previous 75XP tubes</a:t>
            </a:r>
          </a:p>
          <a:p>
            <a:pPr marL="342900" indent="-342900">
              <a:lnSpc>
                <a:spcPct val="100000"/>
              </a:lnSpc>
              <a:spcBef>
                <a:spcPts val="0"/>
              </a:spcBef>
              <a:buFont typeface="Arial" panose="020B0604020202020204" pitchFamily="34" charset="0"/>
              <a:buChar char="•"/>
            </a:pPr>
            <a:r>
              <a:rPr lang="en-US" dirty="0">
                <a:solidFill>
                  <a:schemeClr val="tx1"/>
                </a:solidFill>
              </a:rPr>
              <a:t>All NdFeB magnets replaced with </a:t>
            </a:r>
            <a:r>
              <a:rPr lang="en-US" dirty="0" err="1">
                <a:solidFill>
                  <a:schemeClr val="tx1"/>
                </a:solidFill>
              </a:rPr>
              <a:t>SmCo</a:t>
            </a:r>
            <a:r>
              <a:rPr lang="en-US" dirty="0">
                <a:solidFill>
                  <a:schemeClr val="tx1"/>
                </a:solidFill>
              </a:rPr>
              <a:t> – higher grades available today</a:t>
            </a:r>
          </a:p>
          <a:p>
            <a:pPr marL="342900" indent="-342900">
              <a:lnSpc>
                <a:spcPct val="100000"/>
              </a:lnSpc>
              <a:spcBef>
                <a:spcPts val="0"/>
              </a:spcBef>
              <a:buFont typeface="Arial" panose="020B0604020202020204" pitchFamily="34" charset="0"/>
              <a:buChar char="•"/>
            </a:pPr>
            <a:r>
              <a:rPr lang="en-US" dirty="0">
                <a:solidFill>
                  <a:schemeClr val="tx1"/>
                </a:solidFill>
              </a:rPr>
              <a:t>Only 3 magnet variants – reduced from ~40 unique magnets</a:t>
            </a:r>
          </a:p>
          <a:p>
            <a:pPr marL="342900" indent="-342900">
              <a:lnSpc>
                <a:spcPct val="100000"/>
              </a:lnSpc>
              <a:spcBef>
                <a:spcPts val="0"/>
              </a:spcBef>
              <a:buFont typeface="Arial" panose="020B0604020202020204" pitchFamily="34" charset="0"/>
              <a:buChar char="•"/>
            </a:pPr>
            <a:r>
              <a:rPr lang="en-US" dirty="0">
                <a:solidFill>
                  <a:schemeClr val="tx1"/>
                </a:solidFill>
              </a:rPr>
              <a:t>Nominal design will use wound-on solenoid gun coils</a:t>
            </a:r>
          </a:p>
          <a:p>
            <a:pPr marL="342900" indent="-342900">
              <a:lnSpc>
                <a:spcPct val="100000"/>
              </a:lnSpc>
              <a:spcBef>
                <a:spcPts val="0"/>
              </a:spcBef>
              <a:buFont typeface="Arial" panose="020B0604020202020204" pitchFamily="34" charset="0"/>
              <a:buChar char="•"/>
            </a:pPr>
            <a:r>
              <a:rPr lang="en-US" dirty="0">
                <a:solidFill>
                  <a:schemeClr val="tx1"/>
                </a:solidFill>
              </a:rPr>
              <a:t>New design of slide-in </a:t>
            </a:r>
            <a:r>
              <a:rPr lang="en-US">
                <a:solidFill>
                  <a:schemeClr val="tx1"/>
                </a:solidFill>
              </a:rPr>
              <a:t>off-axis pot </a:t>
            </a:r>
            <a:r>
              <a:rPr lang="en-US" dirty="0">
                <a:solidFill>
                  <a:schemeClr val="tx1"/>
                </a:solidFill>
              </a:rPr>
              <a:t>coils is being simulated now</a:t>
            </a:r>
          </a:p>
        </p:txBody>
      </p:sp>
      <p:pic>
        <p:nvPicPr>
          <p:cNvPr id="11" name="Picture 10">
            <a:extLst>
              <a:ext uri="{FF2B5EF4-FFF2-40B4-BE49-F238E27FC236}">
                <a16:creationId xmlns:a16="http://schemas.microsoft.com/office/drawing/2014/main" id="{B1DC1C63-F870-50F1-C1E0-6B50F466626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4"/>
          <a:stretch/>
        </p:blipFill>
        <p:spPr>
          <a:xfrm>
            <a:off x="974361" y="2852482"/>
            <a:ext cx="3953802" cy="2508368"/>
          </a:xfrm>
          <a:prstGeom prst="rect">
            <a:avLst/>
          </a:prstGeom>
        </p:spPr>
      </p:pic>
      <p:sp>
        <p:nvSpPr>
          <p:cNvPr id="12" name="TextBox 11">
            <a:extLst>
              <a:ext uri="{FF2B5EF4-FFF2-40B4-BE49-F238E27FC236}">
                <a16:creationId xmlns:a16="http://schemas.microsoft.com/office/drawing/2014/main" id="{D196C4A8-132D-D1B6-AFCC-288CFA5CE1F8}"/>
              </a:ext>
            </a:extLst>
          </p:cNvPr>
          <p:cNvSpPr txBox="1"/>
          <p:nvPr/>
        </p:nvSpPr>
        <p:spPr>
          <a:xfrm>
            <a:off x="657660" y="5356531"/>
            <a:ext cx="4323954" cy="830997"/>
          </a:xfrm>
          <a:prstGeom prst="rect">
            <a:avLst/>
          </a:prstGeom>
          <a:noFill/>
        </p:spPr>
        <p:txBody>
          <a:bodyPr wrap="square" rtlCol="0">
            <a:spAutoFit/>
          </a:bodyPr>
          <a:lstStyle/>
          <a:p>
            <a:pPr algn="ctr"/>
            <a:r>
              <a:rPr lang="en-US" sz="2400" b="1" dirty="0"/>
              <a:t>Simplified magnet stack model in Ansys Maxwell</a:t>
            </a:r>
          </a:p>
        </p:txBody>
      </p:sp>
      <p:pic>
        <p:nvPicPr>
          <p:cNvPr id="2" name="Content Placeholder 5" descr="A circular metal object with green parts&#10;&#10;Description automatically generated">
            <a:extLst>
              <a:ext uri="{FF2B5EF4-FFF2-40B4-BE49-F238E27FC236}">
                <a16:creationId xmlns:a16="http://schemas.microsoft.com/office/drawing/2014/main" id="{1AE46C54-B96B-EB12-1E1E-7E2169ABE8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950" y="2933473"/>
            <a:ext cx="2741967" cy="2833696"/>
          </a:xfrm>
          <a:prstGeom prst="rect">
            <a:avLst/>
          </a:prstGeom>
        </p:spPr>
      </p:pic>
      <p:pic>
        <p:nvPicPr>
          <p:cNvPr id="8" name="Picture 7" descr="A drawing of a machine&#10;&#10;Description automatically generated">
            <a:extLst>
              <a:ext uri="{FF2B5EF4-FFF2-40B4-BE49-F238E27FC236}">
                <a16:creationId xmlns:a16="http://schemas.microsoft.com/office/drawing/2014/main" id="{17309C01-9295-C71F-E641-9D497E7C57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95817" y="2673659"/>
            <a:ext cx="2065867" cy="3026992"/>
          </a:xfrm>
          <a:prstGeom prst="rect">
            <a:avLst/>
          </a:prstGeom>
        </p:spPr>
      </p:pic>
      <p:sp>
        <p:nvSpPr>
          <p:cNvPr id="4" name="TextBox 3">
            <a:extLst>
              <a:ext uri="{FF2B5EF4-FFF2-40B4-BE49-F238E27FC236}">
                <a16:creationId xmlns:a16="http://schemas.microsoft.com/office/drawing/2014/main" id="{562032C9-8407-ACAB-5271-B8DE85289A92}"/>
              </a:ext>
            </a:extLst>
          </p:cNvPr>
          <p:cNvSpPr txBox="1"/>
          <p:nvPr/>
        </p:nvSpPr>
        <p:spPr>
          <a:xfrm>
            <a:off x="6891448" y="5729410"/>
            <a:ext cx="4323954" cy="461665"/>
          </a:xfrm>
          <a:prstGeom prst="rect">
            <a:avLst/>
          </a:prstGeom>
          <a:noFill/>
        </p:spPr>
        <p:txBody>
          <a:bodyPr wrap="square" rtlCol="0">
            <a:spAutoFit/>
          </a:bodyPr>
          <a:lstStyle/>
          <a:p>
            <a:pPr algn="ctr"/>
            <a:r>
              <a:rPr lang="en-US" sz="2400" b="1" dirty="0"/>
              <a:t>Off-axis coils for easier assembly</a:t>
            </a:r>
          </a:p>
        </p:txBody>
      </p:sp>
    </p:spTree>
    <p:extLst>
      <p:ext uri="{BB962C8B-B14F-4D97-AF65-F5344CB8AC3E}">
        <p14:creationId xmlns:p14="http://schemas.microsoft.com/office/powerpoint/2010/main" val="670106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790EEA-8689-3B46-AA04-8DE592B69F69}"/>
              </a:ext>
            </a:extLst>
          </p:cNvPr>
          <p:cNvSpPr>
            <a:spLocks noGrp="1"/>
          </p:cNvSpPr>
          <p:nvPr>
            <p:ph type="title"/>
          </p:nvPr>
        </p:nvSpPr>
        <p:spPr/>
        <p:txBody>
          <a:bodyPr>
            <a:normAutofit/>
          </a:bodyPr>
          <a:lstStyle/>
          <a:p>
            <a:r>
              <a:rPr lang="en-US" dirty="0"/>
              <a:t>75XP4 Cavities &amp; OP redesign</a:t>
            </a:r>
          </a:p>
        </p:txBody>
      </p:sp>
      <p:sp>
        <p:nvSpPr>
          <p:cNvPr id="5" name="Footer Placeholder 4">
            <a:extLst>
              <a:ext uri="{FF2B5EF4-FFF2-40B4-BE49-F238E27FC236}">
                <a16:creationId xmlns:a16="http://schemas.microsoft.com/office/drawing/2014/main" id="{45E78ED3-7240-2A49-82A8-20E9CD36F5C7}"/>
              </a:ext>
            </a:extLst>
          </p:cNvPr>
          <p:cNvSpPr>
            <a:spLocks noGrp="1"/>
          </p:cNvSpPr>
          <p:nvPr>
            <p:ph type="ftr" sz="quarter" idx="3"/>
          </p:nvPr>
        </p:nvSpPr>
        <p:spPr>
          <a:xfrm>
            <a:off x="1634490" y="6282824"/>
            <a:ext cx="5852160" cy="365125"/>
          </a:xfrm>
        </p:spPr>
        <p:txBody>
          <a:bodyPr/>
          <a:lstStyle/>
          <a:p>
            <a:r>
              <a:rPr lang="en-US" dirty="0"/>
              <a:t>C3 @ NIKHEF</a:t>
            </a:r>
          </a:p>
        </p:txBody>
      </p:sp>
      <p:sp>
        <p:nvSpPr>
          <p:cNvPr id="6" name="Slide Number Placeholder 5">
            <a:extLst>
              <a:ext uri="{FF2B5EF4-FFF2-40B4-BE49-F238E27FC236}">
                <a16:creationId xmlns:a16="http://schemas.microsoft.com/office/drawing/2014/main" id="{1F442FA9-5E89-7D41-A21C-2B75E7B339F4}"/>
              </a:ext>
            </a:extLst>
          </p:cNvPr>
          <p:cNvSpPr>
            <a:spLocks noGrp="1"/>
          </p:cNvSpPr>
          <p:nvPr>
            <p:ph type="sldNum" sz="quarter" idx="4"/>
          </p:nvPr>
        </p:nvSpPr>
        <p:spPr/>
        <p:txBody>
          <a:bodyPr/>
          <a:lstStyle/>
          <a:p>
            <a:fld id="{52B60363-7E9F-BF4A-894A-A30319D3939A}" type="slidenum">
              <a:rPr lang="en-US" smtClean="0"/>
              <a:pPr/>
              <a:t>13</a:t>
            </a:fld>
            <a:endParaRPr lang="en-US"/>
          </a:p>
        </p:txBody>
      </p:sp>
      <p:pic>
        <p:nvPicPr>
          <p:cNvPr id="10" name="Picture 2">
            <a:extLst>
              <a:ext uri="{FF2B5EF4-FFF2-40B4-BE49-F238E27FC236}">
                <a16:creationId xmlns:a16="http://schemas.microsoft.com/office/drawing/2014/main" id="{B5DB7204-9F3C-E23C-3D4A-FC44F83BE88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56364" y="3065057"/>
            <a:ext cx="3978045" cy="23757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a:extLst>
              <a:ext uri="{FF2B5EF4-FFF2-40B4-BE49-F238E27FC236}">
                <a16:creationId xmlns:a16="http://schemas.microsoft.com/office/drawing/2014/main" id="{7CA4A2EB-4C6E-9860-E04D-F71717922E6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64501" y="3065057"/>
            <a:ext cx="4008636" cy="23853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a:extLst>
              <a:ext uri="{FF2B5EF4-FFF2-40B4-BE49-F238E27FC236}">
                <a16:creationId xmlns:a16="http://schemas.microsoft.com/office/drawing/2014/main" id="{E02005B0-E462-6223-CCD5-53386D08446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01301" y="3071192"/>
            <a:ext cx="3856292" cy="250557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
            <a:extLst>
              <a:ext uri="{FF2B5EF4-FFF2-40B4-BE49-F238E27FC236}">
                <a16:creationId xmlns:a16="http://schemas.microsoft.com/office/drawing/2014/main" id="{E7558777-C0D9-5C11-4B6C-54CEB23D6AA1}"/>
              </a:ext>
            </a:extLst>
          </p:cNvPr>
          <p:cNvSpPr txBox="1"/>
          <p:nvPr/>
        </p:nvSpPr>
        <p:spPr>
          <a:xfrm>
            <a:off x="5250874" y="3055530"/>
            <a:ext cx="5257800" cy="338554"/>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7"/>
            <a:r>
              <a:rPr lang="en-US" sz="1600" b="1" dirty="0">
                <a:solidFill>
                  <a:srgbClr val="231F20"/>
                </a:solidFill>
                <a:latin typeface="Calibri"/>
              </a:rPr>
              <a:t>Output Pulse Heating Reduced from 152 K </a:t>
            </a:r>
            <a:r>
              <a:rPr lang="en-US" sz="1600" b="1" dirty="0">
                <a:solidFill>
                  <a:srgbClr val="231F20"/>
                </a:solidFill>
                <a:latin typeface="Calibri"/>
                <a:sym typeface="Wingdings" panose="05000000000000000000" pitchFamily="2" charset="2"/>
              </a:rPr>
              <a:t> 50 K</a:t>
            </a:r>
            <a:endParaRPr lang="en-US" sz="1600" b="1" dirty="0">
              <a:solidFill>
                <a:srgbClr val="231F20"/>
              </a:solidFill>
              <a:latin typeface="Calibri"/>
            </a:endParaRPr>
          </a:p>
        </p:txBody>
      </p:sp>
      <p:sp>
        <p:nvSpPr>
          <p:cNvPr id="2" name="Text Placeholder 1">
            <a:extLst>
              <a:ext uri="{FF2B5EF4-FFF2-40B4-BE49-F238E27FC236}">
                <a16:creationId xmlns:a16="http://schemas.microsoft.com/office/drawing/2014/main" id="{5A5A9C0E-81E2-A1BC-132A-509A5FB4DDEF}"/>
              </a:ext>
            </a:extLst>
          </p:cNvPr>
          <p:cNvSpPr txBox="1">
            <a:spLocks/>
          </p:cNvSpPr>
          <p:nvPr/>
        </p:nvSpPr>
        <p:spPr>
          <a:xfrm>
            <a:off x="497305" y="963517"/>
            <a:ext cx="10856495" cy="398482"/>
          </a:xfrm>
          <a:prstGeom prst="rect">
            <a:avLst/>
          </a:prstGeom>
        </p:spPr>
        <p:txBody>
          <a:bodyPr vert="horz" lIns="0" tIns="45720" rIns="91440" bIns="45720" rtlCol="0">
            <a:noAutofit/>
          </a:bodyPr>
          <a:lstStyle>
            <a:lvl1pPr marL="0" indent="0" algn="l" defTabSz="914400" rtl="0" eaLnBrk="1" latinLnBrk="0" hangingPunct="1">
              <a:lnSpc>
                <a:spcPct val="120000"/>
              </a:lnSpc>
              <a:spcBef>
                <a:spcPts val="1000"/>
              </a:spcBef>
              <a:buClr>
                <a:srgbClr val="B83A4B"/>
              </a:buClr>
              <a:buFontTx/>
              <a:buNone/>
              <a:defRPr sz="2000" kern="1200">
                <a:solidFill>
                  <a:srgbClr val="B83A4B"/>
                </a:solidFill>
                <a:latin typeface="Lato" panose="020F0502020204030203" pitchFamily="34" charset="77"/>
                <a:ea typeface="+mn-ea"/>
                <a:cs typeface="+mn-cs"/>
              </a:defRPr>
            </a:lvl1pPr>
            <a:lvl2pPr marL="466725"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2000" kern="1200">
                <a:solidFill>
                  <a:schemeClr val="tx1"/>
                </a:solidFill>
                <a:latin typeface="Lato" panose="020F0502020204030203" pitchFamily="34" charset="77"/>
                <a:ea typeface="+mn-ea"/>
                <a:cs typeface="+mn-cs"/>
              </a:defRPr>
            </a:lvl2pPr>
            <a:lvl3pPr marL="863600" indent="-173038" algn="l" defTabSz="914400" rtl="0" eaLnBrk="1" latinLnBrk="0" hangingPunct="1">
              <a:lnSpc>
                <a:spcPct val="120000"/>
              </a:lnSpc>
              <a:spcBef>
                <a:spcPts val="500"/>
              </a:spcBef>
              <a:buClr>
                <a:srgbClr val="B83A4B"/>
              </a:buClr>
              <a:buSzPct val="110000"/>
              <a:buFont typeface="Arial" panose="020B0604020202020204" pitchFamily="34" charset="0"/>
              <a:buChar char="•"/>
              <a:tabLst/>
              <a:defRPr sz="1600" kern="1200">
                <a:solidFill>
                  <a:schemeClr val="tx1"/>
                </a:solidFill>
                <a:latin typeface="Lato" panose="020F0502020204030203" pitchFamily="34" charset="77"/>
                <a:ea typeface="+mn-ea"/>
                <a:cs typeface="+mn-cs"/>
              </a:defRPr>
            </a:lvl3pPr>
            <a:lvl4pPr marL="1320800"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400" kern="1200">
                <a:solidFill>
                  <a:schemeClr val="tx1"/>
                </a:solidFill>
                <a:latin typeface="Lato" panose="020F0502020204030203" pitchFamily="34" charset="77"/>
                <a:ea typeface="+mn-ea"/>
                <a:cs typeface="+mn-cs"/>
              </a:defRPr>
            </a:lvl4pPr>
            <a:lvl5pPr marL="1665288"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400" b="0" i="1"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Original output cavity design (coupler cell) at risk of RF breakdown</a:t>
            </a:r>
          </a:p>
          <a:p>
            <a:pPr marL="342900" indent="-342900">
              <a:lnSpc>
                <a:spcPct val="100000"/>
              </a:lnSpc>
              <a:spcBef>
                <a:spcPts val="0"/>
              </a:spcBef>
              <a:buFont typeface="Arial" panose="020B0604020202020204" pitchFamily="34" charset="0"/>
              <a:buChar char="•"/>
            </a:pPr>
            <a:r>
              <a:rPr lang="en-US" dirty="0">
                <a:solidFill>
                  <a:schemeClr val="tx1"/>
                </a:solidFill>
              </a:rPr>
              <a:t>Output coupler cell was reoptimized to meet more modern RF breakdown criteria</a:t>
            </a:r>
          </a:p>
          <a:p>
            <a:pPr marL="342900" indent="-342900">
              <a:lnSpc>
                <a:spcPct val="100000"/>
              </a:lnSpc>
              <a:spcBef>
                <a:spcPts val="0"/>
              </a:spcBef>
              <a:buFont typeface="Arial" panose="020B0604020202020204" pitchFamily="34" charset="0"/>
              <a:buChar char="•"/>
            </a:pPr>
            <a:r>
              <a:rPr lang="en-US" dirty="0">
                <a:solidFill>
                  <a:schemeClr val="tx1"/>
                </a:solidFill>
              </a:rPr>
              <a:t>Original design: Sharp edges and small radius nose led to high surface currents</a:t>
            </a:r>
          </a:p>
          <a:p>
            <a:pPr marL="342900" indent="-342900">
              <a:lnSpc>
                <a:spcPct val="100000"/>
              </a:lnSpc>
              <a:spcBef>
                <a:spcPts val="0"/>
              </a:spcBef>
              <a:buFont typeface="Arial" panose="020B0604020202020204" pitchFamily="34" charset="0"/>
              <a:buChar char="•"/>
            </a:pPr>
            <a:r>
              <a:rPr lang="en-US" dirty="0">
                <a:solidFill>
                  <a:schemeClr val="tx1"/>
                </a:solidFill>
              </a:rPr>
              <a:t>New design: “Racetrack” coupler layout to minimize gradients and surface currents</a:t>
            </a:r>
          </a:p>
          <a:p>
            <a:pPr marL="342900" indent="-342900">
              <a:lnSpc>
                <a:spcPct val="100000"/>
              </a:lnSpc>
              <a:spcBef>
                <a:spcPts val="0"/>
              </a:spcBef>
              <a:buFont typeface="Arial" panose="020B0604020202020204" pitchFamily="34" charset="0"/>
              <a:buChar char="•"/>
            </a:pPr>
            <a:r>
              <a:rPr lang="en-US" dirty="0">
                <a:solidFill>
                  <a:schemeClr val="tx1"/>
                </a:solidFill>
              </a:rPr>
              <a:t>RF pulse heating reduced by ~3x; cell impedance unchanged from original design</a:t>
            </a:r>
          </a:p>
        </p:txBody>
      </p:sp>
      <p:sp>
        <p:nvSpPr>
          <p:cNvPr id="4" name="TextBox 3">
            <a:extLst>
              <a:ext uri="{FF2B5EF4-FFF2-40B4-BE49-F238E27FC236}">
                <a16:creationId xmlns:a16="http://schemas.microsoft.com/office/drawing/2014/main" id="{EB6C670B-7037-FE31-C1A6-7DA1593E4C37}"/>
              </a:ext>
            </a:extLst>
          </p:cNvPr>
          <p:cNvSpPr txBox="1"/>
          <p:nvPr/>
        </p:nvSpPr>
        <p:spPr>
          <a:xfrm>
            <a:off x="201300" y="5450362"/>
            <a:ext cx="3955063" cy="461665"/>
          </a:xfrm>
          <a:prstGeom prst="rect">
            <a:avLst/>
          </a:prstGeom>
          <a:noFill/>
        </p:spPr>
        <p:txBody>
          <a:bodyPr wrap="square" rtlCol="0">
            <a:spAutoFit/>
          </a:bodyPr>
          <a:lstStyle/>
          <a:p>
            <a:pPr algn="ctr"/>
            <a:r>
              <a:rPr lang="en-US" sz="2400" b="1" dirty="0"/>
              <a:t>Old vs. New S</a:t>
            </a:r>
            <a:r>
              <a:rPr lang="en-US" sz="2400" b="1" baseline="-25000" dirty="0"/>
              <a:t>11</a:t>
            </a:r>
            <a:r>
              <a:rPr lang="en-US" sz="2400" b="1" dirty="0"/>
              <a:t> vs Freq.</a:t>
            </a:r>
          </a:p>
        </p:txBody>
      </p:sp>
      <p:sp>
        <p:nvSpPr>
          <p:cNvPr id="7" name="TextBox 6">
            <a:extLst>
              <a:ext uri="{FF2B5EF4-FFF2-40B4-BE49-F238E27FC236}">
                <a16:creationId xmlns:a16="http://schemas.microsoft.com/office/drawing/2014/main" id="{C8881E75-5EBE-42DB-9CA6-BF28CE7C412F}"/>
              </a:ext>
            </a:extLst>
          </p:cNvPr>
          <p:cNvSpPr txBox="1"/>
          <p:nvPr/>
        </p:nvSpPr>
        <p:spPr>
          <a:xfrm>
            <a:off x="4232285" y="5472878"/>
            <a:ext cx="3955063" cy="461665"/>
          </a:xfrm>
          <a:prstGeom prst="rect">
            <a:avLst/>
          </a:prstGeom>
          <a:noFill/>
        </p:spPr>
        <p:txBody>
          <a:bodyPr wrap="square" rtlCol="0">
            <a:spAutoFit/>
          </a:bodyPr>
          <a:lstStyle/>
          <a:p>
            <a:pPr algn="ctr"/>
            <a:r>
              <a:rPr lang="en-US" sz="2400" b="1" dirty="0"/>
              <a:t>Original (square) output cell</a:t>
            </a:r>
          </a:p>
        </p:txBody>
      </p:sp>
      <p:sp>
        <p:nvSpPr>
          <p:cNvPr id="8" name="TextBox 7">
            <a:extLst>
              <a:ext uri="{FF2B5EF4-FFF2-40B4-BE49-F238E27FC236}">
                <a16:creationId xmlns:a16="http://schemas.microsoft.com/office/drawing/2014/main" id="{9E5BDCC6-E23E-C256-1DAB-CBCF96A36654}"/>
              </a:ext>
            </a:extLst>
          </p:cNvPr>
          <p:cNvSpPr txBox="1"/>
          <p:nvPr/>
        </p:nvSpPr>
        <p:spPr>
          <a:xfrm>
            <a:off x="8236937" y="5440835"/>
            <a:ext cx="3955063" cy="461665"/>
          </a:xfrm>
          <a:prstGeom prst="rect">
            <a:avLst/>
          </a:prstGeom>
          <a:noFill/>
        </p:spPr>
        <p:txBody>
          <a:bodyPr wrap="square" rtlCol="0">
            <a:spAutoFit/>
          </a:bodyPr>
          <a:lstStyle/>
          <a:p>
            <a:pPr algn="ctr"/>
            <a:r>
              <a:rPr lang="en-US" sz="2400" b="1" dirty="0"/>
              <a:t>New (racetrack) output cell</a:t>
            </a:r>
          </a:p>
        </p:txBody>
      </p:sp>
    </p:spTree>
    <p:extLst>
      <p:ext uri="{BB962C8B-B14F-4D97-AF65-F5344CB8AC3E}">
        <p14:creationId xmlns:p14="http://schemas.microsoft.com/office/powerpoint/2010/main" val="1593495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D780931-D317-05A2-B660-94D188807856}"/>
              </a:ext>
            </a:extLst>
          </p:cNvPr>
          <p:cNvSpPr>
            <a:spLocks noGrp="1"/>
          </p:cNvSpPr>
          <p:nvPr>
            <p:ph type="ftr" sz="quarter" idx="3"/>
          </p:nvPr>
        </p:nvSpPr>
        <p:spPr/>
        <p:txBody>
          <a:bodyPr/>
          <a:lstStyle/>
          <a:p>
            <a:r>
              <a:rPr lang="en-US" dirty="0"/>
              <a:t>C3 @ NIKHEF</a:t>
            </a:r>
          </a:p>
        </p:txBody>
      </p:sp>
      <p:sp>
        <p:nvSpPr>
          <p:cNvPr id="6" name="Slide Number Placeholder 5">
            <a:extLst>
              <a:ext uri="{FF2B5EF4-FFF2-40B4-BE49-F238E27FC236}">
                <a16:creationId xmlns:a16="http://schemas.microsoft.com/office/drawing/2014/main" id="{6D8E97E8-9361-FA0A-A69A-789F8036ECFD}"/>
              </a:ext>
            </a:extLst>
          </p:cNvPr>
          <p:cNvSpPr>
            <a:spLocks noGrp="1"/>
          </p:cNvSpPr>
          <p:nvPr>
            <p:ph type="sldNum" sz="quarter" idx="4"/>
          </p:nvPr>
        </p:nvSpPr>
        <p:spPr/>
        <p:txBody>
          <a:bodyPr/>
          <a:lstStyle/>
          <a:p>
            <a:fld id="{52B60363-7E9F-BF4A-894A-A30319D3939A}" type="slidenum">
              <a:rPr lang="en-US" smtClean="0"/>
              <a:pPr/>
              <a:t>14</a:t>
            </a:fld>
            <a:endParaRPr lang="en-US"/>
          </a:p>
        </p:txBody>
      </p:sp>
      <p:pic>
        <p:nvPicPr>
          <p:cNvPr id="7" name="Picture 2">
            <a:extLst>
              <a:ext uri="{FF2B5EF4-FFF2-40B4-BE49-F238E27FC236}">
                <a16:creationId xmlns:a16="http://schemas.microsoft.com/office/drawing/2014/main" id="{20871884-A382-2EF5-6170-9A5250653E9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30452" y="1459450"/>
            <a:ext cx="4114800" cy="1830481"/>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1">
            <a:extLst>
              <a:ext uri="{FF2B5EF4-FFF2-40B4-BE49-F238E27FC236}">
                <a16:creationId xmlns:a16="http://schemas.microsoft.com/office/drawing/2014/main" id="{4659B169-4E7D-7914-2CE0-0A3C0D9F6F85}"/>
              </a:ext>
            </a:extLst>
          </p:cNvPr>
          <p:cNvSpPr txBox="1">
            <a:spLocks/>
          </p:cNvSpPr>
          <p:nvPr/>
        </p:nvSpPr>
        <p:spPr>
          <a:xfrm>
            <a:off x="331165" y="1606973"/>
            <a:ext cx="6526835" cy="384999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600" b="0" i="0" kern="1200">
                <a:solidFill>
                  <a:schemeClr val="tx2"/>
                </a:solidFill>
                <a:latin typeface="Arial" charset="0"/>
                <a:ea typeface="Arial" charset="0"/>
                <a:cs typeface="Arial"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2"/>
                </a:solidFill>
                <a:latin typeface="Arial" charset="0"/>
                <a:ea typeface="Arial" charset="0"/>
                <a:cs typeface="Arial"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2"/>
                </a:solidFill>
                <a:latin typeface="Arial" charset="0"/>
                <a:ea typeface="Arial" charset="0"/>
                <a:cs typeface="Arial"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2"/>
                </a:solidFill>
                <a:latin typeface="Arial" charset="0"/>
                <a:ea typeface="Arial" charset="0"/>
                <a:cs typeface="Arial"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Clr>
                <a:srgbClr val="B83A4B"/>
              </a:buClr>
              <a:buNone/>
            </a:pPr>
            <a:r>
              <a:rPr lang="en-US" sz="2400" b="1" dirty="0">
                <a:solidFill>
                  <a:srgbClr val="B83A4B"/>
                </a:solidFill>
                <a:latin typeface="Lato" panose="020F0502020204030203" pitchFamily="34" charset="77"/>
                <a:ea typeface="+mn-ea"/>
                <a:cs typeface="+mn-cs"/>
              </a:rPr>
              <a:t>DC beam simulated in both TESLA and MAGIC 2D to check for beam transmission</a:t>
            </a:r>
          </a:p>
          <a:p>
            <a:pPr marL="228594" indent="-228594" defTabSz="914377"/>
            <a:r>
              <a:rPr lang="en-US" sz="2400" dirty="0">
                <a:solidFill>
                  <a:srgbClr val="231F20"/>
                </a:solidFill>
              </a:rPr>
              <a:t>Coil adjusted for cathode field that minimizes DC beam scalloping</a:t>
            </a:r>
          </a:p>
          <a:p>
            <a:pPr marL="228594" indent="-228594" defTabSz="914377"/>
            <a:r>
              <a:rPr lang="en-US" sz="2400" dirty="0">
                <a:solidFill>
                  <a:srgbClr val="231F20"/>
                </a:solidFill>
              </a:rPr>
              <a:t>No beam intercept observed in either simulation</a:t>
            </a:r>
          </a:p>
          <a:p>
            <a:pPr marL="0" indent="0">
              <a:lnSpc>
                <a:spcPct val="120000"/>
              </a:lnSpc>
              <a:buClr>
                <a:srgbClr val="B83A4B"/>
              </a:buClr>
              <a:buNone/>
            </a:pPr>
            <a:r>
              <a:rPr lang="en-US" sz="2400" b="1" dirty="0">
                <a:solidFill>
                  <a:srgbClr val="B83A4B"/>
                </a:solidFill>
                <a:latin typeface="Lato" panose="020F0502020204030203" pitchFamily="34" charset="77"/>
                <a:ea typeface="+mn-ea"/>
                <a:cs typeface="+mn-cs"/>
              </a:rPr>
              <a:t>Spent beam was exported for collector thermal modeling; no modifications needed</a:t>
            </a:r>
          </a:p>
        </p:txBody>
      </p:sp>
      <p:pic>
        <p:nvPicPr>
          <p:cNvPr id="9" name="Picture 8">
            <a:extLst>
              <a:ext uri="{FF2B5EF4-FFF2-40B4-BE49-F238E27FC236}">
                <a16:creationId xmlns:a16="http://schemas.microsoft.com/office/drawing/2014/main" id="{FE6FDD9B-90A0-CB36-4096-C1240A1B9A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42909" y="4731270"/>
            <a:ext cx="3566160" cy="1498540"/>
          </a:xfrm>
          <a:prstGeom prst="rect">
            <a:avLst/>
          </a:prstGeom>
        </p:spPr>
      </p:pic>
      <p:pic>
        <p:nvPicPr>
          <p:cNvPr id="10" name="Picture 2">
            <a:extLst>
              <a:ext uri="{FF2B5EF4-FFF2-40B4-BE49-F238E27FC236}">
                <a16:creationId xmlns:a16="http://schemas.microsoft.com/office/drawing/2014/main" id="{105908B4-F82A-ADDA-6AE9-EDA2662B6FC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19366" y="3531972"/>
            <a:ext cx="3933527" cy="948357"/>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
            <a:extLst>
              <a:ext uri="{FF2B5EF4-FFF2-40B4-BE49-F238E27FC236}">
                <a16:creationId xmlns:a16="http://schemas.microsoft.com/office/drawing/2014/main" id="{081278DC-81AB-9A7A-C0C1-D9E9687DC09B}"/>
              </a:ext>
            </a:extLst>
          </p:cNvPr>
          <p:cNvSpPr>
            <a:spLocks noGrp="1"/>
          </p:cNvSpPr>
          <p:nvPr>
            <p:ph type="title"/>
          </p:nvPr>
        </p:nvSpPr>
        <p:spPr>
          <a:xfrm>
            <a:off x="800100" y="266701"/>
            <a:ext cx="10553700" cy="632152"/>
          </a:xfrm>
        </p:spPr>
        <p:txBody>
          <a:bodyPr>
            <a:normAutofit/>
          </a:bodyPr>
          <a:lstStyle/>
          <a:p>
            <a:r>
              <a:rPr lang="en-US" dirty="0"/>
              <a:t>75XP4 DC Beam Transmission</a:t>
            </a:r>
          </a:p>
        </p:txBody>
      </p:sp>
      <p:sp>
        <p:nvSpPr>
          <p:cNvPr id="2" name="TextBox 1">
            <a:extLst>
              <a:ext uri="{FF2B5EF4-FFF2-40B4-BE49-F238E27FC236}">
                <a16:creationId xmlns:a16="http://schemas.microsoft.com/office/drawing/2014/main" id="{438CDD9B-F7B0-BB6B-B2A4-35572B042B83}"/>
              </a:ext>
            </a:extLst>
          </p:cNvPr>
          <p:cNvSpPr txBox="1"/>
          <p:nvPr/>
        </p:nvSpPr>
        <p:spPr>
          <a:xfrm>
            <a:off x="7866929" y="1063611"/>
            <a:ext cx="2438400" cy="369332"/>
          </a:xfrm>
          <a:prstGeom prst="rect">
            <a:avLst/>
          </a:prstGeom>
          <a:noFill/>
        </p:spPr>
        <p:txBody>
          <a:bodyPr wrap="square" rtlCol="0">
            <a:spAutoFit/>
          </a:bodyPr>
          <a:lstStyle/>
          <a:p>
            <a:pPr algn="ctr" defTabSz="914377"/>
            <a:r>
              <a:rPr lang="en-US" b="1" dirty="0">
                <a:solidFill>
                  <a:srgbClr val="231F20"/>
                </a:solidFill>
                <a:latin typeface="Calibri"/>
              </a:rPr>
              <a:t>B-field Profile in TESLA</a:t>
            </a:r>
          </a:p>
        </p:txBody>
      </p:sp>
      <p:sp>
        <p:nvSpPr>
          <p:cNvPr id="3" name="TextBox 2">
            <a:extLst>
              <a:ext uri="{FF2B5EF4-FFF2-40B4-BE49-F238E27FC236}">
                <a16:creationId xmlns:a16="http://schemas.microsoft.com/office/drawing/2014/main" id="{B8F362BF-0491-FA91-C8A3-067FBDB4DA59}"/>
              </a:ext>
            </a:extLst>
          </p:cNvPr>
          <p:cNvSpPr txBox="1"/>
          <p:nvPr/>
        </p:nvSpPr>
        <p:spPr>
          <a:xfrm>
            <a:off x="7543800" y="3610720"/>
            <a:ext cx="2438400" cy="369332"/>
          </a:xfrm>
          <a:prstGeom prst="rect">
            <a:avLst/>
          </a:prstGeom>
          <a:noFill/>
        </p:spPr>
        <p:txBody>
          <a:bodyPr wrap="square" rtlCol="0">
            <a:spAutoFit/>
          </a:bodyPr>
          <a:lstStyle/>
          <a:p>
            <a:pPr algn="ctr" defTabSz="914377"/>
            <a:r>
              <a:rPr lang="en-US" b="1" dirty="0">
                <a:solidFill>
                  <a:srgbClr val="231F20"/>
                </a:solidFill>
                <a:latin typeface="Calibri"/>
              </a:rPr>
              <a:t>TESLA DC Beam</a:t>
            </a:r>
          </a:p>
        </p:txBody>
      </p:sp>
      <p:sp>
        <p:nvSpPr>
          <p:cNvPr id="4" name="TextBox 3">
            <a:extLst>
              <a:ext uri="{FF2B5EF4-FFF2-40B4-BE49-F238E27FC236}">
                <a16:creationId xmlns:a16="http://schemas.microsoft.com/office/drawing/2014/main" id="{79810CFA-BD21-B34B-60C8-E8278A8FEFEF}"/>
              </a:ext>
            </a:extLst>
          </p:cNvPr>
          <p:cNvSpPr txBox="1"/>
          <p:nvPr/>
        </p:nvSpPr>
        <p:spPr>
          <a:xfrm>
            <a:off x="7866929" y="6296085"/>
            <a:ext cx="2438400" cy="369332"/>
          </a:xfrm>
          <a:prstGeom prst="rect">
            <a:avLst/>
          </a:prstGeom>
          <a:noFill/>
        </p:spPr>
        <p:txBody>
          <a:bodyPr wrap="square" rtlCol="0">
            <a:spAutoFit/>
          </a:bodyPr>
          <a:lstStyle/>
          <a:p>
            <a:pPr algn="ctr" defTabSz="914377"/>
            <a:r>
              <a:rPr lang="en-US" b="1" dirty="0">
                <a:solidFill>
                  <a:srgbClr val="231F20"/>
                </a:solidFill>
                <a:latin typeface="Calibri"/>
              </a:rPr>
              <a:t>MAGIC DC Beam</a:t>
            </a:r>
          </a:p>
        </p:txBody>
      </p:sp>
    </p:spTree>
    <p:extLst>
      <p:ext uri="{BB962C8B-B14F-4D97-AF65-F5344CB8AC3E}">
        <p14:creationId xmlns:p14="http://schemas.microsoft.com/office/powerpoint/2010/main" val="1039078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790EEA-8689-3B46-AA04-8DE592B69F69}"/>
              </a:ext>
            </a:extLst>
          </p:cNvPr>
          <p:cNvSpPr>
            <a:spLocks noGrp="1"/>
          </p:cNvSpPr>
          <p:nvPr>
            <p:ph type="title"/>
          </p:nvPr>
        </p:nvSpPr>
        <p:spPr/>
        <p:txBody>
          <a:bodyPr>
            <a:normAutofit/>
          </a:bodyPr>
          <a:lstStyle/>
          <a:p>
            <a:r>
              <a:rPr lang="en-US" dirty="0"/>
              <a:t>MAGIC2D PIC Simulations</a:t>
            </a:r>
          </a:p>
        </p:txBody>
      </p:sp>
      <p:sp>
        <p:nvSpPr>
          <p:cNvPr id="5" name="Footer Placeholder 4">
            <a:extLst>
              <a:ext uri="{FF2B5EF4-FFF2-40B4-BE49-F238E27FC236}">
                <a16:creationId xmlns:a16="http://schemas.microsoft.com/office/drawing/2014/main" id="{45E78ED3-7240-2A49-82A8-20E9CD36F5C7}"/>
              </a:ext>
            </a:extLst>
          </p:cNvPr>
          <p:cNvSpPr>
            <a:spLocks noGrp="1"/>
          </p:cNvSpPr>
          <p:nvPr>
            <p:ph type="ftr" sz="quarter" idx="3"/>
          </p:nvPr>
        </p:nvSpPr>
        <p:spPr>
          <a:xfrm>
            <a:off x="1634490" y="6282824"/>
            <a:ext cx="5852160" cy="365125"/>
          </a:xfrm>
        </p:spPr>
        <p:txBody>
          <a:bodyPr/>
          <a:lstStyle/>
          <a:p>
            <a:r>
              <a:rPr lang="en-US" dirty="0"/>
              <a:t>C3 @ NIKHEF</a:t>
            </a:r>
          </a:p>
        </p:txBody>
      </p:sp>
      <p:sp>
        <p:nvSpPr>
          <p:cNvPr id="6" name="Slide Number Placeholder 5">
            <a:extLst>
              <a:ext uri="{FF2B5EF4-FFF2-40B4-BE49-F238E27FC236}">
                <a16:creationId xmlns:a16="http://schemas.microsoft.com/office/drawing/2014/main" id="{1F442FA9-5E89-7D41-A21C-2B75E7B339F4}"/>
              </a:ext>
            </a:extLst>
          </p:cNvPr>
          <p:cNvSpPr>
            <a:spLocks noGrp="1"/>
          </p:cNvSpPr>
          <p:nvPr>
            <p:ph type="sldNum" sz="quarter" idx="4"/>
          </p:nvPr>
        </p:nvSpPr>
        <p:spPr/>
        <p:txBody>
          <a:bodyPr/>
          <a:lstStyle/>
          <a:p>
            <a:fld id="{52B60363-7E9F-BF4A-894A-A30319D3939A}" type="slidenum">
              <a:rPr lang="en-US" smtClean="0"/>
              <a:pPr/>
              <a:t>15</a:t>
            </a:fld>
            <a:endParaRPr lang="en-US"/>
          </a:p>
        </p:txBody>
      </p:sp>
      <p:pic>
        <p:nvPicPr>
          <p:cNvPr id="2" name="Picture 3">
            <a:extLst>
              <a:ext uri="{FF2B5EF4-FFF2-40B4-BE49-F238E27FC236}">
                <a16:creationId xmlns:a16="http://schemas.microsoft.com/office/drawing/2014/main" id="{3F694ABB-50E0-AB94-D0EA-C02A998F7F6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6030" y="2410121"/>
            <a:ext cx="5917451" cy="19828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
            <a:extLst>
              <a:ext uri="{FF2B5EF4-FFF2-40B4-BE49-F238E27FC236}">
                <a16:creationId xmlns:a16="http://schemas.microsoft.com/office/drawing/2014/main" id="{71EBAD4F-885D-CA0F-FBF0-D3501014813D}"/>
              </a:ext>
            </a:extLst>
          </p:cNvPr>
          <p:cNvSpPr txBox="1"/>
          <p:nvPr/>
        </p:nvSpPr>
        <p:spPr>
          <a:xfrm>
            <a:off x="203207" y="2360017"/>
            <a:ext cx="5816387" cy="338554"/>
          </a:xfrm>
          <a:prstGeom prst="rect">
            <a:avLst/>
          </a:prstGeom>
          <a:solidFill>
            <a:schemeClr val="bg1"/>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7"/>
            <a:r>
              <a:rPr lang="en-US" sz="1600" b="1" u="sng" dirty="0">
                <a:solidFill>
                  <a:srgbClr val="231F20"/>
                </a:solidFill>
                <a:latin typeface="Calibri"/>
              </a:rPr>
              <a:t>Bunching section @ 50 ns: RF beam</a:t>
            </a:r>
            <a:endParaRPr lang="en-US" sz="1600" dirty="0">
              <a:solidFill>
                <a:srgbClr val="231F20"/>
              </a:solidFill>
              <a:latin typeface="Calibri"/>
            </a:endParaRPr>
          </a:p>
        </p:txBody>
      </p:sp>
      <p:pic>
        <p:nvPicPr>
          <p:cNvPr id="7" name="Picture 5">
            <a:extLst>
              <a:ext uri="{FF2B5EF4-FFF2-40B4-BE49-F238E27FC236}">
                <a16:creationId xmlns:a16="http://schemas.microsoft.com/office/drawing/2014/main" id="{EF17938B-EA3E-A37F-7C9B-2B3D4E4651E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6031" y="4699003"/>
            <a:ext cx="5917450" cy="15335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1">
            <a:extLst>
              <a:ext uri="{FF2B5EF4-FFF2-40B4-BE49-F238E27FC236}">
                <a16:creationId xmlns:a16="http://schemas.microsoft.com/office/drawing/2014/main" id="{5554972B-6350-8FC8-3A53-E72280BBBCF8}"/>
              </a:ext>
            </a:extLst>
          </p:cNvPr>
          <p:cNvSpPr txBox="1"/>
          <p:nvPr/>
        </p:nvSpPr>
        <p:spPr>
          <a:xfrm>
            <a:off x="838200" y="4408706"/>
            <a:ext cx="4940755" cy="338554"/>
          </a:xfrm>
          <a:prstGeom prst="rect">
            <a:avLst/>
          </a:prstGeom>
          <a:solidFill>
            <a:schemeClr val="bg1"/>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7"/>
            <a:r>
              <a:rPr lang="en-US" sz="1600" b="1" u="sng" dirty="0">
                <a:solidFill>
                  <a:srgbClr val="231F20"/>
                </a:solidFill>
                <a:latin typeface="Calibri"/>
              </a:rPr>
              <a:t>Output structure: 72 MW power extraction, no intercept</a:t>
            </a:r>
            <a:endParaRPr lang="en-US" sz="1600" dirty="0">
              <a:solidFill>
                <a:srgbClr val="231F20"/>
              </a:solidFill>
              <a:latin typeface="Calibri"/>
            </a:endParaRPr>
          </a:p>
        </p:txBody>
      </p:sp>
      <p:pic>
        <p:nvPicPr>
          <p:cNvPr id="9" name="Picture 8">
            <a:extLst>
              <a:ext uri="{FF2B5EF4-FFF2-40B4-BE49-F238E27FC236}">
                <a16:creationId xmlns:a16="http://schemas.microsoft.com/office/drawing/2014/main" id="{AFE15527-6FB8-C8C5-01DB-84748EBFE2A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14594" y="4469964"/>
            <a:ext cx="4739206" cy="1747892"/>
          </a:xfrm>
          <a:prstGeom prst="rect">
            <a:avLst/>
          </a:prstGeom>
        </p:spPr>
      </p:pic>
      <p:pic>
        <p:nvPicPr>
          <p:cNvPr id="10" name="Picture 9">
            <a:extLst>
              <a:ext uri="{FF2B5EF4-FFF2-40B4-BE49-F238E27FC236}">
                <a16:creationId xmlns:a16="http://schemas.microsoft.com/office/drawing/2014/main" id="{75B9F597-0EEB-8395-8A7F-B2AF25977D5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700630" y="2590233"/>
            <a:ext cx="4653170" cy="1644811"/>
          </a:xfrm>
          <a:prstGeom prst="rect">
            <a:avLst/>
          </a:prstGeom>
        </p:spPr>
      </p:pic>
      <p:sp>
        <p:nvSpPr>
          <p:cNvPr id="15" name="TextBox 14">
            <a:extLst>
              <a:ext uri="{FF2B5EF4-FFF2-40B4-BE49-F238E27FC236}">
                <a16:creationId xmlns:a16="http://schemas.microsoft.com/office/drawing/2014/main" id="{B9E0E961-8461-C9B8-05BC-9901740021B9}"/>
              </a:ext>
            </a:extLst>
          </p:cNvPr>
          <p:cNvSpPr txBox="1"/>
          <p:nvPr/>
        </p:nvSpPr>
        <p:spPr>
          <a:xfrm>
            <a:off x="8610600" y="3181014"/>
            <a:ext cx="2438400" cy="646331"/>
          </a:xfrm>
          <a:prstGeom prst="rect">
            <a:avLst/>
          </a:prstGeom>
          <a:noFill/>
        </p:spPr>
        <p:txBody>
          <a:bodyPr wrap="square" rtlCol="0">
            <a:spAutoFit/>
          </a:bodyPr>
          <a:lstStyle/>
          <a:p>
            <a:pPr algn="ctr" defTabSz="914377"/>
            <a:r>
              <a:rPr lang="en-US" b="1" dirty="0">
                <a:solidFill>
                  <a:srgbClr val="231F20"/>
                </a:solidFill>
                <a:latin typeface="Calibri"/>
              </a:rPr>
              <a:t>Convergence of output power vs time</a:t>
            </a:r>
          </a:p>
        </p:txBody>
      </p:sp>
      <p:sp>
        <p:nvSpPr>
          <p:cNvPr id="17" name="TextBox 16">
            <a:extLst>
              <a:ext uri="{FF2B5EF4-FFF2-40B4-BE49-F238E27FC236}">
                <a16:creationId xmlns:a16="http://schemas.microsoft.com/office/drawing/2014/main" id="{CE069549-47E9-2D3F-99E0-A759535C0DBB}"/>
              </a:ext>
            </a:extLst>
          </p:cNvPr>
          <p:cNvSpPr txBox="1"/>
          <p:nvPr/>
        </p:nvSpPr>
        <p:spPr>
          <a:xfrm>
            <a:off x="7696201" y="4755576"/>
            <a:ext cx="2643911" cy="646331"/>
          </a:xfrm>
          <a:prstGeom prst="rect">
            <a:avLst/>
          </a:prstGeom>
          <a:noFill/>
        </p:spPr>
        <p:txBody>
          <a:bodyPr wrap="square" rtlCol="0">
            <a:spAutoFit/>
          </a:bodyPr>
          <a:lstStyle/>
          <a:p>
            <a:pPr algn="ctr" defTabSz="914377"/>
            <a:r>
              <a:rPr lang="en-US" b="1" dirty="0">
                <a:solidFill>
                  <a:srgbClr val="231F20"/>
                </a:solidFill>
                <a:latin typeface="Calibri"/>
              </a:rPr>
              <a:t>RF Current / DC Current vs. z [mm]. Max 1.72</a:t>
            </a:r>
          </a:p>
        </p:txBody>
      </p:sp>
      <p:sp>
        <p:nvSpPr>
          <p:cNvPr id="18" name="Content Placeholder 1">
            <a:extLst>
              <a:ext uri="{FF2B5EF4-FFF2-40B4-BE49-F238E27FC236}">
                <a16:creationId xmlns:a16="http://schemas.microsoft.com/office/drawing/2014/main" id="{582062A3-2808-71A6-1E5C-D1065B064092}"/>
              </a:ext>
            </a:extLst>
          </p:cNvPr>
          <p:cNvSpPr txBox="1">
            <a:spLocks/>
          </p:cNvSpPr>
          <p:nvPr/>
        </p:nvSpPr>
        <p:spPr>
          <a:xfrm>
            <a:off x="331164" y="1035937"/>
            <a:ext cx="11022635" cy="143922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600" b="0" i="0" kern="1200">
                <a:solidFill>
                  <a:schemeClr val="tx2"/>
                </a:solidFill>
                <a:latin typeface="Arial" charset="0"/>
                <a:ea typeface="Arial" charset="0"/>
                <a:cs typeface="Arial"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2"/>
                </a:solidFill>
                <a:latin typeface="Arial" charset="0"/>
                <a:ea typeface="Arial" charset="0"/>
                <a:cs typeface="Arial"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2"/>
                </a:solidFill>
                <a:latin typeface="Arial" charset="0"/>
                <a:ea typeface="Arial" charset="0"/>
                <a:cs typeface="Arial"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2"/>
                </a:solidFill>
                <a:latin typeface="Arial" charset="0"/>
                <a:ea typeface="Arial" charset="0"/>
                <a:cs typeface="Arial"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Clr>
                <a:srgbClr val="B83A4B"/>
              </a:buClr>
              <a:buNone/>
            </a:pPr>
            <a:r>
              <a:rPr lang="en-US" sz="2000" b="1" dirty="0">
                <a:solidFill>
                  <a:srgbClr val="B83A4B"/>
                </a:solidFill>
                <a:latin typeface="Lato" panose="020F0502020204030203" pitchFamily="34" charset="77"/>
                <a:ea typeface="+mn-ea"/>
                <a:cs typeface="+mn-cs"/>
              </a:rPr>
              <a:t>RF performance simulated in MAGIC 2D</a:t>
            </a:r>
          </a:p>
          <a:p>
            <a:pPr marL="91440" indent="-228594" defTabSz="914377">
              <a:spcBef>
                <a:spcPts val="0"/>
              </a:spcBef>
            </a:pPr>
            <a:r>
              <a:rPr lang="en-US" sz="2000" dirty="0">
                <a:solidFill>
                  <a:srgbClr val="231F20"/>
                </a:solidFill>
              </a:rPr>
              <a:t>72 MW achieved with 40 W drive; Gun coil &amp; beam voltage may be adjusted in test</a:t>
            </a:r>
          </a:p>
          <a:p>
            <a:pPr marL="0" indent="0" defTabSz="914377">
              <a:spcBef>
                <a:spcPts val="600"/>
              </a:spcBef>
              <a:buNone/>
            </a:pPr>
            <a:r>
              <a:rPr lang="en-US" sz="2000" b="1" dirty="0">
                <a:solidFill>
                  <a:srgbClr val="B83A4B"/>
                </a:solidFill>
                <a:latin typeface="Lato" panose="020F0502020204030203" pitchFamily="34" charset="77"/>
                <a:ea typeface="+mn-ea"/>
                <a:cs typeface="+mn-cs"/>
              </a:rPr>
              <a:t>Will confirm models in CST Microwave Studio, TESLA-Z, and MAGIC 3D while build proceeds</a:t>
            </a:r>
          </a:p>
        </p:txBody>
      </p:sp>
      <p:sp>
        <p:nvSpPr>
          <p:cNvPr id="13" name="Arrow: Right 12">
            <a:extLst>
              <a:ext uri="{FF2B5EF4-FFF2-40B4-BE49-F238E27FC236}">
                <a16:creationId xmlns:a16="http://schemas.microsoft.com/office/drawing/2014/main" id="{E8E9D4AF-B3E7-8DA6-66B3-9F3CAE4115AD}"/>
              </a:ext>
            </a:extLst>
          </p:cNvPr>
          <p:cNvSpPr/>
          <p:nvPr/>
        </p:nvSpPr>
        <p:spPr>
          <a:xfrm>
            <a:off x="1219200" y="2678160"/>
            <a:ext cx="2729346" cy="41860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Direction of Beam Travel</a:t>
            </a:r>
          </a:p>
        </p:txBody>
      </p:sp>
    </p:spTree>
    <p:extLst>
      <p:ext uri="{BB962C8B-B14F-4D97-AF65-F5344CB8AC3E}">
        <p14:creationId xmlns:p14="http://schemas.microsoft.com/office/powerpoint/2010/main" val="3109743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790EEA-8689-3B46-AA04-8DE592B69F69}"/>
              </a:ext>
            </a:extLst>
          </p:cNvPr>
          <p:cNvSpPr>
            <a:spLocks noGrp="1"/>
          </p:cNvSpPr>
          <p:nvPr>
            <p:ph type="title"/>
          </p:nvPr>
        </p:nvSpPr>
        <p:spPr/>
        <p:txBody>
          <a:bodyPr/>
          <a:lstStyle/>
          <a:p>
            <a:r>
              <a:rPr lang="en-US" dirty="0"/>
              <a:t>First prototype 75XP4 is under construction now</a:t>
            </a:r>
          </a:p>
        </p:txBody>
      </p:sp>
      <p:sp>
        <p:nvSpPr>
          <p:cNvPr id="5" name="Footer Placeholder 4">
            <a:extLst>
              <a:ext uri="{FF2B5EF4-FFF2-40B4-BE49-F238E27FC236}">
                <a16:creationId xmlns:a16="http://schemas.microsoft.com/office/drawing/2014/main" id="{45E78ED3-7240-2A49-82A8-20E9CD36F5C7}"/>
              </a:ext>
            </a:extLst>
          </p:cNvPr>
          <p:cNvSpPr>
            <a:spLocks noGrp="1"/>
          </p:cNvSpPr>
          <p:nvPr>
            <p:ph type="ftr" sz="quarter" idx="3"/>
          </p:nvPr>
        </p:nvSpPr>
        <p:spPr>
          <a:xfrm>
            <a:off x="1634490" y="6282824"/>
            <a:ext cx="5852160" cy="365125"/>
          </a:xfrm>
        </p:spPr>
        <p:txBody>
          <a:bodyPr/>
          <a:lstStyle/>
          <a:p>
            <a:r>
              <a:rPr lang="en-US" dirty="0"/>
              <a:t>C3 @ NIKHEF</a:t>
            </a:r>
          </a:p>
        </p:txBody>
      </p:sp>
      <p:sp>
        <p:nvSpPr>
          <p:cNvPr id="6" name="Slide Number Placeholder 5">
            <a:extLst>
              <a:ext uri="{FF2B5EF4-FFF2-40B4-BE49-F238E27FC236}">
                <a16:creationId xmlns:a16="http://schemas.microsoft.com/office/drawing/2014/main" id="{1F442FA9-5E89-7D41-A21C-2B75E7B339F4}"/>
              </a:ext>
            </a:extLst>
          </p:cNvPr>
          <p:cNvSpPr>
            <a:spLocks noGrp="1"/>
          </p:cNvSpPr>
          <p:nvPr>
            <p:ph type="sldNum" sz="quarter" idx="4"/>
          </p:nvPr>
        </p:nvSpPr>
        <p:spPr/>
        <p:txBody>
          <a:bodyPr/>
          <a:lstStyle/>
          <a:p>
            <a:fld id="{52B60363-7E9F-BF4A-894A-A30319D3939A}" type="slidenum">
              <a:rPr lang="en-US" smtClean="0"/>
              <a:pPr/>
              <a:t>16</a:t>
            </a:fld>
            <a:endParaRPr lang="en-US"/>
          </a:p>
        </p:txBody>
      </p:sp>
      <p:pic>
        <p:nvPicPr>
          <p:cNvPr id="2" name="Picture 1">
            <a:extLst>
              <a:ext uri="{FF2B5EF4-FFF2-40B4-BE49-F238E27FC236}">
                <a16:creationId xmlns:a16="http://schemas.microsoft.com/office/drawing/2014/main" id="{1ED9A84B-2D40-F761-FB76-91B0A2916A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2766" y="1387400"/>
            <a:ext cx="1595963" cy="2412507"/>
          </a:xfrm>
          <a:prstGeom prst="rect">
            <a:avLst/>
          </a:prstGeom>
        </p:spPr>
      </p:pic>
      <p:pic>
        <p:nvPicPr>
          <p:cNvPr id="4" name="Picture 3">
            <a:extLst>
              <a:ext uri="{FF2B5EF4-FFF2-40B4-BE49-F238E27FC236}">
                <a16:creationId xmlns:a16="http://schemas.microsoft.com/office/drawing/2014/main" id="{2112D58A-3788-BE43-5F39-C1F1FE6EAF9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6845" y="3951272"/>
            <a:ext cx="7794082" cy="2281645"/>
          </a:xfrm>
          <a:prstGeom prst="rect">
            <a:avLst/>
          </a:prstGeom>
        </p:spPr>
      </p:pic>
      <p:pic>
        <p:nvPicPr>
          <p:cNvPr id="7" name="Picture 6">
            <a:extLst>
              <a:ext uri="{FF2B5EF4-FFF2-40B4-BE49-F238E27FC236}">
                <a16:creationId xmlns:a16="http://schemas.microsoft.com/office/drawing/2014/main" id="{E60FE1E6-A045-325F-4AFF-C30B81A380D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17057" y="1381186"/>
            <a:ext cx="2878879" cy="2412508"/>
          </a:xfrm>
          <a:prstGeom prst="rect">
            <a:avLst/>
          </a:prstGeom>
        </p:spPr>
      </p:pic>
      <p:pic>
        <p:nvPicPr>
          <p:cNvPr id="8" name="Picture 7">
            <a:extLst>
              <a:ext uri="{FF2B5EF4-FFF2-40B4-BE49-F238E27FC236}">
                <a16:creationId xmlns:a16="http://schemas.microsoft.com/office/drawing/2014/main" id="{396DF31C-A02C-0679-9F55-1B8FF720AD7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817352" y="1436928"/>
            <a:ext cx="3144255" cy="4378037"/>
          </a:xfrm>
          <a:prstGeom prst="rect">
            <a:avLst/>
          </a:prstGeom>
        </p:spPr>
      </p:pic>
      <p:pic>
        <p:nvPicPr>
          <p:cNvPr id="9" name="Picture 8">
            <a:extLst>
              <a:ext uri="{FF2B5EF4-FFF2-40B4-BE49-F238E27FC236}">
                <a16:creationId xmlns:a16="http://schemas.microsoft.com/office/drawing/2014/main" id="{C4C5E825-37A2-9520-CD7E-1764CBAD83B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074264" y="1436928"/>
            <a:ext cx="3564760" cy="2281645"/>
          </a:xfrm>
          <a:prstGeom prst="rect">
            <a:avLst/>
          </a:prstGeom>
        </p:spPr>
      </p:pic>
    </p:spTree>
    <p:extLst>
      <p:ext uri="{BB962C8B-B14F-4D97-AF65-F5344CB8AC3E}">
        <p14:creationId xmlns:p14="http://schemas.microsoft.com/office/powerpoint/2010/main" val="1730101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F1D2F-7C69-2B4D-B204-AA451E517889}"/>
              </a:ext>
            </a:extLst>
          </p:cNvPr>
          <p:cNvSpPr>
            <a:spLocks noGrp="1"/>
          </p:cNvSpPr>
          <p:nvPr>
            <p:ph type="title"/>
          </p:nvPr>
        </p:nvSpPr>
        <p:spPr>
          <a:xfrm>
            <a:off x="800100" y="2615992"/>
            <a:ext cx="10553700" cy="3350093"/>
          </a:xfrm>
        </p:spPr>
        <p:txBody>
          <a:bodyPr>
            <a:normAutofit fontScale="90000"/>
          </a:bodyPr>
          <a:lstStyle/>
          <a:p>
            <a:r>
              <a:rPr lang="en-US" dirty="0"/>
              <a:t>Thank you!</a:t>
            </a:r>
            <a:br>
              <a:rPr lang="en-US" dirty="0"/>
            </a:br>
            <a:br>
              <a:rPr lang="en-US" dirty="0"/>
            </a:br>
            <a:r>
              <a:rPr lang="en-US" sz="2400" dirty="0"/>
              <a:t>This work would not be possible without building on decades of past efforts from the former SLAC Klystron Department.</a:t>
            </a:r>
            <a:br>
              <a:rPr lang="en-US" sz="2400" dirty="0"/>
            </a:br>
            <a:br>
              <a:rPr lang="en-US" sz="2400" dirty="0"/>
            </a:br>
            <a:r>
              <a:rPr lang="en-US" sz="2400" dirty="0"/>
              <a:t>RF Source slide material from B. Weatherford talks at IVEC 2024 and LCWS 2024. Some material in this presentation was borrowed heavily from published SLAC-PUB articles and presentations by Daryl </a:t>
            </a:r>
            <a:r>
              <a:rPr lang="en-US" sz="2400" dirty="0" err="1"/>
              <a:t>Sprehn</a:t>
            </a:r>
            <a:r>
              <a:rPr lang="en-US" sz="2400" dirty="0"/>
              <a:t>, Arnie </a:t>
            </a:r>
            <a:r>
              <a:rPr lang="en-US" sz="2400" dirty="0" err="1"/>
              <a:t>Vlieks</a:t>
            </a:r>
            <a:r>
              <a:rPr lang="en-US" sz="2400" dirty="0"/>
              <a:t>, and Erik Jongewaard. Erik continues to be a fountain of knowledge for our department today.</a:t>
            </a:r>
            <a:endParaRPr lang="en-US" dirty="0"/>
          </a:p>
        </p:txBody>
      </p:sp>
      <p:sp>
        <p:nvSpPr>
          <p:cNvPr id="4" name="Slide Number Placeholder 3">
            <a:extLst>
              <a:ext uri="{FF2B5EF4-FFF2-40B4-BE49-F238E27FC236}">
                <a16:creationId xmlns:a16="http://schemas.microsoft.com/office/drawing/2014/main" id="{81EEB644-08CC-6541-BE00-A4F14C228EBF}"/>
              </a:ext>
            </a:extLst>
          </p:cNvPr>
          <p:cNvSpPr>
            <a:spLocks noGrp="1"/>
          </p:cNvSpPr>
          <p:nvPr>
            <p:ph type="sldNum" sz="quarter" idx="4"/>
          </p:nvPr>
        </p:nvSpPr>
        <p:spPr/>
        <p:txBody>
          <a:bodyPr/>
          <a:lstStyle/>
          <a:p>
            <a:fld id="{52B60363-7E9F-BF4A-894A-A30319D3939A}" type="slidenum">
              <a:rPr lang="en-US" smtClean="0"/>
              <a:pPr/>
              <a:t>17</a:t>
            </a:fld>
            <a:endParaRPr lang="en-US"/>
          </a:p>
        </p:txBody>
      </p:sp>
    </p:spTree>
    <p:extLst>
      <p:ext uri="{BB962C8B-B14F-4D97-AF65-F5344CB8AC3E}">
        <p14:creationId xmlns:p14="http://schemas.microsoft.com/office/powerpoint/2010/main" val="1104333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26"/>
        <p:cNvGrpSpPr/>
        <p:nvPr/>
      </p:nvGrpSpPr>
      <p:grpSpPr>
        <a:xfrm>
          <a:off x="0" y="0"/>
          <a:ext cx="0" cy="0"/>
          <a:chOff x="0" y="0"/>
          <a:chExt cx="0" cy="0"/>
        </a:xfrm>
      </p:grpSpPr>
      <p:sp>
        <p:nvSpPr>
          <p:cNvPr id="1227" name="Google Shape;1227;p50"/>
          <p:cNvSpPr txBox="1">
            <a:spLocks noGrp="1"/>
          </p:cNvSpPr>
          <p:nvPr>
            <p:ph type="title"/>
          </p:nvPr>
        </p:nvSpPr>
        <p:spPr>
          <a:xfrm>
            <a:off x="800100" y="2615992"/>
            <a:ext cx="10553700" cy="1213800"/>
          </a:xfrm>
          <a:prstGeom prst="rect">
            <a:avLst/>
          </a:prstGeom>
          <a:noFill/>
          <a:ln>
            <a:noFill/>
          </a:ln>
        </p:spPr>
        <p:txBody>
          <a:bodyPr spcFirstLastPara="1" wrap="square" lIns="0" tIns="45700" rIns="91425" bIns="45700" anchor="t" anchorCtr="0">
            <a:normAutofit/>
          </a:bodyPr>
          <a:lstStyle/>
          <a:p>
            <a:pPr marL="0" lvl="0" indent="0" algn="l" rtl="0">
              <a:lnSpc>
                <a:spcPct val="90000"/>
              </a:lnSpc>
              <a:spcBef>
                <a:spcPts val="0"/>
              </a:spcBef>
              <a:spcAft>
                <a:spcPts val="0"/>
              </a:spcAft>
              <a:buSzPts val="3600"/>
              <a:buNone/>
            </a:pPr>
            <a:r>
              <a:rPr lang="en-US" dirty="0"/>
              <a:t>Questions?</a:t>
            </a:r>
            <a:endParaRPr dirty="0"/>
          </a:p>
        </p:txBody>
      </p:sp>
      <p:sp>
        <p:nvSpPr>
          <p:cNvPr id="1228" name="Google Shape;1228;p50"/>
          <p:cNvSpPr txBox="1">
            <a:spLocks noGrp="1"/>
          </p:cNvSpPr>
          <p:nvPr>
            <p:ph type="sldNum" idx="12"/>
          </p:nvPr>
        </p:nvSpPr>
        <p:spPr>
          <a:xfrm>
            <a:off x="8610600" y="6282824"/>
            <a:ext cx="2743200" cy="365100"/>
          </a:xfrm>
          <a:prstGeom prst="rect">
            <a:avLst/>
          </a:prstGeom>
          <a:noFill/>
          <a:ln>
            <a:noFill/>
          </a:ln>
        </p:spPr>
        <p:txBody>
          <a:bodyPr spcFirstLastPara="1" wrap="square" lIns="91425" tIns="45700" rIns="0" bIns="45700"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US"/>
              <a:t>18</a:t>
            </a:fld>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33"/>
        <p:cNvGrpSpPr/>
        <p:nvPr/>
      </p:nvGrpSpPr>
      <p:grpSpPr>
        <a:xfrm>
          <a:off x="0" y="0"/>
          <a:ext cx="0" cy="0"/>
          <a:chOff x="0" y="0"/>
          <a:chExt cx="0" cy="0"/>
        </a:xfrm>
      </p:grpSpPr>
      <p:sp>
        <p:nvSpPr>
          <p:cNvPr id="1234" name="Google Shape;1234;p51"/>
          <p:cNvSpPr txBox="1">
            <a:spLocks noGrp="1"/>
          </p:cNvSpPr>
          <p:nvPr>
            <p:ph type="title"/>
          </p:nvPr>
        </p:nvSpPr>
        <p:spPr>
          <a:xfrm>
            <a:off x="800100" y="2615992"/>
            <a:ext cx="10553700" cy="1213800"/>
          </a:xfrm>
          <a:prstGeom prst="rect">
            <a:avLst/>
          </a:prstGeom>
          <a:noFill/>
          <a:ln>
            <a:noFill/>
          </a:ln>
        </p:spPr>
        <p:txBody>
          <a:bodyPr spcFirstLastPara="1" wrap="square" lIns="0" tIns="45700" rIns="91425" bIns="45700" anchor="t" anchorCtr="0">
            <a:normAutofit/>
          </a:bodyPr>
          <a:lstStyle/>
          <a:p>
            <a:pPr marL="0" lvl="0" indent="0" algn="l" rtl="0">
              <a:lnSpc>
                <a:spcPct val="90000"/>
              </a:lnSpc>
              <a:spcBef>
                <a:spcPts val="0"/>
              </a:spcBef>
              <a:spcAft>
                <a:spcPts val="0"/>
              </a:spcAft>
              <a:buSzPts val="3600"/>
              <a:buNone/>
            </a:pPr>
            <a:r>
              <a:rPr lang="en-US" dirty="0"/>
              <a:t>Backup</a:t>
            </a:r>
            <a:endParaRPr dirty="0"/>
          </a:p>
        </p:txBody>
      </p:sp>
      <p:sp>
        <p:nvSpPr>
          <p:cNvPr id="1235" name="Google Shape;1235;p51"/>
          <p:cNvSpPr txBox="1">
            <a:spLocks noGrp="1"/>
          </p:cNvSpPr>
          <p:nvPr>
            <p:ph type="sldNum" idx="12"/>
          </p:nvPr>
        </p:nvSpPr>
        <p:spPr>
          <a:xfrm>
            <a:off x="8610600" y="6282824"/>
            <a:ext cx="2743200" cy="365100"/>
          </a:xfrm>
          <a:prstGeom prst="rect">
            <a:avLst/>
          </a:prstGeom>
          <a:noFill/>
          <a:ln>
            <a:noFill/>
          </a:ln>
        </p:spPr>
        <p:txBody>
          <a:bodyPr spcFirstLastPara="1" wrap="square" lIns="91425" tIns="45700" rIns="0" bIns="45700"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US"/>
              <a:t>19</a:t>
            </a:fld>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69"/>
          <p:cNvSpPr txBox="1">
            <a:spLocks noGrp="1"/>
          </p:cNvSpPr>
          <p:nvPr>
            <p:ph type="title"/>
          </p:nvPr>
        </p:nvSpPr>
        <p:spPr>
          <a:xfrm>
            <a:off x="600375" y="366559"/>
            <a:ext cx="7915200" cy="474000"/>
          </a:xfrm>
          <a:prstGeom prst="rect">
            <a:avLst/>
          </a:prstGeom>
          <a:noFill/>
          <a:ln>
            <a:noFill/>
          </a:ln>
        </p:spPr>
        <p:txBody>
          <a:bodyPr spcFirstLastPara="1" wrap="square" lIns="0" tIns="45700" rIns="91433" bIns="45700" anchor="b" anchorCtr="0">
            <a:noAutofit/>
          </a:bodyPr>
          <a:lstStyle/>
          <a:p>
            <a:pPr>
              <a:buSzPts val="2400"/>
            </a:pPr>
            <a:r>
              <a:rPr lang="en"/>
              <a:t>           Table of Parameters</a:t>
            </a:r>
            <a:endParaRPr/>
          </a:p>
        </p:txBody>
      </p:sp>
      <p:pic>
        <p:nvPicPr>
          <p:cNvPr id="575" name="Google Shape;575;p69"/>
          <p:cNvPicPr preferRelativeResize="0"/>
          <p:nvPr/>
        </p:nvPicPr>
        <p:blipFill rotWithShape="1">
          <a:blip r:embed="rId3">
            <a:alphaModFix/>
          </a:blip>
          <a:srcRect/>
          <a:stretch/>
        </p:blipFill>
        <p:spPr>
          <a:xfrm>
            <a:off x="800101" y="101775"/>
            <a:ext cx="704151" cy="738775"/>
          </a:xfrm>
          <a:prstGeom prst="rect">
            <a:avLst/>
          </a:prstGeom>
          <a:noFill/>
          <a:ln>
            <a:noFill/>
          </a:ln>
        </p:spPr>
      </p:pic>
      <p:sp>
        <p:nvSpPr>
          <p:cNvPr id="576" name="Google Shape;576;p69"/>
          <p:cNvSpPr txBox="1"/>
          <p:nvPr/>
        </p:nvSpPr>
        <p:spPr>
          <a:xfrm>
            <a:off x="794300" y="1086167"/>
            <a:ext cx="10115200" cy="474000"/>
          </a:xfrm>
          <a:prstGeom prst="rect">
            <a:avLst/>
          </a:prstGeom>
          <a:noFill/>
          <a:ln>
            <a:noFill/>
          </a:ln>
        </p:spPr>
        <p:txBody>
          <a:bodyPr spcFirstLastPara="1" wrap="square" lIns="121900" tIns="121900" rIns="121900" bIns="121900" anchor="t" anchorCtr="0">
            <a:noAutofit/>
          </a:bodyPr>
          <a:lstStyle/>
          <a:p>
            <a:pPr marL="609585" indent="-406390">
              <a:buClr>
                <a:srgbClr val="3F3F3F"/>
              </a:buClr>
              <a:buSzPts val="1200"/>
              <a:buFont typeface="Lato"/>
              <a:buChar char="●"/>
            </a:pPr>
            <a:r>
              <a:rPr lang="en" sz="1600" dirty="0">
                <a:solidFill>
                  <a:srgbClr val="3F3F3F"/>
                </a:solidFill>
                <a:latin typeface="Lato"/>
                <a:ea typeface="Lato"/>
                <a:cs typeface="Lato"/>
                <a:sym typeface="Lato"/>
              </a:rPr>
              <a:t>Updated parameters from LCWS 2024</a:t>
            </a:r>
            <a:endParaRPr sz="1600" dirty="0">
              <a:solidFill>
                <a:srgbClr val="3F3F3F"/>
              </a:solidFill>
              <a:latin typeface="Lato"/>
              <a:ea typeface="Lato"/>
              <a:cs typeface="Lato"/>
              <a:sym typeface="Lato"/>
            </a:endParaRPr>
          </a:p>
        </p:txBody>
      </p:sp>
      <p:pic>
        <p:nvPicPr>
          <p:cNvPr id="577" name="Google Shape;577;p69"/>
          <p:cNvPicPr preferRelativeResize="0"/>
          <p:nvPr/>
        </p:nvPicPr>
        <p:blipFill>
          <a:blip r:embed="rId4">
            <a:alphaModFix/>
          </a:blip>
          <a:stretch>
            <a:fillRect/>
          </a:stretch>
        </p:blipFill>
        <p:spPr>
          <a:xfrm>
            <a:off x="767467" y="1560167"/>
            <a:ext cx="10657083" cy="4891435"/>
          </a:xfrm>
          <a:prstGeom prst="rect">
            <a:avLst/>
          </a:prstGeom>
          <a:noFill/>
          <a:ln>
            <a:noFill/>
          </a:ln>
        </p:spPr>
      </p:pic>
      <p:sp>
        <p:nvSpPr>
          <p:cNvPr id="2" name="Google Shape;906;p28">
            <a:extLst>
              <a:ext uri="{FF2B5EF4-FFF2-40B4-BE49-F238E27FC236}">
                <a16:creationId xmlns:a16="http://schemas.microsoft.com/office/drawing/2014/main" id="{F95F2C1B-6287-CDD4-E687-3B7D1B361EBD}"/>
              </a:ext>
            </a:extLst>
          </p:cNvPr>
          <p:cNvSpPr txBox="1">
            <a:spLocks noGrp="1"/>
          </p:cNvSpPr>
          <p:nvPr>
            <p:ph type="subTitle" idx="3"/>
          </p:nvPr>
        </p:nvSpPr>
        <p:spPr>
          <a:xfrm>
            <a:off x="1634337" y="6356788"/>
            <a:ext cx="4209900" cy="217200"/>
          </a:xfrm>
          <a:prstGeom prst="rect">
            <a:avLst/>
          </a:prstGeom>
          <a:noFill/>
          <a:ln>
            <a:noFill/>
          </a:ln>
        </p:spPr>
        <p:txBody>
          <a:bodyPr spcFirstLastPara="1" wrap="square" lIns="0" tIns="45700" rIns="91425" bIns="45700" anchor="ctr" anchorCtr="0">
            <a:noAutofit/>
          </a:bodyPr>
          <a:lstStyle/>
          <a:p>
            <a:pPr marL="0" lvl="0" indent="0" algn="l" rtl="0">
              <a:lnSpc>
                <a:spcPct val="115000"/>
              </a:lnSpc>
              <a:spcBef>
                <a:spcPts val="1000"/>
              </a:spcBef>
              <a:spcAft>
                <a:spcPts val="0"/>
              </a:spcAft>
              <a:buSzPts val="1100"/>
              <a:buNone/>
            </a:pPr>
            <a:r>
              <a:rPr lang="en-US" dirty="0"/>
              <a:t>C3 @ NIKHEF</a:t>
            </a:r>
            <a:endParaRPr dirty="0"/>
          </a:p>
        </p:txBody>
      </p:sp>
    </p:spTree>
    <p:extLst>
      <p:ext uri="{BB962C8B-B14F-4D97-AF65-F5344CB8AC3E}">
        <p14:creationId xmlns:p14="http://schemas.microsoft.com/office/powerpoint/2010/main" val="1201538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515029-8E45-F44D-8DC3-9196E1975856}"/>
              </a:ext>
            </a:extLst>
          </p:cNvPr>
          <p:cNvSpPr>
            <a:spLocks noGrp="1"/>
          </p:cNvSpPr>
          <p:nvPr>
            <p:ph type="body" sz="quarter" idx="13"/>
          </p:nvPr>
        </p:nvSpPr>
        <p:spPr>
          <a:xfrm>
            <a:off x="800100" y="1040695"/>
            <a:ext cx="6134099" cy="883476"/>
          </a:xfrm>
        </p:spPr>
        <p:txBody>
          <a:bodyPr/>
          <a:lstStyle/>
          <a:p>
            <a:r>
              <a:rPr lang="en-US" dirty="0"/>
              <a:t>All specs identical to the 75XP1 </a:t>
            </a:r>
            <a:r>
              <a:rPr lang="en-US" b="1" dirty="0"/>
              <a:t>except:</a:t>
            </a:r>
          </a:p>
          <a:p>
            <a:r>
              <a:rPr lang="en-US" dirty="0"/>
              <a:t>Pulse width target increased to 3.2 microseconds</a:t>
            </a:r>
            <a:br>
              <a:rPr lang="en-US" dirty="0"/>
            </a:br>
            <a:r>
              <a:rPr lang="en-US" dirty="0"/>
              <a:t>(for a while…)</a:t>
            </a:r>
          </a:p>
        </p:txBody>
      </p:sp>
      <p:sp>
        <p:nvSpPr>
          <p:cNvPr id="3" name="Title 2">
            <a:extLst>
              <a:ext uri="{FF2B5EF4-FFF2-40B4-BE49-F238E27FC236}">
                <a16:creationId xmlns:a16="http://schemas.microsoft.com/office/drawing/2014/main" id="{4C790EEA-8689-3B46-AA04-8DE592B69F69}"/>
              </a:ext>
            </a:extLst>
          </p:cNvPr>
          <p:cNvSpPr>
            <a:spLocks noGrp="1"/>
          </p:cNvSpPr>
          <p:nvPr>
            <p:ph type="title"/>
          </p:nvPr>
        </p:nvSpPr>
        <p:spPr/>
        <p:txBody>
          <a:bodyPr>
            <a:normAutofit/>
          </a:bodyPr>
          <a:lstStyle/>
          <a:p>
            <a:r>
              <a:rPr lang="en-US"/>
              <a:t>75XP3 Specifications</a:t>
            </a:r>
          </a:p>
        </p:txBody>
      </p:sp>
      <p:sp>
        <p:nvSpPr>
          <p:cNvPr id="5" name="Footer Placeholder 4">
            <a:extLst>
              <a:ext uri="{FF2B5EF4-FFF2-40B4-BE49-F238E27FC236}">
                <a16:creationId xmlns:a16="http://schemas.microsoft.com/office/drawing/2014/main" id="{45E78ED3-7240-2A49-82A8-20E9CD36F5C7}"/>
              </a:ext>
            </a:extLst>
          </p:cNvPr>
          <p:cNvSpPr>
            <a:spLocks noGrp="1"/>
          </p:cNvSpPr>
          <p:nvPr>
            <p:ph type="ftr" sz="quarter" idx="3"/>
          </p:nvPr>
        </p:nvSpPr>
        <p:spPr>
          <a:xfrm>
            <a:off x="1634490" y="6282824"/>
            <a:ext cx="5852160" cy="365125"/>
          </a:xfrm>
        </p:spPr>
        <p:txBody>
          <a:bodyPr/>
          <a:lstStyle/>
          <a:p>
            <a:r>
              <a:rPr lang="en-US" dirty="0"/>
              <a:t>C3 @ NIKHEF</a:t>
            </a:r>
          </a:p>
        </p:txBody>
      </p:sp>
      <p:sp>
        <p:nvSpPr>
          <p:cNvPr id="6" name="Slide Number Placeholder 5">
            <a:extLst>
              <a:ext uri="{FF2B5EF4-FFF2-40B4-BE49-F238E27FC236}">
                <a16:creationId xmlns:a16="http://schemas.microsoft.com/office/drawing/2014/main" id="{1F442FA9-5E89-7D41-A21C-2B75E7B339F4}"/>
              </a:ext>
            </a:extLst>
          </p:cNvPr>
          <p:cNvSpPr>
            <a:spLocks noGrp="1"/>
          </p:cNvSpPr>
          <p:nvPr>
            <p:ph type="sldNum" sz="quarter" idx="4"/>
          </p:nvPr>
        </p:nvSpPr>
        <p:spPr/>
        <p:txBody>
          <a:bodyPr/>
          <a:lstStyle/>
          <a:p>
            <a:fld id="{52B60363-7E9F-BF4A-894A-A30319D3939A}" type="slidenum">
              <a:rPr lang="en-US" smtClean="0"/>
              <a:pPr/>
              <a:t>20</a:t>
            </a:fld>
            <a:endParaRPr lang="en-US"/>
          </a:p>
        </p:txBody>
      </p:sp>
      <p:pic>
        <p:nvPicPr>
          <p:cNvPr id="7" name="Picture 6">
            <a:extLst>
              <a:ext uri="{FF2B5EF4-FFF2-40B4-BE49-F238E27FC236}">
                <a16:creationId xmlns:a16="http://schemas.microsoft.com/office/drawing/2014/main" id="{706437DA-E344-5C0A-DE22-6C245FE0188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33335" y="1110216"/>
            <a:ext cx="2924175" cy="5543550"/>
          </a:xfrm>
          <a:prstGeom prst="rect">
            <a:avLst/>
          </a:prstGeom>
        </p:spPr>
      </p:pic>
      <p:pic>
        <p:nvPicPr>
          <p:cNvPr id="8" name="Picture 7">
            <a:extLst>
              <a:ext uri="{FF2B5EF4-FFF2-40B4-BE49-F238E27FC236}">
                <a16:creationId xmlns:a16="http://schemas.microsoft.com/office/drawing/2014/main" id="{B59D7210-42DF-EE96-E7EF-57E4561F3CE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8711" y="2720753"/>
            <a:ext cx="5966962" cy="3480021"/>
          </a:xfrm>
          <a:prstGeom prst="rect">
            <a:avLst/>
          </a:prstGeom>
        </p:spPr>
      </p:pic>
      <p:sp>
        <p:nvSpPr>
          <p:cNvPr id="4" name="TextBox 3">
            <a:extLst>
              <a:ext uri="{FF2B5EF4-FFF2-40B4-BE49-F238E27FC236}">
                <a16:creationId xmlns:a16="http://schemas.microsoft.com/office/drawing/2014/main" id="{01EEF79B-FE4D-B6EE-84CA-D312B3A91628}"/>
              </a:ext>
            </a:extLst>
          </p:cNvPr>
          <p:cNvSpPr txBox="1"/>
          <p:nvPr/>
        </p:nvSpPr>
        <p:spPr>
          <a:xfrm>
            <a:off x="1079292" y="2358157"/>
            <a:ext cx="4781862" cy="400110"/>
          </a:xfrm>
          <a:prstGeom prst="rect">
            <a:avLst/>
          </a:prstGeom>
          <a:noFill/>
        </p:spPr>
        <p:txBody>
          <a:bodyPr wrap="square" rtlCol="0">
            <a:spAutoFit/>
          </a:bodyPr>
          <a:lstStyle/>
          <a:p>
            <a:pPr algn="ctr"/>
            <a:r>
              <a:rPr lang="en-US" sz="2000" b="1"/>
              <a:t>Compact Gun Redesign for 75XP3</a:t>
            </a:r>
          </a:p>
        </p:txBody>
      </p:sp>
    </p:spTree>
    <p:extLst>
      <p:ext uri="{BB962C8B-B14F-4D97-AF65-F5344CB8AC3E}">
        <p14:creationId xmlns:p14="http://schemas.microsoft.com/office/powerpoint/2010/main" val="1658542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790EEA-8689-3B46-AA04-8DE592B69F69}"/>
              </a:ext>
            </a:extLst>
          </p:cNvPr>
          <p:cNvSpPr>
            <a:spLocks noGrp="1"/>
          </p:cNvSpPr>
          <p:nvPr>
            <p:ph type="title"/>
          </p:nvPr>
        </p:nvSpPr>
        <p:spPr/>
        <p:txBody>
          <a:bodyPr>
            <a:normAutofit/>
          </a:bodyPr>
          <a:lstStyle/>
          <a:p>
            <a:r>
              <a:rPr lang="en-US" dirty="0"/>
              <a:t>75XP3 Diode</a:t>
            </a:r>
          </a:p>
        </p:txBody>
      </p:sp>
      <p:sp>
        <p:nvSpPr>
          <p:cNvPr id="5" name="Footer Placeholder 4">
            <a:extLst>
              <a:ext uri="{FF2B5EF4-FFF2-40B4-BE49-F238E27FC236}">
                <a16:creationId xmlns:a16="http://schemas.microsoft.com/office/drawing/2014/main" id="{45E78ED3-7240-2A49-82A8-20E9CD36F5C7}"/>
              </a:ext>
            </a:extLst>
          </p:cNvPr>
          <p:cNvSpPr>
            <a:spLocks noGrp="1"/>
          </p:cNvSpPr>
          <p:nvPr>
            <p:ph type="ftr" sz="quarter" idx="3"/>
          </p:nvPr>
        </p:nvSpPr>
        <p:spPr>
          <a:xfrm>
            <a:off x="1634490" y="6282824"/>
            <a:ext cx="5852160" cy="365125"/>
          </a:xfrm>
        </p:spPr>
        <p:txBody>
          <a:bodyPr/>
          <a:lstStyle/>
          <a:p>
            <a:r>
              <a:rPr lang="en-US"/>
              <a:t>RF ACCELERATOR DIVISION / TECHNOLOGY INNOVATION DIRECTORATE</a:t>
            </a:r>
          </a:p>
        </p:txBody>
      </p:sp>
      <p:sp>
        <p:nvSpPr>
          <p:cNvPr id="6" name="Slide Number Placeholder 5">
            <a:extLst>
              <a:ext uri="{FF2B5EF4-FFF2-40B4-BE49-F238E27FC236}">
                <a16:creationId xmlns:a16="http://schemas.microsoft.com/office/drawing/2014/main" id="{1F442FA9-5E89-7D41-A21C-2B75E7B339F4}"/>
              </a:ext>
            </a:extLst>
          </p:cNvPr>
          <p:cNvSpPr>
            <a:spLocks noGrp="1"/>
          </p:cNvSpPr>
          <p:nvPr>
            <p:ph type="sldNum" sz="quarter" idx="4"/>
          </p:nvPr>
        </p:nvSpPr>
        <p:spPr/>
        <p:txBody>
          <a:bodyPr/>
          <a:lstStyle/>
          <a:p>
            <a:fld id="{52B60363-7E9F-BF4A-894A-A30319D3939A}" type="slidenum">
              <a:rPr lang="en-US" smtClean="0"/>
              <a:pPr/>
              <a:t>21</a:t>
            </a:fld>
            <a:endParaRPr lang="en-US"/>
          </a:p>
        </p:txBody>
      </p:sp>
      <p:pic>
        <p:nvPicPr>
          <p:cNvPr id="11" name="Picture 10">
            <a:extLst>
              <a:ext uri="{FF2B5EF4-FFF2-40B4-BE49-F238E27FC236}">
                <a16:creationId xmlns:a16="http://schemas.microsoft.com/office/drawing/2014/main" id="{9889BFAB-5BDE-43B9-87A7-B047BF76EA6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rot="5400000">
            <a:off x="3011720" y="3155017"/>
            <a:ext cx="2277148" cy="5047944"/>
          </a:xfrm>
          <a:prstGeom prst="rect">
            <a:avLst/>
          </a:prstGeom>
        </p:spPr>
      </p:pic>
      <p:pic>
        <p:nvPicPr>
          <p:cNvPr id="13" name="Picture 12">
            <a:extLst>
              <a:ext uri="{FF2B5EF4-FFF2-40B4-BE49-F238E27FC236}">
                <a16:creationId xmlns:a16="http://schemas.microsoft.com/office/drawing/2014/main" id="{F7FA8ADE-FDFE-E1E5-0E11-468C2644F2F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94818" y="1418883"/>
            <a:ext cx="4171950" cy="5353050"/>
          </a:xfrm>
          <a:prstGeom prst="rect">
            <a:avLst/>
          </a:prstGeom>
        </p:spPr>
      </p:pic>
      <p:sp>
        <p:nvSpPr>
          <p:cNvPr id="2" name="Text Placeholder 1">
            <a:extLst>
              <a:ext uri="{FF2B5EF4-FFF2-40B4-BE49-F238E27FC236}">
                <a16:creationId xmlns:a16="http://schemas.microsoft.com/office/drawing/2014/main" id="{D6664A53-392C-D7CB-936F-6B602C3D8E7A}"/>
              </a:ext>
            </a:extLst>
          </p:cNvPr>
          <p:cNvSpPr>
            <a:spLocks noGrp="1"/>
          </p:cNvSpPr>
          <p:nvPr>
            <p:ph type="body" sz="quarter" idx="13"/>
          </p:nvPr>
        </p:nvSpPr>
        <p:spPr>
          <a:xfrm>
            <a:off x="800099" y="1110216"/>
            <a:ext cx="6561595" cy="4556066"/>
          </a:xfrm>
        </p:spPr>
        <p:txBody>
          <a:bodyPr/>
          <a:lstStyle/>
          <a:p>
            <a:r>
              <a:rPr lang="en-US" b="1" dirty="0"/>
              <a:t>Gun/PPM/Collector Diode was built to validate new components for the 75XP3:</a:t>
            </a:r>
          </a:p>
          <a:p>
            <a:pPr marL="342900" indent="-342900">
              <a:lnSpc>
                <a:spcPct val="100000"/>
              </a:lnSpc>
              <a:spcBef>
                <a:spcPts val="600"/>
              </a:spcBef>
              <a:buFont typeface="Arial" panose="020B0604020202020204" pitchFamily="34" charset="0"/>
              <a:buChar char="•"/>
            </a:pPr>
            <a:r>
              <a:rPr lang="en-US" dirty="0">
                <a:solidFill>
                  <a:schemeClr val="tx1"/>
                </a:solidFill>
              </a:rPr>
              <a:t>New beam tunnel size and focusing magnets</a:t>
            </a:r>
          </a:p>
          <a:p>
            <a:pPr marL="342900" indent="-342900">
              <a:lnSpc>
                <a:spcPct val="100000"/>
              </a:lnSpc>
              <a:spcBef>
                <a:spcPts val="600"/>
              </a:spcBef>
              <a:buFont typeface="Arial" panose="020B0604020202020204" pitchFamily="34" charset="0"/>
              <a:buChar char="•"/>
            </a:pPr>
            <a:r>
              <a:rPr lang="en-US" dirty="0">
                <a:solidFill>
                  <a:schemeClr val="tx1"/>
                </a:solidFill>
              </a:rPr>
              <a:t>New compact gun and collector designs</a:t>
            </a:r>
          </a:p>
          <a:p>
            <a:pPr marL="342900" indent="-342900">
              <a:lnSpc>
                <a:spcPct val="100000"/>
              </a:lnSpc>
              <a:spcBef>
                <a:spcPts val="600"/>
              </a:spcBef>
              <a:buFont typeface="Arial" panose="020B0604020202020204" pitchFamily="34" charset="0"/>
              <a:buChar char="•"/>
            </a:pPr>
            <a:r>
              <a:rPr lang="en-US" dirty="0">
                <a:solidFill>
                  <a:schemeClr val="tx1"/>
                </a:solidFill>
              </a:rPr>
              <a:t>Addition of gun coil assembly</a:t>
            </a:r>
          </a:p>
          <a:p>
            <a:r>
              <a:rPr lang="en-US" b="1" dirty="0"/>
              <a:t>Gun oscillation at 3.17 GHz corrected w/ loss collar</a:t>
            </a:r>
          </a:p>
          <a:p>
            <a:r>
              <a:rPr lang="en-US" b="1" dirty="0"/>
              <a:t>After loss collar added, 99.9% transmission, ran to full beam spec at 490kV / 3 µs / 120 Hz</a:t>
            </a:r>
          </a:p>
          <a:p>
            <a:endParaRPr lang="en-US" dirty="0"/>
          </a:p>
        </p:txBody>
      </p:sp>
    </p:spTree>
    <p:extLst>
      <p:ext uri="{BB962C8B-B14F-4D97-AF65-F5344CB8AC3E}">
        <p14:creationId xmlns:p14="http://schemas.microsoft.com/office/powerpoint/2010/main" val="175202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790EEA-8689-3B46-AA04-8DE592B69F69}"/>
              </a:ext>
            </a:extLst>
          </p:cNvPr>
          <p:cNvSpPr>
            <a:spLocks noGrp="1"/>
          </p:cNvSpPr>
          <p:nvPr>
            <p:ph type="title"/>
          </p:nvPr>
        </p:nvSpPr>
        <p:spPr/>
        <p:txBody>
          <a:bodyPr>
            <a:normAutofit/>
          </a:bodyPr>
          <a:lstStyle/>
          <a:p>
            <a:r>
              <a:rPr lang="en-US" dirty="0"/>
              <a:t>Summary of 75XP3 Serial Numbers</a:t>
            </a:r>
          </a:p>
        </p:txBody>
      </p:sp>
      <p:sp>
        <p:nvSpPr>
          <p:cNvPr id="5" name="Footer Placeholder 4">
            <a:extLst>
              <a:ext uri="{FF2B5EF4-FFF2-40B4-BE49-F238E27FC236}">
                <a16:creationId xmlns:a16="http://schemas.microsoft.com/office/drawing/2014/main" id="{45E78ED3-7240-2A49-82A8-20E9CD36F5C7}"/>
              </a:ext>
            </a:extLst>
          </p:cNvPr>
          <p:cNvSpPr>
            <a:spLocks noGrp="1"/>
          </p:cNvSpPr>
          <p:nvPr>
            <p:ph type="ftr" sz="quarter" idx="3"/>
          </p:nvPr>
        </p:nvSpPr>
        <p:spPr>
          <a:xfrm>
            <a:off x="1634490" y="6282824"/>
            <a:ext cx="5852160" cy="365125"/>
          </a:xfrm>
        </p:spPr>
        <p:txBody>
          <a:bodyPr/>
          <a:lstStyle/>
          <a:p>
            <a:r>
              <a:rPr lang="en-US" dirty="0"/>
              <a:t>C3 @ NIKHEF</a:t>
            </a:r>
          </a:p>
        </p:txBody>
      </p:sp>
      <p:sp>
        <p:nvSpPr>
          <p:cNvPr id="6" name="Slide Number Placeholder 5">
            <a:extLst>
              <a:ext uri="{FF2B5EF4-FFF2-40B4-BE49-F238E27FC236}">
                <a16:creationId xmlns:a16="http://schemas.microsoft.com/office/drawing/2014/main" id="{1F442FA9-5E89-7D41-A21C-2B75E7B339F4}"/>
              </a:ext>
            </a:extLst>
          </p:cNvPr>
          <p:cNvSpPr>
            <a:spLocks noGrp="1"/>
          </p:cNvSpPr>
          <p:nvPr>
            <p:ph type="sldNum" sz="quarter" idx="4"/>
          </p:nvPr>
        </p:nvSpPr>
        <p:spPr/>
        <p:txBody>
          <a:bodyPr/>
          <a:lstStyle/>
          <a:p>
            <a:fld id="{52B60363-7E9F-BF4A-894A-A30319D3939A}" type="slidenum">
              <a:rPr lang="en-US" smtClean="0"/>
              <a:pPr/>
              <a:t>22</a:t>
            </a:fld>
            <a:endParaRPr lang="en-US"/>
          </a:p>
        </p:txBody>
      </p:sp>
      <p:sp>
        <p:nvSpPr>
          <p:cNvPr id="2" name="Text Placeholder 1">
            <a:extLst>
              <a:ext uri="{FF2B5EF4-FFF2-40B4-BE49-F238E27FC236}">
                <a16:creationId xmlns:a16="http://schemas.microsoft.com/office/drawing/2014/main" id="{96488E9C-356B-FE5F-0208-A0387BF44CD4}"/>
              </a:ext>
            </a:extLst>
          </p:cNvPr>
          <p:cNvSpPr>
            <a:spLocks noGrp="1"/>
          </p:cNvSpPr>
          <p:nvPr>
            <p:ph type="body" sz="quarter" idx="13"/>
          </p:nvPr>
        </p:nvSpPr>
        <p:spPr>
          <a:xfrm>
            <a:off x="278492" y="1110216"/>
            <a:ext cx="4527207" cy="5172608"/>
          </a:xfrm>
        </p:spPr>
        <p:txBody>
          <a:bodyPr/>
          <a:lstStyle/>
          <a:p>
            <a:r>
              <a:rPr lang="en-US" b="1" dirty="0"/>
              <a:t>75XP3-1 (first serial number):</a:t>
            </a:r>
            <a:endParaRPr lang="en-US" dirty="0"/>
          </a:p>
          <a:p>
            <a:pPr marL="342900" indent="-342900">
              <a:lnSpc>
                <a:spcPct val="100000"/>
              </a:lnSpc>
              <a:spcBef>
                <a:spcPts val="0"/>
              </a:spcBef>
              <a:buFont typeface="Arial" panose="020B0604020202020204" pitchFamily="34" charset="0"/>
              <a:buChar char="•"/>
            </a:pPr>
            <a:r>
              <a:rPr lang="en-US" dirty="0">
                <a:solidFill>
                  <a:schemeClr val="tx1"/>
                </a:solidFill>
              </a:rPr>
              <a:t>First tube with clamped-on magnets</a:t>
            </a:r>
          </a:p>
          <a:p>
            <a:pPr marL="342900" indent="-342900">
              <a:lnSpc>
                <a:spcPct val="100000"/>
              </a:lnSpc>
              <a:spcBef>
                <a:spcPts val="0"/>
              </a:spcBef>
              <a:buFont typeface="Arial" panose="020B0604020202020204" pitchFamily="34" charset="0"/>
              <a:buChar char="•"/>
            </a:pPr>
            <a:r>
              <a:rPr lang="en-US" b="1" dirty="0">
                <a:solidFill>
                  <a:schemeClr val="tx1"/>
                </a:solidFill>
              </a:rPr>
              <a:t>Result: OP Oscillation @ 11.7 GHz</a:t>
            </a:r>
          </a:p>
          <a:p>
            <a:pPr marL="809625" lvl="1" indent="-342900">
              <a:lnSpc>
                <a:spcPct val="100000"/>
              </a:lnSpc>
              <a:spcBef>
                <a:spcPts val="0"/>
              </a:spcBef>
            </a:pPr>
            <a:r>
              <a:rPr lang="en-US" dirty="0">
                <a:solidFill>
                  <a:schemeClr val="tx1"/>
                </a:solidFill>
              </a:rPr>
              <a:t>Arose due to a fabrication error. It is suppressed when output chain is assembled correctly </a:t>
            </a:r>
          </a:p>
          <a:p>
            <a:r>
              <a:rPr lang="en-US" b="1" dirty="0"/>
              <a:t>75XP3-2:</a:t>
            </a:r>
          </a:p>
          <a:p>
            <a:pPr indent="-342900">
              <a:lnSpc>
                <a:spcPct val="100000"/>
              </a:lnSpc>
              <a:spcBef>
                <a:spcPts val="0"/>
              </a:spcBef>
              <a:buFont typeface="Arial" panose="020B0604020202020204" pitchFamily="34" charset="0"/>
              <a:buChar char="•"/>
            </a:pPr>
            <a:r>
              <a:rPr lang="en-US" dirty="0">
                <a:solidFill>
                  <a:schemeClr val="tx1"/>
                </a:solidFill>
              </a:rPr>
              <a:t>Also used clamped-on magnets</a:t>
            </a:r>
          </a:p>
          <a:p>
            <a:pPr marL="342900" indent="-342900">
              <a:lnSpc>
                <a:spcPct val="100000"/>
              </a:lnSpc>
              <a:spcBef>
                <a:spcPts val="0"/>
              </a:spcBef>
              <a:buFont typeface="Arial" panose="020B0604020202020204" pitchFamily="34" charset="0"/>
              <a:buChar char="•"/>
            </a:pPr>
            <a:r>
              <a:rPr lang="en-US" b="1" dirty="0">
                <a:solidFill>
                  <a:schemeClr val="tx1"/>
                </a:solidFill>
              </a:rPr>
              <a:t>Result: Died from gun arc at 3.2 microsecond pulse width</a:t>
            </a:r>
          </a:p>
          <a:p>
            <a:pPr marL="809625" lvl="1" indent="-342900">
              <a:lnSpc>
                <a:spcPct val="100000"/>
              </a:lnSpc>
              <a:spcBef>
                <a:spcPts val="0"/>
              </a:spcBef>
            </a:pPr>
            <a:r>
              <a:rPr lang="en-US" dirty="0"/>
              <a:t>Smaller gun size had reduced safety factor; also, 3.2 µs was 2x original design target</a:t>
            </a:r>
          </a:p>
          <a:p>
            <a:pPr marL="809625" lvl="1" indent="-342900">
              <a:lnSpc>
                <a:spcPct val="100000"/>
              </a:lnSpc>
              <a:spcBef>
                <a:spcPts val="0"/>
              </a:spcBef>
            </a:pPr>
            <a:r>
              <a:rPr lang="en-US" dirty="0"/>
              <a:t>Also observed a gun oscillation</a:t>
            </a:r>
          </a:p>
        </p:txBody>
      </p:sp>
      <p:sp>
        <p:nvSpPr>
          <p:cNvPr id="4" name="Text Placeholder 1">
            <a:extLst>
              <a:ext uri="{FF2B5EF4-FFF2-40B4-BE49-F238E27FC236}">
                <a16:creationId xmlns:a16="http://schemas.microsoft.com/office/drawing/2014/main" id="{E9940AD9-D9BE-7950-B257-DAC21443B87F}"/>
              </a:ext>
            </a:extLst>
          </p:cNvPr>
          <p:cNvSpPr txBox="1">
            <a:spLocks/>
          </p:cNvSpPr>
          <p:nvPr/>
        </p:nvSpPr>
        <p:spPr>
          <a:xfrm>
            <a:off x="4895728" y="1110216"/>
            <a:ext cx="4082017" cy="4930432"/>
          </a:xfrm>
          <a:prstGeom prst="rect">
            <a:avLst/>
          </a:prstGeom>
        </p:spPr>
        <p:txBody>
          <a:bodyPr vert="horz" lIns="0" tIns="45720" rIns="91440" bIns="45720" rtlCol="0">
            <a:noAutofit/>
          </a:bodyPr>
          <a:lstStyle>
            <a:lvl1pPr marL="0" indent="0" algn="l" defTabSz="914400" rtl="0" eaLnBrk="1" latinLnBrk="0" hangingPunct="1">
              <a:lnSpc>
                <a:spcPct val="120000"/>
              </a:lnSpc>
              <a:spcBef>
                <a:spcPts val="1000"/>
              </a:spcBef>
              <a:buClr>
                <a:srgbClr val="B83A4B"/>
              </a:buClr>
              <a:buFontTx/>
              <a:buNone/>
              <a:defRPr sz="2000" kern="1200">
                <a:solidFill>
                  <a:srgbClr val="B83A4B"/>
                </a:solidFill>
                <a:latin typeface="Lato" panose="020F0502020204030203" pitchFamily="34" charset="77"/>
                <a:ea typeface="+mn-ea"/>
                <a:cs typeface="+mn-cs"/>
              </a:defRPr>
            </a:lvl1pPr>
            <a:lvl2pPr marL="466725"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2000" kern="1200">
                <a:solidFill>
                  <a:schemeClr val="tx1"/>
                </a:solidFill>
                <a:latin typeface="Lato" panose="020F0502020204030203" pitchFamily="34" charset="77"/>
                <a:ea typeface="+mn-ea"/>
                <a:cs typeface="+mn-cs"/>
              </a:defRPr>
            </a:lvl2pPr>
            <a:lvl3pPr marL="863600" indent="-173038" algn="l" defTabSz="914400" rtl="0" eaLnBrk="1" latinLnBrk="0" hangingPunct="1">
              <a:lnSpc>
                <a:spcPct val="120000"/>
              </a:lnSpc>
              <a:spcBef>
                <a:spcPts val="500"/>
              </a:spcBef>
              <a:buClr>
                <a:srgbClr val="B83A4B"/>
              </a:buClr>
              <a:buSzPct val="110000"/>
              <a:buFont typeface="Arial" panose="020B0604020202020204" pitchFamily="34" charset="0"/>
              <a:buChar char="•"/>
              <a:tabLst/>
              <a:defRPr sz="1600" kern="1200">
                <a:solidFill>
                  <a:schemeClr val="tx1"/>
                </a:solidFill>
                <a:latin typeface="Lato" panose="020F0502020204030203" pitchFamily="34" charset="77"/>
                <a:ea typeface="+mn-ea"/>
                <a:cs typeface="+mn-cs"/>
              </a:defRPr>
            </a:lvl3pPr>
            <a:lvl4pPr marL="1320800"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400" kern="1200">
                <a:solidFill>
                  <a:schemeClr val="tx1"/>
                </a:solidFill>
                <a:latin typeface="Lato" panose="020F0502020204030203" pitchFamily="34" charset="77"/>
                <a:ea typeface="+mn-ea"/>
                <a:cs typeface="+mn-cs"/>
              </a:defRPr>
            </a:lvl4pPr>
            <a:lvl5pPr marL="1665288"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400" b="0" i="1"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75XP3-3: Added gun loss ceramic</a:t>
            </a:r>
            <a:endParaRPr lang="en-US" dirty="0"/>
          </a:p>
          <a:p>
            <a:pPr marL="342900" indent="-342900">
              <a:lnSpc>
                <a:spcPct val="100000"/>
              </a:lnSpc>
              <a:spcBef>
                <a:spcPts val="0"/>
              </a:spcBef>
              <a:buFont typeface="Arial" panose="020B0604020202020204" pitchFamily="34" charset="0"/>
              <a:buChar char="•"/>
            </a:pPr>
            <a:r>
              <a:rPr lang="en-US" b="1" dirty="0">
                <a:solidFill>
                  <a:schemeClr val="tx1"/>
                </a:solidFill>
              </a:rPr>
              <a:t>Result: Met specification</a:t>
            </a:r>
          </a:p>
          <a:p>
            <a:pPr marL="809625" lvl="1" indent="-342900">
              <a:lnSpc>
                <a:spcPct val="100000"/>
              </a:lnSpc>
              <a:spcBef>
                <a:spcPts val="0"/>
              </a:spcBef>
            </a:pPr>
            <a:r>
              <a:rPr lang="en-US" dirty="0"/>
              <a:t>75 MW @ 120 Hz / 1.6 µs</a:t>
            </a:r>
          </a:p>
          <a:p>
            <a:pPr marL="809625" lvl="1" indent="-342900">
              <a:lnSpc>
                <a:spcPct val="100000"/>
              </a:lnSpc>
              <a:spcBef>
                <a:spcPts val="0"/>
              </a:spcBef>
            </a:pPr>
            <a:r>
              <a:rPr lang="en-US" dirty="0"/>
              <a:t>NLC spec at this point was reduced back to 1.6 µs</a:t>
            </a:r>
          </a:p>
          <a:p>
            <a:pPr marL="809625" lvl="1" indent="-342900">
              <a:lnSpc>
                <a:spcPct val="100000"/>
              </a:lnSpc>
              <a:spcBef>
                <a:spcPts val="0"/>
              </a:spcBef>
            </a:pPr>
            <a:r>
              <a:rPr lang="en-US" dirty="0"/>
              <a:t>Some beam intercept</a:t>
            </a:r>
          </a:p>
          <a:p>
            <a:pPr marL="809625" lvl="1" indent="-342900">
              <a:lnSpc>
                <a:spcPct val="100000"/>
              </a:lnSpc>
              <a:spcBef>
                <a:spcPts val="0"/>
              </a:spcBef>
            </a:pPr>
            <a:r>
              <a:rPr lang="en-US" dirty="0"/>
              <a:t>No temperature monitoring due to clamp-on magnet stack</a:t>
            </a:r>
            <a:endParaRPr lang="en-US" b="1" dirty="0"/>
          </a:p>
          <a:p>
            <a:r>
              <a:rPr lang="en-US" b="1" dirty="0"/>
              <a:t>75XP3-4: Integral Pole Pieces</a:t>
            </a:r>
          </a:p>
          <a:p>
            <a:pPr marL="342900" indent="-342900">
              <a:lnSpc>
                <a:spcPct val="100000"/>
              </a:lnSpc>
              <a:spcBef>
                <a:spcPts val="0"/>
              </a:spcBef>
              <a:buFont typeface="Arial" panose="020B0604020202020204" pitchFamily="34" charset="0"/>
              <a:buChar char="•"/>
            </a:pPr>
            <a:r>
              <a:rPr lang="en-US" b="1" dirty="0">
                <a:solidFill>
                  <a:schemeClr val="tx1"/>
                </a:solidFill>
              </a:rPr>
              <a:t>Result: Met specification again</a:t>
            </a:r>
          </a:p>
          <a:p>
            <a:pPr marL="809625" lvl="1" indent="-342900">
              <a:lnSpc>
                <a:spcPct val="100000"/>
              </a:lnSpc>
              <a:spcBef>
                <a:spcPts val="0"/>
              </a:spcBef>
            </a:pPr>
            <a:r>
              <a:rPr lang="en-US" dirty="0"/>
              <a:t>75 MW @ 120 Hz / 1.6 µs</a:t>
            </a:r>
          </a:p>
          <a:p>
            <a:pPr marL="809625" lvl="1" indent="-342900">
              <a:lnSpc>
                <a:spcPct val="100000"/>
              </a:lnSpc>
              <a:spcBef>
                <a:spcPts val="0"/>
              </a:spcBef>
            </a:pPr>
            <a:r>
              <a:rPr lang="en-US" dirty="0"/>
              <a:t>Beam loss was 1.3%</a:t>
            </a:r>
          </a:p>
          <a:p>
            <a:pPr marL="809625" lvl="1" indent="-342900">
              <a:lnSpc>
                <a:spcPct val="100000"/>
              </a:lnSpc>
              <a:spcBef>
                <a:spcPts val="0"/>
              </a:spcBef>
            </a:pPr>
            <a:r>
              <a:rPr lang="en-US" dirty="0"/>
              <a:t>Needed slight voltage increase to meet power</a:t>
            </a:r>
          </a:p>
        </p:txBody>
      </p:sp>
      <p:sp>
        <p:nvSpPr>
          <p:cNvPr id="7" name="Slide Number Placeholder 5">
            <a:extLst>
              <a:ext uri="{FF2B5EF4-FFF2-40B4-BE49-F238E27FC236}">
                <a16:creationId xmlns:a16="http://schemas.microsoft.com/office/drawing/2014/main" id="{BC454744-D446-EB36-2959-1F6DCA6CF66C}"/>
              </a:ext>
            </a:extLst>
          </p:cNvPr>
          <p:cNvSpPr txBox="1">
            <a:spLocks/>
          </p:cNvSpPr>
          <p:nvPr/>
        </p:nvSpPr>
        <p:spPr>
          <a:xfrm>
            <a:off x="11484141" y="6282824"/>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100" kern="1200">
                <a:solidFill>
                  <a:schemeClr val="tx1">
                    <a:lumMod val="75000"/>
                    <a:lumOff val="25000"/>
                  </a:schemeClr>
                </a:solidFill>
                <a:latin typeface="Lato" panose="020F050202020403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B60363-7E9F-BF4A-894A-A30319D3939A}" type="slidenum">
              <a:rPr lang="en-US" smtClean="0"/>
              <a:pPr/>
              <a:t>22</a:t>
            </a:fld>
            <a:endParaRPr lang="en-US"/>
          </a:p>
        </p:txBody>
      </p:sp>
      <p:pic>
        <p:nvPicPr>
          <p:cNvPr id="8" name="Picture 7">
            <a:extLst>
              <a:ext uri="{FF2B5EF4-FFF2-40B4-BE49-F238E27FC236}">
                <a16:creationId xmlns:a16="http://schemas.microsoft.com/office/drawing/2014/main" id="{C9B9E297-3749-AF38-502A-AFA5D198B6C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160790" y="4519973"/>
            <a:ext cx="3031210" cy="2171700"/>
          </a:xfrm>
          <a:prstGeom prst="rect">
            <a:avLst/>
          </a:prstGeom>
        </p:spPr>
      </p:pic>
      <p:pic>
        <p:nvPicPr>
          <p:cNvPr id="9" name="Picture 8">
            <a:extLst>
              <a:ext uri="{FF2B5EF4-FFF2-40B4-BE49-F238E27FC236}">
                <a16:creationId xmlns:a16="http://schemas.microsoft.com/office/drawing/2014/main" id="{2B11ADAF-381C-AEBC-313F-DF53AF6A9D0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60790" y="1648378"/>
            <a:ext cx="3031210" cy="2426982"/>
          </a:xfrm>
          <a:prstGeom prst="rect">
            <a:avLst/>
          </a:prstGeom>
        </p:spPr>
      </p:pic>
      <p:sp>
        <p:nvSpPr>
          <p:cNvPr id="10" name="TextBox 9">
            <a:extLst>
              <a:ext uri="{FF2B5EF4-FFF2-40B4-BE49-F238E27FC236}">
                <a16:creationId xmlns:a16="http://schemas.microsoft.com/office/drawing/2014/main" id="{DF73DDD9-0744-2556-727E-DD6E61719F13}"/>
              </a:ext>
            </a:extLst>
          </p:cNvPr>
          <p:cNvSpPr txBox="1"/>
          <p:nvPr/>
        </p:nvSpPr>
        <p:spPr>
          <a:xfrm>
            <a:off x="9160790" y="960421"/>
            <a:ext cx="3031210" cy="707886"/>
          </a:xfrm>
          <a:prstGeom prst="rect">
            <a:avLst/>
          </a:prstGeom>
          <a:noFill/>
        </p:spPr>
        <p:txBody>
          <a:bodyPr wrap="square" rtlCol="0">
            <a:spAutoFit/>
          </a:bodyPr>
          <a:lstStyle/>
          <a:p>
            <a:pPr algn="ctr"/>
            <a:r>
              <a:rPr lang="en-US" sz="2000" b="1" dirty="0"/>
              <a:t>RF, current, and voltage waveforms for 75XP3-4</a:t>
            </a:r>
          </a:p>
        </p:txBody>
      </p:sp>
      <p:sp>
        <p:nvSpPr>
          <p:cNvPr id="11" name="TextBox 10">
            <a:extLst>
              <a:ext uri="{FF2B5EF4-FFF2-40B4-BE49-F238E27FC236}">
                <a16:creationId xmlns:a16="http://schemas.microsoft.com/office/drawing/2014/main" id="{1E2D5CBF-87EC-8509-78E1-BC1C44D42046}"/>
              </a:ext>
            </a:extLst>
          </p:cNvPr>
          <p:cNvSpPr txBox="1"/>
          <p:nvPr/>
        </p:nvSpPr>
        <p:spPr>
          <a:xfrm>
            <a:off x="9161915" y="4161461"/>
            <a:ext cx="2933103" cy="400110"/>
          </a:xfrm>
          <a:prstGeom prst="rect">
            <a:avLst/>
          </a:prstGeom>
          <a:noFill/>
        </p:spPr>
        <p:txBody>
          <a:bodyPr wrap="square" rtlCol="0">
            <a:spAutoFit/>
          </a:bodyPr>
          <a:lstStyle/>
          <a:p>
            <a:pPr algn="ctr"/>
            <a:r>
              <a:rPr lang="en-US" sz="2000" b="1" dirty="0"/>
              <a:t>Power &amp; gain vs. drive</a:t>
            </a:r>
          </a:p>
        </p:txBody>
      </p:sp>
    </p:spTree>
    <p:extLst>
      <p:ext uri="{BB962C8B-B14F-4D97-AF65-F5344CB8AC3E}">
        <p14:creationId xmlns:p14="http://schemas.microsoft.com/office/powerpoint/2010/main" val="2056995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515029-8E45-F44D-8DC3-9196E1975856}"/>
              </a:ext>
            </a:extLst>
          </p:cNvPr>
          <p:cNvSpPr>
            <a:spLocks noGrp="1"/>
          </p:cNvSpPr>
          <p:nvPr>
            <p:ph type="body" sz="quarter" idx="13"/>
          </p:nvPr>
        </p:nvSpPr>
        <p:spPr>
          <a:xfrm>
            <a:off x="800099" y="1110216"/>
            <a:ext cx="11017827" cy="4556066"/>
          </a:xfrm>
        </p:spPr>
        <p:txBody>
          <a:bodyPr/>
          <a:lstStyle/>
          <a:p>
            <a:r>
              <a:rPr lang="en-US" sz="2400" b="1" dirty="0"/>
              <a:t>The 75XP3 series was a full-tube design iteration of the 75XP1</a:t>
            </a:r>
          </a:p>
          <a:p>
            <a:r>
              <a:rPr lang="en-US" sz="2400" b="1" dirty="0"/>
              <a:t>Goal was to make a “design for manufacturing” in support of NLC:</a:t>
            </a:r>
            <a:endParaRPr lang="en-US" sz="2400" dirty="0"/>
          </a:p>
          <a:p>
            <a:pPr marL="342900" indent="-342900">
              <a:lnSpc>
                <a:spcPct val="100000"/>
              </a:lnSpc>
              <a:buFont typeface="Arial" panose="020B0604020202020204" pitchFamily="34" charset="0"/>
              <a:buChar char="•"/>
            </a:pPr>
            <a:r>
              <a:rPr lang="en-US" sz="2400" dirty="0">
                <a:solidFill>
                  <a:schemeClr val="tx1"/>
                </a:solidFill>
              </a:rPr>
              <a:t>Introduced clamp-on “clam-shell” magnet assemblies to allow pre-test</a:t>
            </a:r>
          </a:p>
          <a:p>
            <a:pPr marL="342900" indent="-342900">
              <a:lnSpc>
                <a:spcPct val="100000"/>
              </a:lnSpc>
              <a:buFont typeface="Arial" panose="020B0604020202020204" pitchFamily="34" charset="0"/>
              <a:buChar char="•"/>
            </a:pPr>
            <a:r>
              <a:rPr lang="en-US" sz="2400" dirty="0">
                <a:solidFill>
                  <a:schemeClr val="tx1"/>
                </a:solidFill>
              </a:rPr>
              <a:t>Removed the adjustable gun design / tightening of gun tolerances</a:t>
            </a:r>
          </a:p>
          <a:p>
            <a:pPr marL="342900" indent="-342900">
              <a:lnSpc>
                <a:spcPct val="100000"/>
              </a:lnSpc>
              <a:buFont typeface="Arial" panose="020B0604020202020204" pitchFamily="34" charset="0"/>
              <a:buChar char="•"/>
            </a:pPr>
            <a:r>
              <a:rPr lang="en-US" sz="2400" dirty="0">
                <a:solidFill>
                  <a:schemeClr val="tx1"/>
                </a:solidFill>
              </a:rPr>
              <a:t>Modified cavity spacings</a:t>
            </a:r>
          </a:p>
          <a:p>
            <a:pPr marL="342900" indent="-342900">
              <a:lnSpc>
                <a:spcPct val="100000"/>
              </a:lnSpc>
              <a:buFont typeface="Arial" panose="020B0604020202020204" pitchFamily="34" charset="0"/>
              <a:buChar char="•"/>
            </a:pPr>
            <a:r>
              <a:rPr lang="en-US" sz="2400" dirty="0">
                <a:solidFill>
                  <a:schemeClr val="tx1"/>
                </a:solidFill>
              </a:rPr>
              <a:t>Modified beam tunnel sizes / tailpipe and cooling</a:t>
            </a:r>
          </a:p>
          <a:p>
            <a:pPr marL="342900" indent="-342900">
              <a:lnSpc>
                <a:spcPct val="100000"/>
              </a:lnSpc>
              <a:buFont typeface="Arial" panose="020B0604020202020204" pitchFamily="34" charset="0"/>
              <a:buChar char="•"/>
            </a:pPr>
            <a:r>
              <a:rPr lang="en-US" sz="2400" dirty="0">
                <a:solidFill>
                  <a:schemeClr val="tx1"/>
                </a:solidFill>
              </a:rPr>
              <a:t>Gun coil assembly added for adjusting beam match into PPM stack during test</a:t>
            </a:r>
          </a:p>
          <a:p>
            <a:pPr marL="342900" indent="-342900">
              <a:lnSpc>
                <a:spcPct val="100000"/>
              </a:lnSpc>
              <a:buFont typeface="Arial" panose="020B0604020202020204" pitchFamily="34" charset="0"/>
              <a:buChar char="•"/>
            </a:pPr>
            <a:r>
              <a:rPr lang="en-US" sz="2400" dirty="0">
                <a:solidFill>
                  <a:schemeClr val="tx1"/>
                </a:solidFill>
              </a:rPr>
              <a:t>Implementation of dual-window output</a:t>
            </a:r>
          </a:p>
        </p:txBody>
      </p:sp>
      <p:sp>
        <p:nvSpPr>
          <p:cNvPr id="3" name="Title 2">
            <a:extLst>
              <a:ext uri="{FF2B5EF4-FFF2-40B4-BE49-F238E27FC236}">
                <a16:creationId xmlns:a16="http://schemas.microsoft.com/office/drawing/2014/main" id="{4C790EEA-8689-3B46-AA04-8DE592B69F69}"/>
              </a:ext>
            </a:extLst>
          </p:cNvPr>
          <p:cNvSpPr>
            <a:spLocks noGrp="1"/>
          </p:cNvSpPr>
          <p:nvPr>
            <p:ph type="title"/>
          </p:nvPr>
        </p:nvSpPr>
        <p:spPr/>
        <p:txBody>
          <a:bodyPr>
            <a:normAutofit/>
          </a:bodyPr>
          <a:lstStyle/>
          <a:p>
            <a:r>
              <a:rPr lang="en-US"/>
              <a:t>Design Modifications for the 75XP3</a:t>
            </a:r>
          </a:p>
        </p:txBody>
      </p:sp>
      <p:sp>
        <p:nvSpPr>
          <p:cNvPr id="5" name="Footer Placeholder 4">
            <a:extLst>
              <a:ext uri="{FF2B5EF4-FFF2-40B4-BE49-F238E27FC236}">
                <a16:creationId xmlns:a16="http://schemas.microsoft.com/office/drawing/2014/main" id="{45E78ED3-7240-2A49-82A8-20E9CD36F5C7}"/>
              </a:ext>
            </a:extLst>
          </p:cNvPr>
          <p:cNvSpPr>
            <a:spLocks noGrp="1"/>
          </p:cNvSpPr>
          <p:nvPr>
            <p:ph type="ftr" sz="quarter" idx="3"/>
          </p:nvPr>
        </p:nvSpPr>
        <p:spPr>
          <a:xfrm>
            <a:off x="1634490" y="6282824"/>
            <a:ext cx="5852160" cy="365125"/>
          </a:xfrm>
        </p:spPr>
        <p:txBody>
          <a:bodyPr/>
          <a:lstStyle/>
          <a:p>
            <a:r>
              <a:rPr lang="en-US" dirty="0"/>
              <a:t>C3 @ NIKHEF</a:t>
            </a:r>
          </a:p>
        </p:txBody>
      </p:sp>
      <p:sp>
        <p:nvSpPr>
          <p:cNvPr id="6" name="Slide Number Placeholder 5">
            <a:extLst>
              <a:ext uri="{FF2B5EF4-FFF2-40B4-BE49-F238E27FC236}">
                <a16:creationId xmlns:a16="http://schemas.microsoft.com/office/drawing/2014/main" id="{1F442FA9-5E89-7D41-A21C-2B75E7B339F4}"/>
              </a:ext>
            </a:extLst>
          </p:cNvPr>
          <p:cNvSpPr>
            <a:spLocks noGrp="1"/>
          </p:cNvSpPr>
          <p:nvPr>
            <p:ph type="sldNum" sz="quarter" idx="4"/>
          </p:nvPr>
        </p:nvSpPr>
        <p:spPr/>
        <p:txBody>
          <a:bodyPr/>
          <a:lstStyle/>
          <a:p>
            <a:fld id="{52B60363-7E9F-BF4A-894A-A30319D3939A}" type="slidenum">
              <a:rPr lang="en-US" smtClean="0"/>
              <a:pPr/>
              <a:t>23</a:t>
            </a:fld>
            <a:endParaRPr lang="en-US"/>
          </a:p>
        </p:txBody>
      </p:sp>
    </p:spTree>
    <p:extLst>
      <p:ext uri="{BB962C8B-B14F-4D97-AF65-F5344CB8AC3E}">
        <p14:creationId xmlns:p14="http://schemas.microsoft.com/office/powerpoint/2010/main" val="2339169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24"/>
          <p:cNvSpPr txBox="1">
            <a:spLocks noGrp="1"/>
          </p:cNvSpPr>
          <p:nvPr>
            <p:ph type="title"/>
          </p:nvPr>
        </p:nvSpPr>
        <p:spPr>
          <a:xfrm>
            <a:off x="800100" y="266701"/>
            <a:ext cx="10553700" cy="632100"/>
          </a:xfrm>
          <a:prstGeom prst="rect">
            <a:avLst/>
          </a:prstGeom>
          <a:noFill/>
          <a:ln>
            <a:noFill/>
          </a:ln>
        </p:spPr>
        <p:txBody>
          <a:bodyPr spcFirstLastPara="1" wrap="square" lIns="0" tIns="45700" rIns="91425" bIns="45700" anchor="b" anchorCtr="0">
            <a:noAutofit/>
          </a:bodyPr>
          <a:lstStyle/>
          <a:p>
            <a:pPr marL="0" lvl="0" indent="0" algn="l" rtl="0">
              <a:lnSpc>
                <a:spcPct val="90000"/>
              </a:lnSpc>
              <a:spcBef>
                <a:spcPts val="0"/>
              </a:spcBef>
              <a:spcAft>
                <a:spcPts val="0"/>
              </a:spcAft>
              <a:buSzPts val="3200"/>
              <a:buNone/>
            </a:pPr>
            <a:r>
              <a:rPr lang="en-US" dirty="0"/>
              <a:t>RF Power Requirements</a:t>
            </a:r>
            <a:endParaRPr dirty="0"/>
          </a:p>
        </p:txBody>
      </p:sp>
      <p:sp>
        <p:nvSpPr>
          <p:cNvPr id="841" name="Google Shape;841;p24"/>
          <p:cNvSpPr txBox="1">
            <a:spLocks noGrp="1"/>
          </p:cNvSpPr>
          <p:nvPr>
            <p:ph type="sldNum" idx="12"/>
          </p:nvPr>
        </p:nvSpPr>
        <p:spPr>
          <a:xfrm>
            <a:off x="8610600" y="6282824"/>
            <a:ext cx="2743200" cy="365100"/>
          </a:xfrm>
          <a:prstGeom prst="rect">
            <a:avLst/>
          </a:prstGeom>
          <a:noFill/>
          <a:ln>
            <a:noFill/>
          </a:ln>
        </p:spPr>
        <p:txBody>
          <a:bodyPr spcFirstLastPara="1" wrap="square" lIns="91425" tIns="45700" rIns="0" bIns="45700"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US"/>
              <a:t>3</a:t>
            </a:fld>
            <a:endParaRPr dirty="0"/>
          </a:p>
        </p:txBody>
      </p:sp>
      <p:sp>
        <p:nvSpPr>
          <p:cNvPr id="842" name="Google Shape;842;p24"/>
          <p:cNvSpPr txBox="1">
            <a:spLocks noGrp="1"/>
          </p:cNvSpPr>
          <p:nvPr>
            <p:ph type="subTitle" idx="3"/>
          </p:nvPr>
        </p:nvSpPr>
        <p:spPr>
          <a:xfrm>
            <a:off x="1634337" y="6356788"/>
            <a:ext cx="4209900" cy="217200"/>
          </a:xfrm>
          <a:prstGeom prst="rect">
            <a:avLst/>
          </a:prstGeom>
          <a:noFill/>
          <a:ln>
            <a:noFill/>
          </a:ln>
        </p:spPr>
        <p:txBody>
          <a:bodyPr spcFirstLastPara="1" wrap="square" lIns="0" tIns="45700" rIns="91425" bIns="45700" anchor="ctr" anchorCtr="0">
            <a:noAutofit/>
          </a:bodyPr>
          <a:lstStyle/>
          <a:p>
            <a:pPr marL="0" lvl="0" indent="0" algn="l" rtl="0">
              <a:lnSpc>
                <a:spcPct val="115000"/>
              </a:lnSpc>
              <a:spcBef>
                <a:spcPts val="1000"/>
              </a:spcBef>
              <a:spcAft>
                <a:spcPts val="0"/>
              </a:spcAft>
              <a:buSzPts val="1100"/>
              <a:buNone/>
            </a:pPr>
            <a:r>
              <a:rPr lang="en-US" dirty="0"/>
              <a:t>C3 @ NIKHEF</a:t>
            </a:r>
            <a:endParaRPr dirty="0"/>
          </a:p>
        </p:txBody>
      </p:sp>
      <p:pic>
        <p:nvPicPr>
          <p:cNvPr id="843" name="Google Shape;843;p24"/>
          <p:cNvPicPr preferRelativeResize="0"/>
          <p:nvPr/>
        </p:nvPicPr>
        <p:blipFill rotWithShape="1">
          <a:blip r:embed="rId3">
            <a:alphaModFix/>
          </a:blip>
          <a:srcRect/>
          <a:stretch/>
        </p:blipFill>
        <p:spPr>
          <a:xfrm>
            <a:off x="4101650" y="3730425"/>
            <a:ext cx="8014152" cy="3083574"/>
          </a:xfrm>
          <a:prstGeom prst="rect">
            <a:avLst/>
          </a:prstGeom>
          <a:noFill/>
          <a:ln>
            <a:noFill/>
          </a:ln>
        </p:spPr>
      </p:pic>
      <p:sp>
        <p:nvSpPr>
          <p:cNvPr id="844" name="Google Shape;844;p24"/>
          <p:cNvSpPr txBox="1">
            <a:spLocks noGrp="1"/>
          </p:cNvSpPr>
          <p:nvPr>
            <p:ph type="body" idx="2"/>
          </p:nvPr>
        </p:nvSpPr>
        <p:spPr>
          <a:xfrm>
            <a:off x="800100" y="1033000"/>
            <a:ext cx="7319100" cy="4954500"/>
          </a:xfrm>
          <a:prstGeom prst="rect">
            <a:avLst/>
          </a:prstGeom>
          <a:noFill/>
          <a:ln>
            <a:noFill/>
          </a:ln>
        </p:spPr>
        <p:txBody>
          <a:bodyPr spcFirstLastPara="1" wrap="square" lIns="0"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200" dirty="0"/>
              <a:t>70 MeV/m 250 ns Flattop (extendible to 1400 ns)</a:t>
            </a:r>
            <a:endParaRPr sz="2200" dirty="0"/>
          </a:p>
          <a:p>
            <a:pPr marL="0" lvl="0" indent="0" algn="l" rtl="0">
              <a:lnSpc>
                <a:spcPct val="115000"/>
              </a:lnSpc>
              <a:spcBef>
                <a:spcPts val="0"/>
              </a:spcBef>
              <a:spcAft>
                <a:spcPts val="0"/>
              </a:spcAft>
              <a:buClr>
                <a:schemeClr val="dk1"/>
              </a:buClr>
              <a:buSzPts val="1100"/>
              <a:buFont typeface="Arial"/>
              <a:buNone/>
            </a:pPr>
            <a:r>
              <a:rPr lang="en-US" sz="2200" dirty="0"/>
              <a:t>~2 microsecond rf pulse, ~30 MW/m</a:t>
            </a:r>
            <a:endParaRPr sz="2200" dirty="0"/>
          </a:p>
          <a:p>
            <a:pPr marL="0" lvl="0" indent="0" algn="l" rtl="0">
              <a:lnSpc>
                <a:spcPct val="115000"/>
              </a:lnSpc>
              <a:spcBef>
                <a:spcPts val="0"/>
              </a:spcBef>
              <a:spcAft>
                <a:spcPts val="0"/>
              </a:spcAft>
              <a:buClr>
                <a:schemeClr val="dk1"/>
              </a:buClr>
              <a:buSzPts val="1100"/>
              <a:buFont typeface="Arial"/>
              <a:buNone/>
            </a:pPr>
            <a:r>
              <a:rPr lang="en-US" sz="2200" dirty="0"/>
              <a:t>Conservative 2.3X enhancement from </a:t>
            </a:r>
            <a:r>
              <a:rPr lang="en-US" sz="2200" dirty="0" err="1"/>
              <a:t>cryo</a:t>
            </a:r>
            <a:endParaRPr sz="2200" dirty="0"/>
          </a:p>
          <a:p>
            <a:pPr marL="457200" lvl="0" indent="-368300" algn="l" rtl="0">
              <a:lnSpc>
                <a:spcPct val="115000"/>
              </a:lnSpc>
              <a:spcBef>
                <a:spcPts val="0"/>
              </a:spcBef>
              <a:spcAft>
                <a:spcPts val="0"/>
              </a:spcAft>
              <a:buSzPts val="2200"/>
              <a:buChar char="●"/>
            </a:pPr>
            <a:r>
              <a:rPr lang="en-US" sz="2200" dirty="0"/>
              <a:t>No pulse compression</a:t>
            </a:r>
            <a:endParaRPr sz="2200" dirty="0"/>
          </a:p>
          <a:p>
            <a:pPr marL="0" lvl="0" indent="0" algn="l" rtl="0">
              <a:lnSpc>
                <a:spcPct val="115000"/>
              </a:lnSpc>
              <a:spcBef>
                <a:spcPts val="0"/>
              </a:spcBef>
              <a:spcAft>
                <a:spcPts val="0"/>
              </a:spcAft>
              <a:buClr>
                <a:schemeClr val="dk1"/>
              </a:buClr>
              <a:buSzPts val="1100"/>
              <a:buFont typeface="Arial"/>
              <a:buNone/>
            </a:pPr>
            <a:r>
              <a:rPr lang="en-US" sz="2200" dirty="0"/>
              <a:t>Ramp power to reduce reflected power</a:t>
            </a:r>
            <a:endParaRPr sz="2200" dirty="0"/>
          </a:p>
          <a:p>
            <a:pPr marL="0" lvl="0" indent="0" algn="l" rtl="0">
              <a:lnSpc>
                <a:spcPct val="115000"/>
              </a:lnSpc>
              <a:spcBef>
                <a:spcPts val="0"/>
              </a:spcBef>
              <a:spcAft>
                <a:spcPts val="0"/>
              </a:spcAft>
              <a:buClr>
                <a:schemeClr val="dk1"/>
              </a:buClr>
              <a:buSzPts val="1100"/>
              <a:buFont typeface="Arial"/>
              <a:buNone/>
            </a:pPr>
            <a:r>
              <a:rPr lang="en-US" sz="2200" dirty="0"/>
              <a:t>Flip phase at output to reduce thermals</a:t>
            </a:r>
            <a:endParaRPr sz="2200"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SzPts val="1600"/>
              <a:buNone/>
            </a:pPr>
            <a:endParaRPr dirty="0"/>
          </a:p>
        </p:txBody>
      </p:sp>
      <p:pic>
        <p:nvPicPr>
          <p:cNvPr id="845" name="Google Shape;845;p24"/>
          <p:cNvPicPr preferRelativeResize="0"/>
          <p:nvPr/>
        </p:nvPicPr>
        <p:blipFill rotWithShape="1">
          <a:blip r:embed="rId4">
            <a:alphaModFix/>
          </a:blip>
          <a:srcRect/>
          <a:stretch/>
        </p:blipFill>
        <p:spPr>
          <a:xfrm>
            <a:off x="8244574" y="1033000"/>
            <a:ext cx="3414024" cy="2563225"/>
          </a:xfrm>
          <a:prstGeom prst="rect">
            <a:avLst/>
          </a:prstGeom>
          <a:noFill/>
          <a:ln>
            <a:noFill/>
          </a:ln>
        </p:spPr>
      </p:pic>
      <p:sp>
        <p:nvSpPr>
          <p:cNvPr id="846" name="Google Shape;846;p24"/>
          <p:cNvSpPr txBox="1">
            <a:spLocks noGrp="1"/>
          </p:cNvSpPr>
          <p:nvPr>
            <p:ph type="body" idx="2"/>
          </p:nvPr>
        </p:nvSpPr>
        <p:spPr>
          <a:xfrm>
            <a:off x="800100" y="3507850"/>
            <a:ext cx="3548700" cy="2027700"/>
          </a:xfrm>
          <a:prstGeom prst="rect">
            <a:avLst/>
          </a:prstGeom>
          <a:noFill/>
          <a:ln>
            <a:noFill/>
          </a:ln>
        </p:spPr>
        <p:txBody>
          <a:bodyPr spcFirstLastPara="1" wrap="square" lIns="0" tIns="45700" rIns="91425" bIns="45700" anchor="t" anchorCtr="0">
            <a:noAutofit/>
          </a:bodyPr>
          <a:lstStyle/>
          <a:p>
            <a:pPr marL="0" lvl="0" indent="0" algn="l" rtl="0">
              <a:lnSpc>
                <a:spcPct val="115000"/>
              </a:lnSpc>
              <a:spcBef>
                <a:spcPts val="0"/>
              </a:spcBef>
              <a:spcAft>
                <a:spcPts val="0"/>
              </a:spcAft>
              <a:buSzPts val="1600"/>
              <a:buNone/>
            </a:pPr>
            <a:endParaRPr sz="2200" dirty="0"/>
          </a:p>
          <a:p>
            <a:pPr marL="0" lvl="0" indent="0" algn="l" rtl="0">
              <a:lnSpc>
                <a:spcPct val="115000"/>
              </a:lnSpc>
              <a:spcBef>
                <a:spcPts val="0"/>
              </a:spcBef>
              <a:spcAft>
                <a:spcPts val="0"/>
              </a:spcAft>
              <a:buSzPts val="1600"/>
              <a:buNone/>
            </a:pPr>
            <a:r>
              <a:rPr lang="en-US" sz="2200" dirty="0"/>
              <a:t>One 65 MW klystron every two meters -&gt; Matches CLIC-k rf module power</a:t>
            </a:r>
          </a:p>
          <a:p>
            <a:pPr marL="0" lvl="0" indent="0" algn="l" rtl="0">
              <a:lnSpc>
                <a:spcPct val="115000"/>
              </a:lnSpc>
              <a:spcBef>
                <a:spcPts val="0"/>
              </a:spcBef>
              <a:spcAft>
                <a:spcPts val="0"/>
              </a:spcAft>
              <a:buSzPts val="1600"/>
              <a:buNone/>
            </a:pPr>
            <a:endParaRPr lang="en-US" sz="2200" dirty="0"/>
          </a:p>
          <a:p>
            <a:pPr marL="0" lvl="0" indent="0" algn="l" rtl="0">
              <a:lnSpc>
                <a:spcPct val="115000"/>
              </a:lnSpc>
              <a:spcBef>
                <a:spcPts val="0"/>
              </a:spcBef>
              <a:spcAft>
                <a:spcPts val="0"/>
              </a:spcAft>
              <a:buSzPts val="1600"/>
              <a:buNone/>
            </a:pPr>
            <a:r>
              <a:rPr lang="en-US" sz="2200" dirty="0"/>
              <a:t>Increases to 80 MW/m for C3-550 and 120 MeV/m</a:t>
            </a:r>
            <a:endParaRPr sz="2200" dirty="0"/>
          </a:p>
          <a:p>
            <a:pPr marL="0" lvl="0" indent="0" algn="l" rtl="0">
              <a:lnSpc>
                <a:spcPct val="115000"/>
              </a:lnSpc>
              <a:spcBef>
                <a:spcPts val="0"/>
              </a:spcBef>
              <a:spcAft>
                <a:spcPts val="0"/>
              </a:spcAft>
              <a:buSzPts val="1600"/>
              <a:buNone/>
            </a:pPr>
            <a:endParaRPr dirty="0"/>
          </a:p>
        </p:txBody>
      </p:sp>
      <p:sp>
        <p:nvSpPr>
          <p:cNvPr id="847" name="Google Shape;847;p24"/>
          <p:cNvSpPr txBox="1"/>
          <p:nvPr/>
        </p:nvSpPr>
        <p:spPr>
          <a:xfrm>
            <a:off x="10063650" y="4084875"/>
            <a:ext cx="14190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a:rPr>
              <a:t>Gradient</a:t>
            </a:r>
            <a:endParaRPr sz="16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a:endParaRPr>
          </a:p>
        </p:txBody>
      </p:sp>
      <p:sp>
        <p:nvSpPr>
          <p:cNvPr id="848" name="Google Shape;848;p24"/>
          <p:cNvSpPr txBox="1"/>
          <p:nvPr/>
        </p:nvSpPr>
        <p:spPr>
          <a:xfrm>
            <a:off x="5493425" y="4306150"/>
            <a:ext cx="32862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a:rPr>
              <a:t>Thermals</a:t>
            </a:r>
            <a:endParaRPr sz="16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a:endParaRPr>
          </a:p>
        </p:txBody>
      </p:sp>
      <p:sp>
        <p:nvSpPr>
          <p:cNvPr id="849" name="Google Shape;849;p24"/>
          <p:cNvSpPr txBox="1"/>
          <p:nvPr/>
        </p:nvSpPr>
        <p:spPr>
          <a:xfrm>
            <a:off x="8610600" y="1551900"/>
            <a:ext cx="27432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a:rPr>
              <a:t>RF Power</a:t>
            </a:r>
            <a:endParaRPr sz="16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5">
          <a:extLst>
            <a:ext uri="{FF2B5EF4-FFF2-40B4-BE49-F238E27FC236}">
              <a16:creationId xmlns:a16="http://schemas.microsoft.com/office/drawing/2014/main" id="{096B604D-B04A-FD3A-6C47-6A7ED90293E5}"/>
            </a:ext>
          </a:extLst>
        </p:cNvPr>
        <p:cNvGrpSpPr/>
        <p:nvPr/>
      </p:nvGrpSpPr>
      <p:grpSpPr>
        <a:xfrm>
          <a:off x="0" y="0"/>
          <a:ext cx="0" cy="0"/>
          <a:chOff x="0" y="0"/>
          <a:chExt cx="0" cy="0"/>
        </a:xfrm>
      </p:grpSpPr>
      <p:sp>
        <p:nvSpPr>
          <p:cNvPr id="1356" name="Google Shape;1356;p62">
            <a:extLst>
              <a:ext uri="{FF2B5EF4-FFF2-40B4-BE49-F238E27FC236}">
                <a16:creationId xmlns:a16="http://schemas.microsoft.com/office/drawing/2014/main" id="{AE77C754-2E02-033D-00A6-FB3954D38255}"/>
              </a:ext>
            </a:extLst>
          </p:cNvPr>
          <p:cNvSpPr txBox="1">
            <a:spLocks noGrp="1"/>
          </p:cNvSpPr>
          <p:nvPr>
            <p:ph type="title"/>
          </p:nvPr>
        </p:nvSpPr>
        <p:spPr>
          <a:xfrm>
            <a:off x="800100" y="266701"/>
            <a:ext cx="10553700" cy="632100"/>
          </a:xfrm>
          <a:prstGeom prst="rect">
            <a:avLst/>
          </a:prstGeom>
          <a:noFill/>
          <a:ln>
            <a:noFill/>
          </a:ln>
        </p:spPr>
        <p:txBody>
          <a:bodyPr spcFirstLastPara="1" wrap="square" lIns="0" tIns="45700" rIns="91425" bIns="45700" anchor="b" anchorCtr="0">
            <a:noAutofit/>
          </a:bodyPr>
          <a:lstStyle/>
          <a:p>
            <a:pPr marL="0" lvl="0" indent="0" algn="l" rtl="0">
              <a:lnSpc>
                <a:spcPct val="90000"/>
              </a:lnSpc>
              <a:spcBef>
                <a:spcPts val="0"/>
              </a:spcBef>
              <a:spcAft>
                <a:spcPts val="0"/>
              </a:spcAft>
              <a:buSzPts val="3200"/>
              <a:buNone/>
            </a:pPr>
            <a:r>
              <a:rPr lang="en-US" dirty="0"/>
              <a:t>RF Sources Requirements for C</a:t>
            </a:r>
            <a:r>
              <a:rPr lang="en-US" baseline="30000" dirty="0"/>
              <a:t>3</a:t>
            </a:r>
            <a:endParaRPr baseline="30000" dirty="0"/>
          </a:p>
        </p:txBody>
      </p:sp>
      <p:sp>
        <p:nvSpPr>
          <p:cNvPr id="1357" name="Google Shape;1357;p62">
            <a:extLst>
              <a:ext uri="{FF2B5EF4-FFF2-40B4-BE49-F238E27FC236}">
                <a16:creationId xmlns:a16="http://schemas.microsoft.com/office/drawing/2014/main" id="{D70B9286-A98F-E8D3-DBB4-CC5246DAD064}"/>
              </a:ext>
            </a:extLst>
          </p:cNvPr>
          <p:cNvSpPr txBox="1">
            <a:spLocks noGrp="1"/>
          </p:cNvSpPr>
          <p:nvPr>
            <p:ph type="sldNum" idx="12"/>
          </p:nvPr>
        </p:nvSpPr>
        <p:spPr>
          <a:xfrm>
            <a:off x="8610600" y="6282824"/>
            <a:ext cx="2743200" cy="365100"/>
          </a:xfrm>
          <a:prstGeom prst="rect">
            <a:avLst/>
          </a:prstGeom>
          <a:noFill/>
          <a:ln>
            <a:noFill/>
          </a:ln>
        </p:spPr>
        <p:txBody>
          <a:bodyPr spcFirstLastPara="1" wrap="square" lIns="91425" tIns="45700" rIns="0" bIns="45700"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US"/>
              <a:t>4</a:t>
            </a:fld>
            <a:endParaRPr dirty="0"/>
          </a:p>
        </p:txBody>
      </p:sp>
      <p:sp>
        <p:nvSpPr>
          <p:cNvPr id="1358" name="Google Shape;1358;p62">
            <a:extLst>
              <a:ext uri="{FF2B5EF4-FFF2-40B4-BE49-F238E27FC236}">
                <a16:creationId xmlns:a16="http://schemas.microsoft.com/office/drawing/2014/main" id="{B08EBCA8-F97E-3FED-5999-AA493A0E9E5D}"/>
              </a:ext>
            </a:extLst>
          </p:cNvPr>
          <p:cNvSpPr txBox="1">
            <a:spLocks noGrp="1"/>
          </p:cNvSpPr>
          <p:nvPr>
            <p:ph type="subTitle" idx="3"/>
          </p:nvPr>
        </p:nvSpPr>
        <p:spPr>
          <a:xfrm>
            <a:off x="1634337" y="6356788"/>
            <a:ext cx="4209900" cy="217200"/>
          </a:xfrm>
          <a:prstGeom prst="rect">
            <a:avLst/>
          </a:prstGeom>
          <a:noFill/>
          <a:ln>
            <a:noFill/>
          </a:ln>
        </p:spPr>
        <p:txBody>
          <a:bodyPr spcFirstLastPara="1" wrap="square" lIns="0" tIns="45700" rIns="91425" bIns="45700" anchor="ctr" anchorCtr="0">
            <a:noAutofit/>
          </a:bodyPr>
          <a:lstStyle/>
          <a:p>
            <a:pPr marL="0" lvl="0" indent="0" algn="l" rtl="0">
              <a:lnSpc>
                <a:spcPct val="115000"/>
              </a:lnSpc>
              <a:spcBef>
                <a:spcPts val="1000"/>
              </a:spcBef>
              <a:spcAft>
                <a:spcPts val="0"/>
              </a:spcAft>
              <a:buSzPts val="1100"/>
              <a:buNone/>
            </a:pPr>
            <a:r>
              <a:rPr lang="en-US" dirty="0"/>
              <a:t>C3 @ NIKHEF</a:t>
            </a:r>
            <a:endParaRPr dirty="0"/>
          </a:p>
        </p:txBody>
      </p:sp>
      <mc:AlternateContent xmlns:mc="http://schemas.openxmlformats.org/markup-compatibility/2006" xmlns:a14="http://schemas.microsoft.com/office/drawing/2010/main">
        <mc:Choice Requires="a14">
          <p:sp>
            <p:nvSpPr>
              <p:cNvPr id="1359" name="Google Shape;1359;p62">
                <a:extLst>
                  <a:ext uri="{FF2B5EF4-FFF2-40B4-BE49-F238E27FC236}">
                    <a16:creationId xmlns:a16="http://schemas.microsoft.com/office/drawing/2014/main" id="{3CCBEC1D-81A6-D855-C303-509560B844CE}"/>
                  </a:ext>
                </a:extLst>
              </p:cNvPr>
              <p:cNvSpPr txBox="1">
                <a:spLocks noGrp="1"/>
              </p:cNvSpPr>
              <p:nvPr>
                <p:ph type="body" idx="1"/>
              </p:nvPr>
            </p:nvSpPr>
            <p:spPr>
              <a:xfrm>
                <a:off x="800099" y="1110225"/>
                <a:ext cx="10822057" cy="3984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dirty="0"/>
                  <a:t>50% [65%] RF Source Efficiency, 65 [80] MW peak power, 2 [1] </a:t>
                </a:r>
                <a14:m>
                  <m:oMath xmlns:m="http://schemas.openxmlformats.org/officeDocument/2006/math">
                    <m:r>
                      <a:rPr lang="en-US" i="1" smtClean="0">
                        <a:latin typeface="Cambria Math" panose="02040503050406030204" pitchFamily="18" charset="0"/>
                        <a:ea typeface="Cambria Math" panose="02040503050406030204" pitchFamily="18" charset="0"/>
                      </a:rPr>
                      <m:t>𝜇</m:t>
                    </m:r>
                  </m:oMath>
                </a14:m>
                <a:r>
                  <a:rPr lang="en-US" dirty="0"/>
                  <a:t>s, 250 [550] GeV </a:t>
                </a:r>
                <a:r>
                  <a:rPr lang="en-US" dirty="0" err="1"/>
                  <a:t>CoM</a:t>
                </a:r>
                <a:r>
                  <a:rPr lang="en-US" dirty="0"/>
                  <a:t>, 60 Hz</a:t>
                </a:r>
                <a:endParaRPr dirty="0"/>
              </a:p>
              <a:p>
                <a:pPr marL="0" lvl="0" indent="0" algn="l" rtl="0">
                  <a:lnSpc>
                    <a:spcPct val="90000"/>
                  </a:lnSpc>
                  <a:spcBef>
                    <a:spcPts val="1000"/>
                  </a:spcBef>
                  <a:spcAft>
                    <a:spcPts val="0"/>
                  </a:spcAft>
                  <a:buClr>
                    <a:schemeClr val="dk1"/>
                  </a:buClr>
                  <a:buSzPts val="1100"/>
                  <a:buFont typeface="Arial"/>
                  <a:buNone/>
                </a:pPr>
                <a:endParaRPr dirty="0"/>
              </a:p>
              <a:p>
                <a:pPr marL="0" lvl="0" indent="0" algn="l" rtl="0">
                  <a:lnSpc>
                    <a:spcPct val="90000"/>
                  </a:lnSpc>
                  <a:spcBef>
                    <a:spcPts val="1000"/>
                  </a:spcBef>
                  <a:spcAft>
                    <a:spcPts val="0"/>
                  </a:spcAft>
                  <a:buSzPts val="2000"/>
                  <a:buNone/>
                </a:pPr>
                <a:endParaRPr dirty="0"/>
              </a:p>
            </p:txBody>
          </p:sp>
        </mc:Choice>
        <mc:Fallback xmlns="">
          <p:sp>
            <p:nvSpPr>
              <p:cNvPr id="1359" name="Google Shape;1359;p62">
                <a:extLst>
                  <a:ext uri="{FF2B5EF4-FFF2-40B4-BE49-F238E27FC236}">
                    <a16:creationId xmlns:a16="http://schemas.microsoft.com/office/drawing/2014/main" id="{3CCBEC1D-81A6-D855-C303-509560B844CE}"/>
                  </a:ext>
                </a:extLst>
              </p:cNvPr>
              <p:cNvSpPr txBox="1">
                <a:spLocks noGrp="1" noRot="1" noChangeAspect="1" noMove="1" noResize="1" noEditPoints="1" noAdjustHandles="1" noChangeArrowheads="1" noChangeShapeType="1" noTextEdit="1"/>
              </p:cNvSpPr>
              <p:nvPr>
                <p:ph type="body" idx="1"/>
              </p:nvPr>
            </p:nvSpPr>
            <p:spPr>
              <a:xfrm>
                <a:off x="800099" y="1110225"/>
                <a:ext cx="10822057" cy="398400"/>
              </a:xfrm>
              <a:prstGeom prst="rect">
                <a:avLst/>
              </a:prstGeom>
              <a:blipFill>
                <a:blip r:embed="rId3"/>
                <a:stretch>
                  <a:fillRect l="-1405" b="-50000"/>
                </a:stretch>
              </a:blipFill>
              <a:ln>
                <a:noFill/>
              </a:ln>
            </p:spPr>
            <p:txBody>
              <a:bodyPr/>
              <a:lstStyle/>
              <a:p>
                <a:r>
                  <a:rPr lang="en-US">
                    <a:noFill/>
                  </a:rPr>
                  <a:t> </a:t>
                </a:r>
              </a:p>
            </p:txBody>
          </p:sp>
        </mc:Fallback>
      </mc:AlternateContent>
      <p:sp>
        <p:nvSpPr>
          <p:cNvPr id="1360" name="Google Shape;1360;p62">
            <a:extLst>
              <a:ext uri="{FF2B5EF4-FFF2-40B4-BE49-F238E27FC236}">
                <a16:creationId xmlns:a16="http://schemas.microsoft.com/office/drawing/2014/main" id="{B61AD6B2-DAF6-88AE-BAF2-18EF24317B62}"/>
              </a:ext>
            </a:extLst>
          </p:cNvPr>
          <p:cNvSpPr txBox="1">
            <a:spLocks noGrp="1"/>
          </p:cNvSpPr>
          <p:nvPr>
            <p:ph type="body" idx="2"/>
          </p:nvPr>
        </p:nvSpPr>
        <p:spPr>
          <a:xfrm>
            <a:off x="800100" y="1534625"/>
            <a:ext cx="5887200" cy="4452900"/>
          </a:xfrm>
          <a:prstGeom prst="rect">
            <a:avLst/>
          </a:prstGeom>
          <a:noFill/>
          <a:ln>
            <a:noFill/>
          </a:ln>
        </p:spPr>
        <p:txBody>
          <a:bodyPr spcFirstLastPara="1" wrap="square" lIns="0" tIns="45700" rIns="91425" bIns="45700" anchor="t" anchorCtr="0">
            <a:noAutofit/>
          </a:bodyPr>
          <a:lstStyle/>
          <a:p>
            <a:pPr marL="0" lvl="0" indent="0" algn="l" rtl="0">
              <a:lnSpc>
                <a:spcPct val="115000"/>
              </a:lnSpc>
              <a:spcBef>
                <a:spcPts val="0"/>
              </a:spcBef>
              <a:spcAft>
                <a:spcPts val="0"/>
              </a:spcAft>
              <a:buSzPts val="1600"/>
              <a:buNone/>
            </a:pPr>
            <a:r>
              <a:rPr lang="en-US" sz="2000" dirty="0"/>
              <a:t>Imposes requirement that circuit efficiency be pushed to ~70% or greater</a:t>
            </a:r>
          </a:p>
          <a:p>
            <a:pPr marL="342900" lvl="0" indent="-342900" algn="l" rtl="0">
              <a:lnSpc>
                <a:spcPct val="115000"/>
              </a:lnSpc>
              <a:spcBef>
                <a:spcPts val="0"/>
              </a:spcBef>
              <a:spcAft>
                <a:spcPts val="0"/>
              </a:spcAft>
              <a:buSzPts val="1600"/>
              <a:buFont typeface="Arial" panose="020B0604020202020204" pitchFamily="34" charset="0"/>
              <a:buChar char="•"/>
            </a:pPr>
            <a:r>
              <a:rPr lang="en-US" sz="2000" dirty="0"/>
              <a:t>Significant ongoing work (see next slides and this whole workshop)</a:t>
            </a:r>
          </a:p>
          <a:p>
            <a:pPr marL="0" lvl="0" indent="0" algn="l" rtl="0">
              <a:lnSpc>
                <a:spcPct val="115000"/>
              </a:lnSpc>
              <a:spcBef>
                <a:spcPts val="0"/>
              </a:spcBef>
              <a:spcAft>
                <a:spcPts val="0"/>
              </a:spcAft>
              <a:buSzPts val="1600"/>
              <a:buNone/>
            </a:pPr>
            <a:r>
              <a:rPr lang="en-US" sz="2000" dirty="0"/>
              <a:t>Solenoidal electromagnet consumes too much power</a:t>
            </a:r>
          </a:p>
          <a:p>
            <a:pPr marL="342900" lvl="0" indent="-342900" algn="l" rtl="0">
              <a:lnSpc>
                <a:spcPct val="115000"/>
              </a:lnSpc>
              <a:spcBef>
                <a:spcPts val="0"/>
              </a:spcBef>
              <a:spcAft>
                <a:spcPts val="0"/>
              </a:spcAft>
              <a:buSzPts val="1600"/>
              <a:buFont typeface="Arial" panose="020B0604020202020204" pitchFamily="34" charset="0"/>
              <a:buChar char="•"/>
            </a:pPr>
            <a:r>
              <a:rPr lang="en-US" sz="2000" dirty="0"/>
              <a:t>XL4 solenoid consumes &gt;20 kW average power</a:t>
            </a:r>
          </a:p>
          <a:p>
            <a:pPr marL="800100" lvl="1" indent="-342900">
              <a:spcBef>
                <a:spcPts val="0"/>
              </a:spcBef>
              <a:buSzPts val="1600"/>
              <a:buFont typeface="Arial" panose="020B0604020202020204" pitchFamily="34" charset="0"/>
              <a:buChar char="•"/>
            </a:pPr>
            <a:r>
              <a:rPr lang="en-US" sz="2000" dirty="0"/>
              <a:t>Needs to go to near zero</a:t>
            </a:r>
          </a:p>
          <a:p>
            <a:pPr marL="800100" lvl="1" indent="-342900">
              <a:spcBef>
                <a:spcPts val="0"/>
              </a:spcBef>
              <a:buSzPts val="1600"/>
              <a:buFont typeface="Arial" panose="020B0604020202020204" pitchFamily="34" charset="0"/>
              <a:buChar char="•"/>
            </a:pPr>
            <a:r>
              <a:rPr lang="en-US" sz="2000" dirty="0"/>
              <a:t>Periodic permanent magnets (PPM)as an appealing option</a:t>
            </a:r>
          </a:p>
          <a:p>
            <a:pPr marL="800100" lvl="1" indent="-342900">
              <a:spcBef>
                <a:spcPts val="0"/>
              </a:spcBef>
              <a:buSzPts val="1600"/>
              <a:buFont typeface="Arial" panose="020B0604020202020204" pitchFamily="34" charset="0"/>
              <a:buChar char="•"/>
            </a:pPr>
            <a:r>
              <a:rPr lang="en-US" sz="2000" dirty="0"/>
              <a:t>Focus of Next Linear Collider (NLC) program</a:t>
            </a:r>
          </a:p>
          <a:p>
            <a:pPr marL="0" lvl="0" indent="0" algn="l" rtl="0">
              <a:lnSpc>
                <a:spcPct val="115000"/>
              </a:lnSpc>
              <a:spcBef>
                <a:spcPts val="0"/>
              </a:spcBef>
              <a:spcAft>
                <a:spcPts val="0"/>
              </a:spcAft>
              <a:buSzPts val="1600"/>
              <a:buNone/>
            </a:pPr>
            <a:endParaRPr sz="2000" dirty="0"/>
          </a:p>
          <a:p>
            <a:pPr marL="0" lvl="0" indent="0" algn="l" rtl="0">
              <a:lnSpc>
                <a:spcPct val="115000"/>
              </a:lnSpc>
              <a:spcBef>
                <a:spcPts val="0"/>
              </a:spcBef>
              <a:spcAft>
                <a:spcPts val="0"/>
              </a:spcAft>
              <a:buSzPts val="1600"/>
              <a:buNone/>
            </a:pPr>
            <a:endParaRPr sz="1900" dirty="0"/>
          </a:p>
        </p:txBody>
      </p:sp>
      <p:pic>
        <p:nvPicPr>
          <p:cNvPr id="1026" name="Picture 2" descr="Unique SLAC Technology to Power X-ray Laser in South Korea">
            <a:extLst>
              <a:ext uri="{FF2B5EF4-FFF2-40B4-BE49-F238E27FC236}">
                <a16:creationId xmlns:a16="http://schemas.microsoft.com/office/drawing/2014/main" id="{191142B2-EA94-09CC-E3BA-72796004C1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1617" y="2046575"/>
            <a:ext cx="4681215" cy="3121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192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5"/>
        <p:cNvGrpSpPr/>
        <p:nvPr/>
      </p:nvGrpSpPr>
      <p:grpSpPr>
        <a:xfrm>
          <a:off x="0" y="0"/>
          <a:ext cx="0" cy="0"/>
          <a:chOff x="0" y="0"/>
          <a:chExt cx="0" cy="0"/>
        </a:xfrm>
      </p:grpSpPr>
      <p:sp>
        <p:nvSpPr>
          <p:cNvPr id="1356" name="Google Shape;1356;p62"/>
          <p:cNvSpPr txBox="1">
            <a:spLocks noGrp="1"/>
          </p:cNvSpPr>
          <p:nvPr>
            <p:ph type="title"/>
          </p:nvPr>
        </p:nvSpPr>
        <p:spPr>
          <a:xfrm>
            <a:off x="800100" y="266701"/>
            <a:ext cx="10553700" cy="632100"/>
          </a:xfrm>
          <a:prstGeom prst="rect">
            <a:avLst/>
          </a:prstGeom>
          <a:noFill/>
          <a:ln>
            <a:noFill/>
          </a:ln>
        </p:spPr>
        <p:txBody>
          <a:bodyPr spcFirstLastPara="1" wrap="square" lIns="0" tIns="45700" rIns="91425" bIns="45700" anchor="b" anchorCtr="0">
            <a:noAutofit/>
          </a:bodyPr>
          <a:lstStyle/>
          <a:p>
            <a:pPr marL="0" lvl="0" indent="0" algn="l" rtl="0">
              <a:lnSpc>
                <a:spcPct val="90000"/>
              </a:lnSpc>
              <a:spcBef>
                <a:spcPts val="0"/>
              </a:spcBef>
              <a:spcAft>
                <a:spcPts val="0"/>
              </a:spcAft>
              <a:buSzPts val="3200"/>
              <a:buNone/>
            </a:pPr>
            <a:r>
              <a:rPr lang="en-US" dirty="0"/>
              <a:t>RF Sources Available vs. Near Term Industrial Efforts</a:t>
            </a:r>
            <a:endParaRPr dirty="0"/>
          </a:p>
        </p:txBody>
      </p:sp>
      <p:sp>
        <p:nvSpPr>
          <p:cNvPr id="1357" name="Google Shape;1357;p62"/>
          <p:cNvSpPr txBox="1">
            <a:spLocks noGrp="1"/>
          </p:cNvSpPr>
          <p:nvPr>
            <p:ph type="sldNum" idx="12"/>
          </p:nvPr>
        </p:nvSpPr>
        <p:spPr>
          <a:xfrm>
            <a:off x="8610600" y="6282824"/>
            <a:ext cx="2743200" cy="365100"/>
          </a:xfrm>
          <a:prstGeom prst="rect">
            <a:avLst/>
          </a:prstGeom>
          <a:noFill/>
          <a:ln>
            <a:noFill/>
          </a:ln>
        </p:spPr>
        <p:txBody>
          <a:bodyPr spcFirstLastPara="1" wrap="square" lIns="91425" tIns="45700" rIns="0" bIns="45700"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US"/>
              <a:t>5</a:t>
            </a:fld>
            <a:endParaRPr dirty="0"/>
          </a:p>
        </p:txBody>
      </p:sp>
      <p:sp>
        <p:nvSpPr>
          <p:cNvPr id="1358" name="Google Shape;1358;p62"/>
          <p:cNvSpPr txBox="1">
            <a:spLocks noGrp="1"/>
          </p:cNvSpPr>
          <p:nvPr>
            <p:ph type="subTitle" idx="3"/>
          </p:nvPr>
        </p:nvSpPr>
        <p:spPr>
          <a:xfrm>
            <a:off x="1634337" y="6356788"/>
            <a:ext cx="4209900" cy="217200"/>
          </a:xfrm>
          <a:prstGeom prst="rect">
            <a:avLst/>
          </a:prstGeom>
          <a:noFill/>
          <a:ln>
            <a:noFill/>
          </a:ln>
        </p:spPr>
        <p:txBody>
          <a:bodyPr spcFirstLastPara="1" wrap="square" lIns="0" tIns="45700" rIns="91425" bIns="45700" anchor="ctr" anchorCtr="0">
            <a:noAutofit/>
          </a:bodyPr>
          <a:lstStyle/>
          <a:p>
            <a:pPr marL="0" lvl="0" indent="0" algn="l" rtl="0">
              <a:lnSpc>
                <a:spcPct val="115000"/>
              </a:lnSpc>
              <a:spcBef>
                <a:spcPts val="1000"/>
              </a:spcBef>
              <a:spcAft>
                <a:spcPts val="0"/>
              </a:spcAft>
              <a:buSzPts val="1100"/>
              <a:buNone/>
            </a:pPr>
            <a:r>
              <a:rPr lang="en-US" dirty="0"/>
              <a:t>C3 @ NIKHEF</a:t>
            </a:r>
            <a:endParaRPr dirty="0"/>
          </a:p>
        </p:txBody>
      </p:sp>
      <p:sp>
        <p:nvSpPr>
          <p:cNvPr id="1359" name="Google Shape;1359;p62"/>
          <p:cNvSpPr txBox="1">
            <a:spLocks noGrp="1"/>
          </p:cNvSpPr>
          <p:nvPr>
            <p:ph type="body" idx="1"/>
          </p:nvPr>
        </p:nvSpPr>
        <p:spPr>
          <a:xfrm>
            <a:off x="800100" y="1110225"/>
            <a:ext cx="10553700" cy="3984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dirty="0"/>
              <a:t>RF sources and modulators capable of powering CCC-250 commercially available</a:t>
            </a:r>
            <a:endParaRPr dirty="0"/>
          </a:p>
          <a:p>
            <a:pPr marL="0" lvl="0" indent="0" algn="l" rtl="0">
              <a:lnSpc>
                <a:spcPct val="90000"/>
              </a:lnSpc>
              <a:spcBef>
                <a:spcPts val="1000"/>
              </a:spcBef>
              <a:spcAft>
                <a:spcPts val="0"/>
              </a:spcAft>
              <a:buClr>
                <a:schemeClr val="dk1"/>
              </a:buClr>
              <a:buSzPts val="1100"/>
              <a:buFont typeface="Arial"/>
              <a:buNone/>
            </a:pPr>
            <a:endParaRPr dirty="0"/>
          </a:p>
          <a:p>
            <a:pPr marL="0" lvl="0" indent="0" algn="l" rtl="0">
              <a:lnSpc>
                <a:spcPct val="90000"/>
              </a:lnSpc>
              <a:spcBef>
                <a:spcPts val="1000"/>
              </a:spcBef>
              <a:spcAft>
                <a:spcPts val="0"/>
              </a:spcAft>
              <a:buSzPts val="2000"/>
              <a:buNone/>
            </a:pPr>
            <a:endParaRPr dirty="0"/>
          </a:p>
        </p:txBody>
      </p:sp>
      <p:sp>
        <p:nvSpPr>
          <p:cNvPr id="1360" name="Google Shape;1360;p62"/>
          <p:cNvSpPr txBox="1">
            <a:spLocks noGrp="1"/>
          </p:cNvSpPr>
          <p:nvPr>
            <p:ph type="body" idx="2"/>
          </p:nvPr>
        </p:nvSpPr>
        <p:spPr>
          <a:xfrm>
            <a:off x="800100" y="1534625"/>
            <a:ext cx="5887200" cy="4452900"/>
          </a:xfrm>
          <a:prstGeom prst="rect">
            <a:avLst/>
          </a:prstGeom>
          <a:noFill/>
          <a:ln>
            <a:noFill/>
          </a:ln>
        </p:spPr>
        <p:txBody>
          <a:bodyPr spcFirstLastPara="1" wrap="square" lIns="0" tIns="45700" rIns="91425" bIns="45700" anchor="t" anchorCtr="0">
            <a:noAutofit/>
          </a:bodyPr>
          <a:lstStyle/>
          <a:p>
            <a:pPr marL="0" lvl="0" indent="0" algn="l" rtl="0">
              <a:lnSpc>
                <a:spcPct val="115000"/>
              </a:lnSpc>
              <a:spcBef>
                <a:spcPts val="0"/>
              </a:spcBef>
              <a:spcAft>
                <a:spcPts val="0"/>
              </a:spcAft>
              <a:buSzPts val="1600"/>
              <a:buNone/>
            </a:pPr>
            <a:r>
              <a:rPr lang="en-US" sz="2000" dirty="0"/>
              <a:t>Plan to leverage significant developments in performance (HEIKA) of high power rf sources – requires industrialization</a:t>
            </a:r>
            <a:endParaRPr sz="2000" dirty="0"/>
          </a:p>
          <a:p>
            <a:pPr marL="0" lvl="0" indent="0" algn="l" rtl="0">
              <a:lnSpc>
                <a:spcPct val="115000"/>
              </a:lnSpc>
              <a:spcBef>
                <a:spcPts val="0"/>
              </a:spcBef>
              <a:spcAft>
                <a:spcPts val="0"/>
              </a:spcAft>
              <a:buSzPts val="1600"/>
              <a:buNone/>
            </a:pPr>
            <a:endParaRPr sz="1900" dirty="0"/>
          </a:p>
        </p:txBody>
      </p:sp>
      <p:pic>
        <p:nvPicPr>
          <p:cNvPr id="1361" name="Google Shape;1361;p62"/>
          <p:cNvPicPr preferRelativeResize="0"/>
          <p:nvPr/>
        </p:nvPicPr>
        <p:blipFill rotWithShape="1">
          <a:blip r:embed="rId3">
            <a:alphaModFix/>
          </a:blip>
          <a:srcRect/>
          <a:stretch/>
        </p:blipFill>
        <p:spPr>
          <a:xfrm>
            <a:off x="800100" y="2639350"/>
            <a:ext cx="4103550" cy="3537525"/>
          </a:xfrm>
          <a:prstGeom prst="rect">
            <a:avLst/>
          </a:prstGeom>
          <a:noFill/>
          <a:ln>
            <a:noFill/>
          </a:ln>
        </p:spPr>
      </p:pic>
      <p:pic>
        <p:nvPicPr>
          <p:cNvPr id="1362" name="Google Shape;1362;p62"/>
          <p:cNvPicPr preferRelativeResize="0"/>
          <p:nvPr/>
        </p:nvPicPr>
        <p:blipFill rotWithShape="1">
          <a:blip r:embed="rId4">
            <a:alphaModFix/>
          </a:blip>
          <a:srcRect/>
          <a:stretch/>
        </p:blipFill>
        <p:spPr>
          <a:xfrm>
            <a:off x="5412900" y="2639350"/>
            <a:ext cx="4531625" cy="3959200"/>
          </a:xfrm>
          <a:prstGeom prst="rect">
            <a:avLst/>
          </a:prstGeom>
          <a:noFill/>
          <a:ln>
            <a:noFill/>
          </a:ln>
        </p:spPr>
      </p:pic>
      <p:pic>
        <p:nvPicPr>
          <p:cNvPr id="1363" name="Google Shape;1363;p62"/>
          <p:cNvPicPr preferRelativeResize="0"/>
          <p:nvPr/>
        </p:nvPicPr>
        <p:blipFill rotWithShape="1">
          <a:blip r:embed="rId5">
            <a:alphaModFix/>
          </a:blip>
          <a:srcRect/>
          <a:stretch/>
        </p:blipFill>
        <p:spPr>
          <a:xfrm>
            <a:off x="7475888" y="1432424"/>
            <a:ext cx="3858162" cy="1949525"/>
          </a:xfrm>
          <a:prstGeom prst="rect">
            <a:avLst/>
          </a:prstGeom>
          <a:noFill/>
          <a:ln>
            <a:noFill/>
          </a:ln>
        </p:spPr>
      </p:pic>
    </p:spTree>
    <p:extLst>
      <p:ext uri="{BB962C8B-B14F-4D97-AF65-F5344CB8AC3E}">
        <p14:creationId xmlns:p14="http://schemas.microsoft.com/office/powerpoint/2010/main" val="901414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8"/>
        <p:cNvGrpSpPr/>
        <p:nvPr/>
      </p:nvGrpSpPr>
      <p:grpSpPr>
        <a:xfrm>
          <a:off x="0" y="0"/>
          <a:ext cx="0" cy="0"/>
          <a:chOff x="0" y="0"/>
          <a:chExt cx="0" cy="0"/>
        </a:xfrm>
      </p:grpSpPr>
      <p:sp>
        <p:nvSpPr>
          <p:cNvPr id="1369" name="Google Shape;1369;p63"/>
          <p:cNvSpPr txBox="1">
            <a:spLocks noGrp="1"/>
          </p:cNvSpPr>
          <p:nvPr>
            <p:ph type="title"/>
          </p:nvPr>
        </p:nvSpPr>
        <p:spPr>
          <a:xfrm>
            <a:off x="800100" y="266701"/>
            <a:ext cx="10553700" cy="632100"/>
          </a:xfrm>
          <a:prstGeom prst="rect">
            <a:avLst/>
          </a:prstGeom>
          <a:noFill/>
          <a:ln>
            <a:noFill/>
          </a:ln>
        </p:spPr>
        <p:txBody>
          <a:bodyPr spcFirstLastPara="1" wrap="square" lIns="0" tIns="45700" rIns="91425" bIns="45700" anchor="b" anchorCtr="0">
            <a:noAutofit/>
          </a:bodyPr>
          <a:lstStyle/>
          <a:p>
            <a:pPr marL="0" lvl="0" indent="0" algn="l" rtl="0">
              <a:lnSpc>
                <a:spcPct val="90000"/>
              </a:lnSpc>
              <a:spcBef>
                <a:spcPts val="0"/>
              </a:spcBef>
              <a:spcAft>
                <a:spcPts val="0"/>
              </a:spcAft>
              <a:buSzPts val="3200"/>
              <a:buNone/>
            </a:pPr>
            <a:r>
              <a:rPr lang="en-US" dirty="0"/>
              <a:t>High Efficiency Klystrons </a:t>
            </a:r>
            <a:endParaRPr dirty="0"/>
          </a:p>
        </p:txBody>
      </p:sp>
      <p:sp>
        <p:nvSpPr>
          <p:cNvPr id="1370" name="Google Shape;1370;p63"/>
          <p:cNvSpPr txBox="1">
            <a:spLocks noGrp="1"/>
          </p:cNvSpPr>
          <p:nvPr>
            <p:ph type="sldNum" idx="12"/>
          </p:nvPr>
        </p:nvSpPr>
        <p:spPr>
          <a:xfrm>
            <a:off x="8610600" y="6282824"/>
            <a:ext cx="2743200" cy="365100"/>
          </a:xfrm>
          <a:prstGeom prst="rect">
            <a:avLst/>
          </a:prstGeom>
          <a:noFill/>
          <a:ln>
            <a:noFill/>
          </a:ln>
        </p:spPr>
        <p:txBody>
          <a:bodyPr spcFirstLastPara="1" wrap="square" lIns="91425" tIns="45700" rIns="0" bIns="45700"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US"/>
              <a:t>6</a:t>
            </a:fld>
            <a:endParaRPr dirty="0"/>
          </a:p>
        </p:txBody>
      </p:sp>
      <p:sp>
        <p:nvSpPr>
          <p:cNvPr id="1371" name="Google Shape;1371;p63"/>
          <p:cNvSpPr txBox="1">
            <a:spLocks noGrp="1"/>
          </p:cNvSpPr>
          <p:nvPr>
            <p:ph type="subTitle" idx="3"/>
          </p:nvPr>
        </p:nvSpPr>
        <p:spPr>
          <a:xfrm>
            <a:off x="1634337" y="6356788"/>
            <a:ext cx="4209900" cy="217200"/>
          </a:xfrm>
          <a:prstGeom prst="rect">
            <a:avLst/>
          </a:prstGeom>
          <a:noFill/>
          <a:ln>
            <a:noFill/>
          </a:ln>
        </p:spPr>
        <p:txBody>
          <a:bodyPr spcFirstLastPara="1" wrap="square" lIns="0" tIns="45700" rIns="91425" bIns="45700" anchor="ctr" anchorCtr="0">
            <a:noAutofit/>
          </a:bodyPr>
          <a:lstStyle/>
          <a:p>
            <a:pPr marL="0" lvl="0" indent="0" algn="l" rtl="0">
              <a:lnSpc>
                <a:spcPct val="115000"/>
              </a:lnSpc>
              <a:spcBef>
                <a:spcPts val="1000"/>
              </a:spcBef>
              <a:spcAft>
                <a:spcPts val="0"/>
              </a:spcAft>
              <a:buSzPts val="1100"/>
              <a:buNone/>
            </a:pPr>
            <a:r>
              <a:rPr lang="en-US" dirty="0"/>
              <a:t>C3 @ NIKHEF</a:t>
            </a:r>
            <a:endParaRPr dirty="0"/>
          </a:p>
        </p:txBody>
      </p:sp>
      <p:sp>
        <p:nvSpPr>
          <p:cNvPr id="1372" name="Google Shape;1372;p63"/>
          <p:cNvSpPr txBox="1">
            <a:spLocks noGrp="1"/>
          </p:cNvSpPr>
          <p:nvPr>
            <p:ph type="body" idx="1"/>
          </p:nvPr>
        </p:nvSpPr>
        <p:spPr>
          <a:xfrm>
            <a:off x="800100" y="1110225"/>
            <a:ext cx="10553700" cy="3984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1000"/>
              </a:spcBef>
              <a:spcAft>
                <a:spcPts val="0"/>
              </a:spcAft>
              <a:buSzPts val="2000"/>
              <a:buNone/>
            </a:pPr>
            <a:r>
              <a:rPr lang="en-US" dirty="0"/>
              <a:t>Please See I. </a:t>
            </a:r>
            <a:r>
              <a:rPr lang="en-US" dirty="0" err="1"/>
              <a:t>Syratchev’s</a:t>
            </a:r>
            <a:r>
              <a:rPr lang="en-US" dirty="0"/>
              <a:t> Talk for Many Great Examples from Designs to Prototypes</a:t>
            </a:r>
            <a:endParaRPr dirty="0"/>
          </a:p>
        </p:txBody>
      </p:sp>
      <p:pic>
        <p:nvPicPr>
          <p:cNvPr id="1373" name="Google Shape;1373;p63"/>
          <p:cNvPicPr preferRelativeResize="0"/>
          <p:nvPr/>
        </p:nvPicPr>
        <p:blipFill rotWithShape="1">
          <a:blip r:embed="rId3">
            <a:alphaModFix/>
          </a:blip>
          <a:srcRect/>
          <a:stretch/>
        </p:blipFill>
        <p:spPr>
          <a:xfrm>
            <a:off x="800100" y="1608833"/>
            <a:ext cx="8069383" cy="4543363"/>
          </a:xfrm>
          <a:prstGeom prst="rect">
            <a:avLst/>
          </a:prstGeom>
          <a:noFill/>
          <a:ln>
            <a:noFill/>
          </a:ln>
        </p:spPr>
      </p:pic>
      <p:sp>
        <p:nvSpPr>
          <p:cNvPr id="1374" name="Google Shape;1374;p63"/>
          <p:cNvSpPr txBox="1"/>
          <p:nvPr/>
        </p:nvSpPr>
        <p:spPr>
          <a:xfrm>
            <a:off x="9037400" y="1866900"/>
            <a:ext cx="3000000" cy="1262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u="sng" strike="noStrike" cap="none" dirty="0">
                <a:solidFill>
                  <a:schemeClr val="hlink"/>
                </a:solidFill>
                <a:latin typeface="Lato" panose="020F0502020204030203" pitchFamily="34" charset="0"/>
                <a:ea typeface="Lato" panose="020F0502020204030203" pitchFamily="34" charset="0"/>
                <a:cs typeface="Lato" panose="020F0502020204030203" pitchFamily="34" charset="0"/>
                <a:sym typeface="Arial"/>
                <a:hlinkClick r:id="rId4"/>
              </a:rPr>
              <a:t>https://indico.cern.ch/event/1101548/contributions/4635964/attachments/2363439/4034986/CLIC_PM_13_12_2021.pdf</a:t>
            </a:r>
            <a:r>
              <a:rPr lang="en-US" sz="14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rPr>
              <a:t>  </a:t>
            </a:r>
            <a:endParaRPr sz="14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2" name="TextBox 1">
            <a:extLst>
              <a:ext uri="{FF2B5EF4-FFF2-40B4-BE49-F238E27FC236}">
                <a16:creationId xmlns:a16="http://schemas.microsoft.com/office/drawing/2014/main" id="{AC2544A5-2CAD-5E4C-65D3-7E12652A9661}"/>
              </a:ext>
            </a:extLst>
          </p:cNvPr>
          <p:cNvSpPr txBox="1"/>
          <p:nvPr/>
        </p:nvSpPr>
        <p:spPr>
          <a:xfrm>
            <a:off x="9037400" y="3129000"/>
            <a:ext cx="2743200" cy="2677656"/>
          </a:xfrm>
          <a:prstGeom prst="rect">
            <a:avLst/>
          </a:prstGeom>
          <a:noFill/>
        </p:spPr>
        <p:txBody>
          <a:bodyPr wrap="square" rtlCol="0">
            <a:spAutoFit/>
          </a:bodyPr>
          <a:lstStyle/>
          <a:p>
            <a:r>
              <a:rPr lang="en-US" dirty="0" err="1"/>
              <a:t>iFast</a:t>
            </a:r>
            <a:r>
              <a:rPr lang="en-US" dirty="0"/>
              <a:t> is leading rf source development in this space</a:t>
            </a:r>
          </a:p>
          <a:p>
            <a:endParaRPr lang="en-US" dirty="0"/>
          </a:p>
          <a:p>
            <a:r>
              <a:rPr lang="en-US" dirty="0"/>
              <a:t>Most recent results presented at Efficient RF Source Workshop 2024</a:t>
            </a:r>
          </a:p>
          <a:p>
            <a:endParaRPr lang="en-US" dirty="0"/>
          </a:p>
          <a:p>
            <a:r>
              <a:rPr lang="en-US" dirty="0">
                <a:hlinkClick r:id="rId5"/>
              </a:rPr>
              <a:t>https://indico.cern.ch/event/1407353/timetable/?view=standard_numbered</a:t>
            </a:r>
            <a:endParaRPr lang="en-US" dirty="0"/>
          </a:p>
          <a:p>
            <a:endParaRPr lang="en-US" dirty="0"/>
          </a:p>
          <a:p>
            <a:endParaRPr lang="en-US" dirty="0"/>
          </a:p>
        </p:txBody>
      </p:sp>
    </p:spTree>
    <p:extLst>
      <p:ext uri="{BB962C8B-B14F-4D97-AF65-F5344CB8AC3E}">
        <p14:creationId xmlns:p14="http://schemas.microsoft.com/office/powerpoint/2010/main" val="3620463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790EEA-8689-3B46-AA04-8DE592B69F69}"/>
              </a:ext>
            </a:extLst>
          </p:cNvPr>
          <p:cNvSpPr>
            <a:spLocks noGrp="1"/>
          </p:cNvSpPr>
          <p:nvPr>
            <p:ph type="title"/>
          </p:nvPr>
        </p:nvSpPr>
        <p:spPr/>
        <p:txBody>
          <a:bodyPr>
            <a:normAutofit/>
          </a:bodyPr>
          <a:lstStyle/>
          <a:p>
            <a:r>
              <a:rPr lang="en-US" dirty="0"/>
              <a:t>75XP Series Klystrons as RF sources for C</a:t>
            </a:r>
            <a:r>
              <a:rPr lang="en-US" baseline="30000" dirty="0"/>
              <a:t>3</a:t>
            </a:r>
          </a:p>
        </p:txBody>
      </p:sp>
      <p:sp>
        <p:nvSpPr>
          <p:cNvPr id="5" name="Footer Placeholder 4">
            <a:extLst>
              <a:ext uri="{FF2B5EF4-FFF2-40B4-BE49-F238E27FC236}">
                <a16:creationId xmlns:a16="http://schemas.microsoft.com/office/drawing/2014/main" id="{45E78ED3-7240-2A49-82A8-20E9CD36F5C7}"/>
              </a:ext>
            </a:extLst>
          </p:cNvPr>
          <p:cNvSpPr>
            <a:spLocks noGrp="1"/>
          </p:cNvSpPr>
          <p:nvPr>
            <p:ph type="ftr" sz="quarter" idx="3"/>
          </p:nvPr>
        </p:nvSpPr>
        <p:spPr>
          <a:xfrm>
            <a:off x="1634490" y="6282824"/>
            <a:ext cx="5852160" cy="365125"/>
          </a:xfrm>
        </p:spPr>
        <p:txBody>
          <a:bodyPr/>
          <a:lstStyle/>
          <a:p>
            <a:r>
              <a:rPr lang="en-US" dirty="0"/>
              <a:t>C3 @ NIKHEF</a:t>
            </a:r>
          </a:p>
        </p:txBody>
      </p:sp>
      <p:sp>
        <p:nvSpPr>
          <p:cNvPr id="6" name="Slide Number Placeholder 5">
            <a:extLst>
              <a:ext uri="{FF2B5EF4-FFF2-40B4-BE49-F238E27FC236}">
                <a16:creationId xmlns:a16="http://schemas.microsoft.com/office/drawing/2014/main" id="{1F442FA9-5E89-7D41-A21C-2B75E7B339F4}"/>
              </a:ext>
            </a:extLst>
          </p:cNvPr>
          <p:cNvSpPr>
            <a:spLocks noGrp="1"/>
          </p:cNvSpPr>
          <p:nvPr>
            <p:ph type="sldNum" sz="quarter" idx="4"/>
          </p:nvPr>
        </p:nvSpPr>
        <p:spPr/>
        <p:txBody>
          <a:bodyPr/>
          <a:lstStyle/>
          <a:p>
            <a:fld id="{52B60363-7E9F-BF4A-894A-A30319D3939A}" type="slidenum">
              <a:rPr lang="en-US" smtClean="0"/>
              <a:pPr/>
              <a:t>7</a:t>
            </a:fld>
            <a:endParaRPr lang="en-US"/>
          </a:p>
        </p:txBody>
      </p:sp>
      <p:pic>
        <p:nvPicPr>
          <p:cNvPr id="10" name="Picture 9">
            <a:extLst>
              <a:ext uri="{FF2B5EF4-FFF2-40B4-BE49-F238E27FC236}">
                <a16:creationId xmlns:a16="http://schemas.microsoft.com/office/drawing/2014/main" id="{0B72D6C5-48D4-681A-F6BF-C26C1392AC6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075179" y="1033901"/>
            <a:ext cx="2116821" cy="5431485"/>
          </a:xfrm>
          <a:prstGeom prst="rect">
            <a:avLst/>
          </a:prstGeom>
        </p:spPr>
      </p:pic>
      <p:graphicFrame>
        <p:nvGraphicFramePr>
          <p:cNvPr id="2" name="Table 3">
            <a:extLst>
              <a:ext uri="{FF2B5EF4-FFF2-40B4-BE49-F238E27FC236}">
                <a16:creationId xmlns:a16="http://schemas.microsoft.com/office/drawing/2014/main" id="{17C2AA60-D975-0C2F-5530-B28B08C74EFE}"/>
              </a:ext>
            </a:extLst>
          </p:cNvPr>
          <p:cNvGraphicFramePr>
            <a:graphicFrameLocks noGrp="1"/>
          </p:cNvGraphicFramePr>
          <p:nvPr>
            <p:extLst>
              <p:ext uri="{D42A27DB-BD31-4B8C-83A1-F6EECF244321}">
                <p14:modId xmlns:p14="http://schemas.microsoft.com/office/powerpoint/2010/main" val="4107426709"/>
              </p:ext>
            </p:extLst>
          </p:nvPr>
        </p:nvGraphicFramePr>
        <p:xfrm>
          <a:off x="673188" y="2679685"/>
          <a:ext cx="6465220" cy="3566160"/>
        </p:xfrm>
        <a:graphic>
          <a:graphicData uri="http://schemas.openxmlformats.org/drawingml/2006/table">
            <a:tbl>
              <a:tblPr firstRow="1" bandRow="1">
                <a:tableStyleId>{5C22544A-7EE6-4342-B048-85BDC9FD1C3A}</a:tableStyleId>
              </a:tblPr>
              <a:tblGrid>
                <a:gridCol w="3232610">
                  <a:extLst>
                    <a:ext uri="{9D8B030D-6E8A-4147-A177-3AD203B41FA5}">
                      <a16:colId xmlns:a16="http://schemas.microsoft.com/office/drawing/2014/main" val="1437555070"/>
                    </a:ext>
                  </a:extLst>
                </a:gridCol>
                <a:gridCol w="3232610">
                  <a:extLst>
                    <a:ext uri="{9D8B030D-6E8A-4147-A177-3AD203B41FA5}">
                      <a16:colId xmlns:a16="http://schemas.microsoft.com/office/drawing/2014/main" val="3904476121"/>
                    </a:ext>
                  </a:extLst>
                </a:gridCol>
              </a:tblGrid>
              <a:tr h="370840">
                <a:tc>
                  <a:txBody>
                    <a:bodyPr/>
                    <a:lstStyle/>
                    <a:p>
                      <a:r>
                        <a:rPr lang="en-US" sz="2000"/>
                        <a:t>Specification</a:t>
                      </a:r>
                    </a:p>
                  </a:txBody>
                  <a:tcPr/>
                </a:tc>
                <a:tc>
                  <a:txBody>
                    <a:bodyPr/>
                    <a:lstStyle/>
                    <a:p>
                      <a:r>
                        <a:rPr lang="en-US" sz="2000"/>
                        <a:t>Target</a:t>
                      </a:r>
                    </a:p>
                  </a:txBody>
                  <a:tcPr/>
                </a:tc>
                <a:extLst>
                  <a:ext uri="{0D108BD9-81ED-4DB2-BD59-A6C34878D82A}">
                    <a16:rowId xmlns:a16="http://schemas.microsoft.com/office/drawing/2014/main" val="3331901760"/>
                  </a:ext>
                </a:extLst>
              </a:tr>
              <a:tr h="370840">
                <a:tc>
                  <a:txBody>
                    <a:bodyPr/>
                    <a:lstStyle/>
                    <a:p>
                      <a:r>
                        <a:rPr lang="en-US" sz="2000" dirty="0"/>
                        <a:t>Beam Voltage</a:t>
                      </a:r>
                    </a:p>
                  </a:txBody>
                  <a:tcPr/>
                </a:tc>
                <a:tc>
                  <a:txBody>
                    <a:bodyPr/>
                    <a:lstStyle/>
                    <a:p>
                      <a:r>
                        <a:rPr lang="en-US" sz="2000"/>
                        <a:t>490 kV</a:t>
                      </a:r>
                    </a:p>
                  </a:txBody>
                  <a:tcPr/>
                </a:tc>
                <a:extLst>
                  <a:ext uri="{0D108BD9-81ED-4DB2-BD59-A6C34878D82A}">
                    <a16:rowId xmlns:a16="http://schemas.microsoft.com/office/drawing/2014/main" val="2076165691"/>
                  </a:ext>
                </a:extLst>
              </a:tr>
              <a:tr h="370840">
                <a:tc>
                  <a:txBody>
                    <a:bodyPr/>
                    <a:lstStyle/>
                    <a:p>
                      <a:r>
                        <a:rPr lang="en-US" sz="2000"/>
                        <a:t>Beam Current</a:t>
                      </a:r>
                    </a:p>
                  </a:txBody>
                  <a:tcPr/>
                </a:tc>
                <a:tc>
                  <a:txBody>
                    <a:bodyPr/>
                    <a:lstStyle/>
                    <a:p>
                      <a:r>
                        <a:rPr lang="en-US" sz="2000" dirty="0"/>
                        <a:t>257 A</a:t>
                      </a:r>
                    </a:p>
                  </a:txBody>
                  <a:tcPr/>
                </a:tc>
                <a:extLst>
                  <a:ext uri="{0D108BD9-81ED-4DB2-BD59-A6C34878D82A}">
                    <a16:rowId xmlns:a16="http://schemas.microsoft.com/office/drawing/2014/main" val="374529358"/>
                  </a:ext>
                </a:extLst>
              </a:tr>
              <a:tr h="370840">
                <a:tc>
                  <a:txBody>
                    <a:bodyPr/>
                    <a:lstStyle/>
                    <a:p>
                      <a:r>
                        <a:rPr lang="en-US" sz="2000"/>
                        <a:t>RF Output Power</a:t>
                      </a:r>
                    </a:p>
                  </a:txBody>
                  <a:tcPr/>
                </a:tc>
                <a:tc>
                  <a:txBody>
                    <a:bodyPr/>
                    <a:lstStyle/>
                    <a:p>
                      <a:r>
                        <a:rPr lang="en-US" sz="2000" dirty="0"/>
                        <a:t>75 MW</a:t>
                      </a:r>
                    </a:p>
                  </a:txBody>
                  <a:tcPr/>
                </a:tc>
                <a:extLst>
                  <a:ext uri="{0D108BD9-81ED-4DB2-BD59-A6C34878D82A}">
                    <a16:rowId xmlns:a16="http://schemas.microsoft.com/office/drawing/2014/main" val="3537905205"/>
                  </a:ext>
                </a:extLst>
              </a:tr>
              <a:tr h="370840">
                <a:tc>
                  <a:txBody>
                    <a:bodyPr/>
                    <a:lstStyle/>
                    <a:p>
                      <a:r>
                        <a:rPr lang="en-US" sz="2000"/>
                        <a:t>Frequency</a:t>
                      </a:r>
                    </a:p>
                  </a:txBody>
                  <a:tcPr/>
                </a:tc>
                <a:tc>
                  <a:txBody>
                    <a:bodyPr/>
                    <a:lstStyle/>
                    <a:p>
                      <a:r>
                        <a:rPr lang="en-US" sz="2000"/>
                        <a:t>11.424 GHz</a:t>
                      </a:r>
                    </a:p>
                  </a:txBody>
                  <a:tcPr/>
                </a:tc>
                <a:extLst>
                  <a:ext uri="{0D108BD9-81ED-4DB2-BD59-A6C34878D82A}">
                    <a16:rowId xmlns:a16="http://schemas.microsoft.com/office/drawing/2014/main" val="2055470188"/>
                  </a:ext>
                </a:extLst>
              </a:tr>
              <a:tr h="370840">
                <a:tc>
                  <a:txBody>
                    <a:bodyPr/>
                    <a:lstStyle/>
                    <a:p>
                      <a:r>
                        <a:rPr lang="en-US" sz="2000"/>
                        <a:t>RF Pulses</a:t>
                      </a:r>
                    </a:p>
                  </a:txBody>
                  <a:tcPr/>
                </a:tc>
                <a:tc>
                  <a:txBody>
                    <a:bodyPr/>
                    <a:lstStyle/>
                    <a:p>
                      <a:r>
                        <a:rPr lang="en-US" sz="2000"/>
                        <a:t>1.5 µs @ 60 Hz</a:t>
                      </a:r>
                    </a:p>
                  </a:txBody>
                  <a:tcPr/>
                </a:tc>
                <a:extLst>
                  <a:ext uri="{0D108BD9-81ED-4DB2-BD59-A6C34878D82A}">
                    <a16:rowId xmlns:a16="http://schemas.microsoft.com/office/drawing/2014/main" val="2516572034"/>
                  </a:ext>
                </a:extLst>
              </a:tr>
              <a:tr h="370840">
                <a:tc>
                  <a:txBody>
                    <a:bodyPr/>
                    <a:lstStyle/>
                    <a:p>
                      <a:r>
                        <a:rPr lang="en-US" sz="2000"/>
                        <a:t>Saturated Gain</a:t>
                      </a:r>
                    </a:p>
                  </a:txBody>
                  <a:tcPr/>
                </a:tc>
                <a:tc>
                  <a:txBody>
                    <a:bodyPr/>
                    <a:lstStyle/>
                    <a:p>
                      <a:r>
                        <a:rPr lang="en-US" sz="2000" dirty="0"/>
                        <a:t>55 dB</a:t>
                      </a:r>
                    </a:p>
                  </a:txBody>
                  <a:tcPr/>
                </a:tc>
                <a:extLst>
                  <a:ext uri="{0D108BD9-81ED-4DB2-BD59-A6C34878D82A}">
                    <a16:rowId xmlns:a16="http://schemas.microsoft.com/office/drawing/2014/main" val="94246517"/>
                  </a:ext>
                </a:extLst>
              </a:tr>
              <a:tr h="370840">
                <a:tc>
                  <a:txBody>
                    <a:bodyPr/>
                    <a:lstStyle/>
                    <a:p>
                      <a:r>
                        <a:rPr lang="en-US" sz="2000"/>
                        <a:t>Bandwidth</a:t>
                      </a:r>
                    </a:p>
                  </a:txBody>
                  <a:tcPr/>
                </a:tc>
                <a:tc>
                  <a:txBody>
                    <a:bodyPr/>
                    <a:lstStyle/>
                    <a:p>
                      <a:r>
                        <a:rPr lang="en-US" sz="2000" dirty="0"/>
                        <a:t>75 MHz</a:t>
                      </a:r>
                    </a:p>
                  </a:txBody>
                  <a:tcPr/>
                </a:tc>
                <a:extLst>
                  <a:ext uri="{0D108BD9-81ED-4DB2-BD59-A6C34878D82A}">
                    <a16:rowId xmlns:a16="http://schemas.microsoft.com/office/drawing/2014/main" val="608541466"/>
                  </a:ext>
                </a:extLst>
              </a:tr>
              <a:tr h="370840">
                <a:tc>
                  <a:txBody>
                    <a:bodyPr/>
                    <a:lstStyle/>
                    <a:p>
                      <a:r>
                        <a:rPr lang="en-US" sz="2000"/>
                        <a:t>Efficiency</a:t>
                      </a:r>
                    </a:p>
                  </a:txBody>
                  <a:tcPr/>
                </a:tc>
                <a:tc>
                  <a:txBody>
                    <a:bodyPr/>
                    <a:lstStyle/>
                    <a:p>
                      <a:r>
                        <a:rPr lang="en-US" sz="2000" dirty="0"/>
                        <a:t>55%</a:t>
                      </a:r>
                    </a:p>
                  </a:txBody>
                  <a:tcPr/>
                </a:tc>
                <a:extLst>
                  <a:ext uri="{0D108BD9-81ED-4DB2-BD59-A6C34878D82A}">
                    <a16:rowId xmlns:a16="http://schemas.microsoft.com/office/drawing/2014/main" val="1688762928"/>
                  </a:ext>
                </a:extLst>
              </a:tr>
            </a:tbl>
          </a:graphicData>
        </a:graphic>
      </p:graphicFrame>
      <p:sp>
        <p:nvSpPr>
          <p:cNvPr id="4" name="Text Placeholder 1">
            <a:extLst>
              <a:ext uri="{FF2B5EF4-FFF2-40B4-BE49-F238E27FC236}">
                <a16:creationId xmlns:a16="http://schemas.microsoft.com/office/drawing/2014/main" id="{3FF92771-6FAF-79B2-4FF2-4A7B75D2E06C}"/>
              </a:ext>
            </a:extLst>
          </p:cNvPr>
          <p:cNvSpPr>
            <a:spLocks noGrp="1"/>
          </p:cNvSpPr>
          <p:nvPr>
            <p:ph type="body" sz="quarter" idx="13"/>
          </p:nvPr>
        </p:nvSpPr>
        <p:spPr>
          <a:xfrm>
            <a:off x="800099" y="1110216"/>
            <a:ext cx="9737985" cy="1371720"/>
          </a:xfrm>
        </p:spPr>
        <p:txBody>
          <a:bodyPr/>
          <a:lstStyle/>
          <a:p>
            <a:r>
              <a:rPr lang="en-US" b="1" dirty="0"/>
              <a:t>The SLAC 75XP is a PPM-focused, X-band klystron designed for 75 MW peak power</a:t>
            </a:r>
          </a:p>
          <a:p>
            <a:r>
              <a:rPr lang="en-US" b="1" dirty="0"/>
              <a:t>Motivated/funded by the Next Linear Collider (NLC) program</a:t>
            </a:r>
          </a:p>
          <a:p>
            <a:r>
              <a:rPr lang="en-US" b="1" dirty="0"/>
              <a:t>Years of engineering effort </a:t>
            </a:r>
            <a:r>
              <a:rPr lang="en-US" b="1" dirty="0">
                <a:sym typeface="Wingdings" panose="05000000000000000000" pitchFamily="2" charset="2"/>
              </a:rPr>
              <a:t> </a:t>
            </a:r>
            <a:r>
              <a:rPr lang="en-US" b="1" dirty="0"/>
              <a:t>attractive candidate for a potential C</a:t>
            </a:r>
            <a:r>
              <a:rPr lang="en-US" b="1" baseline="30000" dirty="0"/>
              <a:t>3</a:t>
            </a:r>
            <a:r>
              <a:rPr lang="en-US" b="1" dirty="0"/>
              <a:t> demonstrator</a:t>
            </a:r>
          </a:p>
          <a:p>
            <a:endParaRPr lang="en-US" dirty="0"/>
          </a:p>
        </p:txBody>
      </p:sp>
      <p:sp>
        <p:nvSpPr>
          <p:cNvPr id="7" name="Text Placeholder 1">
            <a:extLst>
              <a:ext uri="{FF2B5EF4-FFF2-40B4-BE49-F238E27FC236}">
                <a16:creationId xmlns:a16="http://schemas.microsoft.com/office/drawing/2014/main" id="{D6B88BE8-83AB-D694-F259-0BD914035DE1}"/>
              </a:ext>
            </a:extLst>
          </p:cNvPr>
          <p:cNvSpPr txBox="1">
            <a:spLocks/>
          </p:cNvSpPr>
          <p:nvPr/>
        </p:nvSpPr>
        <p:spPr>
          <a:xfrm>
            <a:off x="7455480" y="2676586"/>
            <a:ext cx="2619699" cy="1371720"/>
          </a:xfrm>
          <a:prstGeom prst="rect">
            <a:avLst/>
          </a:prstGeom>
        </p:spPr>
        <p:txBody>
          <a:bodyPr vert="horz" lIns="0" tIns="45720" rIns="91440" bIns="45720" rtlCol="0">
            <a:noAutofit/>
          </a:bodyPr>
          <a:lstStyle>
            <a:lvl1pPr marL="0" indent="0" algn="l" defTabSz="914400" rtl="0" eaLnBrk="1" latinLnBrk="0" hangingPunct="1">
              <a:lnSpc>
                <a:spcPct val="120000"/>
              </a:lnSpc>
              <a:spcBef>
                <a:spcPts val="1000"/>
              </a:spcBef>
              <a:buClr>
                <a:srgbClr val="B83A4B"/>
              </a:buClr>
              <a:buFontTx/>
              <a:buNone/>
              <a:defRPr sz="2000" kern="1200">
                <a:solidFill>
                  <a:srgbClr val="B83A4B"/>
                </a:solidFill>
                <a:latin typeface="Lato" panose="020F0502020204030203" pitchFamily="34" charset="77"/>
                <a:ea typeface="+mn-ea"/>
                <a:cs typeface="+mn-cs"/>
              </a:defRPr>
            </a:lvl1pPr>
            <a:lvl2pPr marL="466725"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2000" kern="1200">
                <a:solidFill>
                  <a:schemeClr val="tx1"/>
                </a:solidFill>
                <a:latin typeface="Lato" panose="020F0502020204030203" pitchFamily="34" charset="77"/>
                <a:ea typeface="+mn-ea"/>
                <a:cs typeface="+mn-cs"/>
              </a:defRPr>
            </a:lvl2pPr>
            <a:lvl3pPr marL="863600" indent="-173038" algn="l" defTabSz="914400" rtl="0" eaLnBrk="1" latinLnBrk="0" hangingPunct="1">
              <a:lnSpc>
                <a:spcPct val="120000"/>
              </a:lnSpc>
              <a:spcBef>
                <a:spcPts val="500"/>
              </a:spcBef>
              <a:buClr>
                <a:srgbClr val="B83A4B"/>
              </a:buClr>
              <a:buSzPct val="110000"/>
              <a:buFont typeface="Arial" panose="020B0604020202020204" pitchFamily="34" charset="0"/>
              <a:buChar char="•"/>
              <a:tabLst/>
              <a:defRPr sz="1600" kern="1200">
                <a:solidFill>
                  <a:schemeClr val="tx1"/>
                </a:solidFill>
                <a:latin typeface="Lato" panose="020F0502020204030203" pitchFamily="34" charset="77"/>
                <a:ea typeface="+mn-ea"/>
                <a:cs typeface="+mn-cs"/>
              </a:defRPr>
            </a:lvl3pPr>
            <a:lvl4pPr marL="1320800"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400" kern="1200">
                <a:solidFill>
                  <a:schemeClr val="tx1"/>
                </a:solidFill>
                <a:latin typeface="Lato" panose="020F0502020204030203" pitchFamily="34" charset="77"/>
                <a:ea typeface="+mn-ea"/>
                <a:cs typeface="+mn-cs"/>
              </a:defRPr>
            </a:lvl4pPr>
            <a:lvl5pPr marL="1665288"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400" b="0" i="1"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u="sng" dirty="0">
                <a:solidFill>
                  <a:schemeClr val="tx1"/>
                </a:solidFill>
              </a:rPr>
              <a:t>Design Features:</a:t>
            </a:r>
          </a:p>
          <a:p>
            <a:r>
              <a:rPr lang="en-US" dirty="0">
                <a:solidFill>
                  <a:schemeClr val="tx1"/>
                </a:solidFill>
              </a:rPr>
              <a:t>Large “DESY” HV gun insulator</a:t>
            </a:r>
          </a:p>
          <a:p>
            <a:r>
              <a:rPr lang="en-US" dirty="0">
                <a:solidFill>
                  <a:schemeClr val="tx1"/>
                </a:solidFill>
              </a:rPr>
              <a:t>7-cavity gain circuit</a:t>
            </a:r>
          </a:p>
          <a:p>
            <a:r>
              <a:rPr lang="en-US" dirty="0">
                <a:solidFill>
                  <a:schemeClr val="tx1"/>
                </a:solidFill>
              </a:rPr>
              <a:t>5-cell extended-interaction output</a:t>
            </a:r>
          </a:p>
          <a:p>
            <a:r>
              <a:rPr lang="en-US" dirty="0">
                <a:solidFill>
                  <a:schemeClr val="tx1"/>
                </a:solidFill>
              </a:rPr>
              <a:t>Isolated collector</a:t>
            </a:r>
          </a:p>
        </p:txBody>
      </p:sp>
    </p:spTree>
    <p:extLst>
      <p:ext uri="{BB962C8B-B14F-4D97-AF65-F5344CB8AC3E}">
        <p14:creationId xmlns:p14="http://schemas.microsoft.com/office/powerpoint/2010/main" val="1463471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515029-8E45-F44D-8DC3-9196E1975856}"/>
              </a:ext>
            </a:extLst>
          </p:cNvPr>
          <p:cNvSpPr>
            <a:spLocks noGrp="1"/>
          </p:cNvSpPr>
          <p:nvPr>
            <p:ph type="body" sz="quarter" idx="13"/>
          </p:nvPr>
        </p:nvSpPr>
        <p:spPr>
          <a:xfrm>
            <a:off x="800100" y="1110216"/>
            <a:ext cx="11128664" cy="398482"/>
          </a:xfrm>
        </p:spPr>
        <p:txBody>
          <a:bodyPr/>
          <a:lstStyle/>
          <a:p>
            <a:pPr marL="342900" indent="-342900">
              <a:buFont typeface="Arial" panose="020B0604020202020204" pitchFamily="34" charset="0"/>
              <a:buChar char="•"/>
            </a:pPr>
            <a:r>
              <a:rPr lang="en-US" b="1" dirty="0"/>
              <a:t>The original 75XP-1 was built, and eventually reached 79 MW at </a:t>
            </a:r>
            <a:r>
              <a:rPr lang="en-US" sz="2000" b="1" i="0" u="none" strike="noStrike" baseline="0" dirty="0">
                <a:latin typeface="Arial" panose="020B0604020202020204" pitchFamily="34" charset="0"/>
              </a:rPr>
              <a:t>2.8 </a:t>
            </a:r>
            <a:r>
              <a:rPr lang="el-GR" sz="2000" b="1" i="0" u="none" strike="noStrike" baseline="0" dirty="0">
                <a:latin typeface="Arial" panose="020B0604020202020204" pitchFamily="34" charset="0"/>
              </a:rPr>
              <a:t>μ</a:t>
            </a:r>
            <a:r>
              <a:rPr lang="en-US" sz="2000" b="1" i="0" u="none" strike="noStrike" baseline="0" dirty="0">
                <a:latin typeface="Arial" panose="020B0604020202020204" pitchFamily="34" charset="0"/>
              </a:rPr>
              <a:t>s in test</a:t>
            </a:r>
          </a:p>
          <a:p>
            <a:pPr marL="342900" indent="-342900">
              <a:buFont typeface="Arial" panose="020B0604020202020204" pitchFamily="34" charset="0"/>
              <a:buChar char="•"/>
            </a:pPr>
            <a:r>
              <a:rPr lang="en-US" dirty="0">
                <a:solidFill>
                  <a:schemeClr val="tx1"/>
                </a:solidFill>
                <a:latin typeface="Arial" panose="020B0604020202020204" pitchFamily="34" charset="0"/>
              </a:rPr>
              <a:t>Power levels exceeding 100 MW were measured at shorter pulse widths</a:t>
            </a:r>
            <a:endParaRPr lang="en-US" dirty="0">
              <a:solidFill>
                <a:schemeClr val="tx1"/>
              </a:solidFill>
            </a:endParaRPr>
          </a:p>
        </p:txBody>
      </p:sp>
      <p:sp>
        <p:nvSpPr>
          <p:cNvPr id="3" name="Title 2">
            <a:extLst>
              <a:ext uri="{FF2B5EF4-FFF2-40B4-BE49-F238E27FC236}">
                <a16:creationId xmlns:a16="http://schemas.microsoft.com/office/drawing/2014/main" id="{4C790EEA-8689-3B46-AA04-8DE592B69F69}"/>
              </a:ext>
            </a:extLst>
          </p:cNvPr>
          <p:cNvSpPr>
            <a:spLocks noGrp="1"/>
          </p:cNvSpPr>
          <p:nvPr>
            <p:ph type="title"/>
          </p:nvPr>
        </p:nvSpPr>
        <p:spPr/>
        <p:txBody>
          <a:bodyPr>
            <a:normAutofit/>
          </a:bodyPr>
          <a:lstStyle/>
          <a:p>
            <a:r>
              <a:rPr lang="en-US"/>
              <a:t>75XP1 Test Results</a:t>
            </a:r>
          </a:p>
        </p:txBody>
      </p:sp>
      <p:sp>
        <p:nvSpPr>
          <p:cNvPr id="5" name="Footer Placeholder 4">
            <a:extLst>
              <a:ext uri="{FF2B5EF4-FFF2-40B4-BE49-F238E27FC236}">
                <a16:creationId xmlns:a16="http://schemas.microsoft.com/office/drawing/2014/main" id="{45E78ED3-7240-2A49-82A8-20E9CD36F5C7}"/>
              </a:ext>
            </a:extLst>
          </p:cNvPr>
          <p:cNvSpPr>
            <a:spLocks noGrp="1"/>
          </p:cNvSpPr>
          <p:nvPr>
            <p:ph type="ftr" sz="quarter" idx="3"/>
          </p:nvPr>
        </p:nvSpPr>
        <p:spPr>
          <a:xfrm>
            <a:off x="1634490" y="6282824"/>
            <a:ext cx="5852160" cy="365125"/>
          </a:xfrm>
        </p:spPr>
        <p:txBody>
          <a:bodyPr/>
          <a:lstStyle/>
          <a:p>
            <a:r>
              <a:rPr lang="en-US" dirty="0"/>
              <a:t>C3 @ NIKHEF</a:t>
            </a:r>
          </a:p>
        </p:txBody>
      </p:sp>
      <p:sp>
        <p:nvSpPr>
          <p:cNvPr id="6" name="Slide Number Placeholder 5">
            <a:extLst>
              <a:ext uri="{FF2B5EF4-FFF2-40B4-BE49-F238E27FC236}">
                <a16:creationId xmlns:a16="http://schemas.microsoft.com/office/drawing/2014/main" id="{1F442FA9-5E89-7D41-A21C-2B75E7B339F4}"/>
              </a:ext>
            </a:extLst>
          </p:cNvPr>
          <p:cNvSpPr>
            <a:spLocks noGrp="1"/>
          </p:cNvSpPr>
          <p:nvPr>
            <p:ph type="sldNum" sz="quarter" idx="4"/>
          </p:nvPr>
        </p:nvSpPr>
        <p:spPr/>
        <p:txBody>
          <a:bodyPr/>
          <a:lstStyle/>
          <a:p>
            <a:fld id="{52B60363-7E9F-BF4A-894A-A30319D3939A}" type="slidenum">
              <a:rPr lang="en-US" smtClean="0"/>
              <a:pPr/>
              <a:t>8</a:t>
            </a:fld>
            <a:endParaRPr lang="en-US"/>
          </a:p>
        </p:txBody>
      </p:sp>
      <p:pic>
        <p:nvPicPr>
          <p:cNvPr id="11" name="Picture 10">
            <a:extLst>
              <a:ext uri="{FF2B5EF4-FFF2-40B4-BE49-F238E27FC236}">
                <a16:creationId xmlns:a16="http://schemas.microsoft.com/office/drawing/2014/main" id="{30641DB4-5E83-9769-6FEF-D5B1F2FF8E5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19150" y="2232903"/>
            <a:ext cx="10102042" cy="2990839"/>
          </a:xfrm>
          <a:prstGeom prst="rect">
            <a:avLst/>
          </a:prstGeom>
        </p:spPr>
      </p:pic>
      <p:sp>
        <p:nvSpPr>
          <p:cNvPr id="4" name="TextBox 3">
            <a:extLst>
              <a:ext uri="{FF2B5EF4-FFF2-40B4-BE49-F238E27FC236}">
                <a16:creationId xmlns:a16="http://schemas.microsoft.com/office/drawing/2014/main" id="{4B0A843E-C406-18AC-7866-E6AE031D6197}"/>
              </a:ext>
            </a:extLst>
          </p:cNvPr>
          <p:cNvSpPr txBox="1"/>
          <p:nvPr/>
        </p:nvSpPr>
        <p:spPr>
          <a:xfrm>
            <a:off x="2024232" y="2033952"/>
            <a:ext cx="3647697" cy="400110"/>
          </a:xfrm>
          <a:prstGeom prst="rect">
            <a:avLst/>
          </a:prstGeom>
          <a:noFill/>
        </p:spPr>
        <p:txBody>
          <a:bodyPr wrap="square" rtlCol="0">
            <a:spAutoFit/>
          </a:bodyPr>
          <a:lstStyle/>
          <a:p>
            <a:r>
              <a:rPr lang="en-US" sz="2000" b="1" dirty="0"/>
              <a:t>RF Pulse Envelope at 75 MW</a:t>
            </a:r>
          </a:p>
        </p:txBody>
      </p:sp>
      <p:sp>
        <p:nvSpPr>
          <p:cNvPr id="7" name="TextBox 6">
            <a:extLst>
              <a:ext uri="{FF2B5EF4-FFF2-40B4-BE49-F238E27FC236}">
                <a16:creationId xmlns:a16="http://schemas.microsoft.com/office/drawing/2014/main" id="{E919A914-A2C7-825E-050F-F43C0EF5F121}"/>
              </a:ext>
            </a:extLst>
          </p:cNvPr>
          <p:cNvSpPr txBox="1"/>
          <p:nvPr/>
        </p:nvSpPr>
        <p:spPr>
          <a:xfrm>
            <a:off x="7246807" y="2032847"/>
            <a:ext cx="4106993" cy="400110"/>
          </a:xfrm>
          <a:prstGeom prst="rect">
            <a:avLst/>
          </a:prstGeom>
          <a:noFill/>
        </p:spPr>
        <p:txBody>
          <a:bodyPr wrap="square" rtlCol="0">
            <a:spAutoFit/>
          </a:bodyPr>
          <a:lstStyle/>
          <a:p>
            <a:r>
              <a:rPr lang="en-US" sz="2000" b="1" dirty="0"/>
              <a:t>Peak RF Power vs Pulse Width</a:t>
            </a:r>
          </a:p>
        </p:txBody>
      </p:sp>
      <p:sp>
        <p:nvSpPr>
          <p:cNvPr id="8" name="Text Placeholder 1">
            <a:extLst>
              <a:ext uri="{FF2B5EF4-FFF2-40B4-BE49-F238E27FC236}">
                <a16:creationId xmlns:a16="http://schemas.microsoft.com/office/drawing/2014/main" id="{134463D7-EB4A-C677-4381-914BB18C30C0}"/>
              </a:ext>
            </a:extLst>
          </p:cNvPr>
          <p:cNvSpPr txBox="1">
            <a:spLocks/>
          </p:cNvSpPr>
          <p:nvPr/>
        </p:nvSpPr>
        <p:spPr>
          <a:xfrm>
            <a:off x="645968" y="5276090"/>
            <a:ext cx="5545282" cy="398482"/>
          </a:xfrm>
          <a:prstGeom prst="rect">
            <a:avLst/>
          </a:prstGeom>
        </p:spPr>
        <p:txBody>
          <a:bodyPr vert="horz" lIns="0" tIns="45720" rIns="91440" bIns="45720" rtlCol="0">
            <a:noAutofit/>
          </a:bodyPr>
          <a:lstStyle>
            <a:lvl1pPr marL="0" indent="0" algn="l" defTabSz="914400" rtl="0" eaLnBrk="1" latinLnBrk="0" hangingPunct="1">
              <a:lnSpc>
                <a:spcPct val="120000"/>
              </a:lnSpc>
              <a:spcBef>
                <a:spcPts val="1000"/>
              </a:spcBef>
              <a:buClr>
                <a:srgbClr val="B83A4B"/>
              </a:buClr>
              <a:buFontTx/>
              <a:buNone/>
              <a:defRPr sz="2000" kern="1200">
                <a:solidFill>
                  <a:srgbClr val="B83A4B"/>
                </a:solidFill>
                <a:latin typeface="Lato" panose="020F0502020204030203" pitchFamily="34" charset="77"/>
                <a:ea typeface="+mn-ea"/>
                <a:cs typeface="+mn-cs"/>
              </a:defRPr>
            </a:lvl1pPr>
            <a:lvl2pPr marL="466725"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2000" kern="1200">
                <a:solidFill>
                  <a:schemeClr val="tx1"/>
                </a:solidFill>
                <a:latin typeface="Lato" panose="020F0502020204030203" pitchFamily="34" charset="77"/>
                <a:ea typeface="+mn-ea"/>
                <a:cs typeface="+mn-cs"/>
              </a:defRPr>
            </a:lvl2pPr>
            <a:lvl3pPr marL="863600" indent="-173038" algn="l" defTabSz="914400" rtl="0" eaLnBrk="1" latinLnBrk="0" hangingPunct="1">
              <a:lnSpc>
                <a:spcPct val="120000"/>
              </a:lnSpc>
              <a:spcBef>
                <a:spcPts val="500"/>
              </a:spcBef>
              <a:buClr>
                <a:srgbClr val="B83A4B"/>
              </a:buClr>
              <a:buSzPct val="110000"/>
              <a:buFont typeface="Arial" panose="020B0604020202020204" pitchFamily="34" charset="0"/>
              <a:buChar char="•"/>
              <a:tabLst/>
              <a:defRPr sz="1600" kern="1200">
                <a:solidFill>
                  <a:schemeClr val="tx1"/>
                </a:solidFill>
                <a:latin typeface="Lato" panose="020F0502020204030203" pitchFamily="34" charset="77"/>
                <a:ea typeface="+mn-ea"/>
                <a:cs typeface="+mn-cs"/>
              </a:defRPr>
            </a:lvl3pPr>
            <a:lvl4pPr marL="1320800"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400" kern="1200">
                <a:solidFill>
                  <a:schemeClr val="tx1"/>
                </a:solidFill>
                <a:latin typeface="Lato" panose="020F0502020204030203" pitchFamily="34" charset="77"/>
                <a:ea typeface="+mn-ea"/>
                <a:cs typeface="+mn-cs"/>
              </a:defRPr>
            </a:lvl4pPr>
            <a:lvl5pPr marL="1665288"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400" b="0" i="1"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Arial" panose="020B0604020202020204" pitchFamily="34" charset="0"/>
              </a:rPr>
              <a:t>Gun and output oscillations were observed, but corrected after rework</a:t>
            </a:r>
          </a:p>
        </p:txBody>
      </p:sp>
      <p:pic>
        <p:nvPicPr>
          <p:cNvPr id="10" name="Picture 9">
            <a:extLst>
              <a:ext uri="{FF2B5EF4-FFF2-40B4-BE49-F238E27FC236}">
                <a16:creationId xmlns:a16="http://schemas.microsoft.com/office/drawing/2014/main" id="{C8FE820F-0E08-79DB-D129-52710D9E8D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47164" y="5155047"/>
            <a:ext cx="5181600" cy="1702953"/>
          </a:xfrm>
          <a:prstGeom prst="rect">
            <a:avLst/>
          </a:prstGeom>
        </p:spPr>
      </p:pic>
    </p:spTree>
    <p:extLst>
      <p:ext uri="{BB962C8B-B14F-4D97-AF65-F5344CB8AC3E}">
        <p14:creationId xmlns:p14="http://schemas.microsoft.com/office/powerpoint/2010/main" val="2018679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515029-8E45-F44D-8DC3-9196E1975856}"/>
              </a:ext>
            </a:extLst>
          </p:cNvPr>
          <p:cNvSpPr>
            <a:spLocks noGrp="1"/>
          </p:cNvSpPr>
          <p:nvPr>
            <p:ph type="body" sz="quarter" idx="13"/>
          </p:nvPr>
        </p:nvSpPr>
        <p:spPr>
          <a:xfrm>
            <a:off x="635210" y="1110216"/>
            <a:ext cx="7408860" cy="398482"/>
          </a:xfrm>
        </p:spPr>
        <p:txBody>
          <a:bodyPr/>
          <a:lstStyle/>
          <a:p>
            <a:pPr>
              <a:lnSpc>
                <a:spcPct val="100000"/>
              </a:lnSpc>
              <a:spcBef>
                <a:spcPts val="600"/>
              </a:spcBef>
            </a:pPr>
            <a:r>
              <a:rPr lang="en-US" sz="2400" b="1" dirty="0"/>
              <a:t>75XP series met specifications, and in some cases exceeded them (over 100 MW at &lt; 500 ns)</a:t>
            </a:r>
          </a:p>
          <a:p>
            <a:pPr>
              <a:lnSpc>
                <a:spcPct val="100000"/>
              </a:lnSpc>
              <a:spcBef>
                <a:spcPts val="600"/>
              </a:spcBef>
            </a:pPr>
            <a:r>
              <a:rPr lang="en-US" sz="2400" b="1" dirty="0"/>
              <a:t>Gun &amp; output oscillations were a recurring but solvable challenge.</a:t>
            </a:r>
          </a:p>
        </p:txBody>
      </p:sp>
      <p:sp>
        <p:nvSpPr>
          <p:cNvPr id="3" name="Title 2">
            <a:extLst>
              <a:ext uri="{FF2B5EF4-FFF2-40B4-BE49-F238E27FC236}">
                <a16:creationId xmlns:a16="http://schemas.microsoft.com/office/drawing/2014/main" id="{4C790EEA-8689-3B46-AA04-8DE592B69F69}"/>
              </a:ext>
            </a:extLst>
          </p:cNvPr>
          <p:cNvSpPr>
            <a:spLocks noGrp="1"/>
          </p:cNvSpPr>
          <p:nvPr>
            <p:ph type="title"/>
          </p:nvPr>
        </p:nvSpPr>
        <p:spPr/>
        <p:txBody>
          <a:bodyPr>
            <a:normAutofit/>
          </a:bodyPr>
          <a:lstStyle/>
          <a:p>
            <a:r>
              <a:rPr lang="en-US" dirty="0"/>
              <a:t>Lessons learned from the 75XP Series</a:t>
            </a:r>
          </a:p>
        </p:txBody>
      </p:sp>
      <p:sp>
        <p:nvSpPr>
          <p:cNvPr id="5" name="Footer Placeholder 4">
            <a:extLst>
              <a:ext uri="{FF2B5EF4-FFF2-40B4-BE49-F238E27FC236}">
                <a16:creationId xmlns:a16="http://schemas.microsoft.com/office/drawing/2014/main" id="{45E78ED3-7240-2A49-82A8-20E9CD36F5C7}"/>
              </a:ext>
            </a:extLst>
          </p:cNvPr>
          <p:cNvSpPr>
            <a:spLocks noGrp="1"/>
          </p:cNvSpPr>
          <p:nvPr>
            <p:ph type="ftr" sz="quarter" idx="3"/>
          </p:nvPr>
        </p:nvSpPr>
        <p:spPr>
          <a:xfrm>
            <a:off x="1634490" y="6282824"/>
            <a:ext cx="5852160" cy="365125"/>
          </a:xfrm>
        </p:spPr>
        <p:txBody>
          <a:bodyPr/>
          <a:lstStyle/>
          <a:p>
            <a:r>
              <a:rPr lang="en-US" dirty="0"/>
              <a:t>C3 @ NIKHEF</a:t>
            </a:r>
          </a:p>
        </p:txBody>
      </p:sp>
      <p:sp>
        <p:nvSpPr>
          <p:cNvPr id="6" name="Slide Number Placeholder 5">
            <a:extLst>
              <a:ext uri="{FF2B5EF4-FFF2-40B4-BE49-F238E27FC236}">
                <a16:creationId xmlns:a16="http://schemas.microsoft.com/office/drawing/2014/main" id="{1F442FA9-5E89-7D41-A21C-2B75E7B339F4}"/>
              </a:ext>
            </a:extLst>
          </p:cNvPr>
          <p:cNvSpPr>
            <a:spLocks noGrp="1"/>
          </p:cNvSpPr>
          <p:nvPr>
            <p:ph type="sldNum" sz="quarter" idx="4"/>
          </p:nvPr>
        </p:nvSpPr>
        <p:spPr/>
        <p:txBody>
          <a:bodyPr/>
          <a:lstStyle/>
          <a:p>
            <a:fld id="{52B60363-7E9F-BF4A-894A-A30319D3939A}" type="slidenum">
              <a:rPr lang="en-US" smtClean="0"/>
              <a:pPr/>
              <a:t>9</a:t>
            </a:fld>
            <a:endParaRPr lang="en-US"/>
          </a:p>
        </p:txBody>
      </p:sp>
      <p:pic>
        <p:nvPicPr>
          <p:cNvPr id="7" name="Picture 6">
            <a:extLst>
              <a:ext uri="{FF2B5EF4-FFF2-40B4-BE49-F238E27FC236}">
                <a16:creationId xmlns:a16="http://schemas.microsoft.com/office/drawing/2014/main" id="{46774635-A6D6-2F40-EF97-5056F57D8B5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811491" y="1068375"/>
            <a:ext cx="3231117" cy="2257465"/>
          </a:xfrm>
          <a:prstGeom prst="rect">
            <a:avLst/>
          </a:prstGeom>
        </p:spPr>
      </p:pic>
      <p:pic>
        <p:nvPicPr>
          <p:cNvPr id="8" name="Picture 7" descr="A picture containing sketch, drawing, diagram, technical drawing">
            <a:extLst>
              <a:ext uri="{FF2B5EF4-FFF2-40B4-BE49-F238E27FC236}">
                <a16:creationId xmlns:a16="http://schemas.microsoft.com/office/drawing/2014/main" id="{7B858924-E945-3372-A84F-70ED06C2388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32729" y="4946380"/>
            <a:ext cx="10326541" cy="1336444"/>
          </a:xfrm>
          <a:prstGeom prst="rect">
            <a:avLst/>
          </a:prstGeom>
        </p:spPr>
      </p:pic>
      <p:sp>
        <p:nvSpPr>
          <p:cNvPr id="4" name="Text Placeholder 3">
            <a:extLst>
              <a:ext uri="{FF2B5EF4-FFF2-40B4-BE49-F238E27FC236}">
                <a16:creationId xmlns:a16="http://schemas.microsoft.com/office/drawing/2014/main" id="{519F9875-E972-1A4E-8A35-59CD747A57B4}"/>
              </a:ext>
            </a:extLst>
          </p:cNvPr>
          <p:cNvSpPr>
            <a:spLocks noGrp="1"/>
          </p:cNvSpPr>
          <p:nvPr>
            <p:ph type="body" sz="quarter" idx="16"/>
          </p:nvPr>
        </p:nvSpPr>
        <p:spPr>
          <a:xfrm>
            <a:off x="318867" y="2769942"/>
            <a:ext cx="8825133" cy="1695740"/>
          </a:xfrm>
        </p:spPr>
        <p:txBody>
          <a:bodyPr/>
          <a:lstStyle/>
          <a:p>
            <a:pPr lvl="0"/>
            <a:r>
              <a:rPr lang="en-US" sz="2400" b="1" dirty="0"/>
              <a:t>Key issues identified:</a:t>
            </a:r>
          </a:p>
          <a:p>
            <a:pPr marL="752475" lvl="1" indent="-285750"/>
            <a:r>
              <a:rPr lang="en-US" sz="2000" dirty="0"/>
              <a:t>75XP1, XP Diode, and 75XP3-2 were susceptible to gun oscillations</a:t>
            </a:r>
          </a:p>
          <a:p>
            <a:pPr marL="752475" lvl="1" indent="-285750"/>
            <a:r>
              <a:rPr lang="en-US" sz="2000" dirty="0"/>
              <a:t>Magnetic circuit is quite complicated (i.e., expensive &amp; hard to build)</a:t>
            </a:r>
          </a:p>
          <a:p>
            <a:pPr marL="752475" lvl="1" indent="-285750"/>
            <a:r>
              <a:rPr lang="en-US" sz="2000" dirty="0"/>
              <a:t>At high duty, runaway condition with NdFeB magnets overheating</a:t>
            </a:r>
          </a:p>
          <a:p>
            <a:pPr marL="752475" lvl="1" indent="-285750"/>
            <a:r>
              <a:rPr lang="en-US" sz="2000" dirty="0"/>
              <a:t>Body current vs. gun coil current settings were a “bit touchy”</a:t>
            </a:r>
          </a:p>
        </p:txBody>
      </p:sp>
    </p:spTree>
    <p:extLst>
      <p:ext uri="{BB962C8B-B14F-4D97-AF65-F5344CB8AC3E}">
        <p14:creationId xmlns:p14="http://schemas.microsoft.com/office/powerpoint/2010/main" val="3741719913"/>
      </p:ext>
    </p:extLst>
  </p:cSld>
  <p:clrMapOvr>
    <a:masterClrMapping/>
  </p:clrMapOvr>
</p:sld>
</file>

<file path=ppt/theme/theme1.xml><?xml version="1.0" encoding="utf-8"?>
<a:theme xmlns:a="http://schemas.openxmlformats.org/drawingml/2006/main" name="SLAC Covers/Title Slides">
  <a:themeElements>
    <a:clrScheme name="Custom 3">
      <a:dk1>
        <a:srgbClr val="000000"/>
      </a:dk1>
      <a:lt1>
        <a:srgbClr val="FFFFFF"/>
      </a:lt1>
      <a:dk2>
        <a:srgbClr val="44546A"/>
      </a:dk2>
      <a:lt2>
        <a:srgbClr val="E7E6E6"/>
      </a:lt2>
      <a:accent1>
        <a:srgbClr val="8C1515"/>
      </a:accent1>
      <a:accent2>
        <a:srgbClr val="4198B5"/>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AC Interio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AC Interio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1851</TotalTime>
  <Words>1701</Words>
  <Application>Microsoft Macintosh PowerPoint</Application>
  <PresentationFormat>Widescreen</PresentationFormat>
  <Paragraphs>229</Paragraphs>
  <Slides>23</Slides>
  <Notes>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23</vt:i4>
      </vt:variant>
    </vt:vector>
  </HeadingPairs>
  <TitlesOfParts>
    <vt:vector size="31" baseType="lpstr">
      <vt:lpstr>Lato</vt:lpstr>
      <vt:lpstr>Cambria Math</vt:lpstr>
      <vt:lpstr>Calibri</vt:lpstr>
      <vt:lpstr>Wingdings</vt:lpstr>
      <vt:lpstr>arial</vt:lpstr>
      <vt:lpstr>SLAC Covers/Title Slides</vt:lpstr>
      <vt:lpstr>SLAC Interior Slides</vt:lpstr>
      <vt:lpstr>SLAC Interior Slides</vt:lpstr>
      <vt:lpstr>Efficient RF Sources</vt:lpstr>
      <vt:lpstr>           Table of Parameters</vt:lpstr>
      <vt:lpstr>RF Power Requirements</vt:lpstr>
      <vt:lpstr>RF Sources Requirements for C3</vt:lpstr>
      <vt:lpstr>RF Sources Available vs. Near Term Industrial Efforts</vt:lpstr>
      <vt:lpstr>High Efficiency Klystrons </vt:lpstr>
      <vt:lpstr>75XP Series Klystrons as RF sources for C3</vt:lpstr>
      <vt:lpstr>75XP1 Test Results</vt:lpstr>
      <vt:lpstr>Lessons learned from the 75XP Series</vt:lpstr>
      <vt:lpstr>The 75XP4 Redesign</vt:lpstr>
      <vt:lpstr>75XP4 Electron Gun</vt:lpstr>
      <vt:lpstr>75XP4 Magnet Modifications</vt:lpstr>
      <vt:lpstr>75XP4 Cavities &amp; OP redesign</vt:lpstr>
      <vt:lpstr>75XP4 DC Beam Transmission</vt:lpstr>
      <vt:lpstr>MAGIC2D PIC Simulations</vt:lpstr>
      <vt:lpstr>First prototype 75XP4 is under construction now</vt:lpstr>
      <vt:lpstr>Thank you!  This work would not be possible without building on decades of past efforts from the former SLAC Klystron Department.  RF Source slide material from B. Weatherford talks at IVEC 2024 and LCWS 2024. Some material in this presentation was borrowed heavily from published SLAC-PUB articles and presentations by Daryl Sprehn, Arnie Vlieks, and Erik Jongewaard. Erik continues to be a fountain of knowledge for our department today.</vt:lpstr>
      <vt:lpstr>Questions?</vt:lpstr>
      <vt:lpstr>Backup</vt:lpstr>
      <vt:lpstr>75XP3 Specifications</vt:lpstr>
      <vt:lpstr>75XP3 Diode</vt:lpstr>
      <vt:lpstr>Summary of 75XP3 Serial Numbers</vt:lpstr>
      <vt:lpstr>Design Modifications for the 75XP3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Nanni, Emilio Alessandro</dc:creator>
  <cp:lastModifiedBy>Nanni, Emilio Alessandro</cp:lastModifiedBy>
  <cp:revision>13</cp:revision>
  <dcterms:modified xsi:type="dcterms:W3CDTF">2024-10-06T16:47:54Z</dcterms:modified>
</cp:coreProperties>
</file>