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9" r:id="rId3"/>
    <p:sldId id="257" r:id="rId4"/>
    <p:sldId id="258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32"/>
    <p:restoredTop sz="93878"/>
  </p:normalViewPr>
  <p:slideViewPr>
    <p:cSldViewPr snapToGrid="0">
      <p:cViewPr>
        <p:scale>
          <a:sx n="81" d="100"/>
          <a:sy n="81" d="100"/>
        </p:scale>
        <p:origin x="1496" y="8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95D6D6-86F1-4D6B-B631-5D2C3D97592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9CC636B-9F36-6481-E0F6-5E2363F7457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50BD6B-DAA5-8B15-09BA-E6D67C06FE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9E01F-07AC-2142-859D-40BC7126161C}" type="datetimeFigureOut">
              <a:rPr lang="en-US" smtClean="0"/>
              <a:t>7/12/24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AA25DF-1DB8-C802-6192-DD6978B8C0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7944EE-4774-329C-E31D-7577AEDB9B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152B2-3EAE-5F46-A71E-9FA1173F93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91884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ECBA9B-FF2D-CF67-3522-6E91DD90E1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A217C94-83F5-EDDC-0914-772D40D4142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ECE503-7EEC-BB51-BB36-0109B7B09D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9E01F-07AC-2142-859D-40BC7126161C}" type="datetimeFigureOut">
              <a:rPr lang="en-US" smtClean="0"/>
              <a:t>7/12/24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08A9EB-F72C-AE49-3F06-3C0474BBDC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875D46-4E03-0F36-4DC3-67FB00D837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152B2-3EAE-5F46-A71E-9FA1173F93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9794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64BE99E-0595-70BF-6985-75EAE30A1FD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AB06036-F6FC-80E4-DC94-FD19AAD6BB9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AB6A40-30BB-C607-4BB6-F3AF9FAB07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9E01F-07AC-2142-859D-40BC7126161C}" type="datetimeFigureOut">
              <a:rPr lang="en-US" smtClean="0"/>
              <a:t>7/12/24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1A543C-F806-92D7-A8E5-698DF85CB5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00C028-AAF7-3267-5432-1BD9E6BBA7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152B2-3EAE-5F46-A71E-9FA1173F93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40840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E57B7D-592A-8CBE-716E-7F7B24D03D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C19832-29F0-8DF4-F1D9-7CE09BA9EF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F8101B-446D-A6AA-4FE6-F5212A5AA8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9E01F-07AC-2142-859D-40BC7126161C}" type="datetimeFigureOut">
              <a:rPr lang="en-US" smtClean="0"/>
              <a:t>7/12/24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44229F-03C8-D935-6719-E1E280CBBB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95284D-CCA8-984D-B6DA-B577F694E0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152B2-3EAE-5F46-A71E-9FA1173F93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1049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950E45-B059-6C03-671F-63B43802AC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60635A-3344-92E8-C328-7AE59BA500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1145A5-30E6-3DB1-0CCF-BBD781E0E0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9E01F-07AC-2142-859D-40BC7126161C}" type="datetimeFigureOut">
              <a:rPr lang="en-US" smtClean="0"/>
              <a:t>7/12/24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033435-B660-5714-4DEC-CA2C78722F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F302AA-4C2A-941F-DB2A-7445D8AB9B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152B2-3EAE-5F46-A71E-9FA1173F93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33767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A683CC-0308-8F62-8EDE-A6482CD24D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A9B1F2-2662-B7CE-75B8-2AD623F4091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00FD358-C12F-4D93-E298-D38D39AD7F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292D74B-0F90-976B-E9A7-FFB2E2E9FA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9E01F-07AC-2142-859D-40BC7126161C}" type="datetimeFigureOut">
              <a:rPr lang="en-US" smtClean="0"/>
              <a:t>7/12/24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3176A45-6A90-7903-8AD4-CE283642AB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2A382BF-6B6E-B819-E453-95C8D8301F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152B2-3EAE-5F46-A71E-9FA1173F93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45400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E0DAAE-9061-8FD5-340E-00350B8295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50BAF5C-3239-521D-FD04-B66E4E4D9B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F4463F9-CF8C-A8F6-4C11-6B6E286B7D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FEEC5C3-0E5E-75EA-8870-9FDE6EE6170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A4A7612-CD4F-8D34-9A0D-6094189D6EE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C03EF56-1A29-296E-B0D5-7F81FBF230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9E01F-07AC-2142-859D-40BC7126161C}" type="datetimeFigureOut">
              <a:rPr lang="en-US" smtClean="0"/>
              <a:t>7/12/24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9F8F5E1-5D1E-466A-AEEC-FE0658B926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DA30EEB-ABB4-51D5-5DB3-16A8D54AE8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152B2-3EAE-5F46-A71E-9FA1173F93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47670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59523E-CE37-5E9C-3EBA-1EB2B270F7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7EA66FA-426A-208D-AA92-3631E65599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9E01F-07AC-2142-859D-40BC7126161C}" type="datetimeFigureOut">
              <a:rPr lang="en-US" smtClean="0"/>
              <a:t>7/12/24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A5ECFAA-3B43-9EFF-FD08-96C50BF7E1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674A475-5FFD-8D80-F30C-8585500452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152B2-3EAE-5F46-A71E-9FA1173F93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33492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98B1DF9-BF4D-78F8-425A-B7E99E44FD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9E01F-07AC-2142-859D-40BC7126161C}" type="datetimeFigureOut">
              <a:rPr lang="en-US" smtClean="0"/>
              <a:t>7/12/24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4B2B5F7-A5AF-E52F-519D-8952AD5E13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2EFEA43-BB74-5060-E88B-D345CAEF97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152B2-3EAE-5F46-A71E-9FA1173F93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07701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6388F6-D94F-E030-D67C-E4B926DB8A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5D2AE1-4442-3929-88FD-5CE288CC62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DA38133-BA2B-F8B2-802F-29ADB70C3E3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2DC972-7CFE-3DD8-14F0-F7D56DA48F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9E01F-07AC-2142-859D-40BC7126161C}" type="datetimeFigureOut">
              <a:rPr lang="en-US" smtClean="0"/>
              <a:t>7/12/24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6C5F96B-F175-5ECB-3071-13D396693E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DD20502-0B9A-30BD-8A9A-9321A02AAE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152B2-3EAE-5F46-A71E-9FA1173F93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09949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D2FE04-9F12-3F94-B1BF-AA54646DFD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8A329C9-454A-2C19-A74E-09EE0747178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E9F6C89-8D46-EA41-6063-8D1D0737CD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EEBA8BD-BCB7-C2C8-A17F-98FC71B619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9E01F-07AC-2142-859D-40BC7126161C}" type="datetimeFigureOut">
              <a:rPr lang="en-US" smtClean="0"/>
              <a:t>7/12/24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6B47CA7-6936-4BB9-C313-3AEA752F0D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FA21FDD-9CFA-C0F7-7A3E-9C4D4337BD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152B2-3EAE-5F46-A71E-9FA1173F93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01014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52A8A72-3CE1-3DD7-A31A-C8C8DB2D6E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85439EF-3007-1693-BE14-8FC5B792DE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2A948E-31F2-8D04-9328-47CB5B4D8D6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159E01F-07AC-2142-859D-40BC7126161C}" type="datetimeFigureOut">
              <a:rPr lang="en-US" smtClean="0"/>
              <a:t>7/12/24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5E3193-1D29-59A6-D4D8-487BA423D5A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BABEEA-3113-39EC-0DE4-986D76CA98C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83152B2-3EAE-5F46-A71E-9FA1173F93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99378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410575-5088-E8C6-908C-45C12EC1988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Near-term Physics Analysis Opportunities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2AC448B-BAC2-1D69-98BE-88C991B1325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Mark Convery, 15 July 24</a:t>
            </a:r>
          </a:p>
        </p:txBody>
      </p:sp>
    </p:spTree>
    <p:extLst>
      <p:ext uri="{BB962C8B-B14F-4D97-AF65-F5344CB8AC3E}">
        <p14:creationId xmlns:p14="http://schemas.microsoft.com/office/powerpoint/2010/main" val="41097640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1FBAB-D236-1D4A-45F2-9974B6B4B7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Survey Responses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425425-D492-B510-5719-E4EFAD1ECC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/>
              <a:t>Yeon-jae</a:t>
            </a:r>
          </a:p>
          <a:p>
            <a:pPr lvl="1"/>
            <a:r>
              <a:rPr lang="en-US" dirty="0"/>
              <a:t>Continue Dae </a:t>
            </a:r>
            <a:r>
              <a:rPr lang="en-US" dirty="0" err="1"/>
              <a:t>Huen’s</a:t>
            </a:r>
            <a:r>
              <a:rPr lang="en-US" dirty="0"/>
              <a:t> work on ICARUS BNB 1enP reconstruction and extend to </a:t>
            </a:r>
            <a:r>
              <a:rPr lang="en-US" dirty="0" err="1"/>
              <a:t>nue</a:t>
            </a:r>
            <a:r>
              <a:rPr lang="en-US" dirty="0"/>
              <a:t> cross section measurement</a:t>
            </a:r>
          </a:p>
          <a:p>
            <a:pPr lvl="1"/>
            <a:r>
              <a:rPr lang="en-US" dirty="0"/>
              <a:t>ICARUS </a:t>
            </a:r>
            <a:r>
              <a:rPr lang="en-US" dirty="0" err="1"/>
              <a:t>NuMI</a:t>
            </a:r>
            <a:r>
              <a:rPr lang="en-US" dirty="0"/>
              <a:t> BSM</a:t>
            </a:r>
          </a:p>
          <a:p>
            <a:r>
              <a:rPr lang="en-US" dirty="0" err="1"/>
              <a:t>Yifan</a:t>
            </a:r>
            <a:endParaRPr lang="en-US" dirty="0"/>
          </a:p>
          <a:p>
            <a:pPr lvl="1"/>
            <a:r>
              <a:rPr lang="en-US" dirty="0"/>
              <a:t>SBND: </a:t>
            </a:r>
            <a:r>
              <a:rPr lang="en-US" dirty="0" err="1"/>
              <a:t>nu_e</a:t>
            </a:r>
            <a:r>
              <a:rPr lang="en-US" dirty="0"/>
              <a:t> cross section</a:t>
            </a:r>
          </a:p>
          <a:p>
            <a:pPr lvl="1"/>
            <a:r>
              <a:rPr lang="en-US" dirty="0"/>
              <a:t>2x2: </a:t>
            </a:r>
            <a:r>
              <a:rPr lang="en-US" dirty="0" err="1"/>
              <a:t>nu_e</a:t>
            </a:r>
            <a:r>
              <a:rPr lang="en-US" dirty="0"/>
              <a:t> CC, pi production, neutron detection</a:t>
            </a:r>
          </a:p>
          <a:p>
            <a:r>
              <a:rPr lang="en-US" dirty="0"/>
              <a:t>Hiro</a:t>
            </a:r>
          </a:p>
          <a:p>
            <a:pPr lvl="1"/>
            <a:r>
              <a:rPr lang="en-US" dirty="0"/>
              <a:t>2x2: </a:t>
            </a:r>
            <a:r>
              <a:rPr lang="en-US" dirty="0" err="1"/>
              <a:t>nu_e</a:t>
            </a:r>
            <a:r>
              <a:rPr lang="en-US" dirty="0"/>
              <a:t> CC</a:t>
            </a:r>
          </a:p>
          <a:p>
            <a:pPr lvl="1"/>
            <a:r>
              <a:rPr lang="en-US" dirty="0"/>
              <a:t>SBN: Near/far LEE – points out ambiguous results in the past</a:t>
            </a:r>
          </a:p>
          <a:p>
            <a:r>
              <a:rPr lang="en-US" dirty="0"/>
              <a:t>Tracy/Mark</a:t>
            </a:r>
          </a:p>
          <a:p>
            <a:pPr lvl="1"/>
            <a:r>
              <a:rPr lang="en-US" dirty="0"/>
              <a:t>Interest in ICARUS/SBN LEE, would work with student or post-doc</a:t>
            </a:r>
          </a:p>
          <a:p>
            <a:r>
              <a:rPr lang="en-US" dirty="0"/>
              <a:t>Yun-</a:t>
            </a:r>
            <a:r>
              <a:rPr lang="en-US" dirty="0" err="1"/>
              <a:t>tse</a:t>
            </a:r>
            <a:r>
              <a:rPr lang="en-US" dirty="0"/>
              <a:t>/Gianluca</a:t>
            </a:r>
          </a:p>
          <a:p>
            <a:pPr lvl="1"/>
            <a:r>
              <a:rPr lang="en-US" dirty="0"/>
              <a:t>Interest in ICARUS, but no specific plans, yet</a:t>
            </a:r>
          </a:p>
          <a:p>
            <a:r>
              <a:rPr lang="en-US" dirty="0"/>
              <a:t>Francois</a:t>
            </a:r>
          </a:p>
          <a:p>
            <a:pPr lvl="1"/>
            <a:r>
              <a:rPr lang="en-US" dirty="0"/>
              <a:t>SPINE support for SBN LEE analysis – defer to SPINE Propagation talk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53836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A62001-ACB8-DA5D-8C56-AE39575F1A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ICARUS/SBN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3B039A-F9B0-81B5-BF2A-FA7B28BA15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1. In ICARUS, SPINE has demonstrated superior performance relative to Pandora:</a:t>
            </a:r>
          </a:p>
          <a:p>
            <a:pPr lvl="1"/>
            <a:r>
              <a:rPr lang="en-US" dirty="0"/>
              <a:t>1munP: Approximately x2 statistical power (e/P)</a:t>
            </a:r>
          </a:p>
          <a:p>
            <a:pPr lvl="1"/>
            <a:r>
              <a:rPr lang="en-US" dirty="0"/>
              <a:t>1enP: So far, infinitely better (Pandora hasn’t shown results yet)</a:t>
            </a:r>
          </a:p>
          <a:p>
            <a:pPr lvl="1"/>
            <a:r>
              <a:rPr lang="en-US" dirty="0"/>
              <a:t>We have the opportunity/responsibility to demonstrate physics results using it</a:t>
            </a:r>
          </a:p>
          <a:p>
            <a:r>
              <a:rPr lang="en-US" dirty="0"/>
              <a:t>2. Also, the SBN needs to have definitive physics results on LEE</a:t>
            </a:r>
          </a:p>
          <a:p>
            <a:r>
              <a:rPr lang="en-US" dirty="0"/>
              <a:t>Should SLAC make an effort to contribute to 2. using 1.? An organized effort of Yeon-jae, Tracy, Mark, Francois, student, etc. could likely have a big impact. </a:t>
            </a:r>
          </a:p>
          <a:p>
            <a:pPr lvl="1"/>
            <a:r>
              <a:rPr lang="en-US" dirty="0"/>
              <a:t>Coordination with ICARUS and SBN groups would </a:t>
            </a:r>
            <a:r>
              <a:rPr lang="en-US"/>
              <a:t>be critical</a:t>
            </a:r>
            <a:endParaRPr lang="en-US" dirty="0"/>
          </a:p>
          <a:p>
            <a:pPr lvl="1"/>
            <a:r>
              <a:rPr lang="en-US" dirty="0"/>
              <a:t>Reminder that on </a:t>
            </a:r>
            <a:r>
              <a:rPr lang="en-US" dirty="0" err="1"/>
              <a:t>MicroBooNE</a:t>
            </a:r>
            <a:r>
              <a:rPr lang="en-US" dirty="0"/>
              <a:t>, Ran, Kazu, etc. led the initial ML LEE analysis</a:t>
            </a:r>
          </a:p>
        </p:txBody>
      </p:sp>
    </p:spTree>
    <p:extLst>
      <p:ext uri="{BB962C8B-B14F-4D97-AF65-F5344CB8AC3E}">
        <p14:creationId xmlns:p14="http://schemas.microsoft.com/office/powerpoint/2010/main" val="39818154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57CBAF-C923-CE0F-F7D2-DD7332C068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2x2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0F0428-45A9-8373-C593-0022C50C3A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44853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2709</TotalTime>
  <Words>247</Words>
  <Application>Microsoft Macintosh PowerPoint</Application>
  <PresentationFormat>Widescreen</PresentationFormat>
  <Paragraphs>28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Aptos</vt:lpstr>
      <vt:lpstr>Aptos Display</vt:lpstr>
      <vt:lpstr>Arial</vt:lpstr>
      <vt:lpstr>Office Theme</vt:lpstr>
      <vt:lpstr>Near-term Physics Analysis Opportunities</vt:lpstr>
      <vt:lpstr>Survey Responses</vt:lpstr>
      <vt:lpstr>ICARUS/SBN </vt:lpstr>
      <vt:lpstr>2x2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Convery, Mark R.</dc:creator>
  <cp:lastModifiedBy>Convery, Mark R.</cp:lastModifiedBy>
  <cp:revision>1</cp:revision>
  <dcterms:created xsi:type="dcterms:W3CDTF">2024-07-12T18:44:01Z</dcterms:created>
  <dcterms:modified xsi:type="dcterms:W3CDTF">2024-07-14T15:53:17Z</dcterms:modified>
</cp:coreProperties>
</file>