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84" r:id="rId2"/>
    <p:sldMasterId id="2147483851" r:id="rId3"/>
    <p:sldMasterId id="2147483864" r:id="rId4"/>
  </p:sldMasterIdLst>
  <p:notesMasterIdLst>
    <p:notesMasterId r:id="rId12"/>
  </p:notesMasterIdLst>
  <p:sldIdLst>
    <p:sldId id="388" r:id="rId5"/>
    <p:sldId id="394" r:id="rId6"/>
    <p:sldId id="438" r:id="rId7"/>
    <p:sldId id="440" r:id="rId8"/>
    <p:sldId id="441" r:id="rId9"/>
    <p:sldId id="442" r:id="rId10"/>
    <p:sldId id="443" r:id="rId11"/>
  </p:sldIdLst>
  <p:sldSz cx="12192000" cy="6858000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1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515"/>
    <a:srgbClr val="000000"/>
    <a:srgbClr val="F2F2F2"/>
    <a:srgbClr val="FFFFFF"/>
    <a:srgbClr val="AF2D24"/>
    <a:srgbClr val="E04F39"/>
    <a:srgbClr val="B83A4B"/>
    <a:srgbClr val="53565A"/>
    <a:srgbClr val="5F574F"/>
    <a:srgbClr val="B6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3935E-8E84-4C9C-B34E-FBC615AF586C}" v="2" dt="2024-06-23T13:52:30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6327"/>
  </p:normalViewPr>
  <p:slideViewPr>
    <p:cSldViewPr snapToGrid="0" snapToObjects="1" showGuides="1">
      <p:cViewPr varScale="1">
        <p:scale>
          <a:sx n="67" d="100"/>
          <a:sy n="67" d="100"/>
        </p:scale>
        <p:origin x="488" y="60"/>
      </p:cViewPr>
      <p:guideLst>
        <p:guide orient="horz" pos="2160"/>
        <p:guide pos="3840"/>
        <p:guide pos="504"/>
        <p:guide orient="horz" pos="1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bib, Alexandre" userId="0bc09081-cd29-42af-a26a-f7874fc9786e" providerId="ADAL" clId="{AC95E240-2AFC-43D2-B9BC-9C4179FB4D3D}"/>
    <pc:docChg chg="modSld">
      <pc:chgData name="Habib, Alexandre" userId="0bc09081-cd29-42af-a26a-f7874fc9786e" providerId="ADAL" clId="{AC95E240-2AFC-43D2-B9BC-9C4179FB4D3D}" dt="2023-06-18T21:25:20.662" v="5" actId="20577"/>
      <pc:docMkLst>
        <pc:docMk/>
      </pc:docMkLst>
      <pc:sldChg chg="modSp mod">
        <pc:chgData name="Habib, Alexandre" userId="0bc09081-cd29-42af-a26a-f7874fc9786e" providerId="ADAL" clId="{AC95E240-2AFC-43D2-B9BC-9C4179FB4D3D}" dt="2023-06-18T21:25:20.662" v="5" actId="20577"/>
        <pc:sldMkLst>
          <pc:docMk/>
          <pc:sldMk cId="767839696" sldId="388"/>
        </pc:sldMkLst>
        <pc:spChg chg="mod">
          <ac:chgData name="Habib, Alexandre" userId="0bc09081-cd29-42af-a26a-f7874fc9786e" providerId="ADAL" clId="{AC95E240-2AFC-43D2-B9BC-9C4179FB4D3D}" dt="2023-06-18T21:25:20.662" v="5" actId="20577"/>
          <ac:spMkLst>
            <pc:docMk/>
            <pc:sldMk cId="767839696" sldId="388"/>
            <ac:spMk id="6" creationId="{680B6904-318B-1445-A998-53BDDDE0140E}"/>
          </ac:spMkLst>
        </pc:spChg>
      </pc:sldChg>
    </pc:docChg>
  </pc:docChgLst>
  <pc:docChgLst>
    <pc:chgData name="Dragone, Angelo" userId="46f32b9c-2401-4baa-9452-8734ce2feb51" providerId="ADAL" clId="{96CAC7FD-6BA6-4321-B58F-9507CA98D196}"/>
    <pc:docChg chg="undo custSel addSld delSld modSld">
      <pc:chgData name="Dragone, Angelo" userId="46f32b9c-2401-4baa-9452-8734ce2feb51" providerId="ADAL" clId="{96CAC7FD-6BA6-4321-B58F-9507CA98D196}" dt="2022-06-27T23:30:20.812" v="5435" actId="478"/>
      <pc:docMkLst>
        <pc:docMk/>
      </pc:docMkLst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102542889" sldId="376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370909109" sldId="377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4134103629" sldId="379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505268894" sldId="380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109976836" sldId="381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177026854" sldId="382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650015441" sldId="383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718534599" sldId="384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003528574" sldId="386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698314271" sldId="387"/>
        </pc:sldMkLst>
      </pc:sldChg>
      <pc:sldChg chg="addSp delSp modSp mod">
        <pc:chgData name="Dragone, Angelo" userId="46f32b9c-2401-4baa-9452-8734ce2feb51" providerId="ADAL" clId="{96CAC7FD-6BA6-4321-B58F-9507CA98D196}" dt="2022-06-26T10:41:38.138" v="22" actId="313"/>
        <pc:sldMkLst>
          <pc:docMk/>
          <pc:sldMk cId="767839696" sldId="388"/>
        </pc:sldMkLst>
        <pc:spChg chg="mod">
          <ac:chgData name="Dragone, Angelo" userId="46f32b9c-2401-4baa-9452-8734ce2feb51" providerId="ADAL" clId="{96CAC7FD-6BA6-4321-B58F-9507CA98D196}" dt="2022-06-26T10:41:38.138" v="22" actId="313"/>
          <ac:spMkLst>
            <pc:docMk/>
            <pc:sldMk cId="767839696" sldId="388"/>
            <ac:spMk id="4" creationId="{FEEF5F38-6B25-2246-A0E7-F9218C09F732}"/>
          </ac:spMkLst>
        </pc:spChg>
        <pc:spChg chg="del">
          <ac:chgData name="Dragone, Angelo" userId="46f32b9c-2401-4baa-9452-8734ce2feb51" providerId="ADAL" clId="{96CAC7FD-6BA6-4321-B58F-9507CA98D196}" dt="2022-06-26T10:41:31.124" v="20" actId="478"/>
          <ac:spMkLst>
            <pc:docMk/>
            <pc:sldMk cId="767839696" sldId="388"/>
            <ac:spMk id="5" creationId="{82240511-2841-2048-A338-D40F63E2D1B6}"/>
          </ac:spMkLst>
        </pc:spChg>
        <pc:spChg chg="add del mod">
          <ac:chgData name="Dragone, Angelo" userId="46f32b9c-2401-4baa-9452-8734ce2feb51" providerId="ADAL" clId="{96CAC7FD-6BA6-4321-B58F-9507CA98D196}" dt="2022-06-26T10:41:34.267" v="21" actId="478"/>
          <ac:spMkLst>
            <pc:docMk/>
            <pc:sldMk cId="767839696" sldId="388"/>
            <ac:spMk id="10" creationId="{A0869F4D-2554-70D4-707F-F2FFA49BDE1D}"/>
          </ac:spMkLst>
        </pc:spChg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33924629" sldId="389"/>
        </pc:sldMkLst>
      </pc:sldChg>
      <pc:sldChg chg="addSp delSp modSp mod modClrScheme chgLayout">
        <pc:chgData name="Dragone, Angelo" userId="46f32b9c-2401-4baa-9452-8734ce2feb51" providerId="ADAL" clId="{96CAC7FD-6BA6-4321-B58F-9507CA98D196}" dt="2022-06-27T22:49:16.613" v="5368" actId="20577"/>
        <pc:sldMkLst>
          <pc:docMk/>
          <pc:sldMk cId="2036782530" sldId="394"/>
        </pc:sldMkLst>
        <pc:spChg chg="mod ord">
          <ac:chgData name="Dragone, Angelo" userId="46f32b9c-2401-4baa-9452-8734ce2feb51" providerId="ADAL" clId="{96CAC7FD-6BA6-4321-B58F-9507CA98D196}" dt="2022-06-26T10:47:27.874" v="193" actId="20577"/>
          <ac:spMkLst>
            <pc:docMk/>
            <pc:sldMk cId="2036782530" sldId="394"/>
            <ac:spMk id="2" creationId="{21575B93-3C77-4391-A811-B9C94CD82B2B}"/>
          </ac:spMkLst>
        </pc:spChg>
        <pc:spChg chg="mod ord">
          <ac:chgData name="Dragone, Angelo" userId="46f32b9c-2401-4baa-9452-8734ce2feb51" providerId="ADAL" clId="{96CAC7FD-6BA6-4321-B58F-9507CA98D196}" dt="2022-06-27T22:49:16.613" v="5368" actId="20577"/>
          <ac:spMkLst>
            <pc:docMk/>
            <pc:sldMk cId="2036782530" sldId="394"/>
            <ac:spMk id="3" creationId="{802FF064-8E7D-4F6E-B204-23CC10020011}"/>
          </ac:spMkLst>
        </pc:spChg>
        <pc:spChg chg="mod ord">
          <ac:chgData name="Dragone, Angelo" userId="46f32b9c-2401-4baa-9452-8734ce2feb51" providerId="ADAL" clId="{96CAC7FD-6BA6-4321-B58F-9507CA98D196}" dt="2022-06-26T10:44:45.396" v="88" actId="700"/>
          <ac:spMkLst>
            <pc:docMk/>
            <pc:sldMk cId="2036782530" sldId="394"/>
            <ac:spMk id="4" creationId="{2762F5D7-A24D-BC9A-0FD1-4C6A9F7E0706}"/>
          </ac:spMkLst>
        </pc:spChg>
        <pc:spChg chg="add del mod ord">
          <ac:chgData name="Dragone, Angelo" userId="46f32b9c-2401-4baa-9452-8734ce2feb51" providerId="ADAL" clId="{96CAC7FD-6BA6-4321-B58F-9507CA98D196}" dt="2022-06-26T10:44:57.185" v="92" actId="478"/>
          <ac:spMkLst>
            <pc:docMk/>
            <pc:sldMk cId="2036782530" sldId="394"/>
            <ac:spMk id="5" creationId="{8660CD91-FDAF-1E4D-C6B7-2C1EABB4A6D8}"/>
          </ac:spMkLst>
        </pc:spChg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421543525" sldId="395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009967438" sldId="396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061153819" sldId="397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569467816" sldId="398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131875795" sldId="399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332812336" sldId="400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003569063" sldId="401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733151644" sldId="402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402986639" sldId="403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4140801825" sldId="404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782516978" sldId="405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980461113" sldId="406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144135771" sldId="407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575112589" sldId="408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724097677" sldId="409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820567111" sldId="410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687589731" sldId="411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955685925" sldId="412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908932746" sldId="413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901183381" sldId="414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295640075" sldId="415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391845774" sldId="416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814924418" sldId="417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316264562" sldId="418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868840541" sldId="419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686138527" sldId="420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531654943" sldId="421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458521665" sldId="422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067188823" sldId="423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433040750" sldId="424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954805299" sldId="425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671534141" sldId="426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358285057" sldId="427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751661559" sldId="428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247956648" sldId="429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28959166" sldId="430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641992367" sldId="431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976379150" sldId="432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873890036" sldId="433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759470342" sldId="434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2273391974" sldId="435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3490909651" sldId="436"/>
        </pc:sldMkLst>
      </pc:sldChg>
      <pc:sldChg chg="del">
        <pc:chgData name="Dragone, Angelo" userId="46f32b9c-2401-4baa-9452-8734ce2feb51" providerId="ADAL" clId="{96CAC7FD-6BA6-4321-B58F-9507CA98D196}" dt="2022-06-26T16:23:44.907" v="4513" actId="47"/>
        <pc:sldMkLst>
          <pc:docMk/>
          <pc:sldMk cId="1408802517" sldId="437"/>
        </pc:sldMkLst>
      </pc:sldChg>
      <pc:sldChg chg="addSp delSp modSp new mod">
        <pc:chgData name="Dragone, Angelo" userId="46f32b9c-2401-4baa-9452-8734ce2feb51" providerId="ADAL" clId="{96CAC7FD-6BA6-4321-B58F-9507CA98D196}" dt="2022-06-26T15:27:43.837" v="2607" actId="1076"/>
        <pc:sldMkLst>
          <pc:docMk/>
          <pc:sldMk cId="1480844468" sldId="438"/>
        </pc:sldMkLst>
        <pc:spChg chg="del">
          <ac:chgData name="Dragone, Angelo" userId="46f32b9c-2401-4baa-9452-8734ce2feb51" providerId="ADAL" clId="{96CAC7FD-6BA6-4321-B58F-9507CA98D196}" dt="2022-06-26T11:37:49.489" v="731" actId="478"/>
          <ac:spMkLst>
            <pc:docMk/>
            <pc:sldMk cId="1480844468" sldId="438"/>
            <ac:spMk id="2" creationId="{B454400A-0CC7-E1E6-0332-68DF9873E30D}"/>
          </ac:spMkLst>
        </pc:spChg>
        <pc:spChg chg="mod">
          <ac:chgData name="Dragone, Angelo" userId="46f32b9c-2401-4baa-9452-8734ce2feb51" providerId="ADAL" clId="{96CAC7FD-6BA6-4321-B58F-9507CA98D196}" dt="2022-06-26T14:05:02.633" v="1496" actId="20577"/>
          <ac:spMkLst>
            <pc:docMk/>
            <pc:sldMk cId="1480844468" sldId="438"/>
            <ac:spMk id="3" creationId="{6AA78739-8B58-8D20-57CF-295222422F43}"/>
          </ac:spMkLst>
        </pc:spChg>
        <pc:spChg chg="mod">
          <ac:chgData name="Dragone, Angelo" userId="46f32b9c-2401-4baa-9452-8734ce2feb51" providerId="ADAL" clId="{96CAC7FD-6BA6-4321-B58F-9507CA98D196}" dt="2022-06-26T15:25:49.817" v="2481" actId="948"/>
          <ac:spMkLst>
            <pc:docMk/>
            <pc:sldMk cId="1480844468" sldId="438"/>
            <ac:spMk id="4" creationId="{67D632EF-9656-F54A-05BF-4CF4BB5F640D}"/>
          </ac:spMkLst>
        </pc:spChg>
        <pc:spChg chg="add mod">
          <ac:chgData name="Dragone, Angelo" userId="46f32b9c-2401-4baa-9452-8734ce2feb51" providerId="ADAL" clId="{96CAC7FD-6BA6-4321-B58F-9507CA98D196}" dt="2022-06-26T15:27:41.731" v="2606" actId="1076"/>
          <ac:spMkLst>
            <pc:docMk/>
            <pc:sldMk cId="1480844468" sldId="438"/>
            <ac:spMk id="8" creationId="{21C8BD8E-EC77-B432-1AAF-D190FBF1DBA6}"/>
          </ac:spMkLst>
        </pc:spChg>
        <pc:picChg chg="add mod">
          <ac:chgData name="Dragone, Angelo" userId="46f32b9c-2401-4baa-9452-8734ce2feb51" providerId="ADAL" clId="{96CAC7FD-6BA6-4321-B58F-9507CA98D196}" dt="2022-06-26T15:27:43.837" v="2607" actId="1076"/>
          <ac:picMkLst>
            <pc:docMk/>
            <pc:sldMk cId="1480844468" sldId="438"/>
            <ac:picMk id="7" creationId="{70A3B801-7D05-2486-FAE3-A21804B1E8DA}"/>
          </ac:picMkLst>
        </pc:picChg>
      </pc:sldChg>
      <pc:sldChg chg="addSp modSp new mod">
        <pc:chgData name="Dragone, Angelo" userId="46f32b9c-2401-4baa-9452-8734ce2feb51" providerId="ADAL" clId="{96CAC7FD-6BA6-4321-B58F-9507CA98D196}" dt="2022-06-26T16:23:28.767" v="4512" actId="20577"/>
        <pc:sldMkLst>
          <pc:docMk/>
          <pc:sldMk cId="1473508022" sldId="439"/>
        </pc:sldMkLst>
        <pc:spChg chg="mod">
          <ac:chgData name="Dragone, Angelo" userId="46f32b9c-2401-4baa-9452-8734ce2feb51" providerId="ADAL" clId="{96CAC7FD-6BA6-4321-B58F-9507CA98D196}" dt="2022-06-26T16:23:28.767" v="4512" actId="20577"/>
          <ac:spMkLst>
            <pc:docMk/>
            <pc:sldMk cId="1473508022" sldId="439"/>
            <ac:spMk id="2" creationId="{F8598922-5134-0DF0-142E-A4D1E314A10D}"/>
          </ac:spMkLst>
        </pc:spChg>
        <pc:spChg chg="mod">
          <ac:chgData name="Dragone, Angelo" userId="46f32b9c-2401-4baa-9452-8734ce2feb51" providerId="ADAL" clId="{96CAC7FD-6BA6-4321-B58F-9507CA98D196}" dt="2022-06-26T16:09:45.783" v="4445" actId="20577"/>
          <ac:spMkLst>
            <pc:docMk/>
            <pc:sldMk cId="1473508022" sldId="439"/>
            <ac:spMk id="3" creationId="{F8FBDCC8-117C-65D9-73BB-6CEE807A6FA7}"/>
          </ac:spMkLst>
        </pc:spChg>
        <pc:spChg chg="mod">
          <ac:chgData name="Dragone, Angelo" userId="46f32b9c-2401-4baa-9452-8734ce2feb51" providerId="ADAL" clId="{96CAC7FD-6BA6-4321-B58F-9507CA98D196}" dt="2022-06-26T16:21:59.240" v="4492" actId="1076"/>
          <ac:spMkLst>
            <pc:docMk/>
            <pc:sldMk cId="1473508022" sldId="439"/>
            <ac:spMk id="4" creationId="{CC85AF9C-5F50-956F-6F93-71D11C9D9590}"/>
          </ac:spMkLst>
        </pc:spChg>
        <pc:spChg chg="add mod">
          <ac:chgData name="Dragone, Angelo" userId="46f32b9c-2401-4baa-9452-8734ce2feb51" providerId="ADAL" clId="{96CAC7FD-6BA6-4321-B58F-9507CA98D196}" dt="2022-06-26T16:21:57.004" v="4491" actId="1076"/>
          <ac:spMkLst>
            <pc:docMk/>
            <pc:sldMk cId="1473508022" sldId="439"/>
            <ac:spMk id="6" creationId="{7EB00552-EA8B-ED9E-D6B6-93DF929B74FB}"/>
          </ac:spMkLst>
        </pc:spChg>
        <pc:spChg chg="add mod">
          <ac:chgData name="Dragone, Angelo" userId="46f32b9c-2401-4baa-9452-8734ce2feb51" providerId="ADAL" clId="{96CAC7FD-6BA6-4321-B58F-9507CA98D196}" dt="2022-06-26T16:21:52.960" v="4490" actId="1076"/>
          <ac:spMkLst>
            <pc:docMk/>
            <pc:sldMk cId="1473508022" sldId="439"/>
            <ac:spMk id="7" creationId="{A674940D-17D0-F3C2-689E-9F4C8F46B4AF}"/>
          </ac:spMkLst>
        </pc:spChg>
      </pc:sldChg>
      <pc:sldChg chg="addSp delSp modSp new mod">
        <pc:chgData name="Dragone, Angelo" userId="46f32b9c-2401-4baa-9452-8734ce2feb51" providerId="ADAL" clId="{96CAC7FD-6BA6-4321-B58F-9507CA98D196}" dt="2022-06-26T15:45:06.946" v="3179" actId="20577"/>
        <pc:sldMkLst>
          <pc:docMk/>
          <pc:sldMk cId="3124478110" sldId="440"/>
        </pc:sldMkLst>
        <pc:spChg chg="mod">
          <ac:chgData name="Dragone, Angelo" userId="46f32b9c-2401-4baa-9452-8734ce2feb51" providerId="ADAL" clId="{96CAC7FD-6BA6-4321-B58F-9507CA98D196}" dt="2022-06-26T15:45:06.946" v="3179" actId="20577"/>
          <ac:spMkLst>
            <pc:docMk/>
            <pc:sldMk cId="3124478110" sldId="440"/>
            <ac:spMk id="2" creationId="{C4999155-38E3-0328-E0C5-A37993872B6F}"/>
          </ac:spMkLst>
        </pc:spChg>
        <pc:spChg chg="mod">
          <ac:chgData name="Dragone, Angelo" userId="46f32b9c-2401-4baa-9452-8734ce2feb51" providerId="ADAL" clId="{96CAC7FD-6BA6-4321-B58F-9507CA98D196}" dt="2022-06-26T14:38:23.470" v="2011"/>
          <ac:spMkLst>
            <pc:docMk/>
            <pc:sldMk cId="3124478110" sldId="440"/>
            <ac:spMk id="3" creationId="{D1C643C3-2EBA-3934-6323-667C58972E93}"/>
          </ac:spMkLst>
        </pc:spChg>
        <pc:spChg chg="del mod">
          <ac:chgData name="Dragone, Angelo" userId="46f32b9c-2401-4baa-9452-8734ce2feb51" providerId="ADAL" clId="{96CAC7FD-6BA6-4321-B58F-9507CA98D196}" dt="2022-06-26T14:39:46.626" v="2152" actId="478"/>
          <ac:spMkLst>
            <pc:docMk/>
            <pc:sldMk cId="3124478110" sldId="440"/>
            <ac:spMk id="4" creationId="{48FFF5F8-3232-A32D-EE3D-BCFE7303C624}"/>
          </ac:spMkLst>
        </pc:spChg>
        <pc:spChg chg="mod topLvl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8" creationId="{731693CB-DAB8-62F6-8573-16E48817A579}"/>
          </ac:spMkLst>
        </pc:spChg>
        <pc:spChg chg="mod topLvl">
          <ac:chgData name="Dragone, Angelo" userId="46f32b9c-2401-4baa-9452-8734ce2feb51" providerId="ADAL" clId="{96CAC7FD-6BA6-4321-B58F-9507CA98D196}" dt="2022-06-26T15:08:50.805" v="2349" actId="6549"/>
          <ac:spMkLst>
            <pc:docMk/>
            <pc:sldMk cId="3124478110" sldId="440"/>
            <ac:spMk id="10" creationId="{A165790D-4F0F-886C-F3FD-1BE690231ECC}"/>
          </ac:spMkLst>
        </pc:spChg>
        <pc:spChg chg="mod topLvl">
          <ac:chgData name="Dragone, Angelo" userId="46f32b9c-2401-4baa-9452-8734ce2feb51" providerId="ADAL" clId="{96CAC7FD-6BA6-4321-B58F-9507CA98D196}" dt="2022-06-26T15:08:46.859" v="2348" actId="20577"/>
          <ac:spMkLst>
            <pc:docMk/>
            <pc:sldMk cId="3124478110" sldId="440"/>
            <ac:spMk id="11" creationId="{58E3824D-4E48-8E9B-2B5E-6D4B3F7A460B}"/>
          </ac:spMkLst>
        </pc:spChg>
        <pc:spChg chg="mod topLvl">
          <ac:chgData name="Dragone, Angelo" userId="46f32b9c-2401-4baa-9452-8734ce2feb51" providerId="ADAL" clId="{96CAC7FD-6BA6-4321-B58F-9507CA98D196}" dt="2022-06-26T15:09:01.137" v="2351" actId="6549"/>
          <ac:spMkLst>
            <pc:docMk/>
            <pc:sldMk cId="3124478110" sldId="440"/>
            <ac:spMk id="12" creationId="{DE99ABB6-A53C-164C-F976-332D24F8DB92}"/>
          </ac:spMkLst>
        </pc:spChg>
        <pc:spChg chg="mod topLvl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13" creationId="{21F8CDDF-0CBB-955D-E944-584C0EFD1E21}"/>
          </ac:spMkLst>
        </pc:spChg>
        <pc:spChg chg="mod topLvl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14" creationId="{174D27F6-FB41-D53D-7675-F63B929048EE}"/>
          </ac:spMkLst>
        </pc:spChg>
        <pc:spChg chg="mod topLvl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15" creationId="{E31B8281-CCDD-CE4F-4B8C-F1E6CD4AF146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17" creationId="{1BF408DE-6856-D3C8-0D58-50C9E4F9FE41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18" creationId="{58D4A0B1-1633-E103-928D-F4FC67797F36}"/>
          </ac:spMkLst>
        </pc:spChg>
        <pc:spChg chg="mod topLvl">
          <ac:chgData name="Dragone, Angelo" userId="46f32b9c-2401-4baa-9452-8734ce2feb51" providerId="ADAL" clId="{96CAC7FD-6BA6-4321-B58F-9507CA98D196}" dt="2022-06-26T15:20:29.788" v="2416" actId="1038"/>
          <ac:spMkLst>
            <pc:docMk/>
            <pc:sldMk cId="3124478110" sldId="440"/>
            <ac:spMk id="21" creationId="{9645228E-5BCF-3979-0EB8-1CFEADB6F1A9}"/>
          </ac:spMkLst>
        </pc:spChg>
        <pc:spChg chg="mod topLvl">
          <ac:chgData name="Dragone, Angelo" userId="46f32b9c-2401-4baa-9452-8734ce2feb51" providerId="ADAL" clId="{96CAC7FD-6BA6-4321-B58F-9507CA98D196}" dt="2022-06-26T15:20:29.788" v="2416" actId="1038"/>
          <ac:spMkLst>
            <pc:docMk/>
            <pc:sldMk cId="3124478110" sldId="440"/>
            <ac:spMk id="23" creationId="{200460BF-64D8-672C-CA42-A67FB65FFB64}"/>
          </ac:spMkLst>
        </pc:spChg>
        <pc:spChg chg="mod topLvl">
          <ac:chgData name="Dragone, Angelo" userId="46f32b9c-2401-4baa-9452-8734ce2feb51" providerId="ADAL" clId="{96CAC7FD-6BA6-4321-B58F-9507CA98D196}" dt="2022-06-26T15:20:29.788" v="2416" actId="1038"/>
          <ac:spMkLst>
            <pc:docMk/>
            <pc:sldMk cId="3124478110" sldId="440"/>
            <ac:spMk id="24" creationId="{F12DF989-F3B9-757E-1003-9EBCED60E9BE}"/>
          </ac:spMkLst>
        </pc:spChg>
        <pc:spChg chg="mod topLvl">
          <ac:chgData name="Dragone, Angelo" userId="46f32b9c-2401-4baa-9452-8734ce2feb51" providerId="ADAL" clId="{96CAC7FD-6BA6-4321-B58F-9507CA98D196}" dt="2022-06-26T15:20:29.788" v="2416" actId="1038"/>
          <ac:spMkLst>
            <pc:docMk/>
            <pc:sldMk cId="3124478110" sldId="440"/>
            <ac:spMk id="25" creationId="{B656DD5C-2B0A-520E-C5DE-C6302C2ECC23}"/>
          </ac:spMkLst>
        </pc:spChg>
        <pc:spChg chg="mod topLvl">
          <ac:chgData name="Dragone, Angelo" userId="46f32b9c-2401-4baa-9452-8734ce2feb51" providerId="ADAL" clId="{96CAC7FD-6BA6-4321-B58F-9507CA98D196}" dt="2022-06-26T15:20:29.788" v="2416" actId="1038"/>
          <ac:spMkLst>
            <pc:docMk/>
            <pc:sldMk cId="3124478110" sldId="440"/>
            <ac:spMk id="27" creationId="{B5CD6096-DCB2-F8BB-EDFE-4D07A48677BE}"/>
          </ac:spMkLst>
        </pc:spChg>
        <pc:spChg chg="mod topLvl">
          <ac:chgData name="Dragone, Angelo" userId="46f32b9c-2401-4baa-9452-8734ce2feb51" providerId="ADAL" clId="{96CAC7FD-6BA6-4321-B58F-9507CA98D196}" dt="2022-06-26T15:20:29.788" v="2416" actId="1038"/>
          <ac:spMkLst>
            <pc:docMk/>
            <pc:sldMk cId="3124478110" sldId="440"/>
            <ac:spMk id="28" creationId="{9A349B65-ED8D-7A23-A6CF-AD5D48674AFD}"/>
          </ac:spMkLst>
        </pc:spChg>
        <pc:spChg chg="mod topLvl">
          <ac:chgData name="Dragone, Angelo" userId="46f32b9c-2401-4baa-9452-8734ce2feb51" providerId="ADAL" clId="{96CAC7FD-6BA6-4321-B58F-9507CA98D196}" dt="2022-06-26T15:20:29.788" v="2416" actId="1038"/>
          <ac:spMkLst>
            <pc:docMk/>
            <pc:sldMk cId="3124478110" sldId="440"/>
            <ac:spMk id="29" creationId="{38698D93-CE0C-71FB-C91D-0456BDAAF2E4}"/>
          </ac:spMkLst>
        </pc:spChg>
        <pc:spChg chg="mod topLvl">
          <ac:chgData name="Dragone, Angelo" userId="46f32b9c-2401-4baa-9452-8734ce2feb51" providerId="ADAL" clId="{96CAC7FD-6BA6-4321-B58F-9507CA98D196}" dt="2022-06-26T15:20:29.788" v="2416" actId="1038"/>
          <ac:spMkLst>
            <pc:docMk/>
            <pc:sldMk cId="3124478110" sldId="440"/>
            <ac:spMk id="30" creationId="{E32CFF84-629C-D914-37F0-60EC794B8BD2}"/>
          </ac:spMkLst>
        </pc:spChg>
        <pc:spChg chg="mod">
          <ac:chgData name="Dragone, Angelo" userId="46f32b9c-2401-4baa-9452-8734ce2feb51" providerId="ADAL" clId="{96CAC7FD-6BA6-4321-B58F-9507CA98D196}" dt="2022-06-26T15:20:29.788" v="2416" actId="1038"/>
          <ac:spMkLst>
            <pc:docMk/>
            <pc:sldMk cId="3124478110" sldId="440"/>
            <ac:spMk id="32" creationId="{DCCEFEE4-B69C-BEFB-75A8-2FFABB9D72E4}"/>
          </ac:spMkLst>
        </pc:spChg>
        <pc:spChg chg="mod">
          <ac:chgData name="Dragone, Angelo" userId="46f32b9c-2401-4baa-9452-8734ce2feb51" providerId="ADAL" clId="{96CAC7FD-6BA6-4321-B58F-9507CA98D196}" dt="2022-06-26T15:20:29.788" v="2416" actId="1038"/>
          <ac:spMkLst>
            <pc:docMk/>
            <pc:sldMk cId="3124478110" sldId="440"/>
            <ac:spMk id="33" creationId="{96836594-B37D-6F0B-B7FC-672EAD7E23C2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37" creationId="{59452E80-5764-CDEA-A7CC-B6C6D8824E92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38" creationId="{D88B8BE5-4ABC-54F1-21E8-51252FC3D949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39" creationId="{6F240402-5633-618F-34C7-8AA9B0D1A4D8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41" creationId="{1BCCDCF3-68BD-082B-7122-92C6871F2D62}"/>
          </ac:spMkLst>
        </pc:spChg>
        <pc:spChg chg="mod">
          <ac:chgData name="Dragone, Angelo" userId="46f32b9c-2401-4baa-9452-8734ce2feb51" providerId="ADAL" clId="{96CAC7FD-6BA6-4321-B58F-9507CA98D196}" dt="2022-06-26T15:09:26.740" v="2354" actId="6549"/>
          <ac:spMkLst>
            <pc:docMk/>
            <pc:sldMk cId="3124478110" sldId="440"/>
            <ac:spMk id="42" creationId="{9EC0C5A7-3319-9E71-5CEA-2CC5C8C1722A}"/>
          </ac:spMkLst>
        </pc:spChg>
        <pc:spChg chg="mod">
          <ac:chgData name="Dragone, Angelo" userId="46f32b9c-2401-4baa-9452-8734ce2feb51" providerId="ADAL" clId="{96CAC7FD-6BA6-4321-B58F-9507CA98D196}" dt="2022-06-26T15:09:03.456" v="2352" actId="6549"/>
          <ac:spMkLst>
            <pc:docMk/>
            <pc:sldMk cId="3124478110" sldId="440"/>
            <ac:spMk id="43" creationId="{7ABA3277-9CD6-5D75-EC54-2E3547D9D2B8}"/>
          </ac:spMkLst>
        </pc:spChg>
        <pc:spChg chg="mod">
          <ac:chgData name="Dragone, Angelo" userId="46f32b9c-2401-4baa-9452-8734ce2feb51" providerId="ADAL" clId="{96CAC7FD-6BA6-4321-B58F-9507CA98D196}" dt="2022-06-26T15:08:58.858" v="2350" actId="6549"/>
          <ac:spMkLst>
            <pc:docMk/>
            <pc:sldMk cId="3124478110" sldId="440"/>
            <ac:spMk id="44" creationId="{CB88E32F-1226-CE58-CC2A-821248992030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45" creationId="{995A2848-6D29-F25E-1112-C68A2B9173AE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46" creationId="{5200342C-CE9D-A490-B020-E5B6B735AE8C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47" creationId="{758ADFB6-2598-05D7-C8D9-0DD928199ED8}"/>
          </ac:spMkLst>
        </pc:spChg>
        <pc:spChg chg="add 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48" creationId="{2C49D235-693C-3D4E-4516-7F42A914310B}"/>
          </ac:spMkLst>
        </pc:spChg>
        <pc:spChg chg="add 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49" creationId="{EA16C64A-6C9C-7FFF-30BE-1CE478B91E0D}"/>
          </ac:spMkLst>
        </pc:spChg>
        <pc:spChg chg="add 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50" creationId="{6D6F1F0B-055F-B7F7-0BDD-E8B5FAE139E1}"/>
          </ac:spMkLst>
        </pc:spChg>
        <pc:spChg chg="add mod">
          <ac:chgData name="Dragone, Angelo" userId="46f32b9c-2401-4baa-9452-8734ce2feb51" providerId="ADAL" clId="{96CAC7FD-6BA6-4321-B58F-9507CA98D196}" dt="2022-06-26T15:01:21.887" v="2288" actId="1036"/>
          <ac:spMkLst>
            <pc:docMk/>
            <pc:sldMk cId="3124478110" sldId="440"/>
            <ac:spMk id="51" creationId="{3E813DFB-0CE0-E689-8955-D5F04DC5DCC7}"/>
          </ac:spMkLst>
        </pc:spChg>
        <pc:spChg chg="add mod">
          <ac:chgData name="Dragone, Angelo" userId="46f32b9c-2401-4baa-9452-8734ce2feb51" providerId="ADAL" clId="{96CAC7FD-6BA6-4321-B58F-9507CA98D196}" dt="2022-06-26T15:01:26.742" v="2289" actId="1036"/>
          <ac:spMkLst>
            <pc:docMk/>
            <pc:sldMk cId="3124478110" sldId="440"/>
            <ac:spMk id="52" creationId="{BC8FEC45-F78A-B5E8-4027-53F71D59B963}"/>
          </ac:spMkLst>
        </pc:spChg>
        <pc:spChg chg="add 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53" creationId="{87029557-96DB-EAB2-C7D4-4643D5C882D3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56" creationId="{7082DF0B-AB39-9879-F713-8B540D8D243E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58" creationId="{CC542109-CE36-C914-C693-23B4BD8BD775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59" creationId="{E239F3B0-353E-110A-6185-F5C4E59252EA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60" creationId="{3012F1E4-60D6-ED3A-43A1-897867527292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61" creationId="{97801E12-95AE-6081-4465-9D35662E5EAD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64" creationId="{935C4F8A-CE1C-98D9-981E-FA909E372FEF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66" creationId="{71BFA820-98F6-6A90-08E4-53EDE3E50A30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67" creationId="{43A0037E-AEBD-AEEC-605F-13C8A18F5448}"/>
          </ac:spMkLst>
        </pc:spChg>
        <pc:spChg chg="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68" creationId="{68CD845D-844F-C328-753E-3C2318B70D57}"/>
          </ac:spMkLst>
        </pc:spChg>
        <pc:spChg chg="add 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69" creationId="{D4249561-E991-7C60-C081-733334EF4A38}"/>
          </ac:spMkLst>
        </pc:spChg>
        <pc:spChg chg="mod">
          <ac:chgData name="Dragone, Angelo" userId="46f32b9c-2401-4baa-9452-8734ce2feb51" providerId="ADAL" clId="{96CAC7FD-6BA6-4321-B58F-9507CA98D196}" dt="2022-06-26T14:58:29.964" v="2253"/>
          <ac:spMkLst>
            <pc:docMk/>
            <pc:sldMk cId="3124478110" sldId="440"/>
            <ac:spMk id="72" creationId="{3DB20F9E-423E-80CD-9280-B48BECA46A26}"/>
          </ac:spMkLst>
        </pc:spChg>
        <pc:spChg chg="mod">
          <ac:chgData name="Dragone, Angelo" userId="46f32b9c-2401-4baa-9452-8734ce2feb51" providerId="ADAL" clId="{96CAC7FD-6BA6-4321-B58F-9507CA98D196}" dt="2022-06-26T14:58:29.964" v="2253"/>
          <ac:spMkLst>
            <pc:docMk/>
            <pc:sldMk cId="3124478110" sldId="440"/>
            <ac:spMk id="74" creationId="{FDC130C3-F786-3A09-527D-0D795283ED55}"/>
          </ac:spMkLst>
        </pc:spChg>
        <pc:spChg chg="mod">
          <ac:chgData name="Dragone, Angelo" userId="46f32b9c-2401-4baa-9452-8734ce2feb51" providerId="ADAL" clId="{96CAC7FD-6BA6-4321-B58F-9507CA98D196}" dt="2022-06-26T14:58:29.964" v="2253"/>
          <ac:spMkLst>
            <pc:docMk/>
            <pc:sldMk cId="3124478110" sldId="440"/>
            <ac:spMk id="75" creationId="{EBD33E3B-5096-F18C-AE36-29C942C00598}"/>
          </ac:spMkLst>
        </pc:spChg>
        <pc:spChg chg="mod">
          <ac:chgData name="Dragone, Angelo" userId="46f32b9c-2401-4baa-9452-8734ce2feb51" providerId="ADAL" clId="{96CAC7FD-6BA6-4321-B58F-9507CA98D196}" dt="2022-06-26T14:58:29.964" v="2253"/>
          <ac:spMkLst>
            <pc:docMk/>
            <pc:sldMk cId="3124478110" sldId="440"/>
            <ac:spMk id="76" creationId="{98B62E59-5A6C-55A7-6106-812B82080324}"/>
          </ac:spMkLst>
        </pc:spChg>
        <pc:spChg chg="mod">
          <ac:chgData name="Dragone, Angelo" userId="46f32b9c-2401-4baa-9452-8734ce2feb51" providerId="ADAL" clId="{96CAC7FD-6BA6-4321-B58F-9507CA98D196}" dt="2022-06-26T14:58:29.964" v="2253"/>
          <ac:spMkLst>
            <pc:docMk/>
            <pc:sldMk cId="3124478110" sldId="440"/>
            <ac:spMk id="77" creationId="{B15226C1-E4EC-3126-A807-E29383485A6F}"/>
          </ac:spMkLst>
        </pc:spChg>
        <pc:spChg chg="mod">
          <ac:chgData name="Dragone, Angelo" userId="46f32b9c-2401-4baa-9452-8734ce2feb51" providerId="ADAL" clId="{96CAC7FD-6BA6-4321-B58F-9507CA98D196}" dt="2022-06-26T14:58:29.964" v="2253"/>
          <ac:spMkLst>
            <pc:docMk/>
            <pc:sldMk cId="3124478110" sldId="440"/>
            <ac:spMk id="80" creationId="{89801F76-7739-D7E2-9ECF-E8CBC054A499}"/>
          </ac:spMkLst>
        </pc:spChg>
        <pc:spChg chg="mod">
          <ac:chgData name="Dragone, Angelo" userId="46f32b9c-2401-4baa-9452-8734ce2feb51" providerId="ADAL" clId="{96CAC7FD-6BA6-4321-B58F-9507CA98D196}" dt="2022-06-26T14:58:29.964" v="2253"/>
          <ac:spMkLst>
            <pc:docMk/>
            <pc:sldMk cId="3124478110" sldId="440"/>
            <ac:spMk id="82" creationId="{AADB964A-36D5-EB4D-F6BE-CC2654469446}"/>
          </ac:spMkLst>
        </pc:spChg>
        <pc:spChg chg="mod">
          <ac:chgData name="Dragone, Angelo" userId="46f32b9c-2401-4baa-9452-8734ce2feb51" providerId="ADAL" clId="{96CAC7FD-6BA6-4321-B58F-9507CA98D196}" dt="2022-06-26T14:58:29.964" v="2253"/>
          <ac:spMkLst>
            <pc:docMk/>
            <pc:sldMk cId="3124478110" sldId="440"/>
            <ac:spMk id="83" creationId="{A95100CC-79E2-F7E9-6567-9AFBBA435F69}"/>
          </ac:spMkLst>
        </pc:spChg>
        <pc:spChg chg="mod">
          <ac:chgData name="Dragone, Angelo" userId="46f32b9c-2401-4baa-9452-8734ce2feb51" providerId="ADAL" clId="{96CAC7FD-6BA6-4321-B58F-9507CA98D196}" dt="2022-06-26T14:58:29.964" v="2253"/>
          <ac:spMkLst>
            <pc:docMk/>
            <pc:sldMk cId="3124478110" sldId="440"/>
            <ac:spMk id="84" creationId="{F960DCBB-F6F1-46E5-8212-CCECDC630780}"/>
          </ac:spMkLst>
        </pc:spChg>
        <pc:spChg chg="add 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85" creationId="{018C228F-6673-069B-EEF8-4BC092A35C1A}"/>
          </ac:spMkLst>
        </pc:spChg>
        <pc:spChg chg="add mod">
          <ac:chgData name="Dragone, Angelo" userId="46f32b9c-2401-4baa-9452-8734ce2feb51" providerId="ADAL" clId="{96CAC7FD-6BA6-4321-B58F-9507CA98D196}" dt="2022-06-26T15:18:50.358" v="2404" actId="20577"/>
          <ac:spMkLst>
            <pc:docMk/>
            <pc:sldMk cId="3124478110" sldId="440"/>
            <ac:spMk id="86" creationId="{F6159355-E8C1-2E05-89C5-6C15AB8167F5}"/>
          </ac:spMkLst>
        </pc:spChg>
        <pc:spChg chg="add mod">
          <ac:chgData name="Dragone, Angelo" userId="46f32b9c-2401-4baa-9452-8734ce2feb51" providerId="ADAL" clId="{96CAC7FD-6BA6-4321-B58F-9507CA98D196}" dt="2022-06-26T15:01:01.488" v="2285" actId="1076"/>
          <ac:spMkLst>
            <pc:docMk/>
            <pc:sldMk cId="3124478110" sldId="440"/>
            <ac:spMk id="87" creationId="{2E6C4B56-ADB6-F2E5-0063-47A64DE9242B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89" creationId="{EC140042-1A2F-7997-D94A-FD026C5ED715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90" creationId="{C5290A48-D227-9D42-A12C-2A6A970ED765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91" creationId="{43A9CED0-FBDC-A3BE-10CC-6B5056CA43F4}"/>
          </ac:spMkLst>
        </pc:spChg>
        <pc:spChg chg="mod">
          <ac:chgData name="Dragone, Angelo" userId="46f32b9c-2401-4baa-9452-8734ce2feb51" providerId="ADAL" clId="{96CAC7FD-6BA6-4321-B58F-9507CA98D196}" dt="2022-06-26T15:07:48.780" v="2336" actId="6549"/>
          <ac:spMkLst>
            <pc:docMk/>
            <pc:sldMk cId="3124478110" sldId="440"/>
            <ac:spMk id="93" creationId="{DD232BF8-3850-DB7F-B339-148131C6F8A8}"/>
          </ac:spMkLst>
        </pc:spChg>
        <pc:spChg chg="mod">
          <ac:chgData name="Dragone, Angelo" userId="46f32b9c-2401-4baa-9452-8734ce2feb51" providerId="ADAL" clId="{96CAC7FD-6BA6-4321-B58F-9507CA98D196}" dt="2022-06-26T15:07:46.841" v="2335" actId="6549"/>
          <ac:spMkLst>
            <pc:docMk/>
            <pc:sldMk cId="3124478110" sldId="440"/>
            <ac:spMk id="94" creationId="{A9153DE9-D63F-82CF-438B-53CD6C3A51E7}"/>
          </ac:spMkLst>
        </pc:spChg>
        <pc:spChg chg="mod">
          <ac:chgData name="Dragone, Angelo" userId="46f32b9c-2401-4baa-9452-8734ce2feb51" providerId="ADAL" clId="{96CAC7FD-6BA6-4321-B58F-9507CA98D196}" dt="2022-06-26T15:07:53.431" v="2337" actId="6549"/>
          <ac:spMkLst>
            <pc:docMk/>
            <pc:sldMk cId="3124478110" sldId="440"/>
            <ac:spMk id="95" creationId="{6D30A39F-48B0-F317-2581-8E23375527EC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96" creationId="{6C7D0224-1C86-A404-D908-262A1F62729E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97" creationId="{F58AF36C-4BA3-F16B-D804-B9E6287817B6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98" creationId="{3E8469BB-F65F-092E-9A04-18DC3044646B}"/>
          </ac:spMkLst>
        </pc:spChg>
        <pc:spChg chg="mod">
          <ac:chgData name="Dragone, Angelo" userId="46f32b9c-2401-4baa-9452-8734ce2feb51" providerId="ADAL" clId="{96CAC7FD-6BA6-4321-B58F-9507CA98D196}" dt="2022-06-26T15:20:23.173" v="2415" actId="1038"/>
          <ac:spMkLst>
            <pc:docMk/>
            <pc:sldMk cId="3124478110" sldId="440"/>
            <ac:spMk id="100" creationId="{59A3D110-A99A-79BF-EA44-8955B9DB30EF}"/>
          </ac:spMkLst>
        </pc:spChg>
        <pc:spChg chg="mod">
          <ac:chgData name="Dragone, Angelo" userId="46f32b9c-2401-4baa-9452-8734ce2feb51" providerId="ADAL" clId="{96CAC7FD-6BA6-4321-B58F-9507CA98D196}" dt="2022-06-26T15:20:23.173" v="2415" actId="1038"/>
          <ac:spMkLst>
            <pc:docMk/>
            <pc:sldMk cId="3124478110" sldId="440"/>
            <ac:spMk id="101" creationId="{5D84AF48-6472-530B-7AD5-5B5877DC94D9}"/>
          </ac:spMkLst>
        </pc:spChg>
        <pc:spChg chg="mod">
          <ac:chgData name="Dragone, Angelo" userId="46f32b9c-2401-4baa-9452-8734ce2feb51" providerId="ADAL" clId="{96CAC7FD-6BA6-4321-B58F-9507CA98D196}" dt="2022-06-26T15:20:23.173" v="2415" actId="1038"/>
          <ac:spMkLst>
            <pc:docMk/>
            <pc:sldMk cId="3124478110" sldId="440"/>
            <ac:spMk id="102" creationId="{58275112-86E4-11E0-57AB-135901DA1129}"/>
          </ac:spMkLst>
        </pc:spChg>
        <pc:spChg chg="mod">
          <ac:chgData name="Dragone, Angelo" userId="46f32b9c-2401-4baa-9452-8734ce2feb51" providerId="ADAL" clId="{96CAC7FD-6BA6-4321-B58F-9507CA98D196}" dt="2022-06-26T15:20:23.173" v="2415" actId="1038"/>
          <ac:spMkLst>
            <pc:docMk/>
            <pc:sldMk cId="3124478110" sldId="440"/>
            <ac:spMk id="104" creationId="{AB424E81-FF94-CD22-FB80-690F7F3B5EE0}"/>
          </ac:spMkLst>
        </pc:spChg>
        <pc:spChg chg="mod">
          <ac:chgData name="Dragone, Angelo" userId="46f32b9c-2401-4baa-9452-8734ce2feb51" providerId="ADAL" clId="{96CAC7FD-6BA6-4321-B58F-9507CA98D196}" dt="2022-06-26T15:20:23.173" v="2415" actId="1038"/>
          <ac:spMkLst>
            <pc:docMk/>
            <pc:sldMk cId="3124478110" sldId="440"/>
            <ac:spMk id="105" creationId="{05F3AE78-01CE-5837-1892-AD8D3A84849C}"/>
          </ac:spMkLst>
        </pc:spChg>
        <pc:spChg chg="mod">
          <ac:chgData name="Dragone, Angelo" userId="46f32b9c-2401-4baa-9452-8734ce2feb51" providerId="ADAL" clId="{96CAC7FD-6BA6-4321-B58F-9507CA98D196}" dt="2022-06-26T15:20:23.173" v="2415" actId="1038"/>
          <ac:spMkLst>
            <pc:docMk/>
            <pc:sldMk cId="3124478110" sldId="440"/>
            <ac:spMk id="106" creationId="{9394D74F-7D38-30AE-F038-19155AB9A04B}"/>
          </ac:spMkLst>
        </pc:spChg>
        <pc:spChg chg="mod">
          <ac:chgData name="Dragone, Angelo" userId="46f32b9c-2401-4baa-9452-8734ce2feb51" providerId="ADAL" clId="{96CAC7FD-6BA6-4321-B58F-9507CA98D196}" dt="2022-06-26T15:20:23.173" v="2415" actId="1038"/>
          <ac:spMkLst>
            <pc:docMk/>
            <pc:sldMk cId="3124478110" sldId="440"/>
            <ac:spMk id="107" creationId="{E86194EE-E9DD-839F-5193-956AB69747EB}"/>
          </ac:spMkLst>
        </pc:spChg>
        <pc:spChg chg="mod">
          <ac:chgData name="Dragone, Angelo" userId="46f32b9c-2401-4baa-9452-8734ce2feb51" providerId="ADAL" clId="{96CAC7FD-6BA6-4321-B58F-9507CA98D196}" dt="2022-06-26T15:20:23.173" v="2415" actId="1038"/>
          <ac:spMkLst>
            <pc:docMk/>
            <pc:sldMk cId="3124478110" sldId="440"/>
            <ac:spMk id="108" creationId="{6ADCF8C5-71B0-48A8-E0AC-6A378E0672AD}"/>
          </ac:spMkLst>
        </pc:spChg>
        <pc:spChg chg="mod">
          <ac:chgData name="Dragone, Angelo" userId="46f32b9c-2401-4baa-9452-8734ce2feb51" providerId="ADAL" clId="{96CAC7FD-6BA6-4321-B58F-9507CA98D196}" dt="2022-06-26T15:20:23.173" v="2415" actId="1038"/>
          <ac:spMkLst>
            <pc:docMk/>
            <pc:sldMk cId="3124478110" sldId="440"/>
            <ac:spMk id="109" creationId="{45653694-BAC6-59E4-C658-C2154B954882}"/>
          </ac:spMkLst>
        </pc:spChg>
        <pc:spChg chg="mod">
          <ac:chgData name="Dragone, Angelo" userId="46f32b9c-2401-4baa-9452-8734ce2feb51" providerId="ADAL" clId="{96CAC7FD-6BA6-4321-B58F-9507CA98D196}" dt="2022-06-26T15:20:23.173" v="2415" actId="1038"/>
          <ac:spMkLst>
            <pc:docMk/>
            <pc:sldMk cId="3124478110" sldId="440"/>
            <ac:spMk id="110" creationId="{4DE6E4E6-A794-A898-DD1C-B6E0B337489A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12" creationId="{BD3FFFAE-F3F3-6BCE-8005-FA5ECBBE94AD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13" creationId="{773036B1-DC8A-96CA-02A4-A46A9B7FE0ED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14" creationId="{3B41DC8B-D326-3CC0-F13D-615E2E6F2659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16" creationId="{314F9B23-3940-EB49-65CA-61F92D97456C}"/>
          </ac:spMkLst>
        </pc:spChg>
        <pc:spChg chg="mod">
          <ac:chgData name="Dragone, Angelo" userId="46f32b9c-2401-4baa-9452-8734ce2feb51" providerId="ADAL" clId="{96CAC7FD-6BA6-4321-B58F-9507CA98D196}" dt="2022-06-26T15:08:01.605" v="2340" actId="6549"/>
          <ac:spMkLst>
            <pc:docMk/>
            <pc:sldMk cId="3124478110" sldId="440"/>
            <ac:spMk id="117" creationId="{F4520F00-4EFA-EB49-A0B0-41EA7E54A831}"/>
          </ac:spMkLst>
        </pc:spChg>
        <pc:spChg chg="mod">
          <ac:chgData name="Dragone, Angelo" userId="46f32b9c-2401-4baa-9452-8734ce2feb51" providerId="ADAL" clId="{96CAC7FD-6BA6-4321-B58F-9507CA98D196}" dt="2022-06-26T15:07:55.911" v="2338" actId="20577"/>
          <ac:spMkLst>
            <pc:docMk/>
            <pc:sldMk cId="3124478110" sldId="440"/>
            <ac:spMk id="118" creationId="{FE0DC7DC-5A0C-E075-932C-B555C48DCFA2}"/>
          </ac:spMkLst>
        </pc:spChg>
        <pc:spChg chg="mod">
          <ac:chgData name="Dragone, Angelo" userId="46f32b9c-2401-4baa-9452-8734ce2feb51" providerId="ADAL" clId="{96CAC7FD-6BA6-4321-B58F-9507CA98D196}" dt="2022-06-26T15:07:58.898" v="2339" actId="6549"/>
          <ac:spMkLst>
            <pc:docMk/>
            <pc:sldMk cId="3124478110" sldId="440"/>
            <ac:spMk id="119" creationId="{83C9C7C1-F24B-57EF-F79E-0C0B5925A79C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20" creationId="{FAAFA732-CCAF-C0F1-745C-1A1A898E40E6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21" creationId="{EB3DDA62-374E-E0ED-1A43-BBB25F57AF9D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22" creationId="{142FCB2F-DE61-0B90-6232-89F2AB072445}"/>
          </ac:spMkLst>
        </pc:spChg>
        <pc:spChg chg="add mod">
          <ac:chgData name="Dragone, Angelo" userId="46f32b9c-2401-4baa-9452-8734ce2feb51" providerId="ADAL" clId="{96CAC7FD-6BA6-4321-B58F-9507CA98D196}" dt="2022-06-26T15:08:22.280" v="2345" actId="1038"/>
          <ac:spMkLst>
            <pc:docMk/>
            <pc:sldMk cId="3124478110" sldId="440"/>
            <ac:spMk id="123" creationId="{E2F3F17D-BCBC-268E-31CB-DCFC75F33ABB}"/>
          </ac:spMkLst>
        </pc:spChg>
        <pc:spChg chg="add 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24" creationId="{6A22755C-F1FB-D0C6-D6A0-55B8BB684EE6}"/>
          </ac:spMkLst>
        </pc:spChg>
        <pc:spChg chg="add 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25" creationId="{C708D9B4-1DD5-6B1A-CF5A-BF60760EFA02}"/>
          </ac:spMkLst>
        </pc:spChg>
        <pc:spChg chg="add mod">
          <ac:chgData name="Dragone, Angelo" userId="46f32b9c-2401-4baa-9452-8734ce2feb51" providerId="ADAL" clId="{96CAC7FD-6BA6-4321-B58F-9507CA98D196}" dt="2022-06-26T15:01:32.739" v="2291" actId="1036"/>
          <ac:spMkLst>
            <pc:docMk/>
            <pc:sldMk cId="3124478110" sldId="440"/>
            <ac:spMk id="126" creationId="{4F5092F4-9F8A-1E8E-6B0B-B8381D195F71}"/>
          </ac:spMkLst>
        </pc:spChg>
        <pc:spChg chg="add mod">
          <ac:chgData name="Dragone, Angelo" userId="46f32b9c-2401-4baa-9452-8734ce2feb51" providerId="ADAL" clId="{96CAC7FD-6BA6-4321-B58F-9507CA98D196}" dt="2022-06-26T15:01:29.936" v="2290" actId="1036"/>
          <ac:spMkLst>
            <pc:docMk/>
            <pc:sldMk cId="3124478110" sldId="440"/>
            <ac:spMk id="127" creationId="{85582EFF-AA85-B393-6E6D-5E9197E4154D}"/>
          </ac:spMkLst>
        </pc:spChg>
        <pc:spChg chg="add mod">
          <ac:chgData name="Dragone, Angelo" userId="46f32b9c-2401-4baa-9452-8734ce2feb51" providerId="ADAL" clId="{96CAC7FD-6BA6-4321-B58F-9507CA98D196}" dt="2022-06-26T15:05:45.670" v="2312" actId="14100"/>
          <ac:spMkLst>
            <pc:docMk/>
            <pc:sldMk cId="3124478110" sldId="440"/>
            <ac:spMk id="128" creationId="{809E32F8-211E-F6A5-C14B-752D22700B8D}"/>
          </ac:spMkLst>
        </pc:spChg>
        <pc:spChg chg="mod">
          <ac:chgData name="Dragone, Angelo" userId="46f32b9c-2401-4baa-9452-8734ce2feb51" providerId="ADAL" clId="{96CAC7FD-6BA6-4321-B58F-9507CA98D196}" dt="2022-06-26T15:20:12.062" v="2414" actId="1038"/>
          <ac:spMkLst>
            <pc:docMk/>
            <pc:sldMk cId="3124478110" sldId="440"/>
            <ac:spMk id="131" creationId="{54BE683F-B7B5-9364-13C7-708A8BC95402}"/>
          </ac:spMkLst>
        </pc:spChg>
        <pc:spChg chg="mod">
          <ac:chgData name="Dragone, Angelo" userId="46f32b9c-2401-4baa-9452-8734ce2feb51" providerId="ADAL" clId="{96CAC7FD-6BA6-4321-B58F-9507CA98D196}" dt="2022-06-26T15:20:12.062" v="2414" actId="1038"/>
          <ac:spMkLst>
            <pc:docMk/>
            <pc:sldMk cId="3124478110" sldId="440"/>
            <ac:spMk id="133" creationId="{730193BC-DA32-3812-9AE2-25491EBF7D92}"/>
          </ac:spMkLst>
        </pc:spChg>
        <pc:spChg chg="mod">
          <ac:chgData name="Dragone, Angelo" userId="46f32b9c-2401-4baa-9452-8734ce2feb51" providerId="ADAL" clId="{96CAC7FD-6BA6-4321-B58F-9507CA98D196}" dt="2022-06-26T15:20:12.062" v="2414" actId="1038"/>
          <ac:spMkLst>
            <pc:docMk/>
            <pc:sldMk cId="3124478110" sldId="440"/>
            <ac:spMk id="134" creationId="{7B1AA2C4-76A8-6A90-EBD6-C102CA376FC1}"/>
          </ac:spMkLst>
        </pc:spChg>
        <pc:spChg chg="mod">
          <ac:chgData name="Dragone, Angelo" userId="46f32b9c-2401-4baa-9452-8734ce2feb51" providerId="ADAL" clId="{96CAC7FD-6BA6-4321-B58F-9507CA98D196}" dt="2022-06-26T15:20:12.062" v="2414" actId="1038"/>
          <ac:spMkLst>
            <pc:docMk/>
            <pc:sldMk cId="3124478110" sldId="440"/>
            <ac:spMk id="135" creationId="{46ABE46F-8B9A-DD0C-71EA-07CB5EA2A377}"/>
          </ac:spMkLst>
        </pc:spChg>
        <pc:spChg chg="mod">
          <ac:chgData name="Dragone, Angelo" userId="46f32b9c-2401-4baa-9452-8734ce2feb51" providerId="ADAL" clId="{96CAC7FD-6BA6-4321-B58F-9507CA98D196}" dt="2022-06-26T15:20:12.062" v="2414" actId="1038"/>
          <ac:spMkLst>
            <pc:docMk/>
            <pc:sldMk cId="3124478110" sldId="440"/>
            <ac:spMk id="136" creationId="{A0DAFAC3-A41B-3522-3657-9D6EE55E8DFB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39" creationId="{FFF0E34A-E18D-E195-D50B-55544A1254B9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41" creationId="{4F6BB323-86FC-B612-546E-6975A847CEAD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42" creationId="{8E25DF23-0183-9B33-E56C-368D7D0DC0A6}"/>
          </ac:spMkLst>
        </pc:spChg>
        <pc:spChg chg="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43" creationId="{3B47EEE6-FA4F-5898-431A-B8E439595870}"/>
          </ac:spMkLst>
        </pc:spChg>
        <pc:spChg chg="add mod">
          <ac:chgData name="Dragone, Angelo" userId="46f32b9c-2401-4baa-9452-8734ce2feb51" providerId="ADAL" clId="{96CAC7FD-6BA6-4321-B58F-9507CA98D196}" dt="2022-06-26T15:01:06.971" v="2287" actId="1076"/>
          <ac:spMkLst>
            <pc:docMk/>
            <pc:sldMk cId="3124478110" sldId="440"/>
            <ac:spMk id="144" creationId="{CD553C98-4F49-004C-C77F-32C69A7C072A}"/>
          </ac:spMkLst>
        </pc:spChg>
        <pc:spChg chg="add del mod">
          <ac:chgData name="Dragone, Angelo" userId="46f32b9c-2401-4baa-9452-8734ce2feb51" providerId="ADAL" clId="{96CAC7FD-6BA6-4321-B58F-9507CA98D196}" dt="2022-06-26T15:03:50.645" v="2299" actId="478"/>
          <ac:spMkLst>
            <pc:docMk/>
            <pc:sldMk cId="3124478110" sldId="440"/>
            <ac:spMk id="145" creationId="{3862E166-8098-22F5-4163-CCFCB9641526}"/>
          </ac:spMkLst>
        </pc:spChg>
        <pc:spChg chg="add mod">
          <ac:chgData name="Dragone, Angelo" userId="46f32b9c-2401-4baa-9452-8734ce2feb51" providerId="ADAL" clId="{96CAC7FD-6BA6-4321-B58F-9507CA98D196}" dt="2022-06-26T15:18:58.536" v="2406" actId="6549"/>
          <ac:spMkLst>
            <pc:docMk/>
            <pc:sldMk cId="3124478110" sldId="440"/>
            <ac:spMk id="146" creationId="{D511795C-1CE4-B29A-D7AE-DC2EFA7A20CD}"/>
          </ac:spMkLst>
        </pc:spChg>
        <pc:spChg chg="add mod">
          <ac:chgData name="Dragone, Angelo" userId="46f32b9c-2401-4baa-9452-8734ce2feb51" providerId="ADAL" clId="{96CAC7FD-6BA6-4321-B58F-9507CA98D196}" dt="2022-06-26T15:10:51.665" v="2362" actId="6549"/>
          <ac:spMkLst>
            <pc:docMk/>
            <pc:sldMk cId="3124478110" sldId="440"/>
            <ac:spMk id="147" creationId="{C4264581-3BAC-F099-D400-CD63C183B49D}"/>
          </ac:spMkLst>
        </pc:spChg>
        <pc:spChg chg="mod">
          <ac:chgData name="Dragone, Angelo" userId="46f32b9c-2401-4baa-9452-8734ce2feb51" providerId="ADAL" clId="{96CAC7FD-6BA6-4321-B58F-9507CA98D196}" dt="2022-06-26T15:05:30.321" v="2310" actId="196"/>
          <ac:spMkLst>
            <pc:docMk/>
            <pc:sldMk cId="3124478110" sldId="440"/>
            <ac:spMk id="149" creationId="{06EF30B1-EF10-C3BD-ECC0-859870418655}"/>
          </ac:spMkLst>
        </pc:spChg>
        <pc:spChg chg="mod">
          <ac:chgData name="Dragone, Angelo" userId="46f32b9c-2401-4baa-9452-8734ce2feb51" providerId="ADAL" clId="{96CAC7FD-6BA6-4321-B58F-9507CA98D196}" dt="2022-06-26T15:05:30.321" v="2310" actId="196"/>
          <ac:spMkLst>
            <pc:docMk/>
            <pc:sldMk cId="3124478110" sldId="440"/>
            <ac:spMk id="150" creationId="{B652E158-9807-EBAA-181E-13C668C67D20}"/>
          </ac:spMkLst>
        </pc:spChg>
        <pc:spChg chg="mod">
          <ac:chgData name="Dragone, Angelo" userId="46f32b9c-2401-4baa-9452-8734ce2feb51" providerId="ADAL" clId="{96CAC7FD-6BA6-4321-B58F-9507CA98D196}" dt="2022-06-26T15:05:30.321" v="2310" actId="196"/>
          <ac:spMkLst>
            <pc:docMk/>
            <pc:sldMk cId="3124478110" sldId="440"/>
            <ac:spMk id="151" creationId="{56DFECBC-987B-C05C-B43B-91014BCF3050}"/>
          </ac:spMkLst>
        </pc:spChg>
        <pc:spChg chg="mod">
          <ac:chgData name="Dragone, Angelo" userId="46f32b9c-2401-4baa-9452-8734ce2feb51" providerId="ADAL" clId="{96CAC7FD-6BA6-4321-B58F-9507CA98D196}" dt="2022-06-26T15:07:38.244" v="2333" actId="20577"/>
          <ac:spMkLst>
            <pc:docMk/>
            <pc:sldMk cId="3124478110" sldId="440"/>
            <ac:spMk id="153" creationId="{EE637620-2426-2333-28EC-3C314528EAAE}"/>
          </ac:spMkLst>
        </pc:spChg>
        <pc:spChg chg="mod">
          <ac:chgData name="Dragone, Angelo" userId="46f32b9c-2401-4baa-9452-8734ce2feb51" providerId="ADAL" clId="{96CAC7FD-6BA6-4321-B58F-9507CA98D196}" dt="2022-06-26T15:07:41.166" v="2334" actId="20577"/>
          <ac:spMkLst>
            <pc:docMk/>
            <pc:sldMk cId="3124478110" sldId="440"/>
            <ac:spMk id="154" creationId="{F3955262-BB38-0C0D-7C96-E5C503763C09}"/>
          </ac:spMkLst>
        </pc:spChg>
        <pc:spChg chg="mod">
          <ac:chgData name="Dragone, Angelo" userId="46f32b9c-2401-4baa-9452-8734ce2feb51" providerId="ADAL" clId="{96CAC7FD-6BA6-4321-B58F-9507CA98D196}" dt="2022-06-26T15:07:35.425" v="2332" actId="20577"/>
          <ac:spMkLst>
            <pc:docMk/>
            <pc:sldMk cId="3124478110" sldId="440"/>
            <ac:spMk id="155" creationId="{58D1CE72-65E0-01AC-C14B-F498A35C4867}"/>
          </ac:spMkLst>
        </pc:spChg>
        <pc:spChg chg="mod">
          <ac:chgData name="Dragone, Angelo" userId="46f32b9c-2401-4baa-9452-8734ce2feb51" providerId="ADAL" clId="{96CAC7FD-6BA6-4321-B58F-9507CA98D196}" dt="2022-06-26T15:05:30.321" v="2310" actId="196"/>
          <ac:spMkLst>
            <pc:docMk/>
            <pc:sldMk cId="3124478110" sldId="440"/>
            <ac:spMk id="156" creationId="{31A4C9CC-3827-0CF5-BBCD-4CDC7DD41B9C}"/>
          </ac:spMkLst>
        </pc:spChg>
        <pc:spChg chg="mod">
          <ac:chgData name="Dragone, Angelo" userId="46f32b9c-2401-4baa-9452-8734ce2feb51" providerId="ADAL" clId="{96CAC7FD-6BA6-4321-B58F-9507CA98D196}" dt="2022-06-26T15:05:30.321" v="2310" actId="196"/>
          <ac:spMkLst>
            <pc:docMk/>
            <pc:sldMk cId="3124478110" sldId="440"/>
            <ac:spMk id="157" creationId="{663BEEC2-DD9E-E3F7-A36F-7B0396E39655}"/>
          </ac:spMkLst>
        </pc:spChg>
        <pc:spChg chg="mod">
          <ac:chgData name="Dragone, Angelo" userId="46f32b9c-2401-4baa-9452-8734ce2feb51" providerId="ADAL" clId="{96CAC7FD-6BA6-4321-B58F-9507CA98D196}" dt="2022-06-26T15:05:30.321" v="2310" actId="196"/>
          <ac:spMkLst>
            <pc:docMk/>
            <pc:sldMk cId="3124478110" sldId="440"/>
            <ac:spMk id="158" creationId="{1F55CB3B-A179-9CD6-9085-CF5996E82711}"/>
          </ac:spMkLst>
        </pc:spChg>
        <pc:spChg chg="mod">
          <ac:chgData name="Dragone, Angelo" userId="46f32b9c-2401-4baa-9452-8734ce2feb51" providerId="ADAL" clId="{96CAC7FD-6BA6-4321-B58F-9507CA98D196}" dt="2022-06-26T15:05:37.622" v="2311" actId="1076"/>
          <ac:spMkLst>
            <pc:docMk/>
            <pc:sldMk cId="3124478110" sldId="440"/>
            <ac:spMk id="160" creationId="{28E1EB48-6309-92B5-5D76-120593E54221}"/>
          </ac:spMkLst>
        </pc:spChg>
        <pc:spChg chg="mod">
          <ac:chgData name="Dragone, Angelo" userId="46f32b9c-2401-4baa-9452-8734ce2feb51" providerId="ADAL" clId="{96CAC7FD-6BA6-4321-B58F-9507CA98D196}" dt="2022-06-26T15:05:37.622" v="2311" actId="1076"/>
          <ac:spMkLst>
            <pc:docMk/>
            <pc:sldMk cId="3124478110" sldId="440"/>
            <ac:spMk id="161" creationId="{8F00671D-64DD-AECE-A806-4318AF632F53}"/>
          </ac:spMkLst>
        </pc:spChg>
        <pc:spChg chg="mod">
          <ac:chgData name="Dragone, Angelo" userId="46f32b9c-2401-4baa-9452-8734ce2feb51" providerId="ADAL" clId="{96CAC7FD-6BA6-4321-B58F-9507CA98D196}" dt="2022-06-26T15:05:37.622" v="2311" actId="1076"/>
          <ac:spMkLst>
            <pc:docMk/>
            <pc:sldMk cId="3124478110" sldId="440"/>
            <ac:spMk id="162" creationId="{1024ED56-6612-BDF9-F626-0D012AC966D4}"/>
          </ac:spMkLst>
        </pc:spChg>
        <pc:spChg chg="mod">
          <ac:chgData name="Dragone, Angelo" userId="46f32b9c-2401-4baa-9452-8734ce2feb51" providerId="ADAL" clId="{96CAC7FD-6BA6-4321-B58F-9507CA98D196}" dt="2022-06-26T15:05:37.622" v="2311" actId="1076"/>
          <ac:spMkLst>
            <pc:docMk/>
            <pc:sldMk cId="3124478110" sldId="440"/>
            <ac:spMk id="164" creationId="{C43A8DA0-2631-A2F0-EF03-91E5A734532A}"/>
          </ac:spMkLst>
        </pc:spChg>
        <pc:spChg chg="mod">
          <ac:chgData name="Dragone, Angelo" userId="46f32b9c-2401-4baa-9452-8734ce2feb51" providerId="ADAL" clId="{96CAC7FD-6BA6-4321-B58F-9507CA98D196}" dt="2022-06-26T15:07:21.083" v="2329" actId="20577"/>
          <ac:spMkLst>
            <pc:docMk/>
            <pc:sldMk cId="3124478110" sldId="440"/>
            <ac:spMk id="165" creationId="{EA53ED1D-F62A-6EA1-5F3A-CA45F0FD1852}"/>
          </ac:spMkLst>
        </pc:spChg>
        <pc:spChg chg="mod">
          <ac:chgData name="Dragone, Angelo" userId="46f32b9c-2401-4baa-9452-8734ce2feb51" providerId="ADAL" clId="{96CAC7FD-6BA6-4321-B58F-9507CA98D196}" dt="2022-06-26T15:07:23.860" v="2330" actId="20577"/>
          <ac:spMkLst>
            <pc:docMk/>
            <pc:sldMk cId="3124478110" sldId="440"/>
            <ac:spMk id="166" creationId="{8C8808BD-E07E-8C0D-B8EF-62B29705C3E7}"/>
          </ac:spMkLst>
        </pc:spChg>
        <pc:spChg chg="mod">
          <ac:chgData name="Dragone, Angelo" userId="46f32b9c-2401-4baa-9452-8734ce2feb51" providerId="ADAL" clId="{96CAC7FD-6BA6-4321-B58F-9507CA98D196}" dt="2022-06-26T15:07:29.807" v="2331" actId="6549"/>
          <ac:spMkLst>
            <pc:docMk/>
            <pc:sldMk cId="3124478110" sldId="440"/>
            <ac:spMk id="167" creationId="{F09273E8-5A8B-6A52-08C7-A521793523C6}"/>
          </ac:spMkLst>
        </pc:spChg>
        <pc:spChg chg="mod">
          <ac:chgData name="Dragone, Angelo" userId="46f32b9c-2401-4baa-9452-8734ce2feb51" providerId="ADAL" clId="{96CAC7FD-6BA6-4321-B58F-9507CA98D196}" dt="2022-06-26T15:05:37.622" v="2311" actId="1076"/>
          <ac:spMkLst>
            <pc:docMk/>
            <pc:sldMk cId="3124478110" sldId="440"/>
            <ac:spMk id="168" creationId="{1C09C973-AB94-DAF5-109F-417CDC3F8D23}"/>
          </ac:spMkLst>
        </pc:spChg>
        <pc:spChg chg="mod">
          <ac:chgData name="Dragone, Angelo" userId="46f32b9c-2401-4baa-9452-8734ce2feb51" providerId="ADAL" clId="{96CAC7FD-6BA6-4321-B58F-9507CA98D196}" dt="2022-06-26T15:05:37.622" v="2311" actId="1076"/>
          <ac:spMkLst>
            <pc:docMk/>
            <pc:sldMk cId="3124478110" sldId="440"/>
            <ac:spMk id="169" creationId="{9BD78281-7C70-1DAA-2EFD-B463424729A2}"/>
          </ac:spMkLst>
        </pc:spChg>
        <pc:spChg chg="mod">
          <ac:chgData name="Dragone, Angelo" userId="46f32b9c-2401-4baa-9452-8734ce2feb51" providerId="ADAL" clId="{96CAC7FD-6BA6-4321-B58F-9507CA98D196}" dt="2022-06-26T15:05:37.622" v="2311" actId="1076"/>
          <ac:spMkLst>
            <pc:docMk/>
            <pc:sldMk cId="3124478110" sldId="440"/>
            <ac:spMk id="170" creationId="{CB0AA904-2DC0-5706-0959-606112537A69}"/>
          </ac:spMkLst>
        </pc:spChg>
        <pc:spChg chg="add mod">
          <ac:chgData name="Dragone, Angelo" userId="46f32b9c-2401-4baa-9452-8734ce2feb51" providerId="ADAL" clId="{96CAC7FD-6BA6-4321-B58F-9507CA98D196}" dt="2022-06-26T15:05:53" v="2314" actId="1076"/>
          <ac:spMkLst>
            <pc:docMk/>
            <pc:sldMk cId="3124478110" sldId="440"/>
            <ac:spMk id="171" creationId="{8ABF20BA-0CBD-55CA-0BF8-FD0E77F53567}"/>
          </ac:spMkLst>
        </pc:spChg>
        <pc:spChg chg="add mod">
          <ac:chgData name="Dragone, Angelo" userId="46f32b9c-2401-4baa-9452-8734ce2feb51" providerId="ADAL" clId="{96CAC7FD-6BA6-4321-B58F-9507CA98D196}" dt="2022-06-26T15:19:06.345" v="2408" actId="6549"/>
          <ac:spMkLst>
            <pc:docMk/>
            <pc:sldMk cId="3124478110" sldId="440"/>
            <ac:spMk id="172" creationId="{588F01CC-A8CC-6A36-73C1-A43BAC7C6A76}"/>
          </ac:spMkLst>
        </pc:spChg>
        <pc:spChg chg="add mod">
          <ac:chgData name="Dragone, Angelo" userId="46f32b9c-2401-4baa-9452-8734ce2feb51" providerId="ADAL" clId="{96CAC7FD-6BA6-4321-B58F-9507CA98D196}" dt="2022-06-26T15:06:17.086" v="2318" actId="14100"/>
          <ac:spMkLst>
            <pc:docMk/>
            <pc:sldMk cId="3124478110" sldId="440"/>
            <ac:spMk id="173" creationId="{B8768F5F-9260-E342-5B7A-322BA762BC39}"/>
          </ac:spMkLst>
        </pc:spChg>
        <pc:spChg chg="add mod">
          <ac:chgData name="Dragone, Angelo" userId="46f32b9c-2401-4baa-9452-8734ce2feb51" providerId="ADAL" clId="{96CAC7FD-6BA6-4321-B58F-9507CA98D196}" dt="2022-06-26T15:06:25.066" v="2319" actId="1076"/>
          <ac:spMkLst>
            <pc:docMk/>
            <pc:sldMk cId="3124478110" sldId="440"/>
            <ac:spMk id="174" creationId="{77F11B18-9AFB-4908-C96C-05D4483B9DE0}"/>
          </ac:spMkLst>
        </pc:spChg>
        <pc:spChg chg="mod">
          <ac:chgData name="Dragone, Angelo" userId="46f32b9c-2401-4baa-9452-8734ce2feb51" providerId="ADAL" clId="{96CAC7FD-6BA6-4321-B58F-9507CA98D196}" dt="2022-06-26T15:20:05.534" v="2412" actId="1038"/>
          <ac:spMkLst>
            <pc:docMk/>
            <pc:sldMk cId="3124478110" sldId="440"/>
            <ac:spMk id="177" creationId="{B5D4F9AD-620B-9751-4B41-5FFF6AE4A4AF}"/>
          </ac:spMkLst>
        </pc:spChg>
        <pc:spChg chg="mod">
          <ac:chgData name="Dragone, Angelo" userId="46f32b9c-2401-4baa-9452-8734ce2feb51" providerId="ADAL" clId="{96CAC7FD-6BA6-4321-B58F-9507CA98D196}" dt="2022-06-26T15:20:05.534" v="2412" actId="1038"/>
          <ac:spMkLst>
            <pc:docMk/>
            <pc:sldMk cId="3124478110" sldId="440"/>
            <ac:spMk id="179" creationId="{AEFE2CD6-C697-8FA5-8937-87A1EDD0F174}"/>
          </ac:spMkLst>
        </pc:spChg>
        <pc:spChg chg="mod">
          <ac:chgData name="Dragone, Angelo" userId="46f32b9c-2401-4baa-9452-8734ce2feb51" providerId="ADAL" clId="{96CAC7FD-6BA6-4321-B58F-9507CA98D196}" dt="2022-06-26T15:20:05.534" v="2412" actId="1038"/>
          <ac:spMkLst>
            <pc:docMk/>
            <pc:sldMk cId="3124478110" sldId="440"/>
            <ac:spMk id="180" creationId="{ACD8E1A0-7DB9-7BF0-6302-7E2AD3FEF240}"/>
          </ac:spMkLst>
        </pc:spChg>
        <pc:spChg chg="mod">
          <ac:chgData name="Dragone, Angelo" userId="46f32b9c-2401-4baa-9452-8734ce2feb51" providerId="ADAL" clId="{96CAC7FD-6BA6-4321-B58F-9507CA98D196}" dt="2022-06-26T15:20:05.534" v="2412" actId="1038"/>
          <ac:spMkLst>
            <pc:docMk/>
            <pc:sldMk cId="3124478110" sldId="440"/>
            <ac:spMk id="181" creationId="{24866AE7-49F9-05AA-E504-52FA3CBFE5D4}"/>
          </ac:spMkLst>
        </pc:spChg>
        <pc:spChg chg="mod">
          <ac:chgData name="Dragone, Angelo" userId="46f32b9c-2401-4baa-9452-8734ce2feb51" providerId="ADAL" clId="{96CAC7FD-6BA6-4321-B58F-9507CA98D196}" dt="2022-06-26T15:20:05.534" v="2412" actId="1038"/>
          <ac:spMkLst>
            <pc:docMk/>
            <pc:sldMk cId="3124478110" sldId="440"/>
            <ac:spMk id="182" creationId="{64716E4F-9805-E8B0-4E1D-BA24337A605C}"/>
          </ac:spMkLst>
        </pc:spChg>
        <pc:spChg chg="add mod">
          <ac:chgData name="Dragone, Angelo" userId="46f32b9c-2401-4baa-9452-8734ce2feb51" providerId="ADAL" clId="{96CAC7FD-6BA6-4321-B58F-9507CA98D196}" dt="2022-06-26T15:20:09.860" v="2413" actId="14100"/>
          <ac:spMkLst>
            <pc:docMk/>
            <pc:sldMk cId="3124478110" sldId="440"/>
            <ac:spMk id="183" creationId="{A183309A-A603-68EE-4B3C-A72055286CA8}"/>
          </ac:spMkLst>
        </pc:spChg>
        <pc:spChg chg="add mod">
          <ac:chgData name="Dragone, Angelo" userId="46f32b9c-2401-4baa-9452-8734ce2feb51" providerId="ADAL" clId="{96CAC7FD-6BA6-4321-B58F-9507CA98D196}" dt="2022-06-26T15:09:52.927" v="2359" actId="1076"/>
          <ac:spMkLst>
            <pc:docMk/>
            <pc:sldMk cId="3124478110" sldId="440"/>
            <ac:spMk id="184" creationId="{1BB364D0-46A5-F805-9B5C-AFC058C0FAB5}"/>
          </ac:spMkLst>
        </pc:spChg>
        <pc:spChg chg="mod">
          <ac:chgData name="Dragone, Angelo" userId="46f32b9c-2401-4baa-9452-8734ce2feb51" providerId="ADAL" clId="{96CAC7FD-6BA6-4321-B58F-9507CA98D196}" dt="2022-06-26T15:20:48.769" v="2420" actId="1037"/>
          <ac:spMkLst>
            <pc:docMk/>
            <pc:sldMk cId="3124478110" sldId="440"/>
            <ac:spMk id="186" creationId="{916807D3-57FA-7BD2-61A0-F633917A9E75}"/>
          </ac:spMkLst>
        </pc:spChg>
        <pc:spChg chg="mod">
          <ac:chgData name="Dragone, Angelo" userId="46f32b9c-2401-4baa-9452-8734ce2feb51" providerId="ADAL" clId="{96CAC7FD-6BA6-4321-B58F-9507CA98D196}" dt="2022-06-26T15:20:48.769" v="2420" actId="1037"/>
          <ac:spMkLst>
            <pc:docMk/>
            <pc:sldMk cId="3124478110" sldId="440"/>
            <ac:spMk id="187" creationId="{1600563F-26FF-72CF-B7AD-73DE571D37D0}"/>
          </ac:spMkLst>
        </pc:spChg>
        <pc:spChg chg="mod">
          <ac:chgData name="Dragone, Angelo" userId="46f32b9c-2401-4baa-9452-8734ce2feb51" providerId="ADAL" clId="{96CAC7FD-6BA6-4321-B58F-9507CA98D196}" dt="2022-06-26T15:20:48.769" v="2420" actId="1037"/>
          <ac:spMkLst>
            <pc:docMk/>
            <pc:sldMk cId="3124478110" sldId="440"/>
            <ac:spMk id="188" creationId="{89CB39F5-F67B-4E97-1D8B-6EF8C7EA7D26}"/>
          </ac:spMkLst>
        </pc:spChg>
        <pc:spChg chg="mod">
          <ac:chgData name="Dragone, Angelo" userId="46f32b9c-2401-4baa-9452-8734ce2feb51" providerId="ADAL" clId="{96CAC7FD-6BA6-4321-B58F-9507CA98D196}" dt="2022-06-26T15:20:48.769" v="2420" actId="1037"/>
          <ac:spMkLst>
            <pc:docMk/>
            <pc:sldMk cId="3124478110" sldId="440"/>
            <ac:spMk id="190" creationId="{7F824BD6-66EB-C4EA-7D28-3ACBEA0E3E2F}"/>
          </ac:spMkLst>
        </pc:spChg>
        <pc:spChg chg="mod">
          <ac:chgData name="Dragone, Angelo" userId="46f32b9c-2401-4baa-9452-8734ce2feb51" providerId="ADAL" clId="{96CAC7FD-6BA6-4321-B58F-9507CA98D196}" dt="2022-06-26T15:20:48.769" v="2420" actId="1037"/>
          <ac:spMkLst>
            <pc:docMk/>
            <pc:sldMk cId="3124478110" sldId="440"/>
            <ac:spMk id="191" creationId="{FF916C71-4E04-11C0-0978-91A5D440730F}"/>
          </ac:spMkLst>
        </pc:spChg>
        <pc:spChg chg="mod">
          <ac:chgData name="Dragone, Angelo" userId="46f32b9c-2401-4baa-9452-8734ce2feb51" providerId="ADAL" clId="{96CAC7FD-6BA6-4321-B58F-9507CA98D196}" dt="2022-06-26T15:20:48.769" v="2420" actId="1037"/>
          <ac:spMkLst>
            <pc:docMk/>
            <pc:sldMk cId="3124478110" sldId="440"/>
            <ac:spMk id="192" creationId="{93205D8A-224F-CFE2-A5E8-17452DAEFC84}"/>
          </ac:spMkLst>
        </pc:spChg>
        <pc:spChg chg="mod">
          <ac:chgData name="Dragone, Angelo" userId="46f32b9c-2401-4baa-9452-8734ce2feb51" providerId="ADAL" clId="{96CAC7FD-6BA6-4321-B58F-9507CA98D196}" dt="2022-06-26T15:20:48.769" v="2420" actId="1037"/>
          <ac:spMkLst>
            <pc:docMk/>
            <pc:sldMk cId="3124478110" sldId="440"/>
            <ac:spMk id="193" creationId="{C119389D-0897-FB6D-5173-1EC50C84F9A2}"/>
          </ac:spMkLst>
        </pc:spChg>
        <pc:spChg chg="mod">
          <ac:chgData name="Dragone, Angelo" userId="46f32b9c-2401-4baa-9452-8734ce2feb51" providerId="ADAL" clId="{96CAC7FD-6BA6-4321-B58F-9507CA98D196}" dt="2022-06-26T15:20:48.769" v="2420" actId="1037"/>
          <ac:spMkLst>
            <pc:docMk/>
            <pc:sldMk cId="3124478110" sldId="440"/>
            <ac:spMk id="194" creationId="{82D2B624-329B-0652-3D18-8A17F083F352}"/>
          </ac:spMkLst>
        </pc:spChg>
        <pc:spChg chg="mod">
          <ac:chgData name="Dragone, Angelo" userId="46f32b9c-2401-4baa-9452-8734ce2feb51" providerId="ADAL" clId="{96CAC7FD-6BA6-4321-B58F-9507CA98D196}" dt="2022-06-26T15:20:48.769" v="2420" actId="1037"/>
          <ac:spMkLst>
            <pc:docMk/>
            <pc:sldMk cId="3124478110" sldId="440"/>
            <ac:spMk id="195" creationId="{38ADA585-1733-5796-A6FD-10A585808984}"/>
          </ac:spMkLst>
        </pc:spChg>
        <pc:spChg chg="mod">
          <ac:chgData name="Dragone, Angelo" userId="46f32b9c-2401-4baa-9452-8734ce2feb51" providerId="ADAL" clId="{96CAC7FD-6BA6-4321-B58F-9507CA98D196}" dt="2022-06-26T15:20:39.394" v="2418" actId="1037"/>
          <ac:spMkLst>
            <pc:docMk/>
            <pc:sldMk cId="3124478110" sldId="440"/>
            <ac:spMk id="197" creationId="{209B8202-64F5-3C69-B8E8-33EDB55BF7C4}"/>
          </ac:spMkLst>
        </pc:spChg>
        <pc:spChg chg="mod">
          <ac:chgData name="Dragone, Angelo" userId="46f32b9c-2401-4baa-9452-8734ce2feb51" providerId="ADAL" clId="{96CAC7FD-6BA6-4321-B58F-9507CA98D196}" dt="2022-06-26T15:20:39.394" v="2418" actId="1037"/>
          <ac:spMkLst>
            <pc:docMk/>
            <pc:sldMk cId="3124478110" sldId="440"/>
            <ac:spMk id="198" creationId="{7488A41B-8FCE-6C1F-34E5-112A5582FF3B}"/>
          </ac:spMkLst>
        </pc:spChg>
        <pc:spChg chg="mod">
          <ac:chgData name="Dragone, Angelo" userId="46f32b9c-2401-4baa-9452-8734ce2feb51" providerId="ADAL" clId="{96CAC7FD-6BA6-4321-B58F-9507CA98D196}" dt="2022-06-26T15:20:39.394" v="2418" actId="1037"/>
          <ac:spMkLst>
            <pc:docMk/>
            <pc:sldMk cId="3124478110" sldId="440"/>
            <ac:spMk id="199" creationId="{9B410A95-77BA-98A6-4286-4BC80E8EE7D9}"/>
          </ac:spMkLst>
        </pc:spChg>
        <pc:spChg chg="mod">
          <ac:chgData name="Dragone, Angelo" userId="46f32b9c-2401-4baa-9452-8734ce2feb51" providerId="ADAL" clId="{96CAC7FD-6BA6-4321-B58F-9507CA98D196}" dt="2022-06-26T15:20:39.394" v="2418" actId="1037"/>
          <ac:spMkLst>
            <pc:docMk/>
            <pc:sldMk cId="3124478110" sldId="440"/>
            <ac:spMk id="201" creationId="{C1104175-E077-0DEB-2B1D-6BBDDF8DCCCA}"/>
          </ac:spMkLst>
        </pc:spChg>
        <pc:spChg chg="mod">
          <ac:chgData name="Dragone, Angelo" userId="46f32b9c-2401-4baa-9452-8734ce2feb51" providerId="ADAL" clId="{96CAC7FD-6BA6-4321-B58F-9507CA98D196}" dt="2022-06-26T15:20:39.394" v="2418" actId="1037"/>
          <ac:spMkLst>
            <pc:docMk/>
            <pc:sldMk cId="3124478110" sldId="440"/>
            <ac:spMk id="202" creationId="{A5A4DEAF-1A33-6314-80A0-9F0C227D3877}"/>
          </ac:spMkLst>
        </pc:spChg>
        <pc:spChg chg="mod">
          <ac:chgData name="Dragone, Angelo" userId="46f32b9c-2401-4baa-9452-8734ce2feb51" providerId="ADAL" clId="{96CAC7FD-6BA6-4321-B58F-9507CA98D196}" dt="2022-06-26T15:20:39.394" v="2418" actId="1037"/>
          <ac:spMkLst>
            <pc:docMk/>
            <pc:sldMk cId="3124478110" sldId="440"/>
            <ac:spMk id="203" creationId="{61AC2E06-75C8-F846-636A-2EEF79EC0E85}"/>
          </ac:spMkLst>
        </pc:spChg>
        <pc:spChg chg="mod">
          <ac:chgData name="Dragone, Angelo" userId="46f32b9c-2401-4baa-9452-8734ce2feb51" providerId="ADAL" clId="{96CAC7FD-6BA6-4321-B58F-9507CA98D196}" dt="2022-06-26T15:20:39.394" v="2418" actId="1037"/>
          <ac:spMkLst>
            <pc:docMk/>
            <pc:sldMk cId="3124478110" sldId="440"/>
            <ac:spMk id="204" creationId="{8177D8D4-2E0D-11A5-54E6-32C82985C9D3}"/>
          </ac:spMkLst>
        </pc:spChg>
        <pc:spChg chg="mod">
          <ac:chgData name="Dragone, Angelo" userId="46f32b9c-2401-4baa-9452-8734ce2feb51" providerId="ADAL" clId="{96CAC7FD-6BA6-4321-B58F-9507CA98D196}" dt="2022-06-26T15:20:39.394" v="2418" actId="1037"/>
          <ac:spMkLst>
            <pc:docMk/>
            <pc:sldMk cId="3124478110" sldId="440"/>
            <ac:spMk id="205" creationId="{309ADB0F-71C6-B97C-515F-45792592CE36}"/>
          </ac:spMkLst>
        </pc:spChg>
        <pc:spChg chg="mod">
          <ac:chgData name="Dragone, Angelo" userId="46f32b9c-2401-4baa-9452-8734ce2feb51" providerId="ADAL" clId="{96CAC7FD-6BA6-4321-B58F-9507CA98D196}" dt="2022-06-26T15:20:39.394" v="2418" actId="1037"/>
          <ac:spMkLst>
            <pc:docMk/>
            <pc:sldMk cId="3124478110" sldId="440"/>
            <ac:spMk id="206" creationId="{FB542065-FDE7-A7BE-A3EB-90E8599C847C}"/>
          </ac:spMkLst>
        </pc:spChg>
        <pc:spChg chg="mod">
          <ac:chgData name="Dragone, Angelo" userId="46f32b9c-2401-4baa-9452-8734ce2feb51" providerId="ADAL" clId="{96CAC7FD-6BA6-4321-B58F-9507CA98D196}" dt="2022-06-26T15:20:39.394" v="2418" actId="1037"/>
          <ac:spMkLst>
            <pc:docMk/>
            <pc:sldMk cId="3124478110" sldId="440"/>
            <ac:spMk id="207" creationId="{A9B3DFAD-C348-4C57-70BC-069858312137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09" creationId="{721DB9D2-F2D4-7104-C39D-305D49F03F57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10" creationId="{BC4A0D0E-F646-1FB7-3470-CB70C15E6ED3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11" creationId="{B55BB4CE-F6D9-5B79-8650-FC8632D4127A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13" creationId="{3990062C-27E2-07BA-A5E9-925FFA54D22F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14" creationId="{0CFA8B6A-5CD0-9DEA-F680-FF9F4A483821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15" creationId="{9BB1612A-D7E8-574C-C399-CB9C08176561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16" creationId="{47FEFB89-8C73-4E73-5E46-444A5C0FAA75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17" creationId="{AE5DE55F-7D3C-DF97-B970-49C45AF2587A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18" creationId="{AB90308B-6BB9-9D06-0DE2-40BFACA12B72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19" creationId="{29DAABA8-FD5D-03BD-4051-1722E1FD928F}"/>
          </ac:spMkLst>
        </pc:spChg>
        <pc:spChg chg="add mod">
          <ac:chgData name="Dragone, Angelo" userId="46f32b9c-2401-4baa-9452-8734ce2feb51" providerId="ADAL" clId="{96CAC7FD-6BA6-4321-B58F-9507CA98D196}" dt="2022-06-26T15:20:43.262" v="2419" actId="1037"/>
          <ac:spMkLst>
            <pc:docMk/>
            <pc:sldMk cId="3124478110" sldId="440"/>
            <ac:spMk id="220" creationId="{01AD9476-EBAC-BE5C-195B-A58E979ED36A}"/>
          </ac:spMkLst>
        </pc:spChg>
        <pc:spChg chg="add mod">
          <ac:chgData name="Dragone, Angelo" userId="46f32b9c-2401-4baa-9452-8734ce2feb51" providerId="ADAL" clId="{96CAC7FD-6BA6-4321-B58F-9507CA98D196}" dt="2022-06-26T15:17:44.736" v="2380" actId="1037"/>
          <ac:spMkLst>
            <pc:docMk/>
            <pc:sldMk cId="3124478110" sldId="440"/>
            <ac:spMk id="221" creationId="{1523C0FB-8D50-8372-AC21-8DD20E46CF03}"/>
          </ac:spMkLst>
        </pc:spChg>
        <pc:spChg chg="add 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22" creationId="{A54E32C7-591F-CC33-0D27-C001920748D4}"/>
          </ac:spMkLst>
        </pc:spChg>
        <pc:spChg chg="add del mod">
          <ac:chgData name="Dragone, Angelo" userId="46f32b9c-2401-4baa-9452-8734ce2feb51" providerId="ADAL" clId="{96CAC7FD-6BA6-4321-B58F-9507CA98D196}" dt="2022-06-26T15:16:58.607" v="2371" actId="478"/>
          <ac:spMkLst>
            <pc:docMk/>
            <pc:sldMk cId="3124478110" sldId="440"/>
            <ac:spMk id="223" creationId="{AF7251C0-E1CF-1A4E-BCA7-5EAE9548B228}"/>
          </ac:spMkLst>
        </pc:spChg>
        <pc:spChg chg="add mod">
          <ac:chgData name="Dragone, Angelo" userId="46f32b9c-2401-4baa-9452-8734ce2feb51" providerId="ADAL" clId="{96CAC7FD-6BA6-4321-B58F-9507CA98D196}" dt="2022-06-26T15:21:00.858" v="2422" actId="1036"/>
          <ac:spMkLst>
            <pc:docMk/>
            <pc:sldMk cId="3124478110" sldId="440"/>
            <ac:spMk id="224" creationId="{5662D52D-E598-A735-9F2C-0024D8C1EB9C}"/>
          </ac:spMkLst>
        </pc:spChg>
        <pc:spChg chg="add mod">
          <ac:chgData name="Dragone, Angelo" userId="46f32b9c-2401-4baa-9452-8734ce2feb51" providerId="ADAL" clId="{96CAC7FD-6BA6-4321-B58F-9507CA98D196}" dt="2022-06-26T15:17:57.071" v="2383" actId="14100"/>
          <ac:spMkLst>
            <pc:docMk/>
            <pc:sldMk cId="3124478110" sldId="440"/>
            <ac:spMk id="225" creationId="{9F63CEFC-DA91-1B93-DC36-CDCD057A0A63}"/>
          </ac:spMkLst>
        </pc:spChg>
        <pc:spChg chg="mod">
          <ac:chgData name="Dragone, Angelo" userId="46f32b9c-2401-4baa-9452-8734ce2feb51" providerId="ADAL" clId="{96CAC7FD-6BA6-4321-B58F-9507CA98D196}" dt="2022-06-26T15:21:06.488" v="2423" actId="1037"/>
          <ac:spMkLst>
            <pc:docMk/>
            <pc:sldMk cId="3124478110" sldId="440"/>
            <ac:spMk id="228" creationId="{247DB537-64EE-EFE8-6362-BDD99CBDCFB6}"/>
          </ac:spMkLst>
        </pc:spChg>
        <pc:spChg chg="mod">
          <ac:chgData name="Dragone, Angelo" userId="46f32b9c-2401-4baa-9452-8734ce2feb51" providerId="ADAL" clId="{96CAC7FD-6BA6-4321-B58F-9507CA98D196}" dt="2022-06-26T15:21:06.488" v="2423" actId="1037"/>
          <ac:spMkLst>
            <pc:docMk/>
            <pc:sldMk cId="3124478110" sldId="440"/>
            <ac:spMk id="230" creationId="{47BEEED9-494A-ACBF-07BF-8798E73E62B3}"/>
          </ac:spMkLst>
        </pc:spChg>
        <pc:spChg chg="mod">
          <ac:chgData name="Dragone, Angelo" userId="46f32b9c-2401-4baa-9452-8734ce2feb51" providerId="ADAL" clId="{96CAC7FD-6BA6-4321-B58F-9507CA98D196}" dt="2022-06-26T15:21:06.488" v="2423" actId="1037"/>
          <ac:spMkLst>
            <pc:docMk/>
            <pc:sldMk cId="3124478110" sldId="440"/>
            <ac:spMk id="231" creationId="{32B0C65D-ECF9-B006-1E3D-52DF6C2190E1}"/>
          </ac:spMkLst>
        </pc:spChg>
        <pc:spChg chg="mod">
          <ac:chgData name="Dragone, Angelo" userId="46f32b9c-2401-4baa-9452-8734ce2feb51" providerId="ADAL" clId="{96CAC7FD-6BA6-4321-B58F-9507CA98D196}" dt="2022-06-26T15:21:06.488" v="2423" actId="1037"/>
          <ac:spMkLst>
            <pc:docMk/>
            <pc:sldMk cId="3124478110" sldId="440"/>
            <ac:spMk id="232" creationId="{D39E48EB-F6A4-F717-79DA-ADB5DE56C0BB}"/>
          </ac:spMkLst>
        </pc:spChg>
        <pc:spChg chg="mod">
          <ac:chgData name="Dragone, Angelo" userId="46f32b9c-2401-4baa-9452-8734ce2feb51" providerId="ADAL" clId="{96CAC7FD-6BA6-4321-B58F-9507CA98D196}" dt="2022-06-26T15:21:06.488" v="2423" actId="1037"/>
          <ac:spMkLst>
            <pc:docMk/>
            <pc:sldMk cId="3124478110" sldId="440"/>
            <ac:spMk id="233" creationId="{B24164FC-29EF-E7B8-C03E-9A79F15DC17E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36" creationId="{9623A749-FEAC-931E-E93F-59966CA19A03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38" creationId="{19835C9B-5D8B-AF45-7A58-1386E48833F2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39" creationId="{82A976CD-6494-A709-65FB-F47D0E0AF824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40" creationId="{A942E939-1B2C-25F2-E721-73DA6B7AF237}"/>
          </ac:spMkLst>
        </pc:spChg>
        <pc:spChg chg="add 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41" creationId="{3123F09B-2E9F-11E5-D34B-EBA5FE6CC046}"/>
          </ac:spMkLst>
        </pc:spChg>
        <pc:spChg chg="add del mod">
          <ac:chgData name="Dragone, Angelo" userId="46f32b9c-2401-4baa-9452-8734ce2feb51" providerId="ADAL" clId="{96CAC7FD-6BA6-4321-B58F-9507CA98D196}" dt="2022-06-26T15:16:56.616" v="2370" actId="478"/>
          <ac:spMkLst>
            <pc:docMk/>
            <pc:sldMk cId="3124478110" sldId="440"/>
            <ac:spMk id="242" creationId="{1A02BA6A-7CC3-EA9A-F227-BDB9984CB32E}"/>
          </ac:spMkLst>
        </pc:spChg>
        <pc:spChg chg="add mod">
          <ac:chgData name="Dragone, Angelo" userId="46f32b9c-2401-4baa-9452-8734ce2feb51" providerId="ADAL" clId="{96CAC7FD-6BA6-4321-B58F-9507CA98D196}" dt="2022-06-26T15:18:31.638" v="2400" actId="20577"/>
          <ac:spMkLst>
            <pc:docMk/>
            <pc:sldMk cId="3124478110" sldId="440"/>
            <ac:spMk id="243" creationId="{0EEA5596-1F15-A9C7-86F2-7D73691EC016}"/>
          </ac:spMkLst>
        </pc:spChg>
        <pc:spChg chg="mod">
          <ac:chgData name="Dragone, Angelo" userId="46f32b9c-2401-4baa-9452-8734ce2feb51" providerId="ADAL" clId="{96CAC7FD-6BA6-4321-B58F-9507CA98D196}" dt="2022-06-26T15:17:40.206" v="2379" actId="1037"/>
          <ac:spMkLst>
            <pc:docMk/>
            <pc:sldMk cId="3124478110" sldId="440"/>
            <ac:spMk id="245" creationId="{47A8B735-D3A1-7C48-C9FC-9C6F10DB6C63}"/>
          </ac:spMkLst>
        </pc:spChg>
        <pc:spChg chg="mod">
          <ac:chgData name="Dragone, Angelo" userId="46f32b9c-2401-4baa-9452-8734ce2feb51" providerId="ADAL" clId="{96CAC7FD-6BA6-4321-B58F-9507CA98D196}" dt="2022-06-26T15:17:40.206" v="2379" actId="1037"/>
          <ac:spMkLst>
            <pc:docMk/>
            <pc:sldMk cId="3124478110" sldId="440"/>
            <ac:spMk id="246" creationId="{D1BEDB66-7382-ECA3-BB88-763917CA81B0}"/>
          </ac:spMkLst>
        </pc:spChg>
        <pc:spChg chg="mod">
          <ac:chgData name="Dragone, Angelo" userId="46f32b9c-2401-4baa-9452-8734ce2feb51" providerId="ADAL" clId="{96CAC7FD-6BA6-4321-B58F-9507CA98D196}" dt="2022-06-26T15:17:40.206" v="2379" actId="1037"/>
          <ac:spMkLst>
            <pc:docMk/>
            <pc:sldMk cId="3124478110" sldId="440"/>
            <ac:spMk id="247" creationId="{6234CC70-B942-78F5-0B0A-E20ED2E62A04}"/>
          </ac:spMkLst>
        </pc:spChg>
        <pc:spChg chg="mod">
          <ac:chgData name="Dragone, Angelo" userId="46f32b9c-2401-4baa-9452-8734ce2feb51" providerId="ADAL" clId="{96CAC7FD-6BA6-4321-B58F-9507CA98D196}" dt="2022-06-26T15:17:40.206" v="2379" actId="1037"/>
          <ac:spMkLst>
            <pc:docMk/>
            <pc:sldMk cId="3124478110" sldId="440"/>
            <ac:spMk id="249" creationId="{61B424AD-C153-46D4-793D-038793C7061F}"/>
          </ac:spMkLst>
        </pc:spChg>
        <pc:spChg chg="mod">
          <ac:chgData name="Dragone, Angelo" userId="46f32b9c-2401-4baa-9452-8734ce2feb51" providerId="ADAL" clId="{96CAC7FD-6BA6-4321-B58F-9507CA98D196}" dt="2022-06-26T15:17:40.206" v="2379" actId="1037"/>
          <ac:spMkLst>
            <pc:docMk/>
            <pc:sldMk cId="3124478110" sldId="440"/>
            <ac:spMk id="250" creationId="{5F068616-5025-230C-DCF2-40306106A838}"/>
          </ac:spMkLst>
        </pc:spChg>
        <pc:spChg chg="mod">
          <ac:chgData name="Dragone, Angelo" userId="46f32b9c-2401-4baa-9452-8734ce2feb51" providerId="ADAL" clId="{96CAC7FD-6BA6-4321-B58F-9507CA98D196}" dt="2022-06-26T15:17:40.206" v="2379" actId="1037"/>
          <ac:spMkLst>
            <pc:docMk/>
            <pc:sldMk cId="3124478110" sldId="440"/>
            <ac:spMk id="251" creationId="{4A5F9F03-CD6A-DF13-4621-1023388F320A}"/>
          </ac:spMkLst>
        </pc:spChg>
        <pc:spChg chg="mod">
          <ac:chgData name="Dragone, Angelo" userId="46f32b9c-2401-4baa-9452-8734ce2feb51" providerId="ADAL" clId="{96CAC7FD-6BA6-4321-B58F-9507CA98D196}" dt="2022-06-26T15:17:40.206" v="2379" actId="1037"/>
          <ac:spMkLst>
            <pc:docMk/>
            <pc:sldMk cId="3124478110" sldId="440"/>
            <ac:spMk id="252" creationId="{7DE98CC4-9174-A8F2-4ADA-4820DF2BDF79}"/>
          </ac:spMkLst>
        </pc:spChg>
        <pc:spChg chg="mod">
          <ac:chgData name="Dragone, Angelo" userId="46f32b9c-2401-4baa-9452-8734ce2feb51" providerId="ADAL" clId="{96CAC7FD-6BA6-4321-B58F-9507CA98D196}" dt="2022-06-26T15:17:40.206" v="2379" actId="1037"/>
          <ac:spMkLst>
            <pc:docMk/>
            <pc:sldMk cId="3124478110" sldId="440"/>
            <ac:spMk id="253" creationId="{73CC73CF-FCC0-4432-9EAE-8236BA05BBF7}"/>
          </ac:spMkLst>
        </pc:spChg>
        <pc:spChg chg="mod">
          <ac:chgData name="Dragone, Angelo" userId="46f32b9c-2401-4baa-9452-8734ce2feb51" providerId="ADAL" clId="{96CAC7FD-6BA6-4321-B58F-9507CA98D196}" dt="2022-06-26T15:17:40.206" v="2379" actId="1037"/>
          <ac:spMkLst>
            <pc:docMk/>
            <pc:sldMk cId="3124478110" sldId="440"/>
            <ac:spMk id="254" creationId="{4B184947-9E91-F0D6-E0E9-69E3B3F63F2F}"/>
          </ac:spMkLst>
        </pc:spChg>
        <pc:spChg chg="mod">
          <ac:chgData name="Dragone, Angelo" userId="46f32b9c-2401-4baa-9452-8734ce2feb51" providerId="ADAL" clId="{96CAC7FD-6BA6-4321-B58F-9507CA98D196}" dt="2022-06-26T15:20:36.934" v="2417" actId="1038"/>
          <ac:spMkLst>
            <pc:docMk/>
            <pc:sldMk cId="3124478110" sldId="440"/>
            <ac:spMk id="256" creationId="{E06AD113-71CF-1E6B-FF7D-68E0843F39AC}"/>
          </ac:spMkLst>
        </pc:spChg>
        <pc:spChg chg="mod">
          <ac:chgData name="Dragone, Angelo" userId="46f32b9c-2401-4baa-9452-8734ce2feb51" providerId="ADAL" clId="{96CAC7FD-6BA6-4321-B58F-9507CA98D196}" dt="2022-06-26T15:20:36.934" v="2417" actId="1038"/>
          <ac:spMkLst>
            <pc:docMk/>
            <pc:sldMk cId="3124478110" sldId="440"/>
            <ac:spMk id="257" creationId="{7E16C090-9956-AD2B-086A-73D855043459}"/>
          </ac:spMkLst>
        </pc:spChg>
        <pc:spChg chg="mod">
          <ac:chgData name="Dragone, Angelo" userId="46f32b9c-2401-4baa-9452-8734ce2feb51" providerId="ADAL" clId="{96CAC7FD-6BA6-4321-B58F-9507CA98D196}" dt="2022-06-26T15:20:36.934" v="2417" actId="1038"/>
          <ac:spMkLst>
            <pc:docMk/>
            <pc:sldMk cId="3124478110" sldId="440"/>
            <ac:spMk id="258" creationId="{FE327748-CD1A-42B9-9E07-A941F627893B}"/>
          </ac:spMkLst>
        </pc:spChg>
        <pc:spChg chg="mod">
          <ac:chgData name="Dragone, Angelo" userId="46f32b9c-2401-4baa-9452-8734ce2feb51" providerId="ADAL" clId="{96CAC7FD-6BA6-4321-B58F-9507CA98D196}" dt="2022-06-26T15:20:36.934" v="2417" actId="1038"/>
          <ac:spMkLst>
            <pc:docMk/>
            <pc:sldMk cId="3124478110" sldId="440"/>
            <ac:spMk id="260" creationId="{43E77F02-53BC-B3C1-9080-80902D5FDDFE}"/>
          </ac:spMkLst>
        </pc:spChg>
        <pc:spChg chg="mod">
          <ac:chgData name="Dragone, Angelo" userId="46f32b9c-2401-4baa-9452-8734ce2feb51" providerId="ADAL" clId="{96CAC7FD-6BA6-4321-B58F-9507CA98D196}" dt="2022-06-26T15:20:36.934" v="2417" actId="1038"/>
          <ac:spMkLst>
            <pc:docMk/>
            <pc:sldMk cId="3124478110" sldId="440"/>
            <ac:spMk id="261" creationId="{4952B9C4-1036-7065-D595-6FA6B3CAD11A}"/>
          </ac:spMkLst>
        </pc:spChg>
        <pc:spChg chg="mod">
          <ac:chgData name="Dragone, Angelo" userId="46f32b9c-2401-4baa-9452-8734ce2feb51" providerId="ADAL" clId="{96CAC7FD-6BA6-4321-B58F-9507CA98D196}" dt="2022-06-26T15:20:36.934" v="2417" actId="1038"/>
          <ac:spMkLst>
            <pc:docMk/>
            <pc:sldMk cId="3124478110" sldId="440"/>
            <ac:spMk id="262" creationId="{51F1B456-8BCA-9131-6F00-7C7AB0179E6C}"/>
          </ac:spMkLst>
        </pc:spChg>
        <pc:spChg chg="mod">
          <ac:chgData name="Dragone, Angelo" userId="46f32b9c-2401-4baa-9452-8734ce2feb51" providerId="ADAL" clId="{96CAC7FD-6BA6-4321-B58F-9507CA98D196}" dt="2022-06-26T15:20:36.934" v="2417" actId="1038"/>
          <ac:spMkLst>
            <pc:docMk/>
            <pc:sldMk cId="3124478110" sldId="440"/>
            <ac:spMk id="263" creationId="{DE3EEFEC-DD72-95BE-4336-62BEBAD855EE}"/>
          </ac:spMkLst>
        </pc:spChg>
        <pc:spChg chg="mod">
          <ac:chgData name="Dragone, Angelo" userId="46f32b9c-2401-4baa-9452-8734ce2feb51" providerId="ADAL" clId="{96CAC7FD-6BA6-4321-B58F-9507CA98D196}" dt="2022-06-26T15:20:36.934" v="2417" actId="1038"/>
          <ac:spMkLst>
            <pc:docMk/>
            <pc:sldMk cId="3124478110" sldId="440"/>
            <ac:spMk id="264" creationId="{BDF250C7-0B9E-D0DC-D5EF-FF7DB7B07208}"/>
          </ac:spMkLst>
        </pc:spChg>
        <pc:spChg chg="mod">
          <ac:chgData name="Dragone, Angelo" userId="46f32b9c-2401-4baa-9452-8734ce2feb51" providerId="ADAL" clId="{96CAC7FD-6BA6-4321-B58F-9507CA98D196}" dt="2022-06-26T15:20:36.934" v="2417" actId="1038"/>
          <ac:spMkLst>
            <pc:docMk/>
            <pc:sldMk cId="3124478110" sldId="440"/>
            <ac:spMk id="265" creationId="{19C73AF1-27F8-AB21-3C8D-B8D9457ABDBA}"/>
          </ac:spMkLst>
        </pc:spChg>
        <pc:spChg chg="mod">
          <ac:chgData name="Dragone, Angelo" userId="46f32b9c-2401-4baa-9452-8734ce2feb51" providerId="ADAL" clId="{96CAC7FD-6BA6-4321-B58F-9507CA98D196}" dt="2022-06-26T15:20:36.934" v="2417" actId="1038"/>
          <ac:spMkLst>
            <pc:docMk/>
            <pc:sldMk cId="3124478110" sldId="440"/>
            <ac:spMk id="266" creationId="{EEBE1CD7-EF91-8501-7AC0-08336B570333}"/>
          </ac:spMkLst>
        </pc:spChg>
        <pc:spChg chg="add mod">
          <ac:chgData name="Dragone, Angelo" userId="46f32b9c-2401-4baa-9452-8734ce2feb51" providerId="ADAL" clId="{96CAC7FD-6BA6-4321-B58F-9507CA98D196}" dt="2022-06-26T15:16:30.778" v="2365" actId="1076"/>
          <ac:spMkLst>
            <pc:docMk/>
            <pc:sldMk cId="3124478110" sldId="440"/>
            <ac:spMk id="267" creationId="{9AEFE65A-7EF3-E146-F067-F0C06C062CF4}"/>
          </ac:spMkLst>
        </pc:spChg>
        <pc:spChg chg="add mod">
          <ac:chgData name="Dragone, Angelo" userId="46f32b9c-2401-4baa-9452-8734ce2feb51" providerId="ADAL" clId="{96CAC7FD-6BA6-4321-B58F-9507CA98D196}" dt="2022-06-26T15:18:25.159" v="2396" actId="6549"/>
          <ac:spMkLst>
            <pc:docMk/>
            <pc:sldMk cId="3124478110" sldId="440"/>
            <ac:spMk id="268" creationId="{F704DB86-64F7-F298-A194-0618F918417A}"/>
          </ac:spMkLst>
        </pc:spChg>
        <pc:spChg chg="add mod">
          <ac:chgData name="Dragone, Angelo" userId="46f32b9c-2401-4baa-9452-8734ce2feb51" providerId="ADAL" clId="{96CAC7FD-6BA6-4321-B58F-9507CA98D196}" dt="2022-06-26T15:16:30.778" v="2365" actId="1076"/>
          <ac:spMkLst>
            <pc:docMk/>
            <pc:sldMk cId="3124478110" sldId="440"/>
            <ac:spMk id="269" creationId="{729D9585-D7AC-09E0-C084-F1A2A36AFD68}"/>
          </ac:spMkLst>
        </pc:spChg>
        <pc:spChg chg="add mod">
          <ac:chgData name="Dragone, Angelo" userId="46f32b9c-2401-4baa-9452-8734ce2feb51" providerId="ADAL" clId="{96CAC7FD-6BA6-4321-B58F-9507CA98D196}" dt="2022-06-26T15:16:30.778" v="2365" actId="1076"/>
          <ac:spMkLst>
            <pc:docMk/>
            <pc:sldMk cId="3124478110" sldId="440"/>
            <ac:spMk id="270" creationId="{32BBF806-8D6F-511E-656F-1FB0661E068B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73" creationId="{8CB31434-CEAE-EFD9-28B1-BA16E7529C26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75" creationId="{563A3C5F-C6BE-8A62-4A91-B467F9646158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76" creationId="{FAEE5C7E-026A-5E94-04DB-0661DAC5DEC7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77" creationId="{24B47974-78C9-1F18-AA53-4D3DA96F35B5}"/>
          </ac:spMkLst>
        </pc:spChg>
        <pc:spChg chg="mod">
          <ac:chgData name="Dragone, Angelo" userId="46f32b9c-2401-4baa-9452-8734ce2feb51" providerId="ADAL" clId="{96CAC7FD-6BA6-4321-B58F-9507CA98D196}" dt="2022-06-26T15:15:19.791" v="2364" actId="1076"/>
          <ac:spMkLst>
            <pc:docMk/>
            <pc:sldMk cId="3124478110" sldId="440"/>
            <ac:spMk id="278" creationId="{200322AC-2ACD-CEB4-678F-6094B136ECFA}"/>
          </ac:spMkLst>
        </pc:spChg>
        <pc:spChg chg="add mod">
          <ac:chgData name="Dragone, Angelo" userId="46f32b9c-2401-4baa-9452-8734ce2feb51" providerId="ADAL" clId="{96CAC7FD-6BA6-4321-B58F-9507CA98D196}" dt="2022-06-26T15:20:52.763" v="2421" actId="1037"/>
          <ac:spMkLst>
            <pc:docMk/>
            <pc:sldMk cId="3124478110" sldId="440"/>
            <ac:spMk id="279" creationId="{345D0945-41DF-3B2A-FB5A-114275D6C220}"/>
          </ac:spMkLst>
        </pc:spChg>
        <pc:spChg chg="add mod">
          <ac:chgData name="Dragone, Angelo" userId="46f32b9c-2401-4baa-9452-8734ce2feb51" providerId="ADAL" clId="{96CAC7FD-6BA6-4321-B58F-9507CA98D196}" dt="2022-06-26T15:18:46.448" v="2402" actId="20577"/>
          <ac:spMkLst>
            <pc:docMk/>
            <pc:sldMk cId="3124478110" sldId="440"/>
            <ac:spMk id="280" creationId="{DB5B8FFD-AD07-6678-7403-FBFCD68EF014}"/>
          </ac:spMkLst>
        </pc:spChg>
        <pc:spChg chg="mod">
          <ac:chgData name="Dragone, Angelo" userId="46f32b9c-2401-4baa-9452-8734ce2feb51" providerId="ADAL" clId="{96CAC7FD-6BA6-4321-B58F-9507CA98D196}" dt="2022-06-26T15:16:46.002" v="2368" actId="1076"/>
          <ac:spMkLst>
            <pc:docMk/>
            <pc:sldMk cId="3124478110" sldId="440"/>
            <ac:spMk id="283" creationId="{9CB282AF-954B-5ACC-8BB2-C2A475E1BC07}"/>
          </ac:spMkLst>
        </pc:spChg>
        <pc:spChg chg="mod">
          <ac:chgData name="Dragone, Angelo" userId="46f32b9c-2401-4baa-9452-8734ce2feb51" providerId="ADAL" clId="{96CAC7FD-6BA6-4321-B58F-9507CA98D196}" dt="2022-06-26T15:16:46.002" v="2368" actId="1076"/>
          <ac:spMkLst>
            <pc:docMk/>
            <pc:sldMk cId="3124478110" sldId="440"/>
            <ac:spMk id="285" creationId="{653C2C2F-37CA-2DE7-01F4-2AB40997FA54}"/>
          </ac:spMkLst>
        </pc:spChg>
        <pc:spChg chg="mod">
          <ac:chgData name="Dragone, Angelo" userId="46f32b9c-2401-4baa-9452-8734ce2feb51" providerId="ADAL" clId="{96CAC7FD-6BA6-4321-B58F-9507CA98D196}" dt="2022-06-26T15:16:46.002" v="2368" actId="1076"/>
          <ac:spMkLst>
            <pc:docMk/>
            <pc:sldMk cId="3124478110" sldId="440"/>
            <ac:spMk id="286" creationId="{5491146C-10D2-5D20-EB68-B00930E82C26}"/>
          </ac:spMkLst>
        </pc:spChg>
        <pc:spChg chg="mod">
          <ac:chgData name="Dragone, Angelo" userId="46f32b9c-2401-4baa-9452-8734ce2feb51" providerId="ADAL" clId="{96CAC7FD-6BA6-4321-B58F-9507CA98D196}" dt="2022-06-26T15:16:46.002" v="2368" actId="1076"/>
          <ac:spMkLst>
            <pc:docMk/>
            <pc:sldMk cId="3124478110" sldId="440"/>
            <ac:spMk id="287" creationId="{1BEBF44E-70ED-3D5A-B2F9-9E8D248BE268}"/>
          </ac:spMkLst>
        </pc:spChg>
        <pc:grpChg chg="add del mod">
          <ac:chgData name="Dragone, Angelo" userId="46f32b9c-2401-4baa-9452-8734ce2feb51" providerId="ADAL" clId="{96CAC7FD-6BA6-4321-B58F-9507CA98D196}" dt="2022-06-26T14:52:12.700" v="2156" actId="165"/>
          <ac:grpSpMkLst>
            <pc:docMk/>
            <pc:sldMk cId="3124478110" sldId="440"/>
            <ac:grpSpMk id="6" creationId="{A163CC6F-7CDB-F398-647B-2F44D76A1A1E}"/>
          </ac:grpSpMkLst>
        </pc:grpChg>
        <pc:grpChg chg="del mod topLvl">
          <ac:chgData name="Dragone, Angelo" userId="46f32b9c-2401-4baa-9452-8734ce2feb51" providerId="ADAL" clId="{96CAC7FD-6BA6-4321-B58F-9507CA98D196}" dt="2022-06-26T14:52:22.982" v="2157" actId="165"/>
          <ac:grpSpMkLst>
            <pc:docMk/>
            <pc:sldMk cId="3124478110" sldId="440"/>
            <ac:grpSpMk id="7" creationId="{866C3C59-9462-F14B-59FF-CE52D862C6E0}"/>
          </ac:grpSpMkLst>
        </pc:grpChg>
        <pc:grpChg chg="del mod topLvl">
          <ac:chgData name="Dragone, Angelo" userId="46f32b9c-2401-4baa-9452-8734ce2feb51" providerId="ADAL" clId="{96CAC7FD-6BA6-4321-B58F-9507CA98D196}" dt="2022-06-26T14:52:31.267" v="2158" actId="165"/>
          <ac:grpSpMkLst>
            <pc:docMk/>
            <pc:sldMk cId="3124478110" sldId="440"/>
            <ac:grpSpMk id="9" creationId="{9B97FE9B-B586-2D02-5440-A2DEB022DE76}"/>
          </ac:grpSpMkLst>
        </pc:grpChg>
        <pc:grpChg chg="mod topLvl">
          <ac:chgData name="Dragone, Angelo" userId="46f32b9c-2401-4baa-9452-8734ce2feb51" providerId="ADAL" clId="{96CAC7FD-6BA6-4321-B58F-9507CA98D196}" dt="2022-06-26T15:01:01.488" v="2285" actId="1076"/>
          <ac:grpSpMkLst>
            <pc:docMk/>
            <pc:sldMk cId="3124478110" sldId="440"/>
            <ac:grpSpMk id="16" creationId="{30AD810E-40B2-1CCA-0EAD-951E898A2D6E}"/>
          </ac:grpSpMkLst>
        </pc:grpChg>
        <pc:grpChg chg="add del mod">
          <ac:chgData name="Dragone, Angelo" userId="46f32b9c-2401-4baa-9452-8734ce2feb51" providerId="ADAL" clId="{96CAC7FD-6BA6-4321-B58F-9507CA98D196}" dt="2022-06-26T14:53:38.705" v="2189" actId="165"/>
          <ac:grpSpMkLst>
            <pc:docMk/>
            <pc:sldMk cId="3124478110" sldId="440"/>
            <ac:grpSpMk id="19" creationId="{F137A107-148E-E55C-79E4-5E1EE052746D}"/>
          </ac:grpSpMkLst>
        </pc:grpChg>
        <pc:grpChg chg="del mod topLvl">
          <ac:chgData name="Dragone, Angelo" userId="46f32b9c-2401-4baa-9452-8734ce2feb51" providerId="ADAL" clId="{96CAC7FD-6BA6-4321-B58F-9507CA98D196}" dt="2022-06-26T14:53:45.341" v="2190" actId="165"/>
          <ac:grpSpMkLst>
            <pc:docMk/>
            <pc:sldMk cId="3124478110" sldId="440"/>
            <ac:grpSpMk id="20" creationId="{0CF9CF4E-B309-A15D-0B3D-27B1273CC9FA}"/>
          </ac:grpSpMkLst>
        </pc:grpChg>
        <pc:grpChg chg="del mod topLvl">
          <ac:chgData name="Dragone, Angelo" userId="46f32b9c-2401-4baa-9452-8734ce2feb51" providerId="ADAL" clId="{96CAC7FD-6BA6-4321-B58F-9507CA98D196}" dt="2022-06-26T14:53:53.519" v="2191" actId="165"/>
          <ac:grpSpMkLst>
            <pc:docMk/>
            <pc:sldMk cId="3124478110" sldId="440"/>
            <ac:grpSpMk id="22" creationId="{CE0DB572-95A9-5985-CFD6-4C771E448434}"/>
          </ac:grpSpMkLst>
        </pc:grpChg>
        <pc:grpChg chg="del mod topLvl">
          <ac:chgData name="Dragone, Angelo" userId="46f32b9c-2401-4baa-9452-8734ce2feb51" providerId="ADAL" clId="{96CAC7FD-6BA6-4321-B58F-9507CA98D196}" dt="2022-06-26T14:54:00.335" v="2192" actId="165"/>
          <ac:grpSpMkLst>
            <pc:docMk/>
            <pc:sldMk cId="3124478110" sldId="440"/>
            <ac:grpSpMk id="26" creationId="{3A037F13-4727-10D5-549D-28B8A1DA12EB}"/>
          </ac:grpSpMkLst>
        </pc:grpChg>
        <pc:grpChg chg="mod topLvl">
          <ac:chgData name="Dragone, Angelo" userId="46f32b9c-2401-4baa-9452-8734ce2feb51" providerId="ADAL" clId="{96CAC7FD-6BA6-4321-B58F-9507CA98D196}" dt="2022-06-26T15:20:29.788" v="2416" actId="1038"/>
          <ac:grpSpMkLst>
            <pc:docMk/>
            <pc:sldMk cId="3124478110" sldId="440"/>
            <ac:grpSpMk id="31" creationId="{3FD5C40F-B574-DB91-1859-95EFD2EB096C}"/>
          </ac:grpSpMkLst>
        </pc:grpChg>
        <pc:grpChg chg="add mod">
          <ac:chgData name="Dragone, Angelo" userId="46f32b9c-2401-4baa-9452-8734ce2feb51" providerId="ADAL" clId="{96CAC7FD-6BA6-4321-B58F-9507CA98D196}" dt="2022-06-26T15:01:01.488" v="2285" actId="1076"/>
          <ac:grpSpMkLst>
            <pc:docMk/>
            <pc:sldMk cId="3124478110" sldId="440"/>
            <ac:grpSpMk id="34" creationId="{822324B9-2B70-DAE5-0C00-662F3D6C6D85}"/>
          </ac:grpSpMkLst>
        </pc:grpChg>
        <pc:grpChg chg="add mod">
          <ac:chgData name="Dragone, Angelo" userId="46f32b9c-2401-4baa-9452-8734ce2feb51" providerId="ADAL" clId="{96CAC7FD-6BA6-4321-B58F-9507CA98D196}" dt="2022-06-26T15:20:29.788" v="2416" actId="1038"/>
          <ac:grpSpMkLst>
            <pc:docMk/>
            <pc:sldMk cId="3124478110" sldId="440"/>
            <ac:grpSpMk id="35" creationId="{AE6C924F-EE38-B601-D851-0EF248FDE929}"/>
          </ac:grpSpMkLst>
        </pc:grpChg>
        <pc:grpChg chg="add mod">
          <ac:chgData name="Dragone, Angelo" userId="46f32b9c-2401-4baa-9452-8734ce2feb51" providerId="ADAL" clId="{96CAC7FD-6BA6-4321-B58F-9507CA98D196}" dt="2022-06-26T15:01:01.488" v="2285" actId="1076"/>
          <ac:grpSpMkLst>
            <pc:docMk/>
            <pc:sldMk cId="3124478110" sldId="440"/>
            <ac:grpSpMk id="36" creationId="{C96936AA-D5DC-93B3-0452-7A0C966A7475}"/>
          </ac:grpSpMkLst>
        </pc:grpChg>
        <pc:grpChg chg="mod">
          <ac:chgData name="Dragone, Angelo" userId="46f32b9c-2401-4baa-9452-8734ce2feb51" providerId="ADAL" clId="{96CAC7FD-6BA6-4321-B58F-9507CA98D196}" dt="2022-06-26T15:01:01.488" v="2285" actId="1076"/>
          <ac:grpSpMkLst>
            <pc:docMk/>
            <pc:sldMk cId="3124478110" sldId="440"/>
            <ac:grpSpMk id="40" creationId="{BF05B106-6BCE-23D7-7F6B-27433BD26C84}"/>
          </ac:grpSpMkLst>
        </pc:grpChg>
        <pc:grpChg chg="add mod">
          <ac:chgData name="Dragone, Angelo" userId="46f32b9c-2401-4baa-9452-8734ce2feb51" providerId="ADAL" clId="{96CAC7FD-6BA6-4321-B58F-9507CA98D196}" dt="2022-06-26T15:01:01.488" v="2285" actId="1076"/>
          <ac:grpSpMkLst>
            <pc:docMk/>
            <pc:sldMk cId="3124478110" sldId="440"/>
            <ac:grpSpMk id="54" creationId="{A7A75342-075B-FF4E-4E99-02C71D30AB39}"/>
          </ac:grpSpMkLst>
        </pc:grpChg>
        <pc:grpChg chg="mod">
          <ac:chgData name="Dragone, Angelo" userId="46f32b9c-2401-4baa-9452-8734ce2feb51" providerId="ADAL" clId="{96CAC7FD-6BA6-4321-B58F-9507CA98D196}" dt="2022-06-26T15:01:01.488" v="2285" actId="1076"/>
          <ac:grpSpMkLst>
            <pc:docMk/>
            <pc:sldMk cId="3124478110" sldId="440"/>
            <ac:grpSpMk id="55" creationId="{0284ACD3-3A31-D8C3-F0CA-D557B5F9C557}"/>
          </ac:grpSpMkLst>
        </pc:grpChg>
        <pc:grpChg chg="mod">
          <ac:chgData name="Dragone, Angelo" userId="46f32b9c-2401-4baa-9452-8734ce2feb51" providerId="ADAL" clId="{96CAC7FD-6BA6-4321-B58F-9507CA98D196}" dt="2022-06-26T15:01:01.488" v="2285" actId="1076"/>
          <ac:grpSpMkLst>
            <pc:docMk/>
            <pc:sldMk cId="3124478110" sldId="440"/>
            <ac:grpSpMk id="57" creationId="{B18CDFD3-9A77-C441-23F8-15F8103ACD8D}"/>
          </ac:grpSpMkLst>
        </pc:grpChg>
        <pc:grpChg chg="add mod">
          <ac:chgData name="Dragone, Angelo" userId="46f32b9c-2401-4baa-9452-8734ce2feb51" providerId="ADAL" clId="{96CAC7FD-6BA6-4321-B58F-9507CA98D196}" dt="2022-06-26T15:01:01.488" v="2285" actId="1076"/>
          <ac:grpSpMkLst>
            <pc:docMk/>
            <pc:sldMk cId="3124478110" sldId="440"/>
            <ac:grpSpMk id="62" creationId="{D67AADF6-B36E-CC25-31B0-247A2DA8953B}"/>
          </ac:grpSpMkLst>
        </pc:grpChg>
        <pc:grpChg chg="mod">
          <ac:chgData name="Dragone, Angelo" userId="46f32b9c-2401-4baa-9452-8734ce2feb51" providerId="ADAL" clId="{96CAC7FD-6BA6-4321-B58F-9507CA98D196}" dt="2022-06-26T15:01:01.488" v="2285" actId="1076"/>
          <ac:grpSpMkLst>
            <pc:docMk/>
            <pc:sldMk cId="3124478110" sldId="440"/>
            <ac:grpSpMk id="63" creationId="{D6AADEC5-B255-494C-D2FF-0E5B9E6AEBEB}"/>
          </ac:grpSpMkLst>
        </pc:grpChg>
        <pc:grpChg chg="mod">
          <ac:chgData name="Dragone, Angelo" userId="46f32b9c-2401-4baa-9452-8734ce2feb51" providerId="ADAL" clId="{96CAC7FD-6BA6-4321-B58F-9507CA98D196}" dt="2022-06-26T15:01:01.488" v="2285" actId="1076"/>
          <ac:grpSpMkLst>
            <pc:docMk/>
            <pc:sldMk cId="3124478110" sldId="440"/>
            <ac:grpSpMk id="65" creationId="{B681111F-5FD2-330A-D760-84B6F1DEC9D1}"/>
          </ac:grpSpMkLst>
        </pc:grpChg>
        <pc:grpChg chg="add del mod">
          <ac:chgData name="Dragone, Angelo" userId="46f32b9c-2401-4baa-9452-8734ce2feb51" providerId="ADAL" clId="{96CAC7FD-6BA6-4321-B58F-9507CA98D196}" dt="2022-06-26T14:58:32.300" v="2254"/>
          <ac:grpSpMkLst>
            <pc:docMk/>
            <pc:sldMk cId="3124478110" sldId="440"/>
            <ac:grpSpMk id="70" creationId="{6B693B9D-DFA5-E7F0-AA52-83173EA1767F}"/>
          </ac:grpSpMkLst>
        </pc:grpChg>
        <pc:grpChg chg="mod">
          <ac:chgData name="Dragone, Angelo" userId="46f32b9c-2401-4baa-9452-8734ce2feb51" providerId="ADAL" clId="{96CAC7FD-6BA6-4321-B58F-9507CA98D196}" dt="2022-06-26T14:58:29.964" v="2253"/>
          <ac:grpSpMkLst>
            <pc:docMk/>
            <pc:sldMk cId="3124478110" sldId="440"/>
            <ac:grpSpMk id="71" creationId="{057A5876-FA65-230D-39E0-4BB99C9A8154}"/>
          </ac:grpSpMkLst>
        </pc:grpChg>
        <pc:grpChg chg="mod">
          <ac:chgData name="Dragone, Angelo" userId="46f32b9c-2401-4baa-9452-8734ce2feb51" providerId="ADAL" clId="{96CAC7FD-6BA6-4321-B58F-9507CA98D196}" dt="2022-06-26T14:58:29.964" v="2253"/>
          <ac:grpSpMkLst>
            <pc:docMk/>
            <pc:sldMk cId="3124478110" sldId="440"/>
            <ac:grpSpMk id="73" creationId="{3A02A72A-706B-3462-C0FF-6B2EBC65698D}"/>
          </ac:grpSpMkLst>
        </pc:grpChg>
        <pc:grpChg chg="add del mod">
          <ac:chgData name="Dragone, Angelo" userId="46f32b9c-2401-4baa-9452-8734ce2feb51" providerId="ADAL" clId="{96CAC7FD-6BA6-4321-B58F-9507CA98D196}" dt="2022-06-26T14:58:32.300" v="2254"/>
          <ac:grpSpMkLst>
            <pc:docMk/>
            <pc:sldMk cId="3124478110" sldId="440"/>
            <ac:grpSpMk id="78" creationId="{6752F795-66DA-3ACD-031A-86A37C0990D0}"/>
          </ac:grpSpMkLst>
        </pc:grpChg>
        <pc:grpChg chg="mod">
          <ac:chgData name="Dragone, Angelo" userId="46f32b9c-2401-4baa-9452-8734ce2feb51" providerId="ADAL" clId="{96CAC7FD-6BA6-4321-B58F-9507CA98D196}" dt="2022-06-26T14:58:29.964" v="2253"/>
          <ac:grpSpMkLst>
            <pc:docMk/>
            <pc:sldMk cId="3124478110" sldId="440"/>
            <ac:grpSpMk id="79" creationId="{105F369C-52A8-4331-7EBB-16D869494FBF}"/>
          </ac:grpSpMkLst>
        </pc:grpChg>
        <pc:grpChg chg="mod">
          <ac:chgData name="Dragone, Angelo" userId="46f32b9c-2401-4baa-9452-8734ce2feb51" providerId="ADAL" clId="{96CAC7FD-6BA6-4321-B58F-9507CA98D196}" dt="2022-06-26T14:58:29.964" v="2253"/>
          <ac:grpSpMkLst>
            <pc:docMk/>
            <pc:sldMk cId="3124478110" sldId="440"/>
            <ac:grpSpMk id="81" creationId="{DF956F5F-D1B6-8888-F426-DBE81FD844C1}"/>
          </ac:grpSpMkLst>
        </pc:grpChg>
        <pc:grpChg chg="add mod">
          <ac:chgData name="Dragone, Angelo" userId="46f32b9c-2401-4baa-9452-8734ce2feb51" providerId="ADAL" clId="{96CAC7FD-6BA6-4321-B58F-9507CA98D196}" dt="2022-06-26T15:01:06.971" v="2287" actId="1076"/>
          <ac:grpSpMkLst>
            <pc:docMk/>
            <pc:sldMk cId="3124478110" sldId="440"/>
            <ac:grpSpMk id="88" creationId="{36756B2D-9F4D-E735-68D7-2D0FBAA4E845}"/>
          </ac:grpSpMkLst>
        </pc:grpChg>
        <pc:grpChg chg="mod">
          <ac:chgData name="Dragone, Angelo" userId="46f32b9c-2401-4baa-9452-8734ce2feb51" providerId="ADAL" clId="{96CAC7FD-6BA6-4321-B58F-9507CA98D196}" dt="2022-06-26T15:01:06.971" v="2287" actId="1076"/>
          <ac:grpSpMkLst>
            <pc:docMk/>
            <pc:sldMk cId="3124478110" sldId="440"/>
            <ac:grpSpMk id="92" creationId="{E3DB9C47-4CF6-D55A-4DFC-2BBD181ABE0D}"/>
          </ac:grpSpMkLst>
        </pc:grpChg>
        <pc:grpChg chg="add mod">
          <ac:chgData name="Dragone, Angelo" userId="46f32b9c-2401-4baa-9452-8734ce2feb51" providerId="ADAL" clId="{96CAC7FD-6BA6-4321-B58F-9507CA98D196}" dt="2022-06-26T15:20:23.173" v="2415" actId="1038"/>
          <ac:grpSpMkLst>
            <pc:docMk/>
            <pc:sldMk cId="3124478110" sldId="440"/>
            <ac:grpSpMk id="99" creationId="{E37C621C-DB4F-5ACF-65D9-4A3BB937E744}"/>
          </ac:grpSpMkLst>
        </pc:grpChg>
        <pc:grpChg chg="mod">
          <ac:chgData name="Dragone, Angelo" userId="46f32b9c-2401-4baa-9452-8734ce2feb51" providerId="ADAL" clId="{96CAC7FD-6BA6-4321-B58F-9507CA98D196}" dt="2022-06-26T15:20:23.173" v="2415" actId="1038"/>
          <ac:grpSpMkLst>
            <pc:docMk/>
            <pc:sldMk cId="3124478110" sldId="440"/>
            <ac:grpSpMk id="103" creationId="{1E872B7D-56B1-C076-930A-520B5590850D}"/>
          </ac:grpSpMkLst>
        </pc:grpChg>
        <pc:grpChg chg="add mod">
          <ac:chgData name="Dragone, Angelo" userId="46f32b9c-2401-4baa-9452-8734ce2feb51" providerId="ADAL" clId="{96CAC7FD-6BA6-4321-B58F-9507CA98D196}" dt="2022-06-26T15:01:06.971" v="2287" actId="1076"/>
          <ac:grpSpMkLst>
            <pc:docMk/>
            <pc:sldMk cId="3124478110" sldId="440"/>
            <ac:grpSpMk id="111" creationId="{4519B97C-A0BB-7FCB-A478-42D370AF3E09}"/>
          </ac:grpSpMkLst>
        </pc:grpChg>
        <pc:grpChg chg="mod">
          <ac:chgData name="Dragone, Angelo" userId="46f32b9c-2401-4baa-9452-8734ce2feb51" providerId="ADAL" clId="{96CAC7FD-6BA6-4321-B58F-9507CA98D196}" dt="2022-06-26T15:01:06.971" v="2287" actId="1076"/>
          <ac:grpSpMkLst>
            <pc:docMk/>
            <pc:sldMk cId="3124478110" sldId="440"/>
            <ac:grpSpMk id="115" creationId="{E7D8D9CC-E051-87D3-25D6-0F9BC58FD77F}"/>
          </ac:grpSpMkLst>
        </pc:grpChg>
        <pc:grpChg chg="add mod">
          <ac:chgData name="Dragone, Angelo" userId="46f32b9c-2401-4baa-9452-8734ce2feb51" providerId="ADAL" clId="{96CAC7FD-6BA6-4321-B58F-9507CA98D196}" dt="2022-06-26T15:20:12.062" v="2414" actId="1038"/>
          <ac:grpSpMkLst>
            <pc:docMk/>
            <pc:sldMk cId="3124478110" sldId="440"/>
            <ac:grpSpMk id="129" creationId="{6AC6B12B-B878-E36B-403C-8B30BD1F6892}"/>
          </ac:grpSpMkLst>
        </pc:grpChg>
        <pc:grpChg chg="mod">
          <ac:chgData name="Dragone, Angelo" userId="46f32b9c-2401-4baa-9452-8734ce2feb51" providerId="ADAL" clId="{96CAC7FD-6BA6-4321-B58F-9507CA98D196}" dt="2022-06-26T15:20:12.062" v="2414" actId="1038"/>
          <ac:grpSpMkLst>
            <pc:docMk/>
            <pc:sldMk cId="3124478110" sldId="440"/>
            <ac:grpSpMk id="130" creationId="{A5E87D9C-A30E-F68A-9A3F-E2C287AB8BFA}"/>
          </ac:grpSpMkLst>
        </pc:grpChg>
        <pc:grpChg chg="mod">
          <ac:chgData name="Dragone, Angelo" userId="46f32b9c-2401-4baa-9452-8734ce2feb51" providerId="ADAL" clId="{96CAC7FD-6BA6-4321-B58F-9507CA98D196}" dt="2022-06-26T15:20:12.062" v="2414" actId="1038"/>
          <ac:grpSpMkLst>
            <pc:docMk/>
            <pc:sldMk cId="3124478110" sldId="440"/>
            <ac:grpSpMk id="132" creationId="{383BCBB5-A991-4FC4-999B-D4CF7D0A027C}"/>
          </ac:grpSpMkLst>
        </pc:grpChg>
        <pc:grpChg chg="add mod">
          <ac:chgData name="Dragone, Angelo" userId="46f32b9c-2401-4baa-9452-8734ce2feb51" providerId="ADAL" clId="{96CAC7FD-6BA6-4321-B58F-9507CA98D196}" dt="2022-06-26T15:01:06.971" v="2287" actId="1076"/>
          <ac:grpSpMkLst>
            <pc:docMk/>
            <pc:sldMk cId="3124478110" sldId="440"/>
            <ac:grpSpMk id="137" creationId="{C0BC649F-C37E-53C3-36E1-99C542583181}"/>
          </ac:grpSpMkLst>
        </pc:grpChg>
        <pc:grpChg chg="mod">
          <ac:chgData name="Dragone, Angelo" userId="46f32b9c-2401-4baa-9452-8734ce2feb51" providerId="ADAL" clId="{96CAC7FD-6BA6-4321-B58F-9507CA98D196}" dt="2022-06-26T15:01:06.971" v="2287" actId="1076"/>
          <ac:grpSpMkLst>
            <pc:docMk/>
            <pc:sldMk cId="3124478110" sldId="440"/>
            <ac:grpSpMk id="138" creationId="{73732D0E-A487-6EF3-2169-196800329F39}"/>
          </ac:grpSpMkLst>
        </pc:grpChg>
        <pc:grpChg chg="mod">
          <ac:chgData name="Dragone, Angelo" userId="46f32b9c-2401-4baa-9452-8734ce2feb51" providerId="ADAL" clId="{96CAC7FD-6BA6-4321-B58F-9507CA98D196}" dt="2022-06-26T15:01:06.971" v="2287" actId="1076"/>
          <ac:grpSpMkLst>
            <pc:docMk/>
            <pc:sldMk cId="3124478110" sldId="440"/>
            <ac:grpSpMk id="140" creationId="{35EFA8B9-3E6E-0226-1AAF-63E61F0DEC67}"/>
          </ac:grpSpMkLst>
        </pc:grpChg>
        <pc:grpChg chg="add mod">
          <ac:chgData name="Dragone, Angelo" userId="46f32b9c-2401-4baa-9452-8734ce2feb51" providerId="ADAL" clId="{96CAC7FD-6BA6-4321-B58F-9507CA98D196}" dt="2022-06-26T15:05:30.321" v="2310" actId="196"/>
          <ac:grpSpMkLst>
            <pc:docMk/>
            <pc:sldMk cId="3124478110" sldId="440"/>
            <ac:grpSpMk id="148" creationId="{C6684AC6-7C7F-FAED-156B-069B9596F7F0}"/>
          </ac:grpSpMkLst>
        </pc:grpChg>
        <pc:grpChg chg="mod">
          <ac:chgData name="Dragone, Angelo" userId="46f32b9c-2401-4baa-9452-8734ce2feb51" providerId="ADAL" clId="{96CAC7FD-6BA6-4321-B58F-9507CA98D196}" dt="2022-06-26T15:05:30.321" v="2310" actId="196"/>
          <ac:grpSpMkLst>
            <pc:docMk/>
            <pc:sldMk cId="3124478110" sldId="440"/>
            <ac:grpSpMk id="152" creationId="{2E565062-C56E-ABB8-9679-5D4B94FCF9B8}"/>
          </ac:grpSpMkLst>
        </pc:grpChg>
        <pc:grpChg chg="add mod">
          <ac:chgData name="Dragone, Angelo" userId="46f32b9c-2401-4baa-9452-8734ce2feb51" providerId="ADAL" clId="{96CAC7FD-6BA6-4321-B58F-9507CA98D196}" dt="2022-06-26T15:05:37.622" v="2311" actId="1076"/>
          <ac:grpSpMkLst>
            <pc:docMk/>
            <pc:sldMk cId="3124478110" sldId="440"/>
            <ac:grpSpMk id="159" creationId="{4460A861-B94A-A9BB-3A72-45FE2B578D33}"/>
          </ac:grpSpMkLst>
        </pc:grpChg>
        <pc:grpChg chg="mod">
          <ac:chgData name="Dragone, Angelo" userId="46f32b9c-2401-4baa-9452-8734ce2feb51" providerId="ADAL" clId="{96CAC7FD-6BA6-4321-B58F-9507CA98D196}" dt="2022-06-26T15:05:37.622" v="2311" actId="1076"/>
          <ac:grpSpMkLst>
            <pc:docMk/>
            <pc:sldMk cId="3124478110" sldId="440"/>
            <ac:grpSpMk id="163" creationId="{EB93242D-8614-7790-0CFD-5198F39C52A4}"/>
          </ac:grpSpMkLst>
        </pc:grpChg>
        <pc:grpChg chg="add mod">
          <ac:chgData name="Dragone, Angelo" userId="46f32b9c-2401-4baa-9452-8734ce2feb51" providerId="ADAL" clId="{96CAC7FD-6BA6-4321-B58F-9507CA98D196}" dt="2022-06-26T15:20:05.534" v="2412" actId="1038"/>
          <ac:grpSpMkLst>
            <pc:docMk/>
            <pc:sldMk cId="3124478110" sldId="440"/>
            <ac:grpSpMk id="175" creationId="{9A7FF657-9064-FD6B-3A28-8410FB60946E}"/>
          </ac:grpSpMkLst>
        </pc:grpChg>
        <pc:grpChg chg="mod">
          <ac:chgData name="Dragone, Angelo" userId="46f32b9c-2401-4baa-9452-8734ce2feb51" providerId="ADAL" clId="{96CAC7FD-6BA6-4321-B58F-9507CA98D196}" dt="2022-06-26T15:20:05.534" v="2412" actId="1038"/>
          <ac:grpSpMkLst>
            <pc:docMk/>
            <pc:sldMk cId="3124478110" sldId="440"/>
            <ac:grpSpMk id="176" creationId="{9B48A42D-9DFD-AD97-783B-048001466B44}"/>
          </ac:grpSpMkLst>
        </pc:grpChg>
        <pc:grpChg chg="mod">
          <ac:chgData name="Dragone, Angelo" userId="46f32b9c-2401-4baa-9452-8734ce2feb51" providerId="ADAL" clId="{96CAC7FD-6BA6-4321-B58F-9507CA98D196}" dt="2022-06-26T15:20:05.534" v="2412" actId="1038"/>
          <ac:grpSpMkLst>
            <pc:docMk/>
            <pc:sldMk cId="3124478110" sldId="440"/>
            <ac:grpSpMk id="178" creationId="{37B76CE7-F5BB-FEB6-5324-C238BA190716}"/>
          </ac:grpSpMkLst>
        </pc:grpChg>
        <pc:grpChg chg="add mod">
          <ac:chgData name="Dragone, Angelo" userId="46f32b9c-2401-4baa-9452-8734ce2feb51" providerId="ADAL" clId="{96CAC7FD-6BA6-4321-B58F-9507CA98D196}" dt="2022-06-26T15:20:48.769" v="2420" actId="1037"/>
          <ac:grpSpMkLst>
            <pc:docMk/>
            <pc:sldMk cId="3124478110" sldId="440"/>
            <ac:grpSpMk id="185" creationId="{6C6E5802-B180-86BE-5BE8-F7FA2A726E41}"/>
          </ac:grpSpMkLst>
        </pc:grpChg>
        <pc:grpChg chg="mod">
          <ac:chgData name="Dragone, Angelo" userId="46f32b9c-2401-4baa-9452-8734ce2feb51" providerId="ADAL" clId="{96CAC7FD-6BA6-4321-B58F-9507CA98D196}" dt="2022-06-26T15:20:48.769" v="2420" actId="1037"/>
          <ac:grpSpMkLst>
            <pc:docMk/>
            <pc:sldMk cId="3124478110" sldId="440"/>
            <ac:grpSpMk id="189" creationId="{90B2D44F-2AF0-E7F2-CB92-A42AC6308801}"/>
          </ac:grpSpMkLst>
        </pc:grpChg>
        <pc:grpChg chg="add mod">
          <ac:chgData name="Dragone, Angelo" userId="46f32b9c-2401-4baa-9452-8734ce2feb51" providerId="ADAL" clId="{96CAC7FD-6BA6-4321-B58F-9507CA98D196}" dt="2022-06-26T15:20:39.394" v="2418" actId="1037"/>
          <ac:grpSpMkLst>
            <pc:docMk/>
            <pc:sldMk cId="3124478110" sldId="440"/>
            <ac:grpSpMk id="196" creationId="{69AE4497-7556-87AC-6B14-E471E4F2C75C}"/>
          </ac:grpSpMkLst>
        </pc:grpChg>
        <pc:grpChg chg="mod">
          <ac:chgData name="Dragone, Angelo" userId="46f32b9c-2401-4baa-9452-8734ce2feb51" providerId="ADAL" clId="{96CAC7FD-6BA6-4321-B58F-9507CA98D196}" dt="2022-06-26T15:20:39.394" v="2418" actId="1037"/>
          <ac:grpSpMkLst>
            <pc:docMk/>
            <pc:sldMk cId="3124478110" sldId="440"/>
            <ac:grpSpMk id="200" creationId="{A6E49B9E-2D10-CC82-638B-7AB3393FD952}"/>
          </ac:grpSpMkLst>
        </pc:grpChg>
        <pc:grpChg chg="add del mod">
          <ac:chgData name="Dragone, Angelo" userId="46f32b9c-2401-4baa-9452-8734ce2feb51" providerId="ADAL" clId="{96CAC7FD-6BA6-4321-B58F-9507CA98D196}" dt="2022-06-26T15:16:52.322" v="2369" actId="478"/>
          <ac:grpSpMkLst>
            <pc:docMk/>
            <pc:sldMk cId="3124478110" sldId="440"/>
            <ac:grpSpMk id="208" creationId="{4DFBC9C8-7F1D-10A4-5C66-B5C55EC35011}"/>
          </ac:grpSpMkLst>
        </pc:grpChg>
        <pc:grpChg chg="mod">
          <ac:chgData name="Dragone, Angelo" userId="46f32b9c-2401-4baa-9452-8734ce2feb51" providerId="ADAL" clId="{96CAC7FD-6BA6-4321-B58F-9507CA98D196}" dt="2022-06-26T15:15:19.791" v="2364" actId="1076"/>
          <ac:grpSpMkLst>
            <pc:docMk/>
            <pc:sldMk cId="3124478110" sldId="440"/>
            <ac:grpSpMk id="212" creationId="{91D8B406-030E-69AC-E3DB-17E1534B8ED0}"/>
          </ac:grpSpMkLst>
        </pc:grpChg>
        <pc:grpChg chg="add mod">
          <ac:chgData name="Dragone, Angelo" userId="46f32b9c-2401-4baa-9452-8734ce2feb51" providerId="ADAL" clId="{96CAC7FD-6BA6-4321-B58F-9507CA98D196}" dt="2022-06-26T15:21:06.488" v="2423" actId="1037"/>
          <ac:grpSpMkLst>
            <pc:docMk/>
            <pc:sldMk cId="3124478110" sldId="440"/>
            <ac:grpSpMk id="226" creationId="{AC7D015E-C724-3CF4-188A-70342B61CAB0}"/>
          </ac:grpSpMkLst>
        </pc:grpChg>
        <pc:grpChg chg="mod">
          <ac:chgData name="Dragone, Angelo" userId="46f32b9c-2401-4baa-9452-8734ce2feb51" providerId="ADAL" clId="{96CAC7FD-6BA6-4321-B58F-9507CA98D196}" dt="2022-06-26T15:21:06.488" v="2423" actId="1037"/>
          <ac:grpSpMkLst>
            <pc:docMk/>
            <pc:sldMk cId="3124478110" sldId="440"/>
            <ac:grpSpMk id="227" creationId="{797210ED-7D42-C885-2F80-924295C18864}"/>
          </ac:grpSpMkLst>
        </pc:grpChg>
        <pc:grpChg chg="mod">
          <ac:chgData name="Dragone, Angelo" userId="46f32b9c-2401-4baa-9452-8734ce2feb51" providerId="ADAL" clId="{96CAC7FD-6BA6-4321-B58F-9507CA98D196}" dt="2022-06-26T15:21:06.488" v="2423" actId="1037"/>
          <ac:grpSpMkLst>
            <pc:docMk/>
            <pc:sldMk cId="3124478110" sldId="440"/>
            <ac:grpSpMk id="229" creationId="{44EB45B5-3232-73A5-0062-54280FA05E15}"/>
          </ac:grpSpMkLst>
        </pc:grpChg>
        <pc:grpChg chg="add mod">
          <ac:chgData name="Dragone, Angelo" userId="46f32b9c-2401-4baa-9452-8734ce2feb51" providerId="ADAL" clId="{96CAC7FD-6BA6-4321-B58F-9507CA98D196}" dt="2022-06-26T15:15:19.791" v="2364" actId="1076"/>
          <ac:grpSpMkLst>
            <pc:docMk/>
            <pc:sldMk cId="3124478110" sldId="440"/>
            <ac:grpSpMk id="234" creationId="{F354CA4F-9CBE-93F8-2C60-ABECCCA68488}"/>
          </ac:grpSpMkLst>
        </pc:grpChg>
        <pc:grpChg chg="mod">
          <ac:chgData name="Dragone, Angelo" userId="46f32b9c-2401-4baa-9452-8734ce2feb51" providerId="ADAL" clId="{96CAC7FD-6BA6-4321-B58F-9507CA98D196}" dt="2022-06-26T15:15:19.791" v="2364" actId="1076"/>
          <ac:grpSpMkLst>
            <pc:docMk/>
            <pc:sldMk cId="3124478110" sldId="440"/>
            <ac:grpSpMk id="235" creationId="{65B58845-DE30-1FA3-C863-DFFCA8E5619D}"/>
          </ac:grpSpMkLst>
        </pc:grpChg>
        <pc:grpChg chg="mod">
          <ac:chgData name="Dragone, Angelo" userId="46f32b9c-2401-4baa-9452-8734ce2feb51" providerId="ADAL" clId="{96CAC7FD-6BA6-4321-B58F-9507CA98D196}" dt="2022-06-26T15:15:19.791" v="2364" actId="1076"/>
          <ac:grpSpMkLst>
            <pc:docMk/>
            <pc:sldMk cId="3124478110" sldId="440"/>
            <ac:grpSpMk id="237" creationId="{89B2F0C5-50A4-8C0D-1856-95BE33124F20}"/>
          </ac:grpSpMkLst>
        </pc:grpChg>
        <pc:grpChg chg="add mod">
          <ac:chgData name="Dragone, Angelo" userId="46f32b9c-2401-4baa-9452-8734ce2feb51" providerId="ADAL" clId="{96CAC7FD-6BA6-4321-B58F-9507CA98D196}" dt="2022-06-26T15:17:40.206" v="2379" actId="1037"/>
          <ac:grpSpMkLst>
            <pc:docMk/>
            <pc:sldMk cId="3124478110" sldId="440"/>
            <ac:grpSpMk id="244" creationId="{17B3EC5E-93A0-DC6A-2C73-A3E42E1854C8}"/>
          </ac:grpSpMkLst>
        </pc:grpChg>
        <pc:grpChg chg="mod">
          <ac:chgData name="Dragone, Angelo" userId="46f32b9c-2401-4baa-9452-8734ce2feb51" providerId="ADAL" clId="{96CAC7FD-6BA6-4321-B58F-9507CA98D196}" dt="2022-06-26T15:17:40.206" v="2379" actId="1037"/>
          <ac:grpSpMkLst>
            <pc:docMk/>
            <pc:sldMk cId="3124478110" sldId="440"/>
            <ac:grpSpMk id="248" creationId="{5CB39F75-70B9-6E47-8AE0-87220E8BE785}"/>
          </ac:grpSpMkLst>
        </pc:grpChg>
        <pc:grpChg chg="add mod">
          <ac:chgData name="Dragone, Angelo" userId="46f32b9c-2401-4baa-9452-8734ce2feb51" providerId="ADAL" clId="{96CAC7FD-6BA6-4321-B58F-9507CA98D196}" dt="2022-06-26T15:20:36.934" v="2417" actId="1038"/>
          <ac:grpSpMkLst>
            <pc:docMk/>
            <pc:sldMk cId="3124478110" sldId="440"/>
            <ac:grpSpMk id="255" creationId="{779CD964-A932-64B9-C7BD-C6EB244F57FF}"/>
          </ac:grpSpMkLst>
        </pc:grpChg>
        <pc:grpChg chg="mod">
          <ac:chgData name="Dragone, Angelo" userId="46f32b9c-2401-4baa-9452-8734ce2feb51" providerId="ADAL" clId="{96CAC7FD-6BA6-4321-B58F-9507CA98D196}" dt="2022-06-26T15:20:36.934" v="2417" actId="1038"/>
          <ac:grpSpMkLst>
            <pc:docMk/>
            <pc:sldMk cId="3124478110" sldId="440"/>
            <ac:grpSpMk id="259" creationId="{8E05CA18-BEF2-7D61-39EA-72B0133BD7FA}"/>
          </ac:grpSpMkLst>
        </pc:grpChg>
        <pc:grpChg chg="add del mod">
          <ac:chgData name="Dragone, Angelo" userId="46f32b9c-2401-4baa-9452-8734ce2feb51" providerId="ADAL" clId="{96CAC7FD-6BA6-4321-B58F-9507CA98D196}" dt="2022-06-26T15:19:26.466" v="2409" actId="478"/>
          <ac:grpSpMkLst>
            <pc:docMk/>
            <pc:sldMk cId="3124478110" sldId="440"/>
            <ac:grpSpMk id="271" creationId="{0AF9C3A7-56C3-C527-3C47-E404A43ACB73}"/>
          </ac:grpSpMkLst>
        </pc:grpChg>
        <pc:grpChg chg="mod">
          <ac:chgData name="Dragone, Angelo" userId="46f32b9c-2401-4baa-9452-8734ce2feb51" providerId="ADAL" clId="{96CAC7FD-6BA6-4321-B58F-9507CA98D196}" dt="2022-06-26T15:15:19.791" v="2364" actId="1076"/>
          <ac:grpSpMkLst>
            <pc:docMk/>
            <pc:sldMk cId="3124478110" sldId="440"/>
            <ac:grpSpMk id="272" creationId="{7061809F-501D-C722-E48A-E9EC8278DE8D}"/>
          </ac:grpSpMkLst>
        </pc:grpChg>
        <pc:grpChg chg="mod">
          <ac:chgData name="Dragone, Angelo" userId="46f32b9c-2401-4baa-9452-8734ce2feb51" providerId="ADAL" clId="{96CAC7FD-6BA6-4321-B58F-9507CA98D196}" dt="2022-06-26T15:15:19.791" v="2364" actId="1076"/>
          <ac:grpSpMkLst>
            <pc:docMk/>
            <pc:sldMk cId="3124478110" sldId="440"/>
            <ac:grpSpMk id="274" creationId="{858DF67F-B7ED-F919-98CD-3EFE9D662FAB}"/>
          </ac:grpSpMkLst>
        </pc:grpChg>
        <pc:grpChg chg="add mod">
          <ac:chgData name="Dragone, Angelo" userId="46f32b9c-2401-4baa-9452-8734ce2feb51" providerId="ADAL" clId="{96CAC7FD-6BA6-4321-B58F-9507CA98D196}" dt="2022-06-26T15:16:46.002" v="2368" actId="1076"/>
          <ac:grpSpMkLst>
            <pc:docMk/>
            <pc:sldMk cId="3124478110" sldId="440"/>
            <ac:grpSpMk id="281" creationId="{9CBBB984-51AE-F09D-FA78-A35526C6BC1D}"/>
          </ac:grpSpMkLst>
        </pc:grpChg>
        <pc:grpChg chg="mod">
          <ac:chgData name="Dragone, Angelo" userId="46f32b9c-2401-4baa-9452-8734ce2feb51" providerId="ADAL" clId="{96CAC7FD-6BA6-4321-B58F-9507CA98D196}" dt="2022-06-26T15:16:46.002" v="2368" actId="1076"/>
          <ac:grpSpMkLst>
            <pc:docMk/>
            <pc:sldMk cId="3124478110" sldId="440"/>
            <ac:grpSpMk id="282" creationId="{98CEBFBE-905A-9735-EAE1-318C5F8F647F}"/>
          </ac:grpSpMkLst>
        </pc:grpChg>
        <pc:grpChg chg="mod">
          <ac:chgData name="Dragone, Angelo" userId="46f32b9c-2401-4baa-9452-8734ce2feb51" providerId="ADAL" clId="{96CAC7FD-6BA6-4321-B58F-9507CA98D196}" dt="2022-06-26T15:16:46.002" v="2368" actId="1076"/>
          <ac:grpSpMkLst>
            <pc:docMk/>
            <pc:sldMk cId="3124478110" sldId="440"/>
            <ac:grpSpMk id="284" creationId="{4AF86BC3-D215-67FA-0C24-8A067D073E33}"/>
          </ac:grpSpMkLst>
        </pc:grpChg>
      </pc:sldChg>
      <pc:sldChg chg="addSp delSp modSp add mod">
        <pc:chgData name="Dragone, Angelo" userId="46f32b9c-2401-4baa-9452-8734ce2feb51" providerId="ADAL" clId="{96CAC7FD-6BA6-4321-B58F-9507CA98D196}" dt="2022-06-26T16:06:44.041" v="4213" actId="207"/>
        <pc:sldMkLst>
          <pc:docMk/>
          <pc:sldMk cId="3751788177" sldId="441"/>
        </pc:sldMkLst>
        <pc:spChg chg="del">
          <ac:chgData name="Dragone, Angelo" userId="46f32b9c-2401-4baa-9452-8734ce2feb51" providerId="ADAL" clId="{96CAC7FD-6BA6-4321-B58F-9507CA98D196}" dt="2022-06-26T15:24:59.322" v="2426" actId="478"/>
          <ac:spMkLst>
            <pc:docMk/>
            <pc:sldMk cId="3751788177" sldId="441"/>
            <ac:spMk id="2" creationId="{C4999155-38E3-0328-E0C5-A37993872B6F}"/>
          </ac:spMkLst>
        </pc:spChg>
        <pc:spChg chg="add del mod">
          <ac:chgData name="Dragone, Angelo" userId="46f32b9c-2401-4baa-9452-8734ce2feb51" providerId="ADAL" clId="{96CAC7FD-6BA6-4321-B58F-9507CA98D196}" dt="2022-06-26T15:25:01.177" v="2427" actId="478"/>
          <ac:spMkLst>
            <pc:docMk/>
            <pc:sldMk cId="3751788177" sldId="441"/>
            <ac:spMk id="6" creationId="{A1920EEE-8775-D95A-EAD5-140253338D44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48" creationId="{2C49D235-693C-3D4E-4516-7F42A914310B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49" creationId="{EA16C64A-6C9C-7FFF-30BE-1CE478B91E0D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50" creationId="{6D6F1F0B-055F-B7F7-0BDD-E8B5FAE139E1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51" creationId="{3E813DFB-0CE0-E689-8955-D5F04DC5DCC7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52" creationId="{BC8FEC45-F78A-B5E8-4027-53F71D59B963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53" creationId="{87029557-96DB-EAB2-C7D4-4643D5C882D3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69" creationId="{D4249561-E991-7C60-C081-733334EF4A38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85" creationId="{018C228F-6673-069B-EEF8-4BC092A35C1A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86" creationId="{F6159355-E8C1-2E05-89C5-6C15AB8167F5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87" creationId="{2E6C4B56-ADB6-F2E5-0063-47A64DE9242B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23" creationId="{E2F3F17D-BCBC-268E-31CB-DCFC75F33ABB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24" creationId="{6A22755C-F1FB-D0C6-D6A0-55B8BB684EE6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25" creationId="{C708D9B4-1DD5-6B1A-CF5A-BF60760EFA02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26" creationId="{4F5092F4-9F8A-1E8E-6B0B-B8381D195F71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27" creationId="{85582EFF-AA85-B393-6E6D-5E9197E4154D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28" creationId="{809E32F8-211E-F6A5-C14B-752D22700B8D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44" creationId="{CD553C98-4F49-004C-C77F-32C69A7C072A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46" creationId="{D511795C-1CE4-B29A-D7AE-DC2EFA7A20CD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47" creationId="{C4264581-3BAC-F099-D400-CD63C183B49D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71" creationId="{8ABF20BA-0CBD-55CA-0BF8-FD0E77F53567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72" creationId="{588F01CC-A8CC-6A36-73C1-A43BAC7C6A76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73" creationId="{B8768F5F-9260-E342-5B7A-322BA762BC39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74" creationId="{77F11B18-9AFB-4908-C96C-05D4483B9DE0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83" creationId="{A183309A-A603-68EE-4B3C-A72055286CA8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184" creationId="{1BB364D0-46A5-F805-9B5C-AFC058C0FAB5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20" creationId="{01AD9476-EBAC-BE5C-195B-A58E979ED36A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21" creationId="{1523C0FB-8D50-8372-AC21-8DD20E46CF03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22" creationId="{A54E32C7-591F-CC33-0D27-C001920748D4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24" creationId="{5662D52D-E598-A735-9F2C-0024D8C1EB9C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25" creationId="{9F63CEFC-DA91-1B93-DC36-CDCD057A0A63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41" creationId="{3123F09B-2E9F-11E5-D34B-EBA5FE6CC046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43" creationId="{0EEA5596-1F15-A9C7-86F2-7D73691EC016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67" creationId="{9AEFE65A-7EF3-E146-F067-F0C06C062CF4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68" creationId="{F704DB86-64F7-F298-A194-0618F918417A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69" creationId="{729D9585-D7AC-09E0-C084-F1A2A36AFD68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70" creationId="{32BBF806-8D6F-511E-656F-1FB0661E068B}"/>
          </ac:spMkLst>
        </pc:spChg>
        <pc:spChg chg="add mod">
          <ac:chgData name="Dragone, Angelo" userId="46f32b9c-2401-4baa-9452-8734ce2feb51" providerId="ADAL" clId="{96CAC7FD-6BA6-4321-B58F-9507CA98D196}" dt="2022-06-26T16:06:44.041" v="4213" actId="207"/>
          <ac:spMkLst>
            <pc:docMk/>
            <pc:sldMk cId="3751788177" sldId="441"/>
            <ac:spMk id="271" creationId="{0A056A66-274C-C51F-579B-39E7933C6330}"/>
          </ac:spMkLst>
        </pc:spChg>
        <pc:spChg chg="add mod">
          <ac:chgData name="Dragone, Angelo" userId="46f32b9c-2401-4baa-9452-8734ce2feb51" providerId="ADAL" clId="{96CAC7FD-6BA6-4321-B58F-9507CA98D196}" dt="2022-06-26T15:45:26.466" v="3181"/>
          <ac:spMkLst>
            <pc:docMk/>
            <pc:sldMk cId="3751788177" sldId="441"/>
            <ac:spMk id="272" creationId="{FE33BA3C-80FB-4EF7-A184-1BB438BF0146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79" creationId="{345D0945-41DF-3B2A-FB5A-114275D6C220}"/>
          </ac:spMkLst>
        </pc:spChg>
        <pc:spChg chg="del">
          <ac:chgData name="Dragone, Angelo" userId="46f32b9c-2401-4baa-9452-8734ce2feb51" providerId="ADAL" clId="{96CAC7FD-6BA6-4321-B58F-9507CA98D196}" dt="2022-06-26T15:22:22.027" v="2425" actId="478"/>
          <ac:spMkLst>
            <pc:docMk/>
            <pc:sldMk cId="3751788177" sldId="441"/>
            <ac:spMk id="280" creationId="{DB5B8FFD-AD07-6678-7403-FBFCD68EF014}"/>
          </ac:spMkLst>
        </pc:s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34" creationId="{822324B9-2B70-DAE5-0C00-662F3D6C6D85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35" creationId="{AE6C924F-EE38-B601-D851-0EF248FDE929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36" creationId="{C96936AA-D5DC-93B3-0452-7A0C966A7475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54" creationId="{A7A75342-075B-FF4E-4E99-02C71D30AB39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62" creationId="{D67AADF6-B36E-CC25-31B0-247A2DA8953B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88" creationId="{36756B2D-9F4D-E735-68D7-2D0FBAA4E845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99" creationId="{E37C621C-DB4F-5ACF-65D9-4A3BB937E744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111" creationId="{4519B97C-A0BB-7FCB-A478-42D370AF3E09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129" creationId="{6AC6B12B-B878-E36B-403C-8B30BD1F6892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137" creationId="{C0BC649F-C37E-53C3-36E1-99C542583181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148" creationId="{C6684AC6-7C7F-FAED-156B-069B9596F7F0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159" creationId="{4460A861-B94A-A9BB-3A72-45FE2B578D33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175" creationId="{9A7FF657-9064-FD6B-3A28-8410FB60946E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185" creationId="{6C6E5802-B180-86BE-5BE8-F7FA2A726E41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196" creationId="{69AE4497-7556-87AC-6B14-E471E4F2C75C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226" creationId="{AC7D015E-C724-3CF4-188A-70342B61CAB0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234" creationId="{F354CA4F-9CBE-93F8-2C60-ABECCCA68488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244" creationId="{17B3EC5E-93A0-DC6A-2C73-A3E42E1854C8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255" creationId="{779CD964-A932-64B9-C7BD-C6EB244F57FF}"/>
          </ac:grpSpMkLst>
        </pc:grpChg>
        <pc:grpChg chg="del">
          <ac:chgData name="Dragone, Angelo" userId="46f32b9c-2401-4baa-9452-8734ce2feb51" providerId="ADAL" clId="{96CAC7FD-6BA6-4321-B58F-9507CA98D196}" dt="2022-06-26T15:22:22.027" v="2425" actId="478"/>
          <ac:grpSpMkLst>
            <pc:docMk/>
            <pc:sldMk cId="3751788177" sldId="441"/>
            <ac:grpSpMk id="281" creationId="{9CBBB984-51AE-F09D-FA78-A35526C6BC1D}"/>
          </ac:grpSpMkLst>
        </pc:grpChg>
      </pc:sldChg>
      <pc:sldChg chg="modSp add mod">
        <pc:chgData name="Dragone, Angelo" userId="46f32b9c-2401-4baa-9452-8734ce2feb51" providerId="ADAL" clId="{96CAC7FD-6BA6-4321-B58F-9507CA98D196}" dt="2022-06-27T15:19:34.934" v="5296" actId="20577"/>
        <pc:sldMkLst>
          <pc:docMk/>
          <pc:sldMk cId="1262216566" sldId="442"/>
        </pc:sldMkLst>
        <pc:spChg chg="mod">
          <ac:chgData name="Dragone, Angelo" userId="46f32b9c-2401-4baa-9452-8734ce2feb51" providerId="ADAL" clId="{96CAC7FD-6BA6-4321-B58F-9507CA98D196}" dt="2022-06-26T15:44:22.301" v="3167" actId="20577"/>
          <ac:spMkLst>
            <pc:docMk/>
            <pc:sldMk cId="1262216566" sldId="442"/>
            <ac:spMk id="3" creationId="{D1C643C3-2EBA-3934-6323-667C58972E93}"/>
          </ac:spMkLst>
        </pc:spChg>
        <pc:spChg chg="mod">
          <ac:chgData name="Dragone, Angelo" userId="46f32b9c-2401-4baa-9452-8734ce2feb51" providerId="ADAL" clId="{96CAC7FD-6BA6-4321-B58F-9507CA98D196}" dt="2022-06-27T15:19:34.934" v="5296" actId="20577"/>
          <ac:spMkLst>
            <pc:docMk/>
            <pc:sldMk cId="1262216566" sldId="442"/>
            <ac:spMk id="271" creationId="{0A056A66-274C-C51F-579B-39E7933C6330}"/>
          </ac:spMkLst>
        </pc:spChg>
      </pc:sldChg>
      <pc:sldChg chg="addSp delSp modSp new mod">
        <pc:chgData name="Dragone, Angelo" userId="46f32b9c-2401-4baa-9452-8734ce2feb51" providerId="ADAL" clId="{96CAC7FD-6BA6-4321-B58F-9507CA98D196}" dt="2022-06-27T22:29:24.340" v="5298" actId="6549"/>
        <pc:sldMkLst>
          <pc:docMk/>
          <pc:sldMk cId="3536545868" sldId="443"/>
        </pc:sldMkLst>
        <pc:spChg chg="mod">
          <ac:chgData name="Dragone, Angelo" userId="46f32b9c-2401-4baa-9452-8734ce2feb51" providerId="ADAL" clId="{96CAC7FD-6BA6-4321-B58F-9507CA98D196}" dt="2022-06-27T22:29:24.340" v="5298" actId="6549"/>
          <ac:spMkLst>
            <pc:docMk/>
            <pc:sldMk cId="3536545868" sldId="443"/>
            <ac:spMk id="2" creationId="{3F147826-6430-EF8C-BFB8-7EBF43C5ED2C}"/>
          </ac:spMkLst>
        </pc:spChg>
        <pc:spChg chg="add del mod">
          <ac:chgData name="Dragone, Angelo" userId="46f32b9c-2401-4baa-9452-8734ce2feb51" providerId="ADAL" clId="{96CAC7FD-6BA6-4321-B58F-9507CA98D196}" dt="2022-06-26T16:24:43.778" v="4548" actId="20577"/>
          <ac:spMkLst>
            <pc:docMk/>
            <pc:sldMk cId="3536545868" sldId="443"/>
            <ac:spMk id="3" creationId="{9C8053BD-6EEA-020D-AC4A-CA9A62A7D7DF}"/>
          </ac:spMkLst>
        </pc:spChg>
        <pc:spChg chg="del">
          <ac:chgData name="Dragone, Angelo" userId="46f32b9c-2401-4baa-9452-8734ce2feb51" providerId="ADAL" clId="{96CAC7FD-6BA6-4321-B58F-9507CA98D196}" dt="2022-06-26T16:24:17.870" v="4517" actId="478"/>
          <ac:spMkLst>
            <pc:docMk/>
            <pc:sldMk cId="3536545868" sldId="443"/>
            <ac:spMk id="4" creationId="{8CA709D7-65E8-976E-BFCB-CC3896BD01E9}"/>
          </ac:spMkLst>
        </pc:spChg>
      </pc:sldChg>
      <pc:sldChg chg="new del">
        <pc:chgData name="Dragone, Angelo" userId="46f32b9c-2401-4baa-9452-8734ce2feb51" providerId="ADAL" clId="{96CAC7FD-6BA6-4321-B58F-9507CA98D196}" dt="2022-06-26T16:24:07.192" v="4515" actId="47"/>
        <pc:sldMkLst>
          <pc:docMk/>
          <pc:sldMk cId="3754144724" sldId="443"/>
        </pc:sldMkLst>
      </pc:sldChg>
      <pc:sldChg chg="delSp modSp new mod">
        <pc:chgData name="Dragone, Angelo" userId="46f32b9c-2401-4baa-9452-8734ce2feb51" providerId="ADAL" clId="{96CAC7FD-6BA6-4321-B58F-9507CA98D196}" dt="2022-06-27T23:30:20.812" v="5435" actId="478"/>
        <pc:sldMkLst>
          <pc:docMk/>
          <pc:sldMk cId="33282462" sldId="444"/>
        </pc:sldMkLst>
        <pc:spChg chg="del">
          <ac:chgData name="Dragone, Angelo" userId="46f32b9c-2401-4baa-9452-8734ce2feb51" providerId="ADAL" clId="{96CAC7FD-6BA6-4321-B58F-9507CA98D196}" dt="2022-06-27T23:30:20.812" v="5435" actId="478"/>
          <ac:spMkLst>
            <pc:docMk/>
            <pc:sldMk cId="33282462" sldId="444"/>
            <ac:spMk id="2" creationId="{39CAF1F5-26AE-33B4-E0B2-5515FC5DF952}"/>
          </ac:spMkLst>
        </pc:spChg>
        <pc:spChg chg="mod">
          <ac:chgData name="Dragone, Angelo" userId="46f32b9c-2401-4baa-9452-8734ce2feb51" providerId="ADAL" clId="{96CAC7FD-6BA6-4321-B58F-9507CA98D196}" dt="2022-06-27T23:28:53.602" v="5389" actId="20577"/>
          <ac:spMkLst>
            <pc:docMk/>
            <pc:sldMk cId="33282462" sldId="444"/>
            <ac:spMk id="3" creationId="{F543B046-5704-71B0-7714-836D1F22984C}"/>
          </ac:spMkLst>
        </pc:spChg>
        <pc:spChg chg="mod">
          <ac:chgData name="Dragone, Angelo" userId="46f32b9c-2401-4baa-9452-8734ce2feb51" providerId="ADAL" clId="{96CAC7FD-6BA6-4321-B58F-9507CA98D196}" dt="2022-06-27T23:30:17.045" v="5434" actId="20577"/>
          <ac:spMkLst>
            <pc:docMk/>
            <pc:sldMk cId="33282462" sldId="444"/>
            <ac:spMk id="4" creationId="{D7C7FAFF-D888-8594-F270-8A26E876345D}"/>
          </ac:spMkLst>
        </pc:spChg>
      </pc:sldChg>
      <pc:sldMasterChg chg="delSldLayout">
        <pc:chgData name="Dragone, Angelo" userId="46f32b9c-2401-4baa-9452-8734ce2feb51" providerId="ADAL" clId="{96CAC7FD-6BA6-4321-B58F-9507CA98D196}" dt="2022-06-26T16:23:44.907" v="4513" actId="47"/>
        <pc:sldMasterMkLst>
          <pc:docMk/>
          <pc:sldMasterMk cId="3640593580" sldId="2147483851"/>
        </pc:sldMasterMkLst>
        <pc:sldLayoutChg chg="del">
          <pc:chgData name="Dragone, Angelo" userId="46f32b9c-2401-4baa-9452-8734ce2feb51" providerId="ADAL" clId="{96CAC7FD-6BA6-4321-B58F-9507CA98D196}" dt="2022-06-26T16:23:44.907" v="4513" actId="47"/>
          <pc:sldLayoutMkLst>
            <pc:docMk/>
            <pc:sldMasterMk cId="3640593580" sldId="2147483851"/>
            <pc:sldLayoutMk cId="1772811232" sldId="2147483861"/>
          </pc:sldLayoutMkLst>
        </pc:sldLayoutChg>
        <pc:sldLayoutChg chg="del">
          <pc:chgData name="Dragone, Angelo" userId="46f32b9c-2401-4baa-9452-8734ce2feb51" providerId="ADAL" clId="{96CAC7FD-6BA6-4321-B58F-9507CA98D196}" dt="2022-06-26T16:23:44.907" v="4513" actId="47"/>
          <pc:sldLayoutMkLst>
            <pc:docMk/>
            <pc:sldMasterMk cId="3640593580" sldId="2147483851"/>
            <pc:sldLayoutMk cId="3307203695" sldId="2147483862"/>
          </pc:sldLayoutMkLst>
        </pc:sldLayoutChg>
      </pc:sldMasterChg>
    </pc:docChg>
  </pc:docChgLst>
  <pc:docChgLst>
    <pc:chgData name="Dragone, Angelo" userId="46f32b9c-2401-4baa-9452-8734ce2feb51" providerId="ADAL" clId="{F3896A64-BD27-428E-96D5-833E91B892CF}"/>
    <pc:docChg chg="delSld modSld">
      <pc:chgData name="Dragone, Angelo" userId="46f32b9c-2401-4baa-9452-8734ce2feb51" providerId="ADAL" clId="{F3896A64-BD27-428E-96D5-833E91B892CF}" dt="2024-06-20T22:48:45.341" v="230" actId="20577"/>
      <pc:docMkLst>
        <pc:docMk/>
      </pc:docMkLst>
      <pc:sldChg chg="modSp mod">
        <pc:chgData name="Dragone, Angelo" userId="46f32b9c-2401-4baa-9452-8734ce2feb51" providerId="ADAL" clId="{F3896A64-BD27-428E-96D5-833E91B892CF}" dt="2024-06-20T22:48:45.341" v="230" actId="20577"/>
        <pc:sldMkLst>
          <pc:docMk/>
          <pc:sldMk cId="767839696" sldId="388"/>
        </pc:sldMkLst>
        <pc:spChg chg="mod">
          <ac:chgData name="Dragone, Angelo" userId="46f32b9c-2401-4baa-9452-8734ce2feb51" providerId="ADAL" clId="{F3896A64-BD27-428E-96D5-833E91B892CF}" dt="2024-06-20T22:48:45.341" v="230" actId="20577"/>
          <ac:spMkLst>
            <pc:docMk/>
            <pc:sldMk cId="767839696" sldId="388"/>
            <ac:spMk id="6" creationId="{680B6904-318B-1445-A998-53BDDDE0140E}"/>
          </ac:spMkLst>
        </pc:spChg>
      </pc:sldChg>
      <pc:sldChg chg="modSp mod">
        <pc:chgData name="Dragone, Angelo" userId="46f32b9c-2401-4baa-9452-8734ce2feb51" providerId="ADAL" clId="{F3896A64-BD27-428E-96D5-833E91B892CF}" dt="2024-06-20T21:42:34.081" v="58" actId="20577"/>
        <pc:sldMkLst>
          <pc:docMk/>
          <pc:sldMk cId="2036782530" sldId="394"/>
        </pc:sldMkLst>
        <pc:spChg chg="mod">
          <ac:chgData name="Dragone, Angelo" userId="46f32b9c-2401-4baa-9452-8734ce2feb51" providerId="ADAL" clId="{F3896A64-BD27-428E-96D5-833E91B892CF}" dt="2024-06-20T21:42:34.081" v="58" actId="20577"/>
          <ac:spMkLst>
            <pc:docMk/>
            <pc:sldMk cId="2036782530" sldId="394"/>
            <ac:spMk id="3" creationId="{802FF064-8E7D-4F6E-B204-23CC10020011}"/>
          </ac:spMkLst>
        </pc:spChg>
      </pc:sldChg>
      <pc:sldChg chg="modSp mod">
        <pc:chgData name="Dragone, Angelo" userId="46f32b9c-2401-4baa-9452-8734ce2feb51" providerId="ADAL" clId="{F3896A64-BD27-428E-96D5-833E91B892CF}" dt="2024-06-20T22:27:35.536" v="152" actId="20577"/>
        <pc:sldMkLst>
          <pc:docMk/>
          <pc:sldMk cId="1480844468" sldId="438"/>
        </pc:sldMkLst>
        <pc:spChg chg="mod">
          <ac:chgData name="Dragone, Angelo" userId="46f32b9c-2401-4baa-9452-8734ce2feb51" providerId="ADAL" clId="{F3896A64-BD27-428E-96D5-833E91B892CF}" dt="2024-06-20T22:27:35.536" v="152" actId="20577"/>
          <ac:spMkLst>
            <pc:docMk/>
            <pc:sldMk cId="1480844468" sldId="438"/>
            <ac:spMk id="8" creationId="{21C8BD8E-EC77-B432-1AAF-D190FBF1DBA6}"/>
          </ac:spMkLst>
        </pc:spChg>
      </pc:sldChg>
      <pc:sldChg chg="modSp del">
        <pc:chgData name="Dragone, Angelo" userId="46f32b9c-2401-4baa-9452-8734ce2feb51" providerId="ADAL" clId="{F3896A64-BD27-428E-96D5-833E91B892CF}" dt="2024-06-20T22:22:28.797" v="145" actId="47"/>
        <pc:sldMkLst>
          <pc:docMk/>
          <pc:sldMk cId="1473508022" sldId="439"/>
        </pc:sldMkLst>
        <pc:spChg chg="mod">
          <ac:chgData name="Dragone, Angelo" userId="46f32b9c-2401-4baa-9452-8734ce2feb51" providerId="ADAL" clId="{F3896A64-BD27-428E-96D5-833E91B892CF}" dt="2024-06-20T22:17:00.556" v="139" actId="6549"/>
          <ac:spMkLst>
            <pc:docMk/>
            <pc:sldMk cId="1473508022" sldId="439"/>
            <ac:spMk id="6" creationId="{7EB00552-EA8B-ED9E-D6B6-93DF929B74FB}"/>
          </ac:spMkLst>
        </pc:spChg>
      </pc:sldChg>
      <pc:sldChg chg="modSp mod">
        <pc:chgData name="Dragone, Angelo" userId="46f32b9c-2401-4baa-9452-8734ce2feb51" providerId="ADAL" clId="{F3896A64-BD27-428E-96D5-833E91B892CF}" dt="2024-06-20T22:48:17.339" v="208" actId="20577"/>
        <pc:sldMkLst>
          <pc:docMk/>
          <pc:sldMk cId="3751788177" sldId="441"/>
        </pc:sldMkLst>
        <pc:spChg chg="mod">
          <ac:chgData name="Dragone, Angelo" userId="46f32b9c-2401-4baa-9452-8734ce2feb51" providerId="ADAL" clId="{F3896A64-BD27-428E-96D5-833E91B892CF}" dt="2024-06-20T22:22:57.370" v="150" actId="20577"/>
          <ac:spMkLst>
            <pc:docMk/>
            <pc:sldMk cId="3751788177" sldId="441"/>
            <ac:spMk id="271" creationId="{0A056A66-274C-C51F-579B-39E7933C6330}"/>
          </ac:spMkLst>
        </pc:spChg>
        <pc:spChg chg="mod">
          <ac:chgData name="Dragone, Angelo" userId="46f32b9c-2401-4baa-9452-8734ce2feb51" providerId="ADAL" clId="{F3896A64-BD27-428E-96D5-833E91B892CF}" dt="2024-06-20T22:48:17.339" v="208" actId="20577"/>
          <ac:spMkLst>
            <pc:docMk/>
            <pc:sldMk cId="3751788177" sldId="441"/>
            <ac:spMk id="272" creationId="{FE33BA3C-80FB-4EF7-A184-1BB438BF0146}"/>
          </ac:spMkLst>
        </pc:spChg>
      </pc:sldChg>
      <pc:sldChg chg="modSp mod">
        <pc:chgData name="Dragone, Angelo" userId="46f32b9c-2401-4baa-9452-8734ce2feb51" providerId="ADAL" clId="{F3896A64-BD27-428E-96D5-833E91B892CF}" dt="2024-06-20T22:48:34.209" v="227" actId="20577"/>
        <pc:sldMkLst>
          <pc:docMk/>
          <pc:sldMk cId="1262216566" sldId="442"/>
        </pc:sldMkLst>
        <pc:spChg chg="mod">
          <ac:chgData name="Dragone, Angelo" userId="46f32b9c-2401-4baa-9452-8734ce2feb51" providerId="ADAL" clId="{F3896A64-BD27-428E-96D5-833E91B892CF}" dt="2024-06-20T22:48:34.209" v="227" actId="20577"/>
          <ac:spMkLst>
            <pc:docMk/>
            <pc:sldMk cId="1262216566" sldId="442"/>
            <ac:spMk id="3" creationId="{D1C643C3-2EBA-3934-6323-667C58972E93}"/>
          </ac:spMkLst>
        </pc:spChg>
        <pc:spChg chg="mod">
          <ac:chgData name="Dragone, Angelo" userId="46f32b9c-2401-4baa-9452-8734ce2feb51" providerId="ADAL" clId="{F3896A64-BD27-428E-96D5-833E91B892CF}" dt="2024-06-20T22:22:20.793" v="144" actId="6549"/>
          <ac:spMkLst>
            <pc:docMk/>
            <pc:sldMk cId="1262216566" sldId="442"/>
            <ac:spMk id="271" creationId="{0A056A66-274C-C51F-579B-39E7933C6330}"/>
          </ac:spMkLst>
        </pc:spChg>
      </pc:sldChg>
      <pc:sldChg chg="del">
        <pc:chgData name="Dragone, Angelo" userId="46f32b9c-2401-4baa-9452-8734ce2feb51" providerId="ADAL" clId="{F3896A64-BD27-428E-96D5-833E91B892CF}" dt="2024-06-20T22:47:31.414" v="153" actId="47"/>
        <pc:sldMkLst>
          <pc:docMk/>
          <pc:sldMk cId="33282462" sldId="444"/>
        </pc:sldMkLst>
      </pc:sldChg>
    </pc:docChg>
  </pc:docChgLst>
  <pc:docChgLst>
    <pc:chgData name="Dragone, Angelo" userId="46f32b9c-2401-4baa-9452-8734ce2feb51" providerId="ADAL" clId="{0E53935E-8E84-4C9C-B34E-FBC615AF586C}"/>
    <pc:docChg chg="modSld">
      <pc:chgData name="Dragone, Angelo" userId="46f32b9c-2401-4baa-9452-8734ce2feb51" providerId="ADAL" clId="{0E53935E-8E84-4C9C-B34E-FBC615AF586C}" dt="2024-06-23T13:52:30.529" v="6"/>
      <pc:docMkLst>
        <pc:docMk/>
      </pc:docMkLst>
      <pc:sldChg chg="modSp mod">
        <pc:chgData name="Dragone, Angelo" userId="46f32b9c-2401-4baa-9452-8734ce2feb51" providerId="ADAL" clId="{0E53935E-8E84-4C9C-B34E-FBC615AF586C}" dt="2024-06-23T12:57:17.853" v="2" actId="20577"/>
        <pc:sldMkLst>
          <pc:docMk/>
          <pc:sldMk cId="1480844468" sldId="438"/>
        </pc:sldMkLst>
        <pc:spChg chg="mod">
          <ac:chgData name="Dragone, Angelo" userId="46f32b9c-2401-4baa-9452-8734ce2feb51" providerId="ADAL" clId="{0E53935E-8E84-4C9C-B34E-FBC615AF586C}" dt="2024-06-23T12:57:17.853" v="2" actId="20577"/>
          <ac:spMkLst>
            <pc:docMk/>
            <pc:sldMk cId="1480844468" sldId="438"/>
            <ac:spMk id="8" creationId="{21C8BD8E-EC77-B432-1AAF-D190FBF1DBA6}"/>
          </ac:spMkLst>
        </pc:spChg>
      </pc:sldChg>
      <pc:sldChg chg="addSp delSp modSp">
        <pc:chgData name="Dragone, Angelo" userId="46f32b9c-2401-4baa-9452-8734ce2feb51" providerId="ADAL" clId="{0E53935E-8E84-4C9C-B34E-FBC615AF586C}" dt="2024-06-23T13:52:30.529" v="6"/>
        <pc:sldMkLst>
          <pc:docMk/>
          <pc:sldMk cId="3124478110" sldId="440"/>
        </pc:sldMkLst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6" creationId="{6C6094A1-3AFD-ED04-57BC-3584FA3FAC9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7" creationId="{A38354D7-7E9B-73A9-9D70-93C0BFBC4FFC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9" creationId="{C748BEE0-24AF-78F8-72F9-08F258C0EC68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0" creationId="{96354BB5-C777-0715-5500-DF6A223462E2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2" creationId="{D9CA5BE5-49A1-1067-0886-A5D82FB3ED9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6" creationId="{380B3436-C8E1-72A2-46EB-5FFFC5AE303D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48" creationId="{2C49D235-693C-3D4E-4516-7F42A914310B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49" creationId="{EA16C64A-6C9C-7FFF-30BE-1CE478B91E0D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50" creationId="{6D6F1F0B-055F-B7F7-0BDD-E8B5FAE139E1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51" creationId="{3E813DFB-0CE0-E689-8955-D5F04DC5DCC7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52" creationId="{BC8FEC45-F78A-B5E8-4027-53F71D59B963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53" creationId="{87029557-96DB-EAB2-C7D4-4643D5C882D3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69" creationId="{D4249561-E991-7C60-C081-733334EF4A38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70" creationId="{78DDBA72-D1C9-789E-8116-06A7B3277C25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71" creationId="{86B4D05B-8FD4-B298-94B1-189B54E245A7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72" creationId="{F3856127-DC75-741F-C2DA-48BE9A854BED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74" creationId="{8008F66B-A78C-68A8-3960-5412FF8D0DF3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75" creationId="{2FA5241B-B73A-27D4-2907-217C03C4046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76" creationId="{438FAB96-7831-7607-B6BD-A62FCA6FC46D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78" creationId="{D93A6F7A-70CE-D482-B2E5-85F2E2D880F3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79" creationId="{A132848E-0810-52B9-C78F-769AF7FAD015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80" creationId="{F7255873-092D-FF62-5B13-A40B42D631F3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81" creationId="{40B20111-1EF0-3D55-9005-36E0045379FD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82" creationId="{EA9705FE-38BD-CC48-F058-3B78254B9A7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83" creationId="{DA6ADD4D-9F5E-2BA5-8DD2-F12011E5FB62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84" creationId="{60304ACE-08B8-C59E-0EE9-DF1756275F5B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85" creationId="{018C228F-6673-069B-EEF8-4BC092A35C1A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86" creationId="{F6159355-E8C1-2E05-89C5-6C15AB8167F5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87" creationId="{2E6C4B56-ADB6-F2E5-0063-47A64DE9242B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23" creationId="{E2F3F17D-BCBC-268E-31CB-DCFC75F33ABB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24" creationId="{6A22755C-F1FB-D0C6-D6A0-55B8BB684EE6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25" creationId="{C708D9B4-1DD5-6B1A-CF5A-BF60760EFA02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26" creationId="{4F5092F4-9F8A-1E8E-6B0B-B8381D195F71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27" creationId="{85582EFF-AA85-B393-6E6D-5E9197E4154D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28" creationId="{809E32F8-211E-F6A5-C14B-752D22700B8D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44" creationId="{CD553C98-4F49-004C-C77F-32C69A7C072A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46" creationId="{D511795C-1CE4-B29A-D7AE-DC2EFA7A20CD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47" creationId="{C4264581-3BAC-F099-D400-CD63C183B49D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71" creationId="{8ABF20BA-0CBD-55CA-0BF8-FD0E77F53567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72" creationId="{588F01CC-A8CC-6A36-73C1-A43BAC7C6A76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73" creationId="{B8768F5F-9260-E342-5B7A-322BA762BC39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74" creationId="{77F11B18-9AFB-4908-C96C-05D4483B9DE0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83" creationId="{A183309A-A603-68EE-4B3C-A72055286CA8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184" creationId="{1BB364D0-46A5-F805-9B5C-AFC058C0FAB5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08" creationId="{C54B613B-3A4C-6692-2DAF-9749097D715E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09" creationId="{3CF5B089-37BB-109E-5C40-AACAC3A45DF0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10" creationId="{4E94AB3E-280B-7516-BDA7-53CBE4C3C881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12" creationId="{B00145CC-6CB9-D94B-E114-412D67C499FA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13" creationId="{036F2E34-7606-28B8-31D3-A2ABFCA05F64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14" creationId="{7C7F6F96-7317-FD30-7A25-C217B317A9F7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15" creationId="{9FE05921-F82A-95D9-909F-BFB3BF6692D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16" creationId="{8AEF879C-E08B-B9F9-93EB-7A11D18704DE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17" creationId="{854D980E-E0A1-3321-E7FC-AF915A92F25D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18" creationId="{3E389EA6-4191-16AD-FA44-197BB6C4E545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19" creationId="{57E7C4E8-1D28-2D46-154E-B1FA48E60786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20" creationId="{01AD9476-EBAC-BE5C-195B-A58E979ED36A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21" creationId="{1523C0FB-8D50-8372-AC21-8DD20E46CF03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22" creationId="{A54E32C7-591F-CC33-0D27-C001920748D4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23" creationId="{FCE773AE-F933-B519-F862-CE6112C0E0CB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24" creationId="{5662D52D-E598-A735-9F2C-0024D8C1EB9C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25" creationId="{9F63CEFC-DA91-1B93-DC36-CDCD057A0A63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41" creationId="{3123F09B-2E9F-11E5-D34B-EBA5FE6CC046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42" creationId="{247B934F-57AC-E8D9-161D-59CD0EFD82E6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43" creationId="{0EEA5596-1F15-A9C7-86F2-7D73691EC016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67" creationId="{9AEFE65A-7EF3-E146-F067-F0C06C062CF4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68" creationId="{F704DB86-64F7-F298-A194-0618F918417A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69" creationId="{729D9585-D7AC-09E0-C084-F1A2A36AFD68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70" creationId="{32BBF806-8D6F-511E-656F-1FB0661E068B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71" creationId="{D0699BF1-34B0-23DB-3E50-6B9FC19E3580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72" creationId="{73259767-AE97-22B0-3825-5AA4E1917055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73" creationId="{6B86535E-3657-5706-FA2E-6FC03E4CD48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76" creationId="{C3B243F9-960C-0788-7A05-5ACDEB41CE73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78" creationId="{43DCBE14-C83C-D55F-A2BD-E472EBEA8CFA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79" creationId="{345D0945-41DF-3B2A-FB5A-114275D6C220}"/>
          </ac:spMkLst>
        </pc:spChg>
        <pc:spChg chg="del">
          <ac:chgData name="Dragone, Angelo" userId="46f32b9c-2401-4baa-9452-8734ce2feb51" providerId="ADAL" clId="{0E53935E-8E84-4C9C-B34E-FBC615AF586C}" dt="2024-06-23T13:52:18.624" v="5" actId="478"/>
          <ac:spMkLst>
            <pc:docMk/>
            <pc:sldMk cId="3124478110" sldId="440"/>
            <ac:spMk id="280" creationId="{DB5B8FFD-AD07-6678-7403-FBFCD68EF014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88" creationId="{463493F2-39B8-E0F8-BF93-FCB27790C3FA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89" creationId="{D2D4AB41-22C6-32AF-3BFE-25808377021A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90" creationId="{E74EF65B-ABF2-5325-A1B1-517DFC570151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93" creationId="{3D56BCC8-160E-8F1D-42E1-1DF98CDC7D5C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95" creationId="{BEAB9FFC-1BDA-752D-76CD-033371BF1862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96" creationId="{0FD3C381-D36C-3E05-39DA-2FBC907C7325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97" creationId="{7049CF09-EAF2-0808-B596-EE51BD937501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98" creationId="{DC019603-69CE-F671-2AEA-7A7EB0363602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299" creationId="{50B03375-BAB2-4339-D4D3-C22A49FFF8B5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00" creationId="{D9F31BA9-8852-B90D-F2DB-1F6F399833AB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01" creationId="{AE07336F-785C-FA0C-B432-2D1381EF42E8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03" creationId="{18B1EF8B-5BC8-799E-D616-76040432A6A1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04" creationId="{696E5F54-9624-1243-3A9E-0FAA2B6044F1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05" creationId="{7824F5EF-F33D-2870-5278-1739E8D35D3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07" creationId="{C783A9CB-ECC3-466B-6F18-38A827ECCCC2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08" creationId="{B0835565-5B47-D22D-E021-F7DCE965FECC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09" creationId="{44AE368A-DBEA-B6F5-6195-1BA81FD9B467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10" creationId="{18416061-F7CC-5A64-A539-5249025BC3B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11" creationId="{A192DF3B-03E0-C37C-5AB2-3EFA24F3CDF3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12" creationId="{4FE14BB4-917A-CF59-EA06-84523A6BD113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14" creationId="{DB9C32E0-7677-B36D-413C-8073CDF39710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15" creationId="{7C212281-83E2-5EF7-2E2B-E25F7076DE53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16" creationId="{6D1612BE-FE34-DF93-B36D-574386168AC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18" creationId="{B766FA63-32DE-1CC3-866C-B3C9213C720A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19" creationId="{ED831B5C-0EC8-A144-74B2-22472737513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20" creationId="{4F6FA58B-7F55-AC02-2E35-8247E75C8EF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21" creationId="{5612B679-2CAC-AE29-CEF4-C52631D89A01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22" creationId="{EF4E324D-ADF7-A90F-D38D-8F15FF7147BD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23" creationId="{E9A6CD61-830D-E70F-1C31-A73534EE54F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24" creationId="{9D995733-B32C-036F-C62E-0F7FE24A7A27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26" creationId="{867DE380-61B8-B2E8-3710-C625D5092FCA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27" creationId="{97A524DE-0725-86D2-B366-85D65ED468FE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28" creationId="{E84CF47F-8216-79A6-130B-10401ABE8175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30" creationId="{85B507BE-829A-4DA3-E2BE-F218A9EE7B83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31" creationId="{E3F40D5F-DC23-AFF7-97BB-517B6A51141D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32" creationId="{CCAFDF02-16F9-45FE-DABC-0C83DF65A0E4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33" creationId="{720080BA-8542-3E4E-FB80-94E467D37397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34" creationId="{DD77148F-CE56-8AFB-AD84-130A65AEAB1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35" creationId="{E2C3E0C2-AE51-B018-2AD6-7C7517EC635E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36" creationId="{AC2ADCF4-6E18-7AA4-FF0C-383117916F65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37" creationId="{33FBBA59-3963-7AE5-4834-0D21A4AEEDAC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38" creationId="{B4B38A76-4D1E-E02F-D9CF-F1FB2F2A38C7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39" creationId="{49568961-1A40-F9C4-A670-F3AC919CE9F3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40" creationId="{CC83B3B4-5884-4BB3-D0E7-734F04FB006E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41" creationId="{F0C8B4B8-1899-B68E-79DA-9AAB1639EC72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42" creationId="{9E7E5250-C54B-7219-154A-9275ED11A785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45" creationId="{8B199F21-EB4B-2DBD-8A25-3E4F6A5E5F9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47" creationId="{C6B16878-AFCE-C0EF-2D9C-6EC62D918857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48" creationId="{4EB378F5-08B0-A3EA-E489-7D6462BFBCF4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49" creationId="{E88CFBD0-8227-CEB7-55A2-E5974DD25170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50" creationId="{E018F4F1-BD58-8688-283B-5A15D26644D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53" creationId="{968B0555-B980-BCFE-FA68-54DE785256DA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55" creationId="{ED05B294-2CC1-BB97-2098-A095FB191C8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56" creationId="{0F2A6511-916A-90CB-47B1-DDBD826CF23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57" creationId="{2A6EE560-3BE7-FF9C-F0BA-B02A86C2E526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58" creationId="{81F29196-CFD4-1927-9451-12512704001F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59" creationId="{BEF7BCDA-B756-16DC-3BBF-83BC363137F1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60" creationId="{1030E62B-9B30-A769-DC24-BD3D650511B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62" creationId="{917D7E8E-C93F-E1D7-393A-69967F2AA322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63" creationId="{9FF4F34C-E690-2993-2ADE-BDAAD05A70F1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64" creationId="{E46E07B7-7D64-F39A-29E7-81DC78C6317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66" creationId="{38CB18C2-C5B2-5DF9-DBF9-78D023A6BBE8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67" creationId="{1C17EB38-80FD-1CB7-1AF0-CC1328A201D7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68" creationId="{E595E7E7-242D-237E-5927-460C744D300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69" creationId="{A596617C-D36D-BAC3-CB5F-354314789CB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70" creationId="{8A72789A-525F-2EBC-CFFE-93BE5554A17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71" creationId="{18FDF06B-C18A-D2AB-1B1B-A5A82925CA37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73" creationId="{9F0293BC-7348-80CF-4025-31B7E9E5F035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74" creationId="{DC9D2809-E721-F505-FD7F-33C51A8A5CDE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75" creationId="{6A26549D-AFD9-40C4-3BCA-E8253B10A546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77" creationId="{7CA5E15A-1A9F-38F5-6A2C-CB231A3D33CC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78" creationId="{3EC7D917-CD4F-9748-CC7A-0A7DC0A0408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79" creationId="{745FC998-37D0-45CB-02C7-88F09439746C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80" creationId="{76BC6A13-51E1-6660-DED6-D659BD28036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81" creationId="{08FC85D9-884B-1923-9656-3EA8FEDF4958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82" creationId="{987B3569-57C3-848D-56E1-089157364FFD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83" creationId="{BB88F6D2-9DE3-1CDC-3547-4C8C68A5910A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84" creationId="{BE2F80F0-E301-0E46-F336-5F64660E7EE9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85" creationId="{6ED3A468-867D-B768-3C8C-A44361EB5D2B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86" creationId="{15A9FB63-A420-28A9-1228-90C169B44ACA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87" creationId="{32555F71-A42A-B7A9-9EDB-EB73C463A141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90" creationId="{F4B7BDB5-5F6C-060F-F578-9348D14F95C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92" creationId="{6E1DF8B5-72E3-F085-E9A8-497D7CFB861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93" creationId="{50DD83DD-A6D6-442D-67F9-4CB3777102E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94" creationId="{C116E4FA-6174-1496-8D30-5AD9C5382348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95" creationId="{33D3321D-C522-6CBB-A692-27F7D705A462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96" creationId="{FD916831-2BF2-3539-4836-19A5D8CFE409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97" creationId="{6EFE631B-0404-DCE4-D067-524AB645C970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399" creationId="{020F914E-4F32-1EF2-2818-B76A3E19A648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00" creationId="{B87AF872-9506-128B-06F8-E9B6440E58B4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01" creationId="{A2A0FFE6-972D-30E6-8587-B6507631EAE5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03" creationId="{9DEFAB0D-371E-2AA5-7312-34CE2629B548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04" creationId="{3ACA0097-2817-978E-96DB-796B4C4BAEDE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05" creationId="{D4EAB13C-7D4B-F6D3-57D0-CF536E6CE785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06" creationId="{A41701B8-1D5F-48D8-CE0A-889C05CD0E1D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07" creationId="{8762BC82-A5E6-18B8-C319-1478DE192CA7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08" creationId="{66BCCD8F-35E6-E690-CF27-D90EBE5CAF96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10" creationId="{FE40ACFC-DC2C-657D-1C77-8D893578E03E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11" creationId="{00E05C0E-E9A7-3B43-1E2E-A2C0236CEA17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12" creationId="{660BC460-9383-1809-2048-92370215D92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14" creationId="{CA95B714-B6DA-33AA-685B-DC2495177DCE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15" creationId="{6F1F21DA-0F3B-2096-CE92-3DFA8437116A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16" creationId="{9ADAC159-63DB-ED5C-9BF7-4AC1D3C4F1E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17" creationId="{393CCDA2-6409-861A-507B-739872304A6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18" creationId="{CB1BB4E4-47E5-EAFA-5BB4-8BEE495CC4DC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19" creationId="{6CD85B4B-2942-FB80-C771-16DC91D7A72A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20" creationId="{E9B69D37-F717-F648-3D4D-D6263504AA0F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21" creationId="{6AD8217F-3BB2-CE02-9787-09746D097920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22" creationId="{9E2A47FB-E62C-D65B-558B-18EF2B1BE908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23" creationId="{A1E6977B-C9A2-8E0F-A866-C81085C64D12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24" creationId="{D7B5CEE2-3925-1F0D-4CCA-23EB48297BDF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25" creationId="{4E5452B0-3939-E5B4-5C1B-229BE89D92C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28" creationId="{D67AA2B4-ED23-70F2-4C9A-94B97106FC15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30" creationId="{7712AF8F-CE5B-D7E6-69BF-EEFEE392E664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31" creationId="{6F093F12-1FA2-B91F-6881-CED5D2DE9EF8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32" creationId="{369E4BD9-1E6E-6C44-22C2-84D47CC94B2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33" creationId="{75A507EE-5554-B203-51E2-611B7197026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36" creationId="{618E34AC-0820-32B4-2E7B-E7F4F9F9CCB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38" creationId="{C864FBA6-24EF-FA2A-6F9B-B5D0B05A99E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39" creationId="{9B2249C7-91D2-9592-56A7-3541004A35CA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40" creationId="{593B2C45-3EB6-B566-4A77-AC4B6F4D447F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41" creationId="{13FDA65A-01F3-BBDC-0360-8FA247A8116B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42" creationId="{EDD09871-D4DE-5BC3-687D-2FC4CD01994D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44" creationId="{64EBE453-71CC-351A-B0EE-12F93D68523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45" creationId="{1BAB3893-AC5A-7979-3586-05BA2C2C34C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46" creationId="{ABA73B1E-49F0-4BDC-165E-51D5BAA702D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48" creationId="{89B8D16A-2A78-0733-F4B7-BBB6FE75A1EA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49" creationId="{EA83CDD3-4248-FFE0-C1E3-EF964A48BA4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50" creationId="{EAE0F0A1-E155-C6CA-1B97-B431403A3368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51" creationId="{B10230F6-34BE-C343-1CDE-2762791B38AB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52" creationId="{6AB6FF41-64CF-0502-44F2-0A9177F13A40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53" creationId="{3058B7BF-4661-9C29-0A26-445499E4E740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55" creationId="{4FB90321-2DF9-7905-73B7-D5DB339DE233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56" creationId="{E9B3DBA8-8968-2F6E-5339-0A9E914C9A33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57" creationId="{D848E51E-EA1A-A972-CDFB-4644B34EE810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59" creationId="{9D9D0743-FAC4-B0AC-FD5E-625E13525BC9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60" creationId="{4BE7350A-F583-7C08-B05A-285F5B7870EC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61" creationId="{9508209F-5FFC-2409-3D14-2900D94B49CE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62" creationId="{0C4C4C62-A87D-78E4-70C3-FAB083292DE2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63" creationId="{1CB4D6AC-A6A1-7E11-C6E4-DD40ADC74A76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64" creationId="{BA053F2B-4C42-237F-FA46-3F80AF3DC75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65" creationId="{92C868C8-47CB-DC29-9C49-F51027E8F488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66" creationId="{01CB3360-2920-0D95-0204-33697EC5409D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67" creationId="{B3CE60E2-272C-F36A-D56C-865CC4A06A83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68" creationId="{7BBDF0CA-CFEC-DB02-ABF5-44FCDC586618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69" creationId="{ACB57C31-D515-3BCE-57D4-8E0726EAE872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70" creationId="{0B8AE720-6008-DAFF-C228-6D0A141355A0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71" creationId="{78C6D485-CF28-8515-B79C-EA7698529065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74" creationId="{D6578A6A-C631-CB5B-B030-7E85B7AF9470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76" creationId="{070BE510-0F47-4712-8BFC-D75EB42D2232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77" creationId="{2CD01A81-A92D-D6AB-707D-22A1DB937353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78" creationId="{5B1A64D4-EFD5-02ED-984A-86B5B7B475D2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80" creationId="{B9000A9F-E104-1851-A5CF-2537CF75C9DE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81" creationId="{B6C6526F-72F4-997D-A8E8-9CF49F95ECC6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82" creationId="{7F1F6408-9628-80DD-BBE3-82C3F7DC3F1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84" creationId="{F7DFCE3B-4416-90C9-45C3-8485057CFB0E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85" creationId="{FD24CD24-1DD4-B69F-8CC6-0CE69B8BF16D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86" creationId="{4D8A9B38-B367-8F22-09D2-6FC2CF112778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87" creationId="{C716B5CD-B754-FF47-A198-1F18B7E84962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88" creationId="{FC7D5F6A-B781-6A1B-08C9-3F10700B157F}"/>
          </ac:spMkLst>
        </pc:spChg>
        <pc:spChg chg="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89" creationId="{8910EEB4-865B-65C8-5974-FAB6B4896DCD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90" creationId="{A35166C7-4E8D-62FD-3971-DC8FF8ED1D8D}"/>
          </ac:spMkLst>
        </pc:spChg>
        <pc:spChg chg="add mod">
          <ac:chgData name="Dragone, Angelo" userId="46f32b9c-2401-4baa-9452-8734ce2feb51" providerId="ADAL" clId="{0E53935E-8E84-4C9C-B34E-FBC615AF586C}" dt="2024-06-23T13:52:30.529" v="6"/>
          <ac:spMkLst>
            <pc:docMk/>
            <pc:sldMk cId="3124478110" sldId="440"/>
            <ac:spMk id="491" creationId="{C1196DB4-A981-D143-22F4-20C082269BC6}"/>
          </ac:spMkLst>
        </pc:s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" creationId="{7CBB1BFF-A6C2-ED76-225B-861022AF8BAD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19" creationId="{634721B4-E361-741B-78F2-AE9AD38D51E7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34" creationId="{822324B9-2B70-DAE5-0C00-662F3D6C6D85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35" creationId="{AE6C924F-EE38-B601-D851-0EF248FDE929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36" creationId="{C96936AA-D5DC-93B3-0452-7A0C966A7475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54" creationId="{A7A75342-075B-FF4E-4E99-02C71D30AB39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62" creationId="{D67AADF6-B36E-CC25-31B0-247A2DA8953B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73" creationId="{4F13C544-0184-6A34-7767-53C027F66FE2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77" creationId="{2DB4FA48-CD89-C104-D4EC-359D5EE2283B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88" creationId="{36756B2D-9F4D-E735-68D7-2D0FBAA4E845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99" creationId="{E37C621C-DB4F-5ACF-65D9-4A3BB937E744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111" creationId="{4519B97C-A0BB-7FCB-A478-42D370AF3E09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129" creationId="{6AC6B12B-B878-E36B-403C-8B30BD1F6892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137" creationId="{C0BC649F-C37E-53C3-36E1-99C542583181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145" creationId="{E84F3363-1214-D8AF-AC5E-B0D7F6E3402B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148" creationId="{C6684AC6-7C7F-FAED-156B-069B9596F7F0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159" creationId="{4460A861-B94A-A9BB-3A72-45FE2B578D33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175" creationId="{9A7FF657-9064-FD6B-3A28-8410FB60946E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185" creationId="{6C6E5802-B180-86BE-5BE8-F7FA2A726E41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196" creationId="{69AE4497-7556-87AC-6B14-E471E4F2C75C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211" creationId="{E2964F6E-065C-233E-3402-A32D39D35F95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226" creationId="{AC7D015E-C724-3CF4-188A-70342B61CAB0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234" creationId="{F354CA4F-9CBE-93F8-2C60-ABECCCA68488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244" creationId="{17B3EC5E-93A0-DC6A-2C73-A3E42E1854C8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255" creationId="{779CD964-A932-64B9-C7BD-C6EB244F57FF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274" creationId="{978B0A95-C590-6F9A-7164-DD312C1EFAF8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275" creationId="{24C4BB7C-3127-9D26-E5A0-A356C10DA689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277" creationId="{E533C3D4-2547-8865-3BF3-2BD0566AF571}"/>
          </ac:grpSpMkLst>
        </pc:grpChg>
        <pc:grpChg chg="del">
          <ac:chgData name="Dragone, Angelo" userId="46f32b9c-2401-4baa-9452-8734ce2feb51" providerId="ADAL" clId="{0E53935E-8E84-4C9C-B34E-FBC615AF586C}" dt="2024-06-23T13:52:18.624" v="5" actId="478"/>
          <ac:grpSpMkLst>
            <pc:docMk/>
            <pc:sldMk cId="3124478110" sldId="440"/>
            <ac:grpSpMk id="281" creationId="{9CBBB984-51AE-F09D-FA78-A35526C6BC1D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291" creationId="{37B3A0A4-F9FE-0B65-2B22-E0202851BB8A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292" creationId="{343BDE3F-D4D7-766B-C8DF-A9A6F3606649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294" creationId="{2E25DBF9-411C-7160-7645-9066C9A27D3C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02" creationId="{22BD4EC9-C3F2-8F81-2299-49209614DBF5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06" creationId="{0A97381D-973D-D11C-E026-3EAA0932459F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13" creationId="{0228A9FB-B6A1-EE97-1E4F-E615D767D679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17" creationId="{833A6DAF-8AD7-C618-0C30-CBFFD4BA1262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25" creationId="{08D94FFD-3E74-ECF4-A987-E0B1F8BAC6EC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29" creationId="{3D9C55E4-3D0A-E3F1-2191-32E87E2EC555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43" creationId="{34B65A86-0E3A-6A73-22DD-F09F84D8B714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44" creationId="{758ACD13-1028-2293-8AFE-25790533EBA7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46" creationId="{7362B379-7C90-0C01-3185-F77E8F361BFE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51" creationId="{C9926D91-6E2A-1174-4E8F-13CCE6F3C9AA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52" creationId="{A32DB0A9-88DE-0F74-EFB2-44DE16AC08D8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54" creationId="{C83100CD-BA59-0305-8B92-61C74AAD08D7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61" creationId="{5E32D9DE-5BD9-F0C0-8F24-7EC08199A5FF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65" creationId="{171FD176-B972-14C4-CBFC-FC9F914780D1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72" creationId="{B032EAF2-F72A-81CB-9CA6-5DEDE29ED5ED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76" creationId="{D8D4FA37-04AD-15A6-8738-B48E530B648C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88" creationId="{F203F8DD-E357-61D2-EC64-26235BFEAC28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89" creationId="{A7177B7E-A272-11F9-D223-9B6487374819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91" creationId="{D5929922-D9F8-5DDE-B570-B32007A5FF24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398" creationId="{EA415052-0B7F-54A6-1E33-AFBC39A4E288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02" creationId="{6DDE443B-78E5-F696-AA4A-C61C99BA5FDC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09" creationId="{A8B8C6FF-7766-B039-5980-E48DF65999E7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13" creationId="{570FEC3D-9F35-BAE6-2831-119CF3B09F52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26" creationId="{EAAFAC14-8F07-1CB4-C01A-6E80F1934A7D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27" creationId="{A66EABF9-F6F0-1466-5F72-B53FCF4BFB2C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29" creationId="{208E3811-875F-0EF7-1B86-EE839CDDF520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34" creationId="{DEABF47C-3C41-3D14-74BC-52DDB23B1BE9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35" creationId="{32271F12-406E-E9C3-8E42-C13893E3DE34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37" creationId="{AC641CCF-649B-C33E-2E54-06D0A01891EE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43" creationId="{CE2E417C-3586-8318-C58B-8078DD8D2429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47" creationId="{7023ECEF-8932-7545-B4F9-5A8463E098F8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54" creationId="{A8DC2722-88DB-4BEF-F6DA-ADF44ED59B32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58" creationId="{88DF451D-E1D9-5AB3-8ECE-9DD9CD15B72F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72" creationId="{2C32E18C-D16C-0946-BEDD-ADAAB1B5AEC5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73" creationId="{B4A690AD-46A8-51A3-3ABF-075858CD9B84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75" creationId="{46D7B3F2-031B-5658-001D-4E31B9C1E7E0}"/>
          </ac:grpSpMkLst>
        </pc:grpChg>
        <pc:grpChg chg="add 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79" creationId="{414CC42B-1DAE-2560-05CE-68A4299CB322}"/>
          </ac:grpSpMkLst>
        </pc:grpChg>
        <pc:grpChg chg="mod">
          <ac:chgData name="Dragone, Angelo" userId="46f32b9c-2401-4baa-9452-8734ce2feb51" providerId="ADAL" clId="{0E53935E-8E84-4C9C-B34E-FBC615AF586C}" dt="2024-06-23T13:52:30.529" v="6"/>
          <ac:grpSpMkLst>
            <pc:docMk/>
            <pc:sldMk cId="3124478110" sldId="440"/>
            <ac:grpSpMk id="483" creationId="{BD2DCC34-4D47-2C87-FA88-355ACE5D3FFD}"/>
          </ac:grpSpMkLst>
        </pc:grpChg>
      </pc:sldChg>
      <pc:sldChg chg="modSp mod">
        <pc:chgData name="Dragone, Angelo" userId="46f32b9c-2401-4baa-9452-8734ce2feb51" providerId="ADAL" clId="{0E53935E-8E84-4C9C-B34E-FBC615AF586C}" dt="2024-06-23T12:58:27.044" v="4" actId="6549"/>
        <pc:sldMkLst>
          <pc:docMk/>
          <pc:sldMk cId="3751788177" sldId="441"/>
        </pc:sldMkLst>
        <pc:spChg chg="mod">
          <ac:chgData name="Dragone, Angelo" userId="46f32b9c-2401-4baa-9452-8734ce2feb51" providerId="ADAL" clId="{0E53935E-8E84-4C9C-B34E-FBC615AF586C}" dt="2024-06-23T12:58:27.044" v="4" actId="6549"/>
          <ac:spMkLst>
            <pc:docMk/>
            <pc:sldMk cId="3751788177" sldId="441"/>
            <ac:spMk id="271" creationId="{0A056A66-274C-C51F-579B-39E7933C63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71494-3951-FA47-A2D9-E3AB10964ECE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19C58-D451-C54B-A6BB-965E69BF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55E88-9618-8546-B71A-4FEC6AF32A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6C29BD-F121-614E-937A-0FE293690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647701"/>
            <a:ext cx="7563494" cy="224657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06C54A2-406A-8E4A-9A2F-D0E47BAE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931546"/>
            <a:ext cx="7563495" cy="505405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48681D7-BD26-DD4A-83F8-CC4789ACF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941112"/>
            <a:ext cx="7563494" cy="363896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 / Title / Department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D4B77C2-58D8-3547-BE9A-17CA8281C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099" y="4306401"/>
            <a:ext cx="7563493" cy="295275"/>
          </a:xfrm>
        </p:spPr>
        <p:txBody>
          <a:bodyPr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8ED050-40D5-A24F-A212-66DA586E4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47200" y="6156325"/>
            <a:ext cx="2006600" cy="3365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4A1C82-3F0E-A346-9364-ED419CD3E0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99" y="3740943"/>
            <a:ext cx="10553701" cy="45719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572C5C-451A-2D42-9B95-A15C06558C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144" y="6156325"/>
            <a:ext cx="1734820" cy="32226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67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69DD78-AB21-8741-ACA7-AABC6E30C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2"/>
            <a:ext cx="5143050" cy="3190048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282E36C-003D-C146-8F50-BAC426D2815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29939" y="1107620"/>
            <a:ext cx="5123861" cy="3190049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58ED-6D9B-DC46-8A83-DC202AB3DE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9B038D1-16A3-5F4B-8682-B082506EFD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2372518-BEFC-5C4C-8BF4-241FFDBF09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7422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D4ED423-5F65-2F45-8A11-89BCB4260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422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212FE08-C85D-224F-8EA5-16D16B6E5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49444-48F2-2746-8403-370D87487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78B2F5-6546-8245-AC5E-2CFAE1D82CE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AF81A68-F16B-49DE-89AE-27AFCCEB8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</p:spTree>
    <p:extLst>
      <p:ext uri="{BB962C8B-B14F-4D97-AF65-F5344CB8AC3E}">
        <p14:creationId xmlns:p14="http://schemas.microsoft.com/office/powerpoint/2010/main" val="281020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F7B1B4-B6FD-7D4E-ADAA-028C49AC36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100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900D276-A095-C04E-87EF-52D8AB075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099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8441375-8C84-C841-911D-88542B35A7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099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E5F7C37-B244-B142-A9A7-E1FAFB86BDB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12095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B74CA02-6ACC-C34A-93C2-F1C4FBF691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2094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5CB8DA2-2802-6844-8B57-D6BA2C9B5B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2094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DC9F240-04D8-D943-A30D-C994E4F6D58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003707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B7BAAD2-9EFA-544C-A721-31CB838557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3706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16148D1-6829-5046-B19C-F0DDDE27D4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03706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512D667-1F4D-4C45-A1D6-9FCC308BA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521415C-0030-704F-A772-071A6A0B4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FDB84D-5A88-B346-8D06-F67B3F5DBC5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65D0E673-A0EB-485C-8D00-CE72293E8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</p:spTree>
    <p:extLst>
      <p:ext uri="{BB962C8B-B14F-4D97-AF65-F5344CB8AC3E}">
        <p14:creationId xmlns:p14="http://schemas.microsoft.com/office/powerpoint/2010/main" val="339796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95401" y="12953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0127"/>
            <a:ext cx="9601196" cy="54186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469295"/>
            <a:ext cx="9601196" cy="44065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4F0D-1C2E-4365-8A60-4F39088E737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8A6-482B-4DC2-A169-ECB39682E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16410"/>
            <a:ext cx="9601196" cy="6200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4F0D-1C2E-4365-8A60-4F39088E737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8A6-482B-4DC2-A169-ECB39682E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2351" y="1428912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03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4F0D-1C2E-4365-8A60-4F39088E737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8A6-482B-4DC2-A169-ECB39682E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979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0F7D61A-F64B-A54D-BB59-664075AAD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3687" y="72300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518763A-6065-A341-A8B2-AE7F8D1A9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3687" y="2270224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4F60F32-F7FC-D74A-B61F-062B52187D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3687" y="379831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3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127CDD6-FBEF-EE4C-9F38-757B119F09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9932" y="71189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4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2475248-C410-E548-A28F-8AA6518566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9932" y="2259109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5 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E28E414-0678-DA4E-9D26-1094523653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79932" y="378719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6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C2C1-E88D-9641-A57C-DEA0DF9494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3725" y="1136987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B69A155-606B-C744-8B99-0CF0DA55C2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3725" y="2686682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B91FA69-9C72-4A4B-A704-BCCEB65325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03687" y="4218136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A8AD4FE-D3EB-7542-8CA9-11FC4C6AB9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79970" y="1115645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D439FD8-111D-C140-83D2-B951A675E3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79970" y="2665340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BFAC5FD-3370-B943-8AB7-C4860F8444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79932" y="4196794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9BC7E-F9ED-D345-B396-E98E4ECEF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BAE47A-E69C-8743-80B3-B25F763F639C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C8A2EE5A-F49D-784B-9008-274844490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4A29DD7-109E-44CF-A4A9-96FC7DB06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64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9B11A2-779F-3C42-AF52-2C7E5CE3C94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83050" y="723007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01AEEB-891B-1144-AAD2-95E40B0541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1" y="722981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9534EBBC-3C59-144F-AD22-A7E2D666AD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1" y="1048833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8DBFF5-7446-3C4A-950D-4375660B1C12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83050" y="1520675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18C17B4-D4FB-0B42-A5E0-F51AC7DAB5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1" y="1520649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47B4CB48-48A3-D842-B2DF-513FEA8EC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1" y="1846501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0147AF-ABA1-1D4D-A300-E21CC4145FB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83050" y="2324828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FC537A5-401B-1F40-AF49-B37B2B264F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1" y="2324802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7403F2DD-4415-E94D-80FE-E550E301C1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6001" y="2650654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EB1C3F4-F116-AE42-AD4C-1C3E640082A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383050" y="3135454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3F5A1F3-4444-D841-8862-EF9DA4845CB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1" y="3135428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D99DA163-3507-DA49-95FA-93F19D3CFB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1" y="3461280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53D2DB-EE52-B24A-B966-528463FA7B3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383050" y="3946105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1D30716-E851-F544-AA4F-67D4CE29732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1" y="3946079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20FF93E5-D828-E441-A581-6AA34FE8A3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6001" y="4271931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66BCF8-AD2A-0A46-AF4B-F0EBF1F7DC7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4383050" y="4756743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DFECC9A-E101-1F49-9A2D-0A2979CE6B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1" y="4756717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81AE8B69-AEC4-A943-9813-696D3C2590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1" y="5082569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1F0BDEED-86FF-F14E-96F4-450C292F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BA4B939-07B1-0F48-A480-A75F7D947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48CC281-A08D-F741-9C1E-1CDF1367B8FF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77B0BDBC-C69B-5844-938C-B8D179813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D561CB20-67C1-49E0-A64F-BB919CDBC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5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86D98D-F868-5B4F-B736-4020110E5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10551391" cy="804152"/>
          </a:xfrm>
        </p:spPr>
        <p:txBody>
          <a:bodyPr anchor="t" anchorCtr="0">
            <a:normAutofit/>
          </a:bodyPr>
          <a:lstStyle>
            <a:lvl1pPr>
              <a:defRPr sz="3600" b="0" i="0">
                <a:solidFill>
                  <a:srgbClr val="8C1515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20147C1-05E4-924C-9AA3-7D90271F32E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00100" y="1649637"/>
            <a:ext cx="3367809" cy="325852"/>
          </a:xfrm>
        </p:spPr>
        <p:txBody>
          <a:bodyPr numCol="1">
            <a:normAutofit/>
          </a:bodyPr>
          <a:lstStyle>
            <a:lvl1pPr marL="0" marR="0" indent="0" algn="l" defTabSz="18288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4B4CF2-D4CE-0C45-A65F-FD4632B15227}"/>
              </a:ext>
            </a:extLst>
          </p:cNvPr>
          <p:cNvCxnSpPr>
            <a:cxnSpLocks/>
          </p:cNvCxnSpPr>
          <p:nvPr userDrawn="1"/>
        </p:nvCxnSpPr>
        <p:spPr>
          <a:xfrm>
            <a:off x="800100" y="1975489"/>
            <a:ext cx="10569864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9094D5-660A-5149-8448-2787EEF56CC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412095" y="1649638"/>
            <a:ext cx="3367810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E49625-BDC5-EE47-96D4-441AB557106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024090" y="1649638"/>
            <a:ext cx="334587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E9DB7CC-6B1E-C147-A4D7-C8BFAD2CA4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3614" y="2122841"/>
            <a:ext cx="3367809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D1554987-5F20-6545-A525-4E76BE0943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3614" y="2684332"/>
            <a:ext cx="3367809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FFDBED3-223E-934A-9B8F-7FB7C78787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12095" y="2122841"/>
            <a:ext cx="3367809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33C431C6-C321-8E46-A0D1-23A596CD19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2095" y="2684332"/>
            <a:ext cx="3367809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45849C-9979-5646-A7DE-352449B2AE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30577" y="2122841"/>
            <a:ext cx="3317674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45690BA4-5725-E74F-A1D7-869ED1F8EF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30577" y="2684332"/>
            <a:ext cx="3317674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6F0CB9-C4B5-2649-8980-FA7565C48F19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12095" y="3822149"/>
            <a:ext cx="3389674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F33C7A1-E75B-1041-9E11-8FB4517BF0C8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030577" y="3822149"/>
            <a:ext cx="331767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A047395-5AF1-154B-84BC-A80BB529F7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614" y="4295352"/>
            <a:ext cx="3361323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636616F2-09F2-E248-95E2-82F70307B4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3614" y="4856843"/>
            <a:ext cx="3361323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6F42B76-74A0-CA4D-8A2B-CE9CA6CACD9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12095" y="4295352"/>
            <a:ext cx="3389674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1A5A8873-5833-0042-B69A-5883CFD33C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12095" y="4856843"/>
            <a:ext cx="3389674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826BEB9-8FCF-9A44-AFE7-74CF476995D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30577" y="4295352"/>
            <a:ext cx="3317673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8DF86C0A-B51C-1046-AA0A-EC295FC775F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30577" y="4856843"/>
            <a:ext cx="3317673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B12EA8C-91D6-4847-AF0E-29379345621C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00100" y="3822149"/>
            <a:ext cx="336132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145ACA-AD56-304E-A1B1-C4F73C5F5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E261855-235B-7B44-8B0F-6C14C1927979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94128B-BF4E-3042-9D11-945E0053E6CF}"/>
              </a:ext>
            </a:extLst>
          </p:cNvPr>
          <p:cNvCxnSpPr>
            <a:cxnSpLocks/>
          </p:cNvCxnSpPr>
          <p:nvPr userDrawn="1"/>
        </p:nvCxnSpPr>
        <p:spPr>
          <a:xfrm>
            <a:off x="800100" y="4155271"/>
            <a:ext cx="10569864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DA7FDA96-A17A-EC4D-9B84-3B86175DB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EE38A89-D787-4FDD-81E6-231566890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1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rintabl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2974844-19DE-454E-8098-3A96553F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rgbClr val="8C1515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1E5EE6-63F9-5048-909D-64194E342317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480D6C41-EAB5-5C44-84B5-42A1F749D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A7A72-794E-0647-AE60-3B31B0A1D037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970BDE4-8E2B-624F-A4CB-8953401A8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5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rintabl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2974844-19DE-454E-8098-3A96553F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rgbClr val="8C1515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1E5EE6-63F9-5048-909D-64194E342317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480D6C41-EAB5-5C44-84B5-42A1F749D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A7A72-794E-0647-AE60-3B31B0A1D037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970BDE4-8E2B-624F-A4CB-8953401A8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0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C7B1-D8C7-F946-BDEC-0EFE67A9A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08F39-E724-4149-8D36-3B5FD266B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19275"/>
            <a:ext cx="10515600" cy="4560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8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110216"/>
            <a:ext cx="1055370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B537D-0377-5545-B569-90793CDE1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605068"/>
            <a:ext cx="10553700" cy="4452832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FBC5010-DCB3-A04E-8966-BD99F4CA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757E5AA-88BC-457A-AAA8-58DE1E2A4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7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5D77D-02D2-0A4A-B662-340A279B30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100" y="1602938"/>
            <a:ext cx="5157788" cy="44549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831074-BFE8-E940-B6D2-40437D955E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9939" y="1602938"/>
            <a:ext cx="5157788" cy="44549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C6F662-BE8D-574E-9039-3649A47F3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904" y="1107621"/>
            <a:ext cx="5164831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7B1BD67-B703-304C-B5D8-8E503921F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4170" y="1107621"/>
            <a:ext cx="5162925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946FC1E-D9A3-3742-A732-A38CF0B81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96BBAF-C975-F54C-A45C-3A099A01DC59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D04B276-E79E-D643-8B65-21EAF456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8A18548-9DE5-4E4B-9505-9B4A5DF8C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6" userDrawn="1">
          <p15:clr>
            <a:srgbClr val="FBAE40"/>
          </p15:clr>
        </p15:guide>
        <p15:guide id="2" orient="horz" pos="888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1"/>
            <a:ext cx="6929879" cy="49502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304A26-5011-724E-8C96-DFA08D60CF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0362" y="1107621"/>
            <a:ext cx="3373438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0C1017-97FA-6D48-9A0D-090E555BB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80363" y="1602470"/>
            <a:ext cx="3373437" cy="445541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A5F029E-3019-A841-8F95-BDEC2121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4919F97-4951-B143-AC5E-0B468673D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8D1B1-345A-8D4A-BEEE-A61D73DC57E2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889A433-2ECD-4D7E-8F75-15BF35E06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13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69DD78-AB21-8741-ACA7-AABC6E30C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2"/>
            <a:ext cx="5143050" cy="3190048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282E36C-003D-C146-8F50-BAC426D2815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29939" y="1107620"/>
            <a:ext cx="5123861" cy="3190049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58ED-6D9B-DC46-8A83-DC202AB3DE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9B038D1-16A3-5F4B-8682-B082506EFD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2372518-BEFC-5C4C-8BF4-241FFDBF09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7422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D4ED423-5F65-2F45-8A11-89BCB4260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422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212FE08-C85D-224F-8EA5-16D16B6E5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49444-48F2-2746-8403-370D87487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78B2F5-6546-8245-AC5E-2CFAE1D82CE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AF81A68-F16B-49DE-89AE-27AFCCEB8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07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F7B1B4-B6FD-7D4E-ADAA-028C49AC36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100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900D276-A095-C04E-87EF-52D8AB075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099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8441375-8C84-C841-911D-88542B35A7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099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E5F7C37-B244-B142-A9A7-E1FAFB86BDB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12095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B74CA02-6ACC-C34A-93C2-F1C4FBF691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2094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5CB8DA2-2802-6844-8B57-D6BA2C9B5B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2094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DC9F240-04D8-D943-A30D-C994E4F6D58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003707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B7BAAD2-9EFA-544C-A721-31CB838557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3706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16148D1-6829-5046-B19C-F0DDDE27D4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03706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512D667-1F4D-4C45-A1D6-9FCC308BA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521415C-0030-704F-A772-071A6A0B4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FDB84D-5A88-B346-8D06-F67B3F5DBC5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65D0E673-A0EB-485C-8D00-CE72293E8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63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36E-ADFC-49B5-9B37-BDB541BC0464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8A6-482B-4DC2-A169-ECB39682E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979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55E88-9618-8546-B71A-4FEC6AF32A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6C29BD-F121-614E-937A-0FE293690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647701"/>
            <a:ext cx="7563494" cy="224657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06C54A2-406A-8E4A-9A2F-D0E47BAE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931546"/>
            <a:ext cx="7563495" cy="505405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48681D7-BD26-DD4A-83F8-CC4789ACF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941112"/>
            <a:ext cx="7563494" cy="363896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 / Title / Department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D4B77C2-58D8-3547-BE9A-17CA8281C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099" y="4306401"/>
            <a:ext cx="7563493" cy="295275"/>
          </a:xfrm>
        </p:spPr>
        <p:txBody>
          <a:bodyPr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8ED050-40D5-A24F-A212-66DA586E4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47200" y="6156325"/>
            <a:ext cx="2006600" cy="3365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4A1C82-3F0E-A346-9364-ED419CD3E0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99" y="3740943"/>
            <a:ext cx="10553701" cy="45719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572C5C-451A-2D42-9B95-A15C06558C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144" y="6156325"/>
            <a:ext cx="1734820" cy="32226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67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0F7D61A-F64B-A54D-BB59-664075AAD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3687" y="72300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518763A-6065-A341-A8B2-AE7F8D1A9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3687" y="2270224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4F60F32-F7FC-D74A-B61F-062B52187D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3687" y="379831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3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127CDD6-FBEF-EE4C-9F38-757B119F09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9932" y="71189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4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2475248-C410-E548-A28F-8AA6518566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9932" y="2259109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5 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E28E414-0678-DA4E-9D26-1094523653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79932" y="378719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Section 6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C2C1-E88D-9641-A57C-DEA0DF9494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3725" y="1136987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B69A155-606B-C744-8B99-0CF0DA55C2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3725" y="2686682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B91FA69-9C72-4A4B-A704-BCCEB65325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03687" y="4218136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A8AD4FE-D3EB-7542-8CA9-11FC4C6AB9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79970" y="1115645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D439FD8-111D-C140-83D2-B951A675E3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79970" y="2665340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BFAC5FD-3370-B943-8AB7-C4860F8444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79932" y="4196794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9BC7E-F9ED-D345-B396-E98E4ECEF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BAE47A-E69C-8743-80B3-B25F763F639C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C8A2EE5A-F49D-784B-9008-274844490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4A29DD7-109E-44CF-A4A9-96FC7DB06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</p:spTree>
    <p:extLst>
      <p:ext uri="{BB962C8B-B14F-4D97-AF65-F5344CB8AC3E}">
        <p14:creationId xmlns:p14="http://schemas.microsoft.com/office/powerpoint/2010/main" val="506264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9B11A2-779F-3C42-AF52-2C7E5CE3C94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83050" y="723007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01AEEB-891B-1144-AAD2-95E40B0541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1" y="722981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9534EBBC-3C59-144F-AD22-A7E2D666AD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1" y="1048833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8DBFF5-7446-3C4A-950D-4375660B1C12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83050" y="1520675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18C17B4-D4FB-0B42-A5E0-F51AC7DAB5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1" y="1520649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47B4CB48-48A3-D842-B2DF-513FEA8EC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1" y="1846501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0147AF-ABA1-1D4D-A300-E21CC4145FB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83050" y="2324828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FC537A5-401B-1F40-AF49-B37B2B264F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1" y="2324802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7403F2DD-4415-E94D-80FE-E550E301C1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6001" y="2650654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EB1C3F4-F116-AE42-AD4C-1C3E640082A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383050" y="3135454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3F5A1F3-4444-D841-8862-EF9DA4845CB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1" y="3135428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D99DA163-3507-DA49-95FA-93F19D3CFB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1" y="3461280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53D2DB-EE52-B24A-B966-528463FA7B3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383050" y="3946105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1D30716-E851-F544-AA4F-67D4CE29732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1" y="3946079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20FF93E5-D828-E441-A581-6AA34FE8A3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6001" y="4271931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66BCF8-AD2A-0A46-AF4B-F0EBF1F7DC7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4383050" y="4756743"/>
            <a:ext cx="1712950" cy="325827"/>
          </a:xfrm>
        </p:spPr>
        <p:txBody>
          <a:bodyPr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DFECC9A-E101-1F49-9A2D-0A2979CE6B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1" y="4756717"/>
            <a:ext cx="5295899" cy="325853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81AE8B69-AEC4-A943-9813-696D3C2590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1" y="5082569"/>
            <a:ext cx="5295899" cy="37615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1F0BDEED-86FF-F14E-96F4-450C292F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BA4B939-07B1-0F48-A480-A75F7D947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48CC281-A08D-F741-9C1E-1CDF1367B8FF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77B0BDBC-C69B-5844-938C-B8D179813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D561CB20-67C1-49E0-A64F-BB919CDBC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</p:spTree>
    <p:extLst>
      <p:ext uri="{BB962C8B-B14F-4D97-AF65-F5344CB8AC3E}">
        <p14:creationId xmlns:p14="http://schemas.microsoft.com/office/powerpoint/2010/main" val="239115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86D98D-F868-5B4F-B736-4020110E5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10551391" cy="804152"/>
          </a:xfrm>
        </p:spPr>
        <p:txBody>
          <a:bodyPr anchor="t" anchorCtr="0">
            <a:normAutofit/>
          </a:bodyPr>
          <a:lstStyle>
            <a:lvl1pPr>
              <a:defRPr sz="3600" b="0" i="0">
                <a:solidFill>
                  <a:srgbClr val="8C1515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20147C1-05E4-924C-9AA3-7D90271F32E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00100" y="1649637"/>
            <a:ext cx="3367809" cy="325852"/>
          </a:xfrm>
        </p:spPr>
        <p:txBody>
          <a:bodyPr numCol="1">
            <a:normAutofit/>
          </a:bodyPr>
          <a:lstStyle>
            <a:lvl1pPr marL="0" marR="0" indent="0" algn="l" defTabSz="18288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4B4CF2-D4CE-0C45-A65F-FD4632B15227}"/>
              </a:ext>
            </a:extLst>
          </p:cNvPr>
          <p:cNvCxnSpPr>
            <a:cxnSpLocks/>
          </p:cNvCxnSpPr>
          <p:nvPr userDrawn="1"/>
        </p:nvCxnSpPr>
        <p:spPr>
          <a:xfrm>
            <a:off x="800100" y="1975489"/>
            <a:ext cx="10569864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9094D5-660A-5149-8448-2787EEF56CC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412095" y="1649638"/>
            <a:ext cx="3367810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E49625-BDC5-EE47-96D4-441AB557106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024090" y="1649638"/>
            <a:ext cx="334587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E9DB7CC-6B1E-C147-A4D7-C8BFAD2CA4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3614" y="2122841"/>
            <a:ext cx="3367809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D1554987-5F20-6545-A525-4E76BE0943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3614" y="2684332"/>
            <a:ext cx="3367809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FFDBED3-223E-934A-9B8F-7FB7C78787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12095" y="2122841"/>
            <a:ext cx="3367809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33C431C6-C321-8E46-A0D1-23A596CD19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2095" y="2684332"/>
            <a:ext cx="3367809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45849C-9979-5646-A7DE-352449B2AE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30577" y="2122841"/>
            <a:ext cx="3317674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45690BA4-5725-E74F-A1D7-869ED1F8EF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30577" y="2684332"/>
            <a:ext cx="3317674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6F0CB9-C4B5-2649-8980-FA7565C48F19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12095" y="3822149"/>
            <a:ext cx="3389674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F33C7A1-E75B-1041-9E11-8FB4517BF0C8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030577" y="3822149"/>
            <a:ext cx="331767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A047395-5AF1-154B-84BC-A80BB529F7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614" y="4295352"/>
            <a:ext cx="3361323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636616F2-09F2-E248-95E2-82F70307B4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3614" y="4856843"/>
            <a:ext cx="3361323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6F42B76-74A0-CA4D-8A2B-CE9CA6CACD9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12095" y="4295352"/>
            <a:ext cx="3389674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1A5A8873-5833-0042-B69A-5883CFD33C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12095" y="4856843"/>
            <a:ext cx="3389674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826BEB9-8FCF-9A44-AFE7-74CF476995D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30577" y="4295352"/>
            <a:ext cx="3317673" cy="561491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 b="1" i="0">
                <a:latin typeface="Lato" panose="020F0502020204030203" pitchFamily="34" charset="77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400" b="0" i="1"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Topic or Session Title Goes Here</a:t>
            </a:r>
          </a:p>
          <a:p>
            <a:pPr lvl="0"/>
            <a:r>
              <a:rPr lang="en-US" dirty="0"/>
              <a:t>Up to Two Lines in Length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8DF86C0A-B51C-1046-AA0A-EC295FC775F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30577" y="4856843"/>
            <a:ext cx="3317673" cy="7487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Speaker Name, Speaker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B12EA8C-91D6-4847-AF0E-29379345621C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00100" y="3822149"/>
            <a:ext cx="3361323" cy="325852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B83A4B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0:00 – 0:00AM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145ACA-AD56-304E-A1B1-C4F73C5F5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E261855-235B-7B44-8B0F-6C14C1927979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94128B-BF4E-3042-9D11-945E0053E6CF}"/>
              </a:ext>
            </a:extLst>
          </p:cNvPr>
          <p:cNvCxnSpPr>
            <a:cxnSpLocks/>
          </p:cNvCxnSpPr>
          <p:nvPr userDrawn="1"/>
        </p:nvCxnSpPr>
        <p:spPr>
          <a:xfrm>
            <a:off x="800100" y="4155271"/>
            <a:ext cx="10569864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DA7FDA96-A17A-EC4D-9B84-3B86175DB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EE38A89-D787-4FDD-81E6-231566890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</p:spTree>
    <p:extLst>
      <p:ext uri="{BB962C8B-B14F-4D97-AF65-F5344CB8AC3E}">
        <p14:creationId xmlns:p14="http://schemas.microsoft.com/office/powerpoint/2010/main" val="361161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rintabl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2974844-19DE-454E-8098-3A96553F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rgbClr val="8C1515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1E5EE6-63F9-5048-909D-64194E342317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480D6C41-EAB5-5C44-84B5-42A1F749D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A7A72-794E-0647-AE60-3B31B0A1D037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970BDE4-8E2B-624F-A4CB-8953401A8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0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110216"/>
            <a:ext cx="1055370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B537D-0377-5545-B569-90793CDE1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605068"/>
            <a:ext cx="10553700" cy="4452832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FBC5010-DCB3-A04E-8966-BD99F4CA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757E5AA-88BC-457A-AAA8-58DE1E2A4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</p:spTree>
    <p:extLst>
      <p:ext uri="{BB962C8B-B14F-4D97-AF65-F5344CB8AC3E}">
        <p14:creationId xmlns:p14="http://schemas.microsoft.com/office/powerpoint/2010/main" val="222977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5D77D-02D2-0A4A-B662-340A279B30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100" y="1602938"/>
            <a:ext cx="5157788" cy="44549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831074-BFE8-E940-B6D2-40437D955E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9939" y="1602938"/>
            <a:ext cx="5157788" cy="44549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C6F662-BE8D-574E-9039-3649A47F3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904" y="1107621"/>
            <a:ext cx="5164831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7B1BD67-B703-304C-B5D8-8E503921F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4170" y="1107621"/>
            <a:ext cx="5162925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946FC1E-D9A3-3742-A732-A38CF0B81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96BBAF-C975-F54C-A45C-3A099A01DC59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D04B276-E79E-D643-8B65-21EAF456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8A18548-9DE5-4E4B-9505-9B4A5DF8C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</p:spTree>
    <p:extLst>
      <p:ext uri="{BB962C8B-B14F-4D97-AF65-F5344CB8AC3E}">
        <p14:creationId xmlns:p14="http://schemas.microsoft.com/office/powerpoint/2010/main" val="200983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6" userDrawn="1">
          <p15:clr>
            <a:srgbClr val="FBAE40"/>
          </p15:clr>
        </p15:guide>
        <p15:guide id="2" orient="horz" pos="888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1"/>
            <a:ext cx="6929879" cy="49502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304A26-5011-724E-8C96-DFA08D60CF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0362" y="1107621"/>
            <a:ext cx="3373438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0C1017-97FA-6D48-9A0D-090E555BB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80363" y="1602470"/>
            <a:ext cx="3373437" cy="445541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A5F029E-3019-A841-8F95-BDEC2121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4919F97-4951-B143-AC5E-0B468673D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8D1B1-345A-8D4A-BEEE-A61D73DC57E2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889A433-2ECD-4D7E-8F75-15BF35E06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</p:spTree>
    <p:extLst>
      <p:ext uri="{BB962C8B-B14F-4D97-AF65-F5344CB8AC3E}">
        <p14:creationId xmlns:p14="http://schemas.microsoft.com/office/powerpoint/2010/main" val="153021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01802-AD12-A14F-B8F8-0BBD77EB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DFEB2-9325-5E46-8613-F4E89B14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400" dirty="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45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marR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1pPr>
      <a:lvl2pPr marL="457200" marR="0" indent="-1682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2pPr>
      <a:lvl3pPr marL="858838" marR="0" indent="-1682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B83A4B"/>
        </a:buClr>
        <a:buSzPct val="11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1316038" indent="-168275" algn="l" defTabSz="914400" rtl="0" eaLnBrk="1" latinLnBrk="0" hangingPunct="1">
        <a:lnSpc>
          <a:spcPct val="10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1662113" indent="-168275" algn="l" defTabSz="914400" rtl="0" eaLnBrk="1" latinLnBrk="0" hangingPunct="1">
        <a:lnSpc>
          <a:spcPct val="10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b="0" i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orient="horz" pos="408" userDrawn="1">
          <p15:clr>
            <a:srgbClr val="F26B43"/>
          </p15:clr>
        </p15:guide>
        <p15:guide id="3" orient="horz" pos="1104" userDrawn="1">
          <p15:clr>
            <a:srgbClr val="F26B43"/>
          </p15:clr>
        </p15:guide>
        <p15:guide id="4" orient="horz" pos="14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04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  <p15:guide id="9" orient="horz" pos="4128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F486D22-965E-B74F-A14E-E7D480B7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 which can be up to two lines in length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8ED4D0-A088-4E43-A643-82D02D9D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400" dirty="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980FA-0F2E-7148-B626-5BDBC8549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SECTION TITLE AND/OR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C64E-5A0F-004B-AD71-844ED76B0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61B591-963B-4611-8841-6298013EEB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6368990"/>
            <a:ext cx="1908092" cy="2053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2FEE10-5CD8-4803-A81B-4E1B35A995D8}"/>
              </a:ext>
            </a:extLst>
          </p:cNvPr>
          <p:cNvCxnSpPr/>
          <p:nvPr userDrawn="1"/>
        </p:nvCxnSpPr>
        <p:spPr>
          <a:xfrm>
            <a:off x="2784763" y="6377219"/>
            <a:ext cx="0" cy="18600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909F32-12F1-4175-B568-CBC58C5440B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829020" y="6356206"/>
            <a:ext cx="412505" cy="2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9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87" r:id="rId4"/>
    <p:sldLayoutId id="2147483688" r:id="rId5"/>
    <p:sldLayoutId id="2147483689" r:id="rId6"/>
    <p:sldLayoutId id="2147483651" r:id="rId7"/>
    <p:sldLayoutId id="2147483652" r:id="rId8"/>
    <p:sldLayoutId id="2147483660" r:id="rId9"/>
    <p:sldLayoutId id="2147483848" r:id="rId10"/>
    <p:sldLayoutId id="2147483849" r:id="rId11"/>
    <p:sldLayoutId id="214748385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rgbClr val="B83A4B"/>
        </a:buClr>
        <a:buFontTx/>
        <a:buNone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66725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636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208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665288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b="0" i="1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F486D22-965E-B74F-A14E-E7D480B7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 which can be up to two lines in length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8ED4D0-A088-4E43-A643-82D02D9D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400" dirty="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980FA-0F2E-7148-B626-5BDBC8549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4478" y="6282824"/>
            <a:ext cx="46365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C64E-5A0F-004B-AD71-844ED76B0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61B591-963B-4611-8841-6298013EEB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6368990"/>
            <a:ext cx="1908092" cy="2053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2FEE10-5CD8-4803-A81B-4E1B35A995D8}"/>
              </a:ext>
            </a:extLst>
          </p:cNvPr>
          <p:cNvCxnSpPr/>
          <p:nvPr userDrawn="1"/>
        </p:nvCxnSpPr>
        <p:spPr>
          <a:xfrm>
            <a:off x="2784763" y="6377219"/>
            <a:ext cx="0" cy="18600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909F32-12F1-4175-B568-CBC58C5440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29020" y="6356206"/>
            <a:ext cx="412505" cy="2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9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66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rgbClr val="B83A4B"/>
        </a:buClr>
        <a:buFontTx/>
        <a:buNone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66725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636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208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665288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b="0" i="1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01802-AD12-A14F-B8F8-0BBD77EB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DFEB2-9325-5E46-8613-F4E89B14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400" dirty="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45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marR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1pPr>
      <a:lvl2pPr marL="457200" marR="0" indent="-1682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2pPr>
      <a:lvl3pPr marL="858838" marR="0" indent="-1682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B83A4B"/>
        </a:buClr>
        <a:buSzPct val="11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1316038" indent="-168275" algn="l" defTabSz="914400" rtl="0" eaLnBrk="1" latinLnBrk="0" hangingPunct="1">
        <a:lnSpc>
          <a:spcPct val="10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1662113" indent="-168275" algn="l" defTabSz="914400" rtl="0" eaLnBrk="1" latinLnBrk="0" hangingPunct="1">
        <a:lnSpc>
          <a:spcPct val="10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b="0" i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orient="horz" pos="408" userDrawn="1">
          <p15:clr>
            <a:srgbClr val="F26B43"/>
          </p15:clr>
        </p15:guide>
        <p15:guide id="3" orient="horz" pos="1104" userDrawn="1">
          <p15:clr>
            <a:srgbClr val="F26B43"/>
          </p15:clr>
        </p15:guide>
        <p15:guide id="4" orient="horz" pos="14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04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  <p15:guide id="9" orient="horz" pos="4128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Background pattern&#10;&#10;Description automatically generated">
            <a:extLst>
              <a:ext uri="{FF2B5EF4-FFF2-40B4-BE49-F238E27FC236}">
                <a16:creationId xmlns:a16="http://schemas.microsoft.com/office/drawing/2014/main" id="{3B2296B7-475D-4F0E-9399-C6741627C4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2FE91-7906-2944-B862-343710C71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ato"/>
                <a:ea typeface="Lato"/>
                <a:cs typeface="Lato"/>
              </a:rPr>
              <a:t>Analog Front-end for HEP</a:t>
            </a:r>
            <a:endParaRPr lang="en-US" dirty="0">
              <a:ea typeface="Lato"/>
              <a:cs typeface="Lat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F5F38-6B25-2246-A0E7-F9218C09F7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099" y="2996861"/>
            <a:ext cx="8547101" cy="505405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HEPIC Summer Week – Design Challenge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0B6904-318B-1445-A998-53BDDDE01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r>
              <a:rPr lang="en-US" dirty="0">
                <a:latin typeface="Lato"/>
                <a:ea typeface="Lato"/>
                <a:cs typeface="Lato"/>
              </a:rPr>
              <a:t>24 June 2024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4B026A-D03E-4F40-8A1C-3F00A50A6BDE}"/>
              </a:ext>
            </a:extLst>
          </p:cNvPr>
          <p:cNvSpPr/>
          <p:nvPr/>
        </p:nvSpPr>
        <p:spPr>
          <a:xfrm>
            <a:off x="-1" y="5771414"/>
            <a:ext cx="12192000" cy="1093672"/>
          </a:xfrm>
          <a:prstGeom prst="rect">
            <a:avLst/>
          </a:prstGeom>
          <a:solidFill>
            <a:srgbClr val="8C151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E33594-6421-8649-88F9-F4048CDA3F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53FF57-410D-254B-83F9-019E6401C6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4E05E2-E51D-4DFE-A939-663ECB007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5" b="10942"/>
          <a:stretch/>
        </p:blipFill>
        <p:spPr>
          <a:xfrm>
            <a:off x="2493964" y="6145660"/>
            <a:ext cx="2652712" cy="347215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D88117A4-C1E6-41AB-845D-BED1F4A97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037" y="6177785"/>
            <a:ext cx="1218281" cy="29213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360E8D-1B8D-476B-A311-12DCE85D24B3}"/>
              </a:ext>
            </a:extLst>
          </p:cNvPr>
          <p:cNvCxnSpPr/>
          <p:nvPr/>
        </p:nvCxnSpPr>
        <p:spPr>
          <a:xfrm>
            <a:off x="5207330" y="6179801"/>
            <a:ext cx="0" cy="28750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A0006B-1D30-499A-BBC4-CEBCC2A5567D}"/>
              </a:ext>
            </a:extLst>
          </p:cNvPr>
          <p:cNvGrpSpPr/>
          <p:nvPr/>
        </p:nvGrpSpPr>
        <p:grpSpPr>
          <a:xfrm>
            <a:off x="7661364" y="57174"/>
            <a:ext cx="4268364" cy="4230595"/>
            <a:chOff x="7625924" y="11363"/>
            <a:chExt cx="4456672" cy="4318466"/>
          </a:xfrm>
        </p:grpSpPr>
        <p:pic>
          <p:nvPicPr>
            <p:cNvPr id="28" name="Picture 27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6FA07CF1-7B11-42FC-AD4E-7C14AE7A3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V="1">
              <a:off x="7695027" y="-57740"/>
              <a:ext cx="4318466" cy="4456672"/>
            </a:xfrm>
            <a:prstGeom prst="ellipse">
              <a:avLst/>
            </a:prstGeom>
            <a:ln w="28575">
              <a:noFill/>
            </a:ln>
            <a:effectLst>
              <a:softEdge rad="317500"/>
            </a:effectLst>
          </p:spPr>
        </p:pic>
        <p:pic>
          <p:nvPicPr>
            <p:cNvPr id="29" name="Picture 28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3424E121-2315-4198-8DD8-855EC3384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V="1">
              <a:off x="8652571" y="915601"/>
              <a:ext cx="2437661" cy="2515675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9A3C4F-49E0-E344-8E88-83B8C90BB8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3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2FF064-8E7D-4F6E-B204-23CC10020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1110216"/>
            <a:ext cx="10553700" cy="500923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goal of this challenge is to gain some insights on the design and optimization of front-end preamplifiers for radiation detectors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Four teams: Team SLD, Team Mark-II, Team </a:t>
            </a:r>
            <a:r>
              <a:rPr lang="en-US" sz="1600" dirty="0" err="1">
                <a:solidFill>
                  <a:schemeClr val="tx1"/>
                </a:solidFill>
              </a:rPr>
              <a:t>BaBar</a:t>
            </a:r>
            <a:r>
              <a:rPr lang="en-US" sz="1600" dirty="0">
                <a:solidFill>
                  <a:schemeClr val="tx1"/>
                </a:solidFill>
              </a:rPr>
              <a:t>, Team ATLAS. </a:t>
            </a:r>
          </a:p>
          <a:p>
            <a:pPr marL="752475" lvl="1" indent="-285750"/>
            <a:r>
              <a:rPr lang="en-US" sz="1600" dirty="0"/>
              <a:t>Teams will work together over the next 3 days on the design of a preamplifier and present their results on Friday morning.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With a basic set of specifications and constraints.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We will use a generic 180nm technology PDK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design is open-ended </a:t>
            </a:r>
          </a:p>
          <a:p>
            <a:pPr marL="752475" lvl="1" indent="-285750"/>
            <a:r>
              <a:rPr lang="en-US" sz="1600" dirty="0"/>
              <a:t>As you progress with your work, you may discover new aspects that you want to address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challenge but not a competition the goal on Friday is to learn from each other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575B93-3C77-4391-A811-B9C94CD8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and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2F5D7-A24D-BC9A-0FD1-4C6A9F7E0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8798A6-482B-4DC2-A169-ECB39682E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A78739-8B58-8D20-57CF-29522242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Tasks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632EF-9656-F54A-05BF-4CF4BB5F64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181686"/>
            <a:ext cx="10553700" cy="1505243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Let’s assume we want to design a front-end charge sensitive amplifier for a pixel readout.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Let’s assume that to optimize the noise in our chain we will used a 2</a:t>
            </a:r>
            <a:r>
              <a:rPr lang="en-US" baseline="30000" dirty="0"/>
              <a:t>nd</a:t>
            </a:r>
            <a:r>
              <a:rPr lang="en-US" dirty="0"/>
              <a:t> order real pole shaper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AC441-FDF6-A793-A845-DDBAC83D4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3B801-7D05-2486-FAE3-A21804B1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32" y="1777786"/>
            <a:ext cx="7141029" cy="25762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1C8BD8E-EC77-B432-1AAF-D190FBF1DBA6}"/>
              </a:ext>
            </a:extLst>
          </p:cNvPr>
          <p:cNvSpPr txBox="1">
            <a:spLocks/>
          </p:cNvSpPr>
          <p:nvPr/>
        </p:nvSpPr>
        <p:spPr>
          <a:xfrm>
            <a:off x="800100" y="4354072"/>
            <a:ext cx="10553700" cy="150524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B83A4B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466725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2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63600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20800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2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665288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2000"/>
              <a:buFont typeface="Arial" panose="020B0604020202020204" pitchFamily="34" charset="0"/>
              <a:buChar char="•"/>
              <a:tabLst/>
              <a:defRPr sz="1400" b="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pixel input capacitance is 300fF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sensor has a leakage current of -50pA per pixel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We want to accommodate a maximum signal of 25 </a:t>
            </a:r>
            <a:r>
              <a:rPr lang="en-US" dirty="0" err="1"/>
              <a:t>fC</a:t>
            </a:r>
            <a:endParaRPr lang="en-US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We can use a maximum of 12uA of current in the input transistor of the preamplifier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We can use a maximum processing time for the filter of 7us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We can tolerate a maximum ENC of 150e-  </a:t>
            </a:r>
          </a:p>
        </p:txBody>
      </p:sp>
    </p:spTree>
    <p:extLst>
      <p:ext uri="{BB962C8B-B14F-4D97-AF65-F5344CB8AC3E}">
        <p14:creationId xmlns:p14="http://schemas.microsoft.com/office/powerpoint/2010/main" val="148084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999155-38E3-0328-E0C5-A37993872B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chose a preamplifier architecture among the following three options: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C643C3-2EBA-3934-6323-667C5897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F63B1-F72D-B143-A72B-56B79EBB2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BB1BFF-A6C2-ED76-225B-861022AF8BAD}"/>
              </a:ext>
            </a:extLst>
          </p:cNvPr>
          <p:cNvGrpSpPr/>
          <p:nvPr/>
        </p:nvGrpSpPr>
        <p:grpSpPr>
          <a:xfrm>
            <a:off x="6108356" y="3684495"/>
            <a:ext cx="422062" cy="636132"/>
            <a:chOff x="3599598" y="3005723"/>
            <a:chExt cx="422062" cy="636132"/>
          </a:xfrm>
        </p:grpSpPr>
        <p:sp>
          <p:nvSpPr>
            <p:cNvPr id="6" name="Line 389">
              <a:extLst>
                <a:ext uri="{FF2B5EF4-FFF2-40B4-BE49-F238E27FC236}">
                  <a16:creationId xmlns:a16="http://schemas.microsoft.com/office/drawing/2014/main" id="{6C6094A1-3AFD-ED04-57BC-3584FA3FA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2589" y="3316874"/>
              <a:ext cx="138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Line 390">
              <a:extLst>
                <a:ext uri="{FF2B5EF4-FFF2-40B4-BE49-F238E27FC236}">
                  <a16:creationId xmlns:a16="http://schemas.microsoft.com/office/drawing/2014/main" id="{A38354D7-7E9B-73A9-9D70-93C0BFBC4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0702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Line 391">
              <a:extLst>
                <a:ext uri="{FF2B5EF4-FFF2-40B4-BE49-F238E27FC236}">
                  <a16:creationId xmlns:a16="http://schemas.microsoft.com/office/drawing/2014/main" id="{C748BEE0-24AF-78F8-72F9-08F258C0E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739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" name="Group 392">
              <a:extLst>
                <a:ext uri="{FF2B5EF4-FFF2-40B4-BE49-F238E27FC236}">
                  <a16:creationId xmlns:a16="http://schemas.microsoft.com/office/drawing/2014/main" id="{634721B4-E361-741B-78F2-AE9AD38D5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6739" y="3042236"/>
              <a:ext cx="182563" cy="549275"/>
              <a:chOff x="1210" y="1814"/>
              <a:chExt cx="57" cy="346"/>
            </a:xfrm>
          </p:grpSpPr>
          <p:sp>
            <p:nvSpPr>
              <p:cNvPr id="71" name="Freeform 393">
                <a:extLst>
                  <a:ext uri="{FF2B5EF4-FFF2-40B4-BE49-F238E27FC236}">
                    <a16:creationId xmlns:a16="http://schemas.microsoft.com/office/drawing/2014/main" id="{86B4D05B-8FD4-B298-94B1-189B54E245A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394">
                <a:extLst>
                  <a:ext uri="{FF2B5EF4-FFF2-40B4-BE49-F238E27FC236}">
                    <a16:creationId xmlns:a16="http://schemas.microsoft.com/office/drawing/2014/main" id="{F3856127-DC75-741F-C2DA-48BE9A854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 Box 422">
              <a:extLst>
                <a:ext uri="{FF2B5EF4-FFF2-40B4-BE49-F238E27FC236}">
                  <a16:creationId xmlns:a16="http://schemas.microsoft.com/office/drawing/2014/main" id="{96354BB5-C777-0715-5500-DF6A22346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598" y="31470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 Box 423">
              <a:extLst>
                <a:ext uri="{FF2B5EF4-FFF2-40B4-BE49-F238E27FC236}">
                  <a16:creationId xmlns:a16="http://schemas.microsoft.com/office/drawing/2014/main" id="{D9CA5BE5-49A1-1067-0886-A5D82FB3E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930" y="34264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424">
              <a:extLst>
                <a:ext uri="{FF2B5EF4-FFF2-40B4-BE49-F238E27FC236}">
                  <a16:creationId xmlns:a16="http://schemas.microsoft.com/office/drawing/2014/main" id="{380B3436-C8E1-72A2-46EB-5FFFC5AE3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136" y="3005723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455">
              <a:extLst>
                <a:ext uri="{FF2B5EF4-FFF2-40B4-BE49-F238E27FC236}">
                  <a16:creationId xmlns:a16="http://schemas.microsoft.com/office/drawing/2014/main" id="{78DDBA72-D1C9-789E-8116-06A7B3277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114" y="3042236"/>
              <a:ext cx="366713" cy="547688"/>
            </a:xfrm>
            <a:custGeom>
              <a:avLst/>
              <a:gdLst>
                <a:gd name="T0" fmla="*/ 231 w 231"/>
                <a:gd name="T1" fmla="*/ 0 h 345"/>
                <a:gd name="T2" fmla="*/ 0 w 231"/>
                <a:gd name="T3" fmla="*/ 173 h 345"/>
                <a:gd name="T4" fmla="*/ 231 w 231"/>
                <a:gd name="T5" fmla="*/ 345 h 345"/>
                <a:gd name="T6" fmla="*/ 231 w 231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345">
                  <a:moveTo>
                    <a:pt x="231" y="0"/>
                  </a:moveTo>
                  <a:lnTo>
                    <a:pt x="0" y="173"/>
                  </a:lnTo>
                  <a:lnTo>
                    <a:pt x="231" y="345"/>
                  </a:lnTo>
                  <a:lnTo>
                    <a:pt x="231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13C544-0184-6A34-7767-53C027F66FE2}"/>
              </a:ext>
            </a:extLst>
          </p:cNvPr>
          <p:cNvGrpSpPr/>
          <p:nvPr/>
        </p:nvGrpSpPr>
        <p:grpSpPr>
          <a:xfrm>
            <a:off x="6101158" y="2279915"/>
            <a:ext cx="426824" cy="650419"/>
            <a:chOff x="2552508" y="2961272"/>
            <a:chExt cx="426824" cy="650419"/>
          </a:xfrm>
        </p:grpSpPr>
        <p:sp>
          <p:nvSpPr>
            <p:cNvPr id="74" name="Line 397">
              <a:extLst>
                <a:ext uri="{FF2B5EF4-FFF2-40B4-BE49-F238E27FC236}">
                  <a16:creationId xmlns:a16="http://schemas.microsoft.com/office/drawing/2014/main" id="{8008F66B-A78C-68A8-3960-5412FF8D0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3436" y="3278773"/>
              <a:ext cx="138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Line 398">
              <a:extLst>
                <a:ext uri="{FF2B5EF4-FFF2-40B4-BE49-F238E27FC236}">
                  <a16:creationId xmlns:a16="http://schemas.microsoft.com/office/drawing/2014/main" id="{2FA5241B-B73A-27D4-2907-217C03C40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548" y="3115460"/>
              <a:ext cx="0" cy="315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Line 399">
              <a:extLst>
                <a:ext uri="{FF2B5EF4-FFF2-40B4-BE49-F238E27FC236}">
                  <a16:creationId xmlns:a16="http://schemas.microsoft.com/office/drawing/2014/main" id="{438FAB96-7831-7607-B6BD-A62FCA6FC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586" y="3115460"/>
              <a:ext cx="0" cy="310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7" name="Group 400">
              <a:extLst>
                <a:ext uri="{FF2B5EF4-FFF2-40B4-BE49-F238E27FC236}">
                  <a16:creationId xmlns:a16="http://schemas.microsoft.com/office/drawing/2014/main" id="{2DB4FA48-CD89-C104-D4EC-359D5EE22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7586" y="3004135"/>
              <a:ext cx="182562" cy="549275"/>
              <a:chOff x="1210" y="1814"/>
              <a:chExt cx="57" cy="346"/>
            </a:xfrm>
          </p:grpSpPr>
          <p:sp>
            <p:nvSpPr>
              <p:cNvPr id="83" name="Freeform 401">
                <a:extLst>
                  <a:ext uri="{FF2B5EF4-FFF2-40B4-BE49-F238E27FC236}">
                    <a16:creationId xmlns:a16="http://schemas.microsoft.com/office/drawing/2014/main" id="{DA6ADD4D-9F5E-2BA5-8DD2-F12011E5FB6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402">
                <a:extLst>
                  <a:ext uri="{FF2B5EF4-FFF2-40B4-BE49-F238E27FC236}">
                    <a16:creationId xmlns:a16="http://schemas.microsoft.com/office/drawing/2014/main" id="{60304ACE-08B8-C59E-0EE9-DF1756275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Oval 403">
              <a:extLst>
                <a:ext uri="{FF2B5EF4-FFF2-40B4-BE49-F238E27FC236}">
                  <a16:creationId xmlns:a16="http://schemas.microsoft.com/office/drawing/2014/main" id="{D93A6F7A-70CE-D482-B2E5-85F2E2D8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123" y="3232735"/>
              <a:ext cx="90487" cy="9048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Text Box 419">
              <a:extLst>
                <a:ext uri="{FF2B5EF4-FFF2-40B4-BE49-F238E27FC236}">
                  <a16:creationId xmlns:a16="http://schemas.microsoft.com/office/drawing/2014/main" id="{A132848E-0810-52B9-C78F-769AF7FAD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602" y="2961272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Text Box 420">
              <a:extLst>
                <a:ext uri="{FF2B5EF4-FFF2-40B4-BE49-F238E27FC236}">
                  <a16:creationId xmlns:a16="http://schemas.microsoft.com/office/drawing/2014/main" id="{F7255873-092D-FF62-5B13-A40B42D63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508" y="305969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Text Box 421">
              <a:extLst>
                <a:ext uri="{FF2B5EF4-FFF2-40B4-BE49-F238E27FC236}">
                  <a16:creationId xmlns:a16="http://schemas.microsoft.com/office/drawing/2014/main" id="{40B20111-1EF0-3D55-9005-36E004537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695" y="339624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Freeform 457">
              <a:extLst>
                <a:ext uri="{FF2B5EF4-FFF2-40B4-BE49-F238E27FC236}">
                  <a16:creationId xmlns:a16="http://schemas.microsoft.com/office/drawing/2014/main" id="{EA9705FE-38BD-CC48-F058-3B78254B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023" y="3004135"/>
              <a:ext cx="365125" cy="547688"/>
            </a:xfrm>
            <a:custGeom>
              <a:avLst/>
              <a:gdLst>
                <a:gd name="T0" fmla="*/ 0 w 230"/>
                <a:gd name="T1" fmla="*/ 173 h 345"/>
                <a:gd name="T2" fmla="*/ 230 w 230"/>
                <a:gd name="T3" fmla="*/ 345 h 345"/>
                <a:gd name="T4" fmla="*/ 230 w 230"/>
                <a:gd name="T5" fmla="*/ 0 h 345"/>
                <a:gd name="T6" fmla="*/ 0 w 230"/>
                <a:gd name="T7" fmla="*/ 173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345">
                  <a:moveTo>
                    <a:pt x="0" y="173"/>
                  </a:moveTo>
                  <a:lnTo>
                    <a:pt x="230" y="34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84F3363-1214-D8AF-AC5E-B0D7F6E3402B}"/>
              </a:ext>
            </a:extLst>
          </p:cNvPr>
          <p:cNvGrpSpPr/>
          <p:nvPr/>
        </p:nvGrpSpPr>
        <p:grpSpPr>
          <a:xfrm>
            <a:off x="6099151" y="2956621"/>
            <a:ext cx="426824" cy="650419"/>
            <a:chOff x="2552508" y="2961272"/>
            <a:chExt cx="426824" cy="650419"/>
          </a:xfrm>
        </p:grpSpPr>
        <p:sp>
          <p:nvSpPr>
            <p:cNvPr id="208" name="Line 397">
              <a:extLst>
                <a:ext uri="{FF2B5EF4-FFF2-40B4-BE49-F238E27FC236}">
                  <a16:creationId xmlns:a16="http://schemas.microsoft.com/office/drawing/2014/main" id="{C54B613B-3A4C-6692-2DAF-9749097D7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3436" y="3278773"/>
              <a:ext cx="138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Line 398">
              <a:extLst>
                <a:ext uri="{FF2B5EF4-FFF2-40B4-BE49-F238E27FC236}">
                  <a16:creationId xmlns:a16="http://schemas.microsoft.com/office/drawing/2014/main" id="{3CF5B089-37BB-109E-5C40-AACAC3A45D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548" y="3115460"/>
              <a:ext cx="0" cy="315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Line 399">
              <a:extLst>
                <a:ext uri="{FF2B5EF4-FFF2-40B4-BE49-F238E27FC236}">
                  <a16:creationId xmlns:a16="http://schemas.microsoft.com/office/drawing/2014/main" id="{4E94AB3E-280B-7516-BDA7-53CBE4C3C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586" y="3115460"/>
              <a:ext cx="0" cy="310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1" name="Group 400">
              <a:extLst>
                <a:ext uri="{FF2B5EF4-FFF2-40B4-BE49-F238E27FC236}">
                  <a16:creationId xmlns:a16="http://schemas.microsoft.com/office/drawing/2014/main" id="{E2964F6E-065C-233E-3402-A32D39D35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7586" y="3004135"/>
              <a:ext cx="182562" cy="549275"/>
              <a:chOff x="1210" y="1814"/>
              <a:chExt cx="57" cy="346"/>
            </a:xfrm>
          </p:grpSpPr>
          <p:sp>
            <p:nvSpPr>
              <p:cNvPr id="217" name="Freeform 401">
                <a:extLst>
                  <a:ext uri="{FF2B5EF4-FFF2-40B4-BE49-F238E27FC236}">
                    <a16:creationId xmlns:a16="http://schemas.microsoft.com/office/drawing/2014/main" id="{854D980E-E0A1-3321-E7FC-AF915A92F25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 402">
                <a:extLst>
                  <a:ext uri="{FF2B5EF4-FFF2-40B4-BE49-F238E27FC236}">
                    <a16:creationId xmlns:a16="http://schemas.microsoft.com/office/drawing/2014/main" id="{3E389EA6-4191-16AD-FA44-197BB6C4E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2" name="Oval 403">
              <a:extLst>
                <a:ext uri="{FF2B5EF4-FFF2-40B4-BE49-F238E27FC236}">
                  <a16:creationId xmlns:a16="http://schemas.microsoft.com/office/drawing/2014/main" id="{B00145CC-6CB9-D94B-E114-412D67C49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123" y="3232735"/>
              <a:ext cx="90487" cy="9048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Text Box 419">
              <a:extLst>
                <a:ext uri="{FF2B5EF4-FFF2-40B4-BE49-F238E27FC236}">
                  <a16:creationId xmlns:a16="http://schemas.microsoft.com/office/drawing/2014/main" id="{036F2E34-7606-28B8-31D3-A2ABFCA05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602" y="2961272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Text Box 420">
              <a:extLst>
                <a:ext uri="{FF2B5EF4-FFF2-40B4-BE49-F238E27FC236}">
                  <a16:creationId xmlns:a16="http://schemas.microsoft.com/office/drawing/2014/main" id="{7C7F6F96-7317-FD30-7A25-C217B317A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508" y="305969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Text Box 421">
              <a:extLst>
                <a:ext uri="{FF2B5EF4-FFF2-40B4-BE49-F238E27FC236}">
                  <a16:creationId xmlns:a16="http://schemas.microsoft.com/office/drawing/2014/main" id="{9FE05921-F82A-95D9-909F-BFB3BF669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695" y="339624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Freeform 457">
              <a:extLst>
                <a:ext uri="{FF2B5EF4-FFF2-40B4-BE49-F238E27FC236}">
                  <a16:creationId xmlns:a16="http://schemas.microsoft.com/office/drawing/2014/main" id="{8AEF879C-E08B-B9F9-93EB-7A11D187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023" y="3004135"/>
              <a:ext cx="365125" cy="547688"/>
            </a:xfrm>
            <a:custGeom>
              <a:avLst/>
              <a:gdLst>
                <a:gd name="T0" fmla="*/ 0 w 230"/>
                <a:gd name="T1" fmla="*/ 173 h 345"/>
                <a:gd name="T2" fmla="*/ 230 w 230"/>
                <a:gd name="T3" fmla="*/ 345 h 345"/>
                <a:gd name="T4" fmla="*/ 230 w 230"/>
                <a:gd name="T5" fmla="*/ 0 h 345"/>
                <a:gd name="T6" fmla="*/ 0 w 230"/>
                <a:gd name="T7" fmla="*/ 173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345">
                  <a:moveTo>
                    <a:pt x="0" y="173"/>
                  </a:moveTo>
                  <a:lnTo>
                    <a:pt x="230" y="34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Line 399">
            <a:extLst>
              <a:ext uri="{FF2B5EF4-FFF2-40B4-BE49-F238E27FC236}">
                <a16:creationId xmlns:a16="http://schemas.microsoft.com/office/drawing/2014/main" id="{57E7C4E8-1D28-2D46-154E-B1FA48E60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6791" y="2788304"/>
            <a:ext cx="0" cy="3109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Line 399">
            <a:extLst>
              <a:ext uri="{FF2B5EF4-FFF2-40B4-BE49-F238E27FC236}">
                <a16:creationId xmlns:a16="http://schemas.microsoft.com/office/drawing/2014/main" id="{FCE773AE-F933-B519-F862-CE6112C0E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5977" y="3475980"/>
            <a:ext cx="0" cy="3109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Line 399">
            <a:extLst>
              <a:ext uri="{FF2B5EF4-FFF2-40B4-BE49-F238E27FC236}">
                <a16:creationId xmlns:a16="http://schemas.microsoft.com/office/drawing/2014/main" id="{247B934F-57AC-E8D9-161D-59CD0EFD82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6528" y="2595887"/>
            <a:ext cx="46434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Line 399">
            <a:extLst>
              <a:ext uri="{FF2B5EF4-FFF2-40B4-BE49-F238E27FC236}">
                <a16:creationId xmlns:a16="http://schemas.microsoft.com/office/drawing/2014/main" id="{D0699BF1-34B0-23DB-3E50-6B9FC19E3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981" y="3272261"/>
            <a:ext cx="1788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Line 399">
            <a:extLst>
              <a:ext uri="{FF2B5EF4-FFF2-40B4-BE49-F238E27FC236}">
                <a16:creationId xmlns:a16="http://schemas.microsoft.com/office/drawing/2014/main" id="{73259767-AE97-22B0-3825-5AA4E1917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981" y="3998281"/>
            <a:ext cx="1788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Line 399">
            <a:extLst>
              <a:ext uri="{FF2B5EF4-FFF2-40B4-BE49-F238E27FC236}">
                <a16:creationId xmlns:a16="http://schemas.microsoft.com/office/drawing/2014/main" id="{6B86535E-3657-5706-FA2E-6FC03E4CD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9172" y="3674330"/>
            <a:ext cx="42785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4" name="Group 324">
            <a:extLst>
              <a:ext uri="{FF2B5EF4-FFF2-40B4-BE49-F238E27FC236}">
                <a16:creationId xmlns:a16="http://schemas.microsoft.com/office/drawing/2014/main" id="{978B0A95-C590-6F9A-7164-DD312C1EFAF8}"/>
              </a:ext>
            </a:extLst>
          </p:cNvPr>
          <p:cNvGrpSpPr>
            <a:grpSpLocks/>
          </p:cNvGrpSpPr>
          <p:nvPr/>
        </p:nvGrpSpPr>
        <p:grpSpPr bwMode="auto">
          <a:xfrm>
            <a:off x="6261841" y="4817616"/>
            <a:ext cx="490538" cy="457200"/>
            <a:chOff x="2110" y="1699"/>
            <a:chExt cx="309" cy="288"/>
          </a:xfrm>
        </p:grpSpPr>
        <p:grpSp>
          <p:nvGrpSpPr>
            <p:cNvPr id="275" name="Group 125">
              <a:extLst>
                <a:ext uri="{FF2B5EF4-FFF2-40B4-BE49-F238E27FC236}">
                  <a16:creationId xmlns:a16="http://schemas.microsoft.com/office/drawing/2014/main" id="{24C4BB7C-3127-9D26-E5A0-A356C10DA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0" y="1699"/>
              <a:ext cx="288" cy="288"/>
              <a:chOff x="1585" y="1987"/>
              <a:chExt cx="288" cy="288"/>
            </a:xfrm>
          </p:grpSpPr>
          <p:grpSp>
            <p:nvGrpSpPr>
              <p:cNvPr id="277" name="Group 126">
                <a:extLst>
                  <a:ext uri="{FF2B5EF4-FFF2-40B4-BE49-F238E27FC236}">
                    <a16:creationId xmlns:a16="http://schemas.microsoft.com/office/drawing/2014/main" id="{E533C3D4-2547-8865-3BF3-2BD0566AF5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5" y="2160"/>
                <a:ext cx="288" cy="115"/>
                <a:chOff x="1152" y="2160"/>
                <a:chExt cx="288" cy="115"/>
              </a:xfrm>
            </p:grpSpPr>
            <p:sp>
              <p:nvSpPr>
                <p:cNvPr id="288" name="Line 127">
                  <a:extLst>
                    <a:ext uri="{FF2B5EF4-FFF2-40B4-BE49-F238E27FC236}">
                      <a16:creationId xmlns:a16="http://schemas.microsoft.com/office/drawing/2014/main" id="{463493F2-39B8-E0F8-BF93-FCB27790C3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216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Line 128">
                  <a:extLst>
                    <a:ext uri="{FF2B5EF4-FFF2-40B4-BE49-F238E27FC236}">
                      <a16:creationId xmlns:a16="http://schemas.microsoft.com/office/drawing/2014/main" id="{D2D4AB41-22C6-32AF-3BFE-2580837702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0" y="2218"/>
                  <a:ext cx="1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Line 129">
                  <a:extLst>
                    <a:ext uri="{FF2B5EF4-FFF2-40B4-BE49-F238E27FC236}">
                      <a16:creationId xmlns:a16="http://schemas.microsoft.com/office/drawing/2014/main" id="{E74EF65B-ABF2-5325-A1B1-517DFC570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7" y="2275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8" name="Line 130">
                <a:extLst>
                  <a:ext uri="{FF2B5EF4-FFF2-40B4-BE49-F238E27FC236}">
                    <a16:creationId xmlns:a16="http://schemas.microsoft.com/office/drawing/2014/main" id="{43DCBE14-C83C-D55F-A2BD-E472EBEA8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987"/>
                <a:ext cx="0" cy="1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6" name="Freeform 323">
              <a:extLst>
                <a:ext uri="{FF2B5EF4-FFF2-40B4-BE49-F238E27FC236}">
                  <a16:creationId xmlns:a16="http://schemas.microsoft.com/office/drawing/2014/main" id="{C3B243F9-960C-0788-7A05-5ACDEB41C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699"/>
              <a:ext cx="288" cy="173"/>
            </a:xfrm>
            <a:custGeom>
              <a:avLst/>
              <a:gdLst>
                <a:gd name="T0" fmla="*/ 115 w 288"/>
                <a:gd name="T1" fmla="*/ 0 h 173"/>
                <a:gd name="T2" fmla="*/ 0 w 288"/>
                <a:gd name="T3" fmla="*/ 173 h 173"/>
                <a:gd name="T4" fmla="*/ 288 w 288"/>
                <a:gd name="T5" fmla="*/ 173 h 173"/>
                <a:gd name="T6" fmla="*/ 115 w 288"/>
                <a:gd name="T7" fmla="*/ 0 h 1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173">
                  <a:moveTo>
                    <a:pt x="115" y="0"/>
                  </a:moveTo>
                  <a:lnTo>
                    <a:pt x="0" y="173"/>
                  </a:lnTo>
                  <a:lnTo>
                    <a:pt x="288" y="173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1" name="Group 330">
            <a:extLst>
              <a:ext uri="{FF2B5EF4-FFF2-40B4-BE49-F238E27FC236}">
                <a16:creationId xmlns:a16="http://schemas.microsoft.com/office/drawing/2014/main" id="{37B3A0A4-F9FE-0B65-2B22-E0202851BB8A}"/>
              </a:ext>
            </a:extLst>
          </p:cNvPr>
          <p:cNvGrpSpPr>
            <a:grpSpLocks/>
          </p:cNvGrpSpPr>
          <p:nvPr/>
        </p:nvGrpSpPr>
        <p:grpSpPr bwMode="auto">
          <a:xfrm>
            <a:off x="6192727" y="1787928"/>
            <a:ext cx="571500" cy="566737"/>
            <a:chOff x="2693" y="1803"/>
            <a:chExt cx="360" cy="357"/>
          </a:xfrm>
        </p:grpSpPr>
        <p:grpSp>
          <p:nvGrpSpPr>
            <p:cNvPr id="292" name="Group 152">
              <a:extLst>
                <a:ext uri="{FF2B5EF4-FFF2-40B4-BE49-F238E27FC236}">
                  <a16:creationId xmlns:a16="http://schemas.microsoft.com/office/drawing/2014/main" id="{343BDE3F-D4D7-766B-C8DF-A9A6F3606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3" y="1803"/>
              <a:ext cx="358" cy="357"/>
              <a:chOff x="1543" y="1457"/>
              <a:chExt cx="358" cy="357"/>
            </a:xfrm>
          </p:grpSpPr>
          <p:grpSp>
            <p:nvGrpSpPr>
              <p:cNvPr id="294" name="Group 153">
                <a:extLst>
                  <a:ext uri="{FF2B5EF4-FFF2-40B4-BE49-F238E27FC236}">
                    <a16:creationId xmlns:a16="http://schemas.microsoft.com/office/drawing/2014/main" id="{2E25DBF9-411C-7160-7645-9066C9A27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5" y="1584"/>
                <a:ext cx="346" cy="230"/>
                <a:chOff x="1555" y="1584"/>
                <a:chExt cx="346" cy="230"/>
              </a:xfrm>
            </p:grpSpPr>
            <p:sp>
              <p:nvSpPr>
                <p:cNvPr id="296" name="Line 154">
                  <a:extLst>
                    <a:ext uri="{FF2B5EF4-FFF2-40B4-BE49-F238E27FC236}">
                      <a16:creationId xmlns:a16="http://schemas.microsoft.com/office/drawing/2014/main" id="{0FD3C381-D36C-3E05-39DA-2FBC907C73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584"/>
                  <a:ext cx="0" cy="2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Line 155">
                  <a:extLst>
                    <a:ext uri="{FF2B5EF4-FFF2-40B4-BE49-F238E27FC236}">
                      <a16:creationId xmlns:a16="http://schemas.microsoft.com/office/drawing/2014/main" id="{7049CF09-EAF2-0808-B596-EE51BD9375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5" y="1584"/>
                  <a:ext cx="34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5" name="Text Box 156">
                <a:extLst>
                  <a:ext uri="{FF2B5EF4-FFF2-40B4-BE49-F238E27FC236}">
                    <a16:creationId xmlns:a16="http://schemas.microsoft.com/office/drawing/2014/main" id="{BEAB9FFC-1BDA-752D-76CD-033371BF18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" y="1457"/>
                <a:ext cx="25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VDD</a:t>
                </a:r>
              </a:p>
            </p:txBody>
          </p:sp>
        </p:grpSp>
        <p:sp>
          <p:nvSpPr>
            <p:cNvPr id="293" name="Freeform 329">
              <a:extLst>
                <a:ext uri="{FF2B5EF4-FFF2-40B4-BE49-F238E27FC236}">
                  <a16:creationId xmlns:a16="http://schemas.microsoft.com/office/drawing/2014/main" id="{3D56BCC8-160E-8F1D-42E1-1DF98CDC7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930"/>
              <a:ext cx="346" cy="230"/>
            </a:xfrm>
            <a:custGeom>
              <a:avLst/>
              <a:gdLst>
                <a:gd name="T0" fmla="*/ 0 w 346"/>
                <a:gd name="T1" fmla="*/ 0 h 230"/>
                <a:gd name="T2" fmla="*/ 173 w 346"/>
                <a:gd name="T3" fmla="*/ 230 h 230"/>
                <a:gd name="T4" fmla="*/ 346 w 346"/>
                <a:gd name="T5" fmla="*/ 0 h 230"/>
                <a:gd name="T6" fmla="*/ 0 w 346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6" h="230">
                  <a:moveTo>
                    <a:pt x="0" y="0"/>
                  </a:moveTo>
                  <a:lnTo>
                    <a:pt x="173" y="230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8" name="TextBox 297">
            <a:extLst>
              <a:ext uri="{FF2B5EF4-FFF2-40B4-BE49-F238E27FC236}">
                <a16:creationId xmlns:a16="http://schemas.microsoft.com/office/drawing/2014/main" id="{DC019603-69CE-F671-2AEA-7A7EB0363602}"/>
              </a:ext>
            </a:extLst>
          </p:cNvPr>
          <p:cNvSpPr txBox="1"/>
          <p:nvPr/>
        </p:nvSpPr>
        <p:spPr>
          <a:xfrm>
            <a:off x="5440426" y="2295603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50B03375-BAB2-4339-D4D3-C22A49FFF8B5}"/>
              </a:ext>
            </a:extLst>
          </p:cNvPr>
          <p:cNvSpPr txBox="1"/>
          <p:nvPr/>
        </p:nvSpPr>
        <p:spPr>
          <a:xfrm>
            <a:off x="6764227" y="3424126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D9F31BA9-8852-B90D-F2DB-1F6F399833AB}"/>
              </a:ext>
            </a:extLst>
          </p:cNvPr>
          <p:cNvSpPr txBox="1"/>
          <p:nvPr/>
        </p:nvSpPr>
        <p:spPr>
          <a:xfrm>
            <a:off x="5534889" y="3027869"/>
            <a:ext cx="394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Vcc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AE07336F-785C-FA0C-B432-2D1381EF42E8}"/>
              </a:ext>
            </a:extLst>
          </p:cNvPr>
          <p:cNvSpPr txBox="1"/>
          <p:nvPr/>
        </p:nvSpPr>
        <p:spPr>
          <a:xfrm>
            <a:off x="5666529" y="374611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Vld1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2BD4EC9-C3F2-8F81-2299-49209614DBF5}"/>
              </a:ext>
            </a:extLst>
          </p:cNvPr>
          <p:cNvGrpSpPr/>
          <p:nvPr/>
        </p:nvGrpSpPr>
        <p:grpSpPr>
          <a:xfrm>
            <a:off x="8877210" y="3684495"/>
            <a:ext cx="422062" cy="636132"/>
            <a:chOff x="3599598" y="3005723"/>
            <a:chExt cx="422062" cy="636132"/>
          </a:xfrm>
        </p:grpSpPr>
        <p:sp>
          <p:nvSpPr>
            <p:cNvPr id="303" name="Line 389">
              <a:extLst>
                <a:ext uri="{FF2B5EF4-FFF2-40B4-BE49-F238E27FC236}">
                  <a16:creationId xmlns:a16="http://schemas.microsoft.com/office/drawing/2014/main" id="{18B1EF8B-5BC8-799E-D616-76040432A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2589" y="3316874"/>
              <a:ext cx="138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Line 390">
              <a:extLst>
                <a:ext uri="{FF2B5EF4-FFF2-40B4-BE49-F238E27FC236}">
                  <a16:creationId xmlns:a16="http://schemas.microsoft.com/office/drawing/2014/main" id="{696E5F54-9624-1243-3A9E-0FAA2B604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0702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Line 391">
              <a:extLst>
                <a:ext uri="{FF2B5EF4-FFF2-40B4-BE49-F238E27FC236}">
                  <a16:creationId xmlns:a16="http://schemas.microsoft.com/office/drawing/2014/main" id="{7824F5EF-F33D-2870-5278-1739E8D35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739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6" name="Group 392">
              <a:extLst>
                <a:ext uri="{FF2B5EF4-FFF2-40B4-BE49-F238E27FC236}">
                  <a16:creationId xmlns:a16="http://schemas.microsoft.com/office/drawing/2014/main" id="{0A97381D-973D-D11C-E026-3EAA09324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6739" y="3042236"/>
              <a:ext cx="182563" cy="549275"/>
              <a:chOff x="1210" y="1814"/>
              <a:chExt cx="57" cy="346"/>
            </a:xfrm>
          </p:grpSpPr>
          <p:sp>
            <p:nvSpPr>
              <p:cNvPr id="311" name="Freeform 393">
                <a:extLst>
                  <a:ext uri="{FF2B5EF4-FFF2-40B4-BE49-F238E27FC236}">
                    <a16:creationId xmlns:a16="http://schemas.microsoft.com/office/drawing/2014/main" id="{A192DF3B-03E0-C37C-5AB2-3EFA24F3CDF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394">
                <a:extLst>
                  <a:ext uri="{FF2B5EF4-FFF2-40B4-BE49-F238E27FC236}">
                    <a16:creationId xmlns:a16="http://schemas.microsoft.com/office/drawing/2014/main" id="{4FE14BB4-917A-CF59-EA06-84523A6BD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7" name="Text Box 422">
              <a:extLst>
                <a:ext uri="{FF2B5EF4-FFF2-40B4-BE49-F238E27FC236}">
                  <a16:creationId xmlns:a16="http://schemas.microsoft.com/office/drawing/2014/main" id="{C783A9CB-ECC3-466B-6F18-38A827ECC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598" y="31470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Text Box 423">
              <a:extLst>
                <a:ext uri="{FF2B5EF4-FFF2-40B4-BE49-F238E27FC236}">
                  <a16:creationId xmlns:a16="http://schemas.microsoft.com/office/drawing/2014/main" id="{B0835565-5B47-D22D-E021-F7DCE965F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930" y="34264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Text Box 424">
              <a:extLst>
                <a:ext uri="{FF2B5EF4-FFF2-40B4-BE49-F238E27FC236}">
                  <a16:creationId xmlns:a16="http://schemas.microsoft.com/office/drawing/2014/main" id="{44AE368A-DBEA-B6F5-6195-1BA81FD9B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136" y="3005723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Freeform 455">
              <a:extLst>
                <a:ext uri="{FF2B5EF4-FFF2-40B4-BE49-F238E27FC236}">
                  <a16:creationId xmlns:a16="http://schemas.microsoft.com/office/drawing/2014/main" id="{18416061-F7CC-5A64-A539-5249025B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114" y="3042236"/>
              <a:ext cx="366713" cy="547688"/>
            </a:xfrm>
            <a:custGeom>
              <a:avLst/>
              <a:gdLst>
                <a:gd name="T0" fmla="*/ 231 w 231"/>
                <a:gd name="T1" fmla="*/ 0 h 345"/>
                <a:gd name="T2" fmla="*/ 0 w 231"/>
                <a:gd name="T3" fmla="*/ 173 h 345"/>
                <a:gd name="T4" fmla="*/ 231 w 231"/>
                <a:gd name="T5" fmla="*/ 345 h 345"/>
                <a:gd name="T6" fmla="*/ 231 w 231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345">
                  <a:moveTo>
                    <a:pt x="231" y="0"/>
                  </a:moveTo>
                  <a:lnTo>
                    <a:pt x="0" y="173"/>
                  </a:lnTo>
                  <a:lnTo>
                    <a:pt x="231" y="345"/>
                  </a:lnTo>
                  <a:lnTo>
                    <a:pt x="231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0228A9FB-B6A1-EE97-1E4F-E615D767D679}"/>
              </a:ext>
            </a:extLst>
          </p:cNvPr>
          <p:cNvGrpSpPr/>
          <p:nvPr/>
        </p:nvGrpSpPr>
        <p:grpSpPr>
          <a:xfrm>
            <a:off x="8870012" y="2279915"/>
            <a:ext cx="426824" cy="650419"/>
            <a:chOff x="2552508" y="2961272"/>
            <a:chExt cx="426824" cy="650419"/>
          </a:xfrm>
        </p:grpSpPr>
        <p:sp>
          <p:nvSpPr>
            <p:cNvPr id="314" name="Line 397">
              <a:extLst>
                <a:ext uri="{FF2B5EF4-FFF2-40B4-BE49-F238E27FC236}">
                  <a16:creationId xmlns:a16="http://schemas.microsoft.com/office/drawing/2014/main" id="{DB9C32E0-7677-B36D-413C-8073CDF39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3436" y="3278773"/>
              <a:ext cx="138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Line 398">
              <a:extLst>
                <a:ext uri="{FF2B5EF4-FFF2-40B4-BE49-F238E27FC236}">
                  <a16:creationId xmlns:a16="http://schemas.microsoft.com/office/drawing/2014/main" id="{7C212281-83E2-5EF7-2E2B-E25F7076D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548" y="3115460"/>
              <a:ext cx="0" cy="315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Line 399">
              <a:extLst>
                <a:ext uri="{FF2B5EF4-FFF2-40B4-BE49-F238E27FC236}">
                  <a16:creationId xmlns:a16="http://schemas.microsoft.com/office/drawing/2014/main" id="{6D1612BE-FE34-DF93-B36D-574386168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586" y="3115460"/>
              <a:ext cx="0" cy="310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7" name="Group 400">
              <a:extLst>
                <a:ext uri="{FF2B5EF4-FFF2-40B4-BE49-F238E27FC236}">
                  <a16:creationId xmlns:a16="http://schemas.microsoft.com/office/drawing/2014/main" id="{833A6DAF-8AD7-C618-0C30-CBFFD4BA12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7586" y="3004135"/>
              <a:ext cx="182562" cy="549275"/>
              <a:chOff x="1210" y="1814"/>
              <a:chExt cx="57" cy="346"/>
            </a:xfrm>
          </p:grpSpPr>
          <p:sp>
            <p:nvSpPr>
              <p:cNvPr id="323" name="Freeform 401">
                <a:extLst>
                  <a:ext uri="{FF2B5EF4-FFF2-40B4-BE49-F238E27FC236}">
                    <a16:creationId xmlns:a16="http://schemas.microsoft.com/office/drawing/2014/main" id="{E9A6CD61-830D-E70F-1C31-A73534EE54F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Freeform 402">
                <a:extLst>
                  <a:ext uri="{FF2B5EF4-FFF2-40B4-BE49-F238E27FC236}">
                    <a16:creationId xmlns:a16="http://schemas.microsoft.com/office/drawing/2014/main" id="{9D995733-B32C-036F-C62E-0F7FE24A7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8" name="Oval 403">
              <a:extLst>
                <a:ext uri="{FF2B5EF4-FFF2-40B4-BE49-F238E27FC236}">
                  <a16:creationId xmlns:a16="http://schemas.microsoft.com/office/drawing/2014/main" id="{B766FA63-32DE-1CC3-866C-B3C9213C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123" y="3232735"/>
              <a:ext cx="90487" cy="9048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Text Box 419">
              <a:extLst>
                <a:ext uri="{FF2B5EF4-FFF2-40B4-BE49-F238E27FC236}">
                  <a16:creationId xmlns:a16="http://schemas.microsoft.com/office/drawing/2014/main" id="{ED831B5C-0EC8-A144-74B2-224727375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602" y="2961272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Text Box 420">
              <a:extLst>
                <a:ext uri="{FF2B5EF4-FFF2-40B4-BE49-F238E27FC236}">
                  <a16:creationId xmlns:a16="http://schemas.microsoft.com/office/drawing/2014/main" id="{4F6FA58B-7F55-AC02-2E35-8247E75C8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508" y="305969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Text Box 421">
              <a:extLst>
                <a:ext uri="{FF2B5EF4-FFF2-40B4-BE49-F238E27FC236}">
                  <a16:creationId xmlns:a16="http://schemas.microsoft.com/office/drawing/2014/main" id="{5612B679-2CAC-AE29-CEF4-C52631D89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695" y="339624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Freeform 457">
              <a:extLst>
                <a:ext uri="{FF2B5EF4-FFF2-40B4-BE49-F238E27FC236}">
                  <a16:creationId xmlns:a16="http://schemas.microsoft.com/office/drawing/2014/main" id="{EF4E324D-ADF7-A90F-D38D-8F15FF71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673" y="3004135"/>
              <a:ext cx="365125" cy="547688"/>
            </a:xfrm>
            <a:custGeom>
              <a:avLst/>
              <a:gdLst>
                <a:gd name="T0" fmla="*/ 0 w 230"/>
                <a:gd name="T1" fmla="*/ 173 h 345"/>
                <a:gd name="T2" fmla="*/ 230 w 230"/>
                <a:gd name="T3" fmla="*/ 345 h 345"/>
                <a:gd name="T4" fmla="*/ 230 w 230"/>
                <a:gd name="T5" fmla="*/ 0 h 345"/>
                <a:gd name="T6" fmla="*/ 0 w 230"/>
                <a:gd name="T7" fmla="*/ 173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345">
                  <a:moveTo>
                    <a:pt x="0" y="173"/>
                  </a:moveTo>
                  <a:lnTo>
                    <a:pt x="230" y="34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08D94FFD-3E74-ECF4-A987-E0B1F8BAC6EC}"/>
              </a:ext>
            </a:extLst>
          </p:cNvPr>
          <p:cNvGrpSpPr/>
          <p:nvPr/>
        </p:nvGrpSpPr>
        <p:grpSpPr>
          <a:xfrm>
            <a:off x="8868005" y="2956621"/>
            <a:ext cx="426824" cy="650419"/>
            <a:chOff x="2552508" y="2961272"/>
            <a:chExt cx="426824" cy="650419"/>
          </a:xfrm>
        </p:grpSpPr>
        <p:sp>
          <p:nvSpPr>
            <p:cNvPr id="326" name="Line 397">
              <a:extLst>
                <a:ext uri="{FF2B5EF4-FFF2-40B4-BE49-F238E27FC236}">
                  <a16:creationId xmlns:a16="http://schemas.microsoft.com/office/drawing/2014/main" id="{867DE380-61B8-B2E8-3710-C625D5092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3436" y="3278773"/>
              <a:ext cx="138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Line 398">
              <a:extLst>
                <a:ext uri="{FF2B5EF4-FFF2-40B4-BE49-F238E27FC236}">
                  <a16:creationId xmlns:a16="http://schemas.microsoft.com/office/drawing/2014/main" id="{97A524DE-0725-86D2-B366-85D65ED46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548" y="3115460"/>
              <a:ext cx="0" cy="315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Line 399">
              <a:extLst>
                <a:ext uri="{FF2B5EF4-FFF2-40B4-BE49-F238E27FC236}">
                  <a16:creationId xmlns:a16="http://schemas.microsoft.com/office/drawing/2014/main" id="{E84CF47F-8216-79A6-130B-10401ABE8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586" y="3115460"/>
              <a:ext cx="0" cy="310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9" name="Group 400">
              <a:extLst>
                <a:ext uri="{FF2B5EF4-FFF2-40B4-BE49-F238E27FC236}">
                  <a16:creationId xmlns:a16="http://schemas.microsoft.com/office/drawing/2014/main" id="{3D9C55E4-3D0A-E3F1-2191-32E87E2EC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7586" y="3004135"/>
              <a:ext cx="182562" cy="549275"/>
              <a:chOff x="1210" y="1814"/>
              <a:chExt cx="57" cy="346"/>
            </a:xfrm>
          </p:grpSpPr>
          <p:sp>
            <p:nvSpPr>
              <p:cNvPr id="335" name="Freeform 401">
                <a:extLst>
                  <a:ext uri="{FF2B5EF4-FFF2-40B4-BE49-F238E27FC236}">
                    <a16:creationId xmlns:a16="http://schemas.microsoft.com/office/drawing/2014/main" id="{E2C3E0C2-AE51-B018-2AD6-7C7517EC635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" name="Freeform 402">
                <a:extLst>
                  <a:ext uri="{FF2B5EF4-FFF2-40B4-BE49-F238E27FC236}">
                    <a16:creationId xmlns:a16="http://schemas.microsoft.com/office/drawing/2014/main" id="{AC2ADCF4-6E18-7AA4-FF0C-383117916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0" name="Oval 403">
              <a:extLst>
                <a:ext uri="{FF2B5EF4-FFF2-40B4-BE49-F238E27FC236}">
                  <a16:creationId xmlns:a16="http://schemas.microsoft.com/office/drawing/2014/main" id="{85B507BE-829A-4DA3-E2BE-F218A9EE7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123" y="3232735"/>
              <a:ext cx="90487" cy="9048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Text Box 419">
              <a:extLst>
                <a:ext uri="{FF2B5EF4-FFF2-40B4-BE49-F238E27FC236}">
                  <a16:creationId xmlns:a16="http://schemas.microsoft.com/office/drawing/2014/main" id="{E3F40D5F-DC23-AFF7-97BB-517B6A511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602" y="2961272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Text Box 420">
              <a:extLst>
                <a:ext uri="{FF2B5EF4-FFF2-40B4-BE49-F238E27FC236}">
                  <a16:creationId xmlns:a16="http://schemas.microsoft.com/office/drawing/2014/main" id="{CCAFDF02-16F9-45FE-DABC-0C83DF65A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508" y="305969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Text Box 421">
              <a:extLst>
                <a:ext uri="{FF2B5EF4-FFF2-40B4-BE49-F238E27FC236}">
                  <a16:creationId xmlns:a16="http://schemas.microsoft.com/office/drawing/2014/main" id="{720080BA-8542-3E4E-FB80-94E467D37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695" y="339624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Freeform 457">
              <a:extLst>
                <a:ext uri="{FF2B5EF4-FFF2-40B4-BE49-F238E27FC236}">
                  <a16:creationId xmlns:a16="http://schemas.microsoft.com/office/drawing/2014/main" id="{DD77148F-CE56-8AFB-AD84-130A65AEA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023" y="3004135"/>
              <a:ext cx="365125" cy="547688"/>
            </a:xfrm>
            <a:custGeom>
              <a:avLst/>
              <a:gdLst>
                <a:gd name="T0" fmla="*/ 0 w 230"/>
                <a:gd name="T1" fmla="*/ 173 h 345"/>
                <a:gd name="T2" fmla="*/ 230 w 230"/>
                <a:gd name="T3" fmla="*/ 345 h 345"/>
                <a:gd name="T4" fmla="*/ 230 w 230"/>
                <a:gd name="T5" fmla="*/ 0 h 345"/>
                <a:gd name="T6" fmla="*/ 0 w 230"/>
                <a:gd name="T7" fmla="*/ 173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345">
                  <a:moveTo>
                    <a:pt x="0" y="173"/>
                  </a:moveTo>
                  <a:lnTo>
                    <a:pt x="230" y="34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7" name="Line 399">
            <a:extLst>
              <a:ext uri="{FF2B5EF4-FFF2-40B4-BE49-F238E27FC236}">
                <a16:creationId xmlns:a16="http://schemas.microsoft.com/office/drawing/2014/main" id="{33FBBA59-3963-7AE5-4834-0D21A4AEE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5645" y="2788304"/>
            <a:ext cx="0" cy="3109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Line 399">
            <a:extLst>
              <a:ext uri="{FF2B5EF4-FFF2-40B4-BE49-F238E27FC236}">
                <a16:creationId xmlns:a16="http://schemas.microsoft.com/office/drawing/2014/main" id="{B4B38A76-4D1E-E02F-D9CF-F1FB2F2A3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4831" y="3475980"/>
            <a:ext cx="0" cy="3109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Line 399">
            <a:extLst>
              <a:ext uri="{FF2B5EF4-FFF2-40B4-BE49-F238E27FC236}">
                <a16:creationId xmlns:a16="http://schemas.microsoft.com/office/drawing/2014/main" id="{49568961-1A40-F9C4-A670-F3AC919CE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5382" y="2595887"/>
            <a:ext cx="46434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Line 399">
            <a:extLst>
              <a:ext uri="{FF2B5EF4-FFF2-40B4-BE49-F238E27FC236}">
                <a16:creationId xmlns:a16="http://schemas.microsoft.com/office/drawing/2014/main" id="{CC83B3B4-5884-4BB3-D0E7-734F04FB0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0835" y="3272261"/>
            <a:ext cx="1788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Line 399">
            <a:extLst>
              <a:ext uri="{FF2B5EF4-FFF2-40B4-BE49-F238E27FC236}">
                <a16:creationId xmlns:a16="http://schemas.microsoft.com/office/drawing/2014/main" id="{F0C8B4B8-1899-B68E-79DA-9AAB1639E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0835" y="3998281"/>
            <a:ext cx="1788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Line 399">
            <a:extLst>
              <a:ext uri="{FF2B5EF4-FFF2-40B4-BE49-F238E27FC236}">
                <a16:creationId xmlns:a16="http://schemas.microsoft.com/office/drawing/2014/main" id="{9E7E5250-C54B-7219-154A-9275ED11A7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58026" y="3674327"/>
            <a:ext cx="616065" cy="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3" name="Group 324">
            <a:extLst>
              <a:ext uri="{FF2B5EF4-FFF2-40B4-BE49-F238E27FC236}">
                <a16:creationId xmlns:a16="http://schemas.microsoft.com/office/drawing/2014/main" id="{34B65A86-0E3A-6A73-22DD-F09F84D8B714}"/>
              </a:ext>
            </a:extLst>
          </p:cNvPr>
          <p:cNvGrpSpPr>
            <a:grpSpLocks/>
          </p:cNvGrpSpPr>
          <p:nvPr/>
        </p:nvGrpSpPr>
        <p:grpSpPr bwMode="auto">
          <a:xfrm>
            <a:off x="9031097" y="4738643"/>
            <a:ext cx="490538" cy="457200"/>
            <a:chOff x="2110" y="1699"/>
            <a:chExt cx="309" cy="288"/>
          </a:xfrm>
        </p:grpSpPr>
        <p:grpSp>
          <p:nvGrpSpPr>
            <p:cNvPr id="344" name="Group 125">
              <a:extLst>
                <a:ext uri="{FF2B5EF4-FFF2-40B4-BE49-F238E27FC236}">
                  <a16:creationId xmlns:a16="http://schemas.microsoft.com/office/drawing/2014/main" id="{758ACD13-1028-2293-8AFE-25790533E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0" y="1699"/>
              <a:ext cx="288" cy="288"/>
              <a:chOff x="1585" y="1987"/>
              <a:chExt cx="288" cy="288"/>
            </a:xfrm>
          </p:grpSpPr>
          <p:grpSp>
            <p:nvGrpSpPr>
              <p:cNvPr id="346" name="Group 126">
                <a:extLst>
                  <a:ext uri="{FF2B5EF4-FFF2-40B4-BE49-F238E27FC236}">
                    <a16:creationId xmlns:a16="http://schemas.microsoft.com/office/drawing/2014/main" id="{7362B379-7C90-0C01-3185-F77E8F361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5" y="2160"/>
                <a:ext cx="288" cy="115"/>
                <a:chOff x="1152" y="2160"/>
                <a:chExt cx="288" cy="115"/>
              </a:xfrm>
            </p:grpSpPr>
            <p:sp>
              <p:nvSpPr>
                <p:cNvPr id="348" name="Line 127">
                  <a:extLst>
                    <a:ext uri="{FF2B5EF4-FFF2-40B4-BE49-F238E27FC236}">
                      <a16:creationId xmlns:a16="http://schemas.microsoft.com/office/drawing/2014/main" id="{4EB378F5-08B0-A3EA-E489-7D6462BFBC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216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Line 128">
                  <a:extLst>
                    <a:ext uri="{FF2B5EF4-FFF2-40B4-BE49-F238E27FC236}">
                      <a16:creationId xmlns:a16="http://schemas.microsoft.com/office/drawing/2014/main" id="{E88CFBD0-8227-CEB7-55A2-E5974DD251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0" y="2218"/>
                  <a:ext cx="1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Line 129">
                  <a:extLst>
                    <a:ext uri="{FF2B5EF4-FFF2-40B4-BE49-F238E27FC236}">
                      <a16:creationId xmlns:a16="http://schemas.microsoft.com/office/drawing/2014/main" id="{E018F4F1-BD58-8688-283B-5A15D26644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7" y="2275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7" name="Line 130">
                <a:extLst>
                  <a:ext uri="{FF2B5EF4-FFF2-40B4-BE49-F238E27FC236}">
                    <a16:creationId xmlns:a16="http://schemas.microsoft.com/office/drawing/2014/main" id="{C6B16878-AFCE-C0EF-2D9C-6EC62D918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987"/>
                <a:ext cx="0" cy="1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5" name="Freeform 323">
              <a:extLst>
                <a:ext uri="{FF2B5EF4-FFF2-40B4-BE49-F238E27FC236}">
                  <a16:creationId xmlns:a16="http://schemas.microsoft.com/office/drawing/2014/main" id="{8B199F21-EB4B-2DBD-8A25-3E4F6A5E5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699"/>
              <a:ext cx="288" cy="173"/>
            </a:xfrm>
            <a:custGeom>
              <a:avLst/>
              <a:gdLst>
                <a:gd name="T0" fmla="*/ 115 w 288"/>
                <a:gd name="T1" fmla="*/ 0 h 173"/>
                <a:gd name="T2" fmla="*/ 0 w 288"/>
                <a:gd name="T3" fmla="*/ 173 h 173"/>
                <a:gd name="T4" fmla="*/ 288 w 288"/>
                <a:gd name="T5" fmla="*/ 173 h 173"/>
                <a:gd name="T6" fmla="*/ 115 w 288"/>
                <a:gd name="T7" fmla="*/ 0 h 1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173">
                  <a:moveTo>
                    <a:pt x="115" y="0"/>
                  </a:moveTo>
                  <a:lnTo>
                    <a:pt x="0" y="173"/>
                  </a:lnTo>
                  <a:lnTo>
                    <a:pt x="288" y="173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1" name="Group 330">
            <a:extLst>
              <a:ext uri="{FF2B5EF4-FFF2-40B4-BE49-F238E27FC236}">
                <a16:creationId xmlns:a16="http://schemas.microsoft.com/office/drawing/2014/main" id="{C9926D91-6E2A-1174-4E8F-13CCE6F3C9AA}"/>
              </a:ext>
            </a:extLst>
          </p:cNvPr>
          <p:cNvGrpSpPr>
            <a:grpSpLocks/>
          </p:cNvGrpSpPr>
          <p:nvPr/>
        </p:nvGrpSpPr>
        <p:grpSpPr bwMode="auto">
          <a:xfrm>
            <a:off x="8961581" y="1787928"/>
            <a:ext cx="571500" cy="566737"/>
            <a:chOff x="2693" y="1803"/>
            <a:chExt cx="360" cy="357"/>
          </a:xfrm>
        </p:grpSpPr>
        <p:grpSp>
          <p:nvGrpSpPr>
            <p:cNvPr id="352" name="Group 152">
              <a:extLst>
                <a:ext uri="{FF2B5EF4-FFF2-40B4-BE49-F238E27FC236}">
                  <a16:creationId xmlns:a16="http://schemas.microsoft.com/office/drawing/2014/main" id="{A32DB0A9-88DE-0F74-EFB2-44DE16AC08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3" y="1803"/>
              <a:ext cx="358" cy="357"/>
              <a:chOff x="1543" y="1457"/>
              <a:chExt cx="358" cy="357"/>
            </a:xfrm>
          </p:grpSpPr>
          <p:grpSp>
            <p:nvGrpSpPr>
              <p:cNvPr id="354" name="Group 153">
                <a:extLst>
                  <a:ext uri="{FF2B5EF4-FFF2-40B4-BE49-F238E27FC236}">
                    <a16:creationId xmlns:a16="http://schemas.microsoft.com/office/drawing/2014/main" id="{C83100CD-BA59-0305-8B92-61C74AAD08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5" y="1584"/>
                <a:ext cx="346" cy="230"/>
                <a:chOff x="1555" y="1584"/>
                <a:chExt cx="346" cy="230"/>
              </a:xfrm>
            </p:grpSpPr>
            <p:sp>
              <p:nvSpPr>
                <p:cNvPr id="356" name="Line 154">
                  <a:extLst>
                    <a:ext uri="{FF2B5EF4-FFF2-40B4-BE49-F238E27FC236}">
                      <a16:creationId xmlns:a16="http://schemas.microsoft.com/office/drawing/2014/main" id="{0F2A6511-916A-90CB-47B1-DDBD826CF2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584"/>
                  <a:ext cx="0" cy="2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Line 155">
                  <a:extLst>
                    <a:ext uri="{FF2B5EF4-FFF2-40B4-BE49-F238E27FC236}">
                      <a16:creationId xmlns:a16="http://schemas.microsoft.com/office/drawing/2014/main" id="{2A6EE560-3BE7-FF9C-F0BA-B02A86C2E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5" y="1584"/>
                  <a:ext cx="34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5" name="Text Box 156">
                <a:extLst>
                  <a:ext uri="{FF2B5EF4-FFF2-40B4-BE49-F238E27FC236}">
                    <a16:creationId xmlns:a16="http://schemas.microsoft.com/office/drawing/2014/main" id="{ED05B294-2CC1-BB97-2098-A095FB191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" y="1457"/>
                <a:ext cx="25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VDD</a:t>
                </a:r>
              </a:p>
            </p:txBody>
          </p:sp>
        </p:grpSp>
        <p:sp>
          <p:nvSpPr>
            <p:cNvPr id="353" name="Freeform 329">
              <a:extLst>
                <a:ext uri="{FF2B5EF4-FFF2-40B4-BE49-F238E27FC236}">
                  <a16:creationId xmlns:a16="http://schemas.microsoft.com/office/drawing/2014/main" id="{968B0555-B980-BCFE-FA68-54DE78525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930"/>
              <a:ext cx="346" cy="230"/>
            </a:xfrm>
            <a:custGeom>
              <a:avLst/>
              <a:gdLst>
                <a:gd name="T0" fmla="*/ 0 w 346"/>
                <a:gd name="T1" fmla="*/ 0 h 230"/>
                <a:gd name="T2" fmla="*/ 173 w 346"/>
                <a:gd name="T3" fmla="*/ 230 h 230"/>
                <a:gd name="T4" fmla="*/ 346 w 346"/>
                <a:gd name="T5" fmla="*/ 0 h 230"/>
                <a:gd name="T6" fmla="*/ 0 w 346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6" h="230">
                  <a:moveTo>
                    <a:pt x="0" y="0"/>
                  </a:moveTo>
                  <a:lnTo>
                    <a:pt x="173" y="230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8" name="TextBox 357">
            <a:extLst>
              <a:ext uri="{FF2B5EF4-FFF2-40B4-BE49-F238E27FC236}">
                <a16:creationId xmlns:a16="http://schemas.microsoft.com/office/drawing/2014/main" id="{81F29196-CFD4-1927-9451-12512704001F}"/>
              </a:ext>
            </a:extLst>
          </p:cNvPr>
          <p:cNvSpPr txBox="1"/>
          <p:nvPr/>
        </p:nvSpPr>
        <p:spPr>
          <a:xfrm>
            <a:off x="8209280" y="2295603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BEF7BCDA-B756-16DC-3BBF-83BC363137F1}"/>
              </a:ext>
            </a:extLst>
          </p:cNvPr>
          <p:cNvSpPr txBox="1"/>
          <p:nvPr/>
        </p:nvSpPr>
        <p:spPr>
          <a:xfrm>
            <a:off x="8303743" y="3027869"/>
            <a:ext cx="446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Vcc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1030E62B-9B30-A769-DC24-BD3D650511B9}"/>
              </a:ext>
            </a:extLst>
          </p:cNvPr>
          <p:cNvSpPr txBox="1"/>
          <p:nvPr/>
        </p:nvSpPr>
        <p:spPr>
          <a:xfrm>
            <a:off x="8435383" y="3746115"/>
            <a:ext cx="4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Vgb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5E32D9DE-5BD9-F0C0-8F24-7EC08199A5FF}"/>
              </a:ext>
            </a:extLst>
          </p:cNvPr>
          <p:cNvGrpSpPr/>
          <p:nvPr/>
        </p:nvGrpSpPr>
        <p:grpSpPr>
          <a:xfrm flipH="1">
            <a:off x="9841257" y="4174977"/>
            <a:ext cx="422062" cy="636132"/>
            <a:chOff x="3599599" y="3005723"/>
            <a:chExt cx="422062" cy="636132"/>
          </a:xfrm>
        </p:grpSpPr>
        <p:sp>
          <p:nvSpPr>
            <p:cNvPr id="362" name="Line 389">
              <a:extLst>
                <a:ext uri="{FF2B5EF4-FFF2-40B4-BE49-F238E27FC236}">
                  <a16:creationId xmlns:a16="http://schemas.microsoft.com/office/drawing/2014/main" id="{917D7E8E-C93F-E1D7-393A-69967F2AA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2589" y="3316874"/>
              <a:ext cx="138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Line 390">
              <a:extLst>
                <a:ext uri="{FF2B5EF4-FFF2-40B4-BE49-F238E27FC236}">
                  <a16:creationId xmlns:a16="http://schemas.microsoft.com/office/drawing/2014/main" id="{9FF4F34C-E690-2993-2ADE-BDAAD05A7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0702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Line 391">
              <a:extLst>
                <a:ext uri="{FF2B5EF4-FFF2-40B4-BE49-F238E27FC236}">
                  <a16:creationId xmlns:a16="http://schemas.microsoft.com/office/drawing/2014/main" id="{E46E07B7-7D64-F39A-29E7-81DC78C63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739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5" name="Group 392">
              <a:extLst>
                <a:ext uri="{FF2B5EF4-FFF2-40B4-BE49-F238E27FC236}">
                  <a16:creationId xmlns:a16="http://schemas.microsoft.com/office/drawing/2014/main" id="{171FD176-B972-14C4-CBFC-FC9F914780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6739" y="3042236"/>
              <a:ext cx="182563" cy="549275"/>
              <a:chOff x="1210" y="1814"/>
              <a:chExt cx="57" cy="346"/>
            </a:xfrm>
          </p:grpSpPr>
          <p:sp>
            <p:nvSpPr>
              <p:cNvPr id="370" name="Freeform 393">
                <a:extLst>
                  <a:ext uri="{FF2B5EF4-FFF2-40B4-BE49-F238E27FC236}">
                    <a16:creationId xmlns:a16="http://schemas.microsoft.com/office/drawing/2014/main" id="{8A72789A-525F-2EBC-CFFE-93BE5554A17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94">
                <a:extLst>
                  <a:ext uri="{FF2B5EF4-FFF2-40B4-BE49-F238E27FC236}">
                    <a16:creationId xmlns:a16="http://schemas.microsoft.com/office/drawing/2014/main" id="{18FDF06B-C18A-D2AB-1B1B-A5A82925C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6" name="Text Box 422">
              <a:extLst>
                <a:ext uri="{FF2B5EF4-FFF2-40B4-BE49-F238E27FC236}">
                  <a16:creationId xmlns:a16="http://schemas.microsoft.com/office/drawing/2014/main" id="{38CB18C2-C5B2-5DF9-DBF9-78D023A6B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599" y="31470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Text Box 423">
              <a:extLst>
                <a:ext uri="{FF2B5EF4-FFF2-40B4-BE49-F238E27FC236}">
                  <a16:creationId xmlns:a16="http://schemas.microsoft.com/office/drawing/2014/main" id="{1C17EB38-80FD-1CB7-1AF0-CC1328A20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931" y="34264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" name="Text Box 424">
              <a:extLst>
                <a:ext uri="{FF2B5EF4-FFF2-40B4-BE49-F238E27FC236}">
                  <a16:creationId xmlns:a16="http://schemas.microsoft.com/office/drawing/2014/main" id="{E595E7E7-242D-237E-5927-460C744D3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137" y="3005723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Freeform 455">
              <a:extLst>
                <a:ext uri="{FF2B5EF4-FFF2-40B4-BE49-F238E27FC236}">
                  <a16:creationId xmlns:a16="http://schemas.microsoft.com/office/drawing/2014/main" id="{A596617C-D36D-BAC3-CB5F-354314789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114" y="3042236"/>
              <a:ext cx="366713" cy="547688"/>
            </a:xfrm>
            <a:custGeom>
              <a:avLst/>
              <a:gdLst>
                <a:gd name="T0" fmla="*/ 231 w 231"/>
                <a:gd name="T1" fmla="*/ 0 h 345"/>
                <a:gd name="T2" fmla="*/ 0 w 231"/>
                <a:gd name="T3" fmla="*/ 173 h 345"/>
                <a:gd name="T4" fmla="*/ 231 w 231"/>
                <a:gd name="T5" fmla="*/ 345 h 345"/>
                <a:gd name="T6" fmla="*/ 231 w 231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345">
                  <a:moveTo>
                    <a:pt x="231" y="0"/>
                  </a:moveTo>
                  <a:lnTo>
                    <a:pt x="0" y="173"/>
                  </a:lnTo>
                  <a:lnTo>
                    <a:pt x="231" y="345"/>
                  </a:lnTo>
                  <a:lnTo>
                    <a:pt x="231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032EAF2-F72A-81CB-9CA6-5DEDE29ED5ED}"/>
              </a:ext>
            </a:extLst>
          </p:cNvPr>
          <p:cNvGrpSpPr/>
          <p:nvPr/>
        </p:nvGrpSpPr>
        <p:grpSpPr>
          <a:xfrm flipH="1">
            <a:off x="9843639" y="3627257"/>
            <a:ext cx="426823" cy="650419"/>
            <a:chOff x="2552509" y="2961272"/>
            <a:chExt cx="426823" cy="650419"/>
          </a:xfrm>
        </p:grpSpPr>
        <p:sp>
          <p:nvSpPr>
            <p:cNvPr id="373" name="Line 397">
              <a:extLst>
                <a:ext uri="{FF2B5EF4-FFF2-40B4-BE49-F238E27FC236}">
                  <a16:creationId xmlns:a16="http://schemas.microsoft.com/office/drawing/2014/main" id="{9F0293BC-7348-80CF-4025-31B7E9E5F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3436" y="3278773"/>
              <a:ext cx="138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Line 398">
              <a:extLst>
                <a:ext uri="{FF2B5EF4-FFF2-40B4-BE49-F238E27FC236}">
                  <a16:creationId xmlns:a16="http://schemas.microsoft.com/office/drawing/2014/main" id="{DC9D2809-E721-F505-FD7F-33C51A8A5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548" y="3115460"/>
              <a:ext cx="0" cy="315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Line 399">
              <a:extLst>
                <a:ext uri="{FF2B5EF4-FFF2-40B4-BE49-F238E27FC236}">
                  <a16:creationId xmlns:a16="http://schemas.microsoft.com/office/drawing/2014/main" id="{6A26549D-AFD9-40C4-3BCA-E8253B10A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586" y="3115460"/>
              <a:ext cx="0" cy="310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6" name="Group 400">
              <a:extLst>
                <a:ext uri="{FF2B5EF4-FFF2-40B4-BE49-F238E27FC236}">
                  <a16:creationId xmlns:a16="http://schemas.microsoft.com/office/drawing/2014/main" id="{D8D4FA37-04AD-15A6-8738-B48E530B6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7586" y="3004135"/>
              <a:ext cx="182562" cy="549275"/>
              <a:chOff x="1210" y="1814"/>
              <a:chExt cx="57" cy="346"/>
            </a:xfrm>
          </p:grpSpPr>
          <p:sp>
            <p:nvSpPr>
              <p:cNvPr id="382" name="Freeform 401">
                <a:extLst>
                  <a:ext uri="{FF2B5EF4-FFF2-40B4-BE49-F238E27FC236}">
                    <a16:creationId xmlns:a16="http://schemas.microsoft.com/office/drawing/2014/main" id="{987B3569-57C3-848D-56E1-089157364FF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Freeform 402">
                <a:extLst>
                  <a:ext uri="{FF2B5EF4-FFF2-40B4-BE49-F238E27FC236}">
                    <a16:creationId xmlns:a16="http://schemas.microsoft.com/office/drawing/2014/main" id="{BB88F6D2-9DE3-1CDC-3547-4C8C68A59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7" name="Oval 403">
              <a:extLst>
                <a:ext uri="{FF2B5EF4-FFF2-40B4-BE49-F238E27FC236}">
                  <a16:creationId xmlns:a16="http://schemas.microsoft.com/office/drawing/2014/main" id="{7CA5E15A-1A9F-38F5-6A2C-CB231A3D3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123" y="3232735"/>
              <a:ext cx="90487" cy="9048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Text Box 419">
              <a:extLst>
                <a:ext uri="{FF2B5EF4-FFF2-40B4-BE49-F238E27FC236}">
                  <a16:creationId xmlns:a16="http://schemas.microsoft.com/office/drawing/2014/main" id="{3EC7D917-CD4F-9748-CC7A-0A7DC0A04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602" y="2961272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Text Box 420">
              <a:extLst>
                <a:ext uri="{FF2B5EF4-FFF2-40B4-BE49-F238E27FC236}">
                  <a16:creationId xmlns:a16="http://schemas.microsoft.com/office/drawing/2014/main" id="{745FC998-37D0-45CB-02C7-88F094397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509" y="305969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0" name="Text Box 421">
              <a:extLst>
                <a:ext uri="{FF2B5EF4-FFF2-40B4-BE49-F238E27FC236}">
                  <a16:creationId xmlns:a16="http://schemas.microsoft.com/office/drawing/2014/main" id="{76BC6A13-51E1-6660-DED6-D659BD280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696" y="339624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Freeform 457">
              <a:extLst>
                <a:ext uri="{FF2B5EF4-FFF2-40B4-BE49-F238E27FC236}">
                  <a16:creationId xmlns:a16="http://schemas.microsoft.com/office/drawing/2014/main" id="{08FC85D9-884B-1923-9656-3EA8FEDF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023" y="3004135"/>
              <a:ext cx="365125" cy="547688"/>
            </a:xfrm>
            <a:custGeom>
              <a:avLst/>
              <a:gdLst>
                <a:gd name="T0" fmla="*/ 0 w 230"/>
                <a:gd name="T1" fmla="*/ 173 h 345"/>
                <a:gd name="T2" fmla="*/ 230 w 230"/>
                <a:gd name="T3" fmla="*/ 345 h 345"/>
                <a:gd name="T4" fmla="*/ 230 w 230"/>
                <a:gd name="T5" fmla="*/ 0 h 345"/>
                <a:gd name="T6" fmla="*/ 0 w 230"/>
                <a:gd name="T7" fmla="*/ 173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345">
                  <a:moveTo>
                    <a:pt x="0" y="173"/>
                  </a:moveTo>
                  <a:lnTo>
                    <a:pt x="230" y="34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4" name="Line 399">
            <a:extLst>
              <a:ext uri="{FF2B5EF4-FFF2-40B4-BE49-F238E27FC236}">
                <a16:creationId xmlns:a16="http://schemas.microsoft.com/office/drawing/2014/main" id="{BE2F80F0-E301-0E46-F336-5F64660E7E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50329" y="3944758"/>
            <a:ext cx="1788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6ED3A468-867D-B768-3C8C-A44361EB5D2B}"/>
              </a:ext>
            </a:extLst>
          </p:cNvPr>
          <p:cNvSpPr txBox="1"/>
          <p:nvPr/>
        </p:nvSpPr>
        <p:spPr>
          <a:xfrm flipH="1">
            <a:off x="10286427" y="3694338"/>
            <a:ext cx="446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Vcc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86" name="Line 399">
            <a:extLst>
              <a:ext uri="{FF2B5EF4-FFF2-40B4-BE49-F238E27FC236}">
                <a16:creationId xmlns:a16="http://schemas.microsoft.com/office/drawing/2014/main" id="{15A9FB63-A420-28A9-1228-90C169B44A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74865" y="4206725"/>
            <a:ext cx="660854" cy="38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32555F71-A42A-B7A9-9EDB-EB73C463A141}"/>
              </a:ext>
            </a:extLst>
          </p:cNvPr>
          <p:cNvSpPr txBox="1"/>
          <p:nvPr/>
        </p:nvSpPr>
        <p:spPr>
          <a:xfrm>
            <a:off x="10386988" y="4158277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</a:t>
            </a:r>
          </a:p>
        </p:txBody>
      </p:sp>
      <p:grpSp>
        <p:nvGrpSpPr>
          <p:cNvPr id="388" name="Group 324">
            <a:extLst>
              <a:ext uri="{FF2B5EF4-FFF2-40B4-BE49-F238E27FC236}">
                <a16:creationId xmlns:a16="http://schemas.microsoft.com/office/drawing/2014/main" id="{F203F8DD-E357-61D2-EC64-26235BFEAC28}"/>
              </a:ext>
            </a:extLst>
          </p:cNvPr>
          <p:cNvGrpSpPr>
            <a:grpSpLocks/>
          </p:cNvGrpSpPr>
          <p:nvPr/>
        </p:nvGrpSpPr>
        <p:grpSpPr bwMode="auto">
          <a:xfrm>
            <a:off x="9658971" y="4745077"/>
            <a:ext cx="490538" cy="457200"/>
            <a:chOff x="2110" y="1699"/>
            <a:chExt cx="309" cy="288"/>
          </a:xfrm>
        </p:grpSpPr>
        <p:grpSp>
          <p:nvGrpSpPr>
            <p:cNvPr id="389" name="Group 125">
              <a:extLst>
                <a:ext uri="{FF2B5EF4-FFF2-40B4-BE49-F238E27FC236}">
                  <a16:creationId xmlns:a16="http://schemas.microsoft.com/office/drawing/2014/main" id="{A7177B7E-A272-11F9-D223-9B6487374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0" y="1699"/>
              <a:ext cx="288" cy="288"/>
              <a:chOff x="1585" y="1987"/>
              <a:chExt cx="288" cy="288"/>
            </a:xfrm>
          </p:grpSpPr>
          <p:grpSp>
            <p:nvGrpSpPr>
              <p:cNvPr id="391" name="Group 126">
                <a:extLst>
                  <a:ext uri="{FF2B5EF4-FFF2-40B4-BE49-F238E27FC236}">
                    <a16:creationId xmlns:a16="http://schemas.microsoft.com/office/drawing/2014/main" id="{D5929922-D9F8-5DDE-B570-B32007A5F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5" y="2160"/>
                <a:ext cx="288" cy="115"/>
                <a:chOff x="1152" y="2160"/>
                <a:chExt cx="288" cy="115"/>
              </a:xfrm>
            </p:grpSpPr>
            <p:sp>
              <p:nvSpPr>
                <p:cNvPr id="393" name="Line 127">
                  <a:extLst>
                    <a:ext uri="{FF2B5EF4-FFF2-40B4-BE49-F238E27FC236}">
                      <a16:creationId xmlns:a16="http://schemas.microsoft.com/office/drawing/2014/main" id="{50DD83DD-A6D6-442D-67F9-4CB3777102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216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Line 128">
                  <a:extLst>
                    <a:ext uri="{FF2B5EF4-FFF2-40B4-BE49-F238E27FC236}">
                      <a16:creationId xmlns:a16="http://schemas.microsoft.com/office/drawing/2014/main" id="{C116E4FA-6174-1496-8D30-5AD9C53823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0" y="2218"/>
                  <a:ext cx="1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Line 129">
                  <a:extLst>
                    <a:ext uri="{FF2B5EF4-FFF2-40B4-BE49-F238E27FC236}">
                      <a16:creationId xmlns:a16="http://schemas.microsoft.com/office/drawing/2014/main" id="{33D3321D-C522-6CBB-A692-27F7D705A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7" y="2275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2" name="Line 130">
                <a:extLst>
                  <a:ext uri="{FF2B5EF4-FFF2-40B4-BE49-F238E27FC236}">
                    <a16:creationId xmlns:a16="http://schemas.microsoft.com/office/drawing/2014/main" id="{6E1DF8B5-72E3-F085-E9A8-497D7CFB8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987"/>
                <a:ext cx="0" cy="1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0" name="Freeform 323">
              <a:extLst>
                <a:ext uri="{FF2B5EF4-FFF2-40B4-BE49-F238E27FC236}">
                  <a16:creationId xmlns:a16="http://schemas.microsoft.com/office/drawing/2014/main" id="{F4B7BDB5-5F6C-060F-F578-9348D14F9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699"/>
              <a:ext cx="288" cy="173"/>
            </a:xfrm>
            <a:custGeom>
              <a:avLst/>
              <a:gdLst>
                <a:gd name="T0" fmla="*/ 115 w 288"/>
                <a:gd name="T1" fmla="*/ 0 h 173"/>
                <a:gd name="T2" fmla="*/ 0 w 288"/>
                <a:gd name="T3" fmla="*/ 173 h 173"/>
                <a:gd name="T4" fmla="*/ 288 w 288"/>
                <a:gd name="T5" fmla="*/ 173 h 173"/>
                <a:gd name="T6" fmla="*/ 115 w 288"/>
                <a:gd name="T7" fmla="*/ 0 h 1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173">
                  <a:moveTo>
                    <a:pt x="115" y="0"/>
                  </a:moveTo>
                  <a:lnTo>
                    <a:pt x="0" y="173"/>
                  </a:lnTo>
                  <a:lnTo>
                    <a:pt x="288" y="173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6" name="Line 399">
            <a:extLst>
              <a:ext uri="{FF2B5EF4-FFF2-40B4-BE49-F238E27FC236}">
                <a16:creationId xmlns:a16="http://schemas.microsoft.com/office/drawing/2014/main" id="{FD916831-2BF2-3539-4836-19A5D8CFE4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58782" y="4261999"/>
            <a:ext cx="0" cy="4741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6EFE631B-0404-DCE4-D067-524AB645C970}"/>
              </a:ext>
            </a:extLst>
          </p:cNvPr>
          <p:cNvSpPr txBox="1"/>
          <p:nvPr/>
        </p:nvSpPr>
        <p:spPr>
          <a:xfrm>
            <a:off x="10180676" y="4427045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EA415052-0B7F-54A6-1E33-AFBC39A4E288}"/>
              </a:ext>
            </a:extLst>
          </p:cNvPr>
          <p:cNvGrpSpPr/>
          <p:nvPr/>
        </p:nvGrpSpPr>
        <p:grpSpPr>
          <a:xfrm>
            <a:off x="2376900" y="3689332"/>
            <a:ext cx="422062" cy="636132"/>
            <a:chOff x="3599598" y="3005723"/>
            <a:chExt cx="422062" cy="636132"/>
          </a:xfrm>
        </p:grpSpPr>
        <p:sp>
          <p:nvSpPr>
            <p:cNvPr id="399" name="Line 389">
              <a:extLst>
                <a:ext uri="{FF2B5EF4-FFF2-40B4-BE49-F238E27FC236}">
                  <a16:creationId xmlns:a16="http://schemas.microsoft.com/office/drawing/2014/main" id="{020F914E-4F32-1EF2-2818-B76A3E19A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2589" y="3316874"/>
              <a:ext cx="138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Line 390">
              <a:extLst>
                <a:ext uri="{FF2B5EF4-FFF2-40B4-BE49-F238E27FC236}">
                  <a16:creationId xmlns:a16="http://schemas.microsoft.com/office/drawing/2014/main" id="{B87AF872-9506-128B-06F8-E9B6440E5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0702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Line 391">
              <a:extLst>
                <a:ext uri="{FF2B5EF4-FFF2-40B4-BE49-F238E27FC236}">
                  <a16:creationId xmlns:a16="http://schemas.microsoft.com/office/drawing/2014/main" id="{A2A0FFE6-972D-30E6-8587-B6507631E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739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2" name="Group 392">
              <a:extLst>
                <a:ext uri="{FF2B5EF4-FFF2-40B4-BE49-F238E27FC236}">
                  <a16:creationId xmlns:a16="http://schemas.microsoft.com/office/drawing/2014/main" id="{6DDE443B-78E5-F696-AA4A-C61C99BA5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6739" y="3042236"/>
              <a:ext cx="182563" cy="549275"/>
              <a:chOff x="1210" y="1814"/>
              <a:chExt cx="57" cy="346"/>
            </a:xfrm>
          </p:grpSpPr>
          <p:sp>
            <p:nvSpPr>
              <p:cNvPr id="407" name="Freeform 393">
                <a:extLst>
                  <a:ext uri="{FF2B5EF4-FFF2-40B4-BE49-F238E27FC236}">
                    <a16:creationId xmlns:a16="http://schemas.microsoft.com/office/drawing/2014/main" id="{8762BC82-A5E6-18B8-C319-1478DE192CA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394">
                <a:extLst>
                  <a:ext uri="{FF2B5EF4-FFF2-40B4-BE49-F238E27FC236}">
                    <a16:creationId xmlns:a16="http://schemas.microsoft.com/office/drawing/2014/main" id="{66BCCD8F-35E6-E690-CF27-D90EBE5C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3" name="Text Box 422">
              <a:extLst>
                <a:ext uri="{FF2B5EF4-FFF2-40B4-BE49-F238E27FC236}">
                  <a16:creationId xmlns:a16="http://schemas.microsoft.com/office/drawing/2014/main" id="{9DEFAB0D-371E-2AA5-7312-34CE2629B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598" y="31470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Text Box 423">
              <a:extLst>
                <a:ext uri="{FF2B5EF4-FFF2-40B4-BE49-F238E27FC236}">
                  <a16:creationId xmlns:a16="http://schemas.microsoft.com/office/drawing/2014/main" id="{3ACA0097-2817-978E-96DB-796B4C4BA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930" y="34264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5" name="Text Box 424">
              <a:extLst>
                <a:ext uri="{FF2B5EF4-FFF2-40B4-BE49-F238E27FC236}">
                  <a16:creationId xmlns:a16="http://schemas.microsoft.com/office/drawing/2014/main" id="{D4EAB13C-7D4B-F6D3-57D0-CF536E6CE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136" y="3005723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Freeform 455">
              <a:extLst>
                <a:ext uri="{FF2B5EF4-FFF2-40B4-BE49-F238E27FC236}">
                  <a16:creationId xmlns:a16="http://schemas.microsoft.com/office/drawing/2014/main" id="{A41701B8-1D5F-48D8-CE0A-889C05CD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114" y="3042236"/>
              <a:ext cx="366713" cy="547688"/>
            </a:xfrm>
            <a:custGeom>
              <a:avLst/>
              <a:gdLst>
                <a:gd name="T0" fmla="*/ 231 w 231"/>
                <a:gd name="T1" fmla="*/ 0 h 345"/>
                <a:gd name="T2" fmla="*/ 0 w 231"/>
                <a:gd name="T3" fmla="*/ 173 h 345"/>
                <a:gd name="T4" fmla="*/ 231 w 231"/>
                <a:gd name="T5" fmla="*/ 345 h 345"/>
                <a:gd name="T6" fmla="*/ 231 w 231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345">
                  <a:moveTo>
                    <a:pt x="231" y="0"/>
                  </a:moveTo>
                  <a:lnTo>
                    <a:pt x="0" y="173"/>
                  </a:lnTo>
                  <a:lnTo>
                    <a:pt x="231" y="345"/>
                  </a:lnTo>
                  <a:lnTo>
                    <a:pt x="231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A8B8C6FF-7766-B039-5980-E48DF65999E7}"/>
              </a:ext>
            </a:extLst>
          </p:cNvPr>
          <p:cNvGrpSpPr/>
          <p:nvPr/>
        </p:nvGrpSpPr>
        <p:grpSpPr>
          <a:xfrm>
            <a:off x="2378474" y="2277378"/>
            <a:ext cx="426824" cy="650419"/>
            <a:chOff x="2552508" y="2961272"/>
            <a:chExt cx="426824" cy="650419"/>
          </a:xfrm>
        </p:grpSpPr>
        <p:sp>
          <p:nvSpPr>
            <p:cNvPr id="410" name="Line 397">
              <a:extLst>
                <a:ext uri="{FF2B5EF4-FFF2-40B4-BE49-F238E27FC236}">
                  <a16:creationId xmlns:a16="http://schemas.microsoft.com/office/drawing/2014/main" id="{FE40ACFC-DC2C-657D-1C77-8D893578E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3436" y="3278773"/>
              <a:ext cx="138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Line 398">
              <a:extLst>
                <a:ext uri="{FF2B5EF4-FFF2-40B4-BE49-F238E27FC236}">
                  <a16:creationId xmlns:a16="http://schemas.microsoft.com/office/drawing/2014/main" id="{00E05C0E-E9A7-3B43-1E2E-A2C0236CE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548" y="3115460"/>
              <a:ext cx="0" cy="315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Line 399">
              <a:extLst>
                <a:ext uri="{FF2B5EF4-FFF2-40B4-BE49-F238E27FC236}">
                  <a16:creationId xmlns:a16="http://schemas.microsoft.com/office/drawing/2014/main" id="{660BC460-9383-1809-2048-92370215D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586" y="3115460"/>
              <a:ext cx="0" cy="310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3" name="Group 400">
              <a:extLst>
                <a:ext uri="{FF2B5EF4-FFF2-40B4-BE49-F238E27FC236}">
                  <a16:creationId xmlns:a16="http://schemas.microsoft.com/office/drawing/2014/main" id="{570FEC3D-9F35-BAE6-2831-119CF3B09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7586" y="3004135"/>
              <a:ext cx="182562" cy="549275"/>
              <a:chOff x="1210" y="1814"/>
              <a:chExt cx="57" cy="346"/>
            </a:xfrm>
          </p:grpSpPr>
          <p:sp>
            <p:nvSpPr>
              <p:cNvPr id="419" name="Freeform 401">
                <a:extLst>
                  <a:ext uri="{FF2B5EF4-FFF2-40B4-BE49-F238E27FC236}">
                    <a16:creationId xmlns:a16="http://schemas.microsoft.com/office/drawing/2014/main" id="{6CD85B4B-2942-FB80-C771-16DC91D7A7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402">
                <a:extLst>
                  <a:ext uri="{FF2B5EF4-FFF2-40B4-BE49-F238E27FC236}">
                    <a16:creationId xmlns:a16="http://schemas.microsoft.com/office/drawing/2014/main" id="{E9B69D37-F717-F648-3D4D-D6263504A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4" name="Oval 403">
              <a:extLst>
                <a:ext uri="{FF2B5EF4-FFF2-40B4-BE49-F238E27FC236}">
                  <a16:creationId xmlns:a16="http://schemas.microsoft.com/office/drawing/2014/main" id="{CA95B714-B6DA-33AA-685B-DC249517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123" y="3232735"/>
              <a:ext cx="90487" cy="9048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Text Box 419">
              <a:extLst>
                <a:ext uri="{FF2B5EF4-FFF2-40B4-BE49-F238E27FC236}">
                  <a16:creationId xmlns:a16="http://schemas.microsoft.com/office/drawing/2014/main" id="{6F1F21DA-0F3B-2096-CE92-3DFA84371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602" y="2961272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Text Box 420">
              <a:extLst>
                <a:ext uri="{FF2B5EF4-FFF2-40B4-BE49-F238E27FC236}">
                  <a16:creationId xmlns:a16="http://schemas.microsoft.com/office/drawing/2014/main" id="{9ADAC159-63DB-ED5C-9BF7-4AC1D3C4F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508" y="305969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7" name="Text Box 421">
              <a:extLst>
                <a:ext uri="{FF2B5EF4-FFF2-40B4-BE49-F238E27FC236}">
                  <a16:creationId xmlns:a16="http://schemas.microsoft.com/office/drawing/2014/main" id="{393CCDA2-6409-861A-507B-739872304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695" y="339624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Freeform 457">
              <a:extLst>
                <a:ext uri="{FF2B5EF4-FFF2-40B4-BE49-F238E27FC236}">
                  <a16:creationId xmlns:a16="http://schemas.microsoft.com/office/drawing/2014/main" id="{CB1BB4E4-47E5-EAFA-5BB4-8BEE495CC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673" y="3004135"/>
              <a:ext cx="365125" cy="547688"/>
            </a:xfrm>
            <a:custGeom>
              <a:avLst/>
              <a:gdLst>
                <a:gd name="T0" fmla="*/ 0 w 230"/>
                <a:gd name="T1" fmla="*/ 173 h 345"/>
                <a:gd name="T2" fmla="*/ 230 w 230"/>
                <a:gd name="T3" fmla="*/ 345 h 345"/>
                <a:gd name="T4" fmla="*/ 230 w 230"/>
                <a:gd name="T5" fmla="*/ 0 h 345"/>
                <a:gd name="T6" fmla="*/ 0 w 230"/>
                <a:gd name="T7" fmla="*/ 173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345">
                  <a:moveTo>
                    <a:pt x="0" y="173"/>
                  </a:moveTo>
                  <a:lnTo>
                    <a:pt x="230" y="34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1" name="Line 399">
            <a:extLst>
              <a:ext uri="{FF2B5EF4-FFF2-40B4-BE49-F238E27FC236}">
                <a16:creationId xmlns:a16="http://schemas.microsoft.com/office/drawing/2014/main" id="{6AD8217F-3BB2-CE02-9787-09746D097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709" y="2785767"/>
            <a:ext cx="0" cy="3109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2" name="Line 399">
            <a:extLst>
              <a:ext uri="{FF2B5EF4-FFF2-40B4-BE49-F238E27FC236}">
                <a16:creationId xmlns:a16="http://schemas.microsoft.com/office/drawing/2014/main" id="{9E2A47FB-E62C-D65B-558B-18EF2B1BE9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0496" y="3099256"/>
            <a:ext cx="2083" cy="6851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3" name="Line 399">
            <a:extLst>
              <a:ext uri="{FF2B5EF4-FFF2-40B4-BE49-F238E27FC236}">
                <a16:creationId xmlns:a16="http://schemas.microsoft.com/office/drawing/2014/main" id="{A1E6977B-C9A2-8E0F-A866-C81085C64D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8422" y="2593350"/>
            <a:ext cx="46434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4" name="Line 399">
            <a:extLst>
              <a:ext uri="{FF2B5EF4-FFF2-40B4-BE49-F238E27FC236}">
                <a16:creationId xmlns:a16="http://schemas.microsoft.com/office/drawing/2014/main" id="{D7B5CEE2-3925-1F0D-4CCA-23EB48297B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3875" y="4001720"/>
            <a:ext cx="1788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5" name="Line 399">
            <a:extLst>
              <a:ext uri="{FF2B5EF4-FFF2-40B4-BE49-F238E27FC236}">
                <a16:creationId xmlns:a16="http://schemas.microsoft.com/office/drawing/2014/main" id="{4E5452B0-3939-E5B4-5C1B-229BE89D92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419" y="3421761"/>
            <a:ext cx="7260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6" name="Group 324">
            <a:extLst>
              <a:ext uri="{FF2B5EF4-FFF2-40B4-BE49-F238E27FC236}">
                <a16:creationId xmlns:a16="http://schemas.microsoft.com/office/drawing/2014/main" id="{EAAFAC14-8F07-1CB4-C01A-6E80F1934A7D}"/>
              </a:ext>
            </a:extLst>
          </p:cNvPr>
          <p:cNvGrpSpPr>
            <a:grpSpLocks/>
          </p:cNvGrpSpPr>
          <p:nvPr/>
        </p:nvGrpSpPr>
        <p:grpSpPr bwMode="auto">
          <a:xfrm>
            <a:off x="2524811" y="4736106"/>
            <a:ext cx="490538" cy="457200"/>
            <a:chOff x="2110" y="1699"/>
            <a:chExt cx="309" cy="288"/>
          </a:xfrm>
        </p:grpSpPr>
        <p:grpSp>
          <p:nvGrpSpPr>
            <p:cNvPr id="427" name="Group 125">
              <a:extLst>
                <a:ext uri="{FF2B5EF4-FFF2-40B4-BE49-F238E27FC236}">
                  <a16:creationId xmlns:a16="http://schemas.microsoft.com/office/drawing/2014/main" id="{A66EABF9-F6F0-1466-5F72-B53FCF4BF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0" y="1699"/>
              <a:ext cx="288" cy="288"/>
              <a:chOff x="1585" y="1987"/>
              <a:chExt cx="288" cy="288"/>
            </a:xfrm>
          </p:grpSpPr>
          <p:grpSp>
            <p:nvGrpSpPr>
              <p:cNvPr id="429" name="Group 126">
                <a:extLst>
                  <a:ext uri="{FF2B5EF4-FFF2-40B4-BE49-F238E27FC236}">
                    <a16:creationId xmlns:a16="http://schemas.microsoft.com/office/drawing/2014/main" id="{208E3811-875F-0EF7-1B86-EE839CDDF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5" y="2160"/>
                <a:ext cx="288" cy="115"/>
                <a:chOff x="1152" y="2160"/>
                <a:chExt cx="288" cy="115"/>
              </a:xfrm>
            </p:grpSpPr>
            <p:sp>
              <p:nvSpPr>
                <p:cNvPr id="431" name="Line 127">
                  <a:extLst>
                    <a:ext uri="{FF2B5EF4-FFF2-40B4-BE49-F238E27FC236}">
                      <a16:creationId xmlns:a16="http://schemas.microsoft.com/office/drawing/2014/main" id="{6F093F12-1FA2-B91F-6881-CED5D2DE9E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216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Line 128">
                  <a:extLst>
                    <a:ext uri="{FF2B5EF4-FFF2-40B4-BE49-F238E27FC236}">
                      <a16:creationId xmlns:a16="http://schemas.microsoft.com/office/drawing/2014/main" id="{369E4BD9-1E6E-6C44-22C2-84D47CC94B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0" y="2218"/>
                  <a:ext cx="1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Line 129">
                  <a:extLst>
                    <a:ext uri="{FF2B5EF4-FFF2-40B4-BE49-F238E27FC236}">
                      <a16:creationId xmlns:a16="http://schemas.microsoft.com/office/drawing/2014/main" id="{75A507EE-5554-B203-51E2-611B719702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7" y="2275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0" name="Line 130">
                <a:extLst>
                  <a:ext uri="{FF2B5EF4-FFF2-40B4-BE49-F238E27FC236}">
                    <a16:creationId xmlns:a16="http://schemas.microsoft.com/office/drawing/2014/main" id="{7712AF8F-CE5B-D7E6-69BF-EEFEE392E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987"/>
                <a:ext cx="0" cy="1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8" name="Freeform 323">
              <a:extLst>
                <a:ext uri="{FF2B5EF4-FFF2-40B4-BE49-F238E27FC236}">
                  <a16:creationId xmlns:a16="http://schemas.microsoft.com/office/drawing/2014/main" id="{D67AA2B4-ED23-70F2-4C9A-94B97106F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699"/>
              <a:ext cx="288" cy="173"/>
            </a:xfrm>
            <a:custGeom>
              <a:avLst/>
              <a:gdLst>
                <a:gd name="T0" fmla="*/ 115 w 288"/>
                <a:gd name="T1" fmla="*/ 0 h 173"/>
                <a:gd name="T2" fmla="*/ 0 w 288"/>
                <a:gd name="T3" fmla="*/ 173 h 173"/>
                <a:gd name="T4" fmla="*/ 288 w 288"/>
                <a:gd name="T5" fmla="*/ 173 h 173"/>
                <a:gd name="T6" fmla="*/ 115 w 288"/>
                <a:gd name="T7" fmla="*/ 0 h 1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173">
                  <a:moveTo>
                    <a:pt x="115" y="0"/>
                  </a:moveTo>
                  <a:lnTo>
                    <a:pt x="0" y="173"/>
                  </a:lnTo>
                  <a:lnTo>
                    <a:pt x="288" y="173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4" name="Group 330">
            <a:extLst>
              <a:ext uri="{FF2B5EF4-FFF2-40B4-BE49-F238E27FC236}">
                <a16:creationId xmlns:a16="http://schemas.microsoft.com/office/drawing/2014/main" id="{DEABF47C-3C41-3D14-74BC-52DDB23B1BE9}"/>
              </a:ext>
            </a:extLst>
          </p:cNvPr>
          <p:cNvGrpSpPr>
            <a:grpSpLocks/>
          </p:cNvGrpSpPr>
          <p:nvPr/>
        </p:nvGrpSpPr>
        <p:grpSpPr bwMode="auto">
          <a:xfrm>
            <a:off x="2474621" y="1785391"/>
            <a:ext cx="571500" cy="566737"/>
            <a:chOff x="2693" y="1803"/>
            <a:chExt cx="360" cy="357"/>
          </a:xfrm>
        </p:grpSpPr>
        <p:grpSp>
          <p:nvGrpSpPr>
            <p:cNvPr id="435" name="Group 152">
              <a:extLst>
                <a:ext uri="{FF2B5EF4-FFF2-40B4-BE49-F238E27FC236}">
                  <a16:creationId xmlns:a16="http://schemas.microsoft.com/office/drawing/2014/main" id="{32271F12-406E-E9C3-8E42-C13893E3DE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3" y="1803"/>
              <a:ext cx="358" cy="357"/>
              <a:chOff x="1543" y="1457"/>
              <a:chExt cx="358" cy="357"/>
            </a:xfrm>
          </p:grpSpPr>
          <p:grpSp>
            <p:nvGrpSpPr>
              <p:cNvPr id="437" name="Group 153">
                <a:extLst>
                  <a:ext uri="{FF2B5EF4-FFF2-40B4-BE49-F238E27FC236}">
                    <a16:creationId xmlns:a16="http://schemas.microsoft.com/office/drawing/2014/main" id="{AC641CCF-649B-C33E-2E54-06D0A01891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5" y="1584"/>
                <a:ext cx="346" cy="230"/>
                <a:chOff x="1555" y="1584"/>
                <a:chExt cx="346" cy="230"/>
              </a:xfrm>
            </p:grpSpPr>
            <p:sp>
              <p:nvSpPr>
                <p:cNvPr id="439" name="Line 154">
                  <a:extLst>
                    <a:ext uri="{FF2B5EF4-FFF2-40B4-BE49-F238E27FC236}">
                      <a16:creationId xmlns:a16="http://schemas.microsoft.com/office/drawing/2014/main" id="{9B2249C7-91D2-9592-56A7-3541004A35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584"/>
                  <a:ext cx="0" cy="2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Line 155">
                  <a:extLst>
                    <a:ext uri="{FF2B5EF4-FFF2-40B4-BE49-F238E27FC236}">
                      <a16:creationId xmlns:a16="http://schemas.microsoft.com/office/drawing/2014/main" id="{593B2C45-3EB6-B566-4A77-AC4B6F4D4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5" y="1584"/>
                  <a:ext cx="34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8" name="Text Box 156">
                <a:extLst>
                  <a:ext uri="{FF2B5EF4-FFF2-40B4-BE49-F238E27FC236}">
                    <a16:creationId xmlns:a16="http://schemas.microsoft.com/office/drawing/2014/main" id="{C864FBA6-24EF-FA2A-6F9B-B5D0B05A9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" y="1457"/>
                <a:ext cx="25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VDD</a:t>
                </a:r>
              </a:p>
            </p:txBody>
          </p:sp>
        </p:grpSp>
        <p:sp>
          <p:nvSpPr>
            <p:cNvPr id="436" name="Freeform 329">
              <a:extLst>
                <a:ext uri="{FF2B5EF4-FFF2-40B4-BE49-F238E27FC236}">
                  <a16:creationId xmlns:a16="http://schemas.microsoft.com/office/drawing/2014/main" id="{618E34AC-0820-32B4-2E7B-E7F4F9F9C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930"/>
              <a:ext cx="346" cy="230"/>
            </a:xfrm>
            <a:custGeom>
              <a:avLst/>
              <a:gdLst>
                <a:gd name="T0" fmla="*/ 0 w 346"/>
                <a:gd name="T1" fmla="*/ 0 h 230"/>
                <a:gd name="T2" fmla="*/ 173 w 346"/>
                <a:gd name="T3" fmla="*/ 230 h 230"/>
                <a:gd name="T4" fmla="*/ 346 w 346"/>
                <a:gd name="T5" fmla="*/ 0 h 230"/>
                <a:gd name="T6" fmla="*/ 0 w 346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6" h="230">
                  <a:moveTo>
                    <a:pt x="0" y="0"/>
                  </a:moveTo>
                  <a:lnTo>
                    <a:pt x="173" y="230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1" name="TextBox 440">
            <a:extLst>
              <a:ext uri="{FF2B5EF4-FFF2-40B4-BE49-F238E27FC236}">
                <a16:creationId xmlns:a16="http://schemas.microsoft.com/office/drawing/2014/main" id="{13FDA65A-01F3-BBDC-0360-8FA247A8116B}"/>
              </a:ext>
            </a:extLst>
          </p:cNvPr>
          <p:cNvSpPr txBox="1"/>
          <p:nvPr/>
        </p:nvSpPr>
        <p:spPr>
          <a:xfrm>
            <a:off x="1722320" y="2293066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EDD09871-D4DE-5BC3-687D-2FC4CD01994D}"/>
              </a:ext>
            </a:extLst>
          </p:cNvPr>
          <p:cNvSpPr txBox="1"/>
          <p:nvPr/>
        </p:nvSpPr>
        <p:spPr>
          <a:xfrm>
            <a:off x="1948423" y="3743578"/>
            <a:ext cx="390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CE2E417C-3586-8318-C58B-8078DD8D2429}"/>
              </a:ext>
            </a:extLst>
          </p:cNvPr>
          <p:cNvGrpSpPr/>
          <p:nvPr/>
        </p:nvGrpSpPr>
        <p:grpSpPr>
          <a:xfrm flipH="1">
            <a:off x="3479642" y="2835594"/>
            <a:ext cx="422062" cy="636132"/>
            <a:chOff x="3599599" y="3005723"/>
            <a:chExt cx="422062" cy="636132"/>
          </a:xfrm>
        </p:grpSpPr>
        <p:sp>
          <p:nvSpPr>
            <p:cNvPr id="444" name="Line 389">
              <a:extLst>
                <a:ext uri="{FF2B5EF4-FFF2-40B4-BE49-F238E27FC236}">
                  <a16:creationId xmlns:a16="http://schemas.microsoft.com/office/drawing/2014/main" id="{64EBE453-71CC-351A-B0EE-12F93D685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2589" y="3316874"/>
              <a:ext cx="138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Line 390">
              <a:extLst>
                <a:ext uri="{FF2B5EF4-FFF2-40B4-BE49-F238E27FC236}">
                  <a16:creationId xmlns:a16="http://schemas.microsoft.com/office/drawing/2014/main" id="{1BAB3893-AC5A-7979-3586-05BA2C2C3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0702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Line 391">
              <a:extLst>
                <a:ext uri="{FF2B5EF4-FFF2-40B4-BE49-F238E27FC236}">
                  <a16:creationId xmlns:a16="http://schemas.microsoft.com/office/drawing/2014/main" id="{ABA73B1E-49F0-4BDC-165E-51D5BAA70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739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7" name="Group 392">
              <a:extLst>
                <a:ext uri="{FF2B5EF4-FFF2-40B4-BE49-F238E27FC236}">
                  <a16:creationId xmlns:a16="http://schemas.microsoft.com/office/drawing/2014/main" id="{7023ECEF-8932-7545-B4F9-5A8463E09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6739" y="3042236"/>
              <a:ext cx="182563" cy="549275"/>
              <a:chOff x="1210" y="1814"/>
              <a:chExt cx="57" cy="346"/>
            </a:xfrm>
          </p:grpSpPr>
          <p:sp>
            <p:nvSpPr>
              <p:cNvPr id="452" name="Freeform 393">
                <a:extLst>
                  <a:ext uri="{FF2B5EF4-FFF2-40B4-BE49-F238E27FC236}">
                    <a16:creationId xmlns:a16="http://schemas.microsoft.com/office/drawing/2014/main" id="{6AB6FF41-64CF-0502-44F2-0A9177F13A4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394">
                <a:extLst>
                  <a:ext uri="{FF2B5EF4-FFF2-40B4-BE49-F238E27FC236}">
                    <a16:creationId xmlns:a16="http://schemas.microsoft.com/office/drawing/2014/main" id="{3058B7BF-4661-9C29-0A26-445499E4E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8" name="Text Box 422">
              <a:extLst>
                <a:ext uri="{FF2B5EF4-FFF2-40B4-BE49-F238E27FC236}">
                  <a16:creationId xmlns:a16="http://schemas.microsoft.com/office/drawing/2014/main" id="{89B8D16A-2A78-0733-F4B7-BBB6FE75A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599" y="31470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9" name="Text Box 423">
              <a:extLst>
                <a:ext uri="{FF2B5EF4-FFF2-40B4-BE49-F238E27FC236}">
                  <a16:creationId xmlns:a16="http://schemas.microsoft.com/office/drawing/2014/main" id="{EA83CDD3-4248-FFE0-C1E3-EF964A48B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931" y="34264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0" name="Text Box 424">
              <a:extLst>
                <a:ext uri="{FF2B5EF4-FFF2-40B4-BE49-F238E27FC236}">
                  <a16:creationId xmlns:a16="http://schemas.microsoft.com/office/drawing/2014/main" id="{EAE0F0A1-E155-C6CA-1B97-B431403A3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137" y="3005723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1" name="Freeform 455">
              <a:extLst>
                <a:ext uri="{FF2B5EF4-FFF2-40B4-BE49-F238E27FC236}">
                  <a16:creationId xmlns:a16="http://schemas.microsoft.com/office/drawing/2014/main" id="{B10230F6-34BE-C343-1CDE-2762791B3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114" y="3042236"/>
              <a:ext cx="366713" cy="547688"/>
            </a:xfrm>
            <a:custGeom>
              <a:avLst/>
              <a:gdLst>
                <a:gd name="T0" fmla="*/ 231 w 231"/>
                <a:gd name="T1" fmla="*/ 0 h 345"/>
                <a:gd name="T2" fmla="*/ 0 w 231"/>
                <a:gd name="T3" fmla="*/ 173 h 345"/>
                <a:gd name="T4" fmla="*/ 231 w 231"/>
                <a:gd name="T5" fmla="*/ 345 h 345"/>
                <a:gd name="T6" fmla="*/ 231 w 231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345">
                  <a:moveTo>
                    <a:pt x="231" y="0"/>
                  </a:moveTo>
                  <a:lnTo>
                    <a:pt x="0" y="173"/>
                  </a:lnTo>
                  <a:lnTo>
                    <a:pt x="231" y="345"/>
                  </a:lnTo>
                  <a:lnTo>
                    <a:pt x="231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8DC2722-88DB-4BEF-F6DA-ADF44ED59B32}"/>
              </a:ext>
            </a:extLst>
          </p:cNvPr>
          <p:cNvGrpSpPr/>
          <p:nvPr/>
        </p:nvGrpSpPr>
        <p:grpSpPr>
          <a:xfrm flipH="1">
            <a:off x="3488000" y="2287874"/>
            <a:ext cx="426823" cy="650419"/>
            <a:chOff x="2552509" y="2961272"/>
            <a:chExt cx="426823" cy="650419"/>
          </a:xfrm>
        </p:grpSpPr>
        <p:sp>
          <p:nvSpPr>
            <p:cNvPr id="455" name="Line 397">
              <a:extLst>
                <a:ext uri="{FF2B5EF4-FFF2-40B4-BE49-F238E27FC236}">
                  <a16:creationId xmlns:a16="http://schemas.microsoft.com/office/drawing/2014/main" id="{4FB90321-2DF9-7905-73B7-D5DB339DE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3436" y="3278773"/>
              <a:ext cx="138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Line 398">
              <a:extLst>
                <a:ext uri="{FF2B5EF4-FFF2-40B4-BE49-F238E27FC236}">
                  <a16:creationId xmlns:a16="http://schemas.microsoft.com/office/drawing/2014/main" id="{E9B3DBA8-8968-2F6E-5339-0A9E914C9A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548" y="3115460"/>
              <a:ext cx="0" cy="315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Line 399">
              <a:extLst>
                <a:ext uri="{FF2B5EF4-FFF2-40B4-BE49-F238E27FC236}">
                  <a16:creationId xmlns:a16="http://schemas.microsoft.com/office/drawing/2014/main" id="{D848E51E-EA1A-A972-CDFB-4644B34EE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586" y="3115460"/>
              <a:ext cx="0" cy="310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8" name="Group 400">
              <a:extLst>
                <a:ext uri="{FF2B5EF4-FFF2-40B4-BE49-F238E27FC236}">
                  <a16:creationId xmlns:a16="http://schemas.microsoft.com/office/drawing/2014/main" id="{88DF451D-E1D9-5AB3-8ECE-9DD9CD15B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7586" y="3004135"/>
              <a:ext cx="182562" cy="549275"/>
              <a:chOff x="1210" y="1814"/>
              <a:chExt cx="57" cy="346"/>
            </a:xfrm>
          </p:grpSpPr>
          <p:sp>
            <p:nvSpPr>
              <p:cNvPr id="464" name="Freeform 401">
                <a:extLst>
                  <a:ext uri="{FF2B5EF4-FFF2-40B4-BE49-F238E27FC236}">
                    <a16:creationId xmlns:a16="http://schemas.microsoft.com/office/drawing/2014/main" id="{BA053F2B-4C42-237F-FA46-3F80AF3DC75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Freeform 402">
                <a:extLst>
                  <a:ext uri="{FF2B5EF4-FFF2-40B4-BE49-F238E27FC236}">
                    <a16:creationId xmlns:a16="http://schemas.microsoft.com/office/drawing/2014/main" id="{92C868C8-47CB-DC29-9C49-F51027E8F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9" name="Oval 403">
              <a:extLst>
                <a:ext uri="{FF2B5EF4-FFF2-40B4-BE49-F238E27FC236}">
                  <a16:creationId xmlns:a16="http://schemas.microsoft.com/office/drawing/2014/main" id="{9D9D0743-FAC4-B0AC-FD5E-625E13525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123" y="3232735"/>
              <a:ext cx="90487" cy="9048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0" name="Text Box 419">
              <a:extLst>
                <a:ext uri="{FF2B5EF4-FFF2-40B4-BE49-F238E27FC236}">
                  <a16:creationId xmlns:a16="http://schemas.microsoft.com/office/drawing/2014/main" id="{4BE7350A-F583-7C08-B05A-285F5B787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602" y="2961272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1" name="Text Box 420">
              <a:extLst>
                <a:ext uri="{FF2B5EF4-FFF2-40B4-BE49-F238E27FC236}">
                  <a16:creationId xmlns:a16="http://schemas.microsoft.com/office/drawing/2014/main" id="{9508209F-5FFC-2409-3D14-2900D94B4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509" y="305969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2" name="Text Box 421">
              <a:extLst>
                <a:ext uri="{FF2B5EF4-FFF2-40B4-BE49-F238E27FC236}">
                  <a16:creationId xmlns:a16="http://schemas.microsoft.com/office/drawing/2014/main" id="{0C4C4C62-A87D-78E4-70C3-FAB083292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696" y="3396247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3" name="Freeform 457">
              <a:extLst>
                <a:ext uri="{FF2B5EF4-FFF2-40B4-BE49-F238E27FC236}">
                  <a16:creationId xmlns:a16="http://schemas.microsoft.com/office/drawing/2014/main" id="{1CB4D6AC-A6A1-7E11-C6E4-DD40ADC74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023" y="3004135"/>
              <a:ext cx="365125" cy="547688"/>
            </a:xfrm>
            <a:custGeom>
              <a:avLst/>
              <a:gdLst>
                <a:gd name="T0" fmla="*/ 0 w 230"/>
                <a:gd name="T1" fmla="*/ 173 h 345"/>
                <a:gd name="T2" fmla="*/ 230 w 230"/>
                <a:gd name="T3" fmla="*/ 345 h 345"/>
                <a:gd name="T4" fmla="*/ 230 w 230"/>
                <a:gd name="T5" fmla="*/ 0 h 345"/>
                <a:gd name="T6" fmla="*/ 0 w 230"/>
                <a:gd name="T7" fmla="*/ 173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345">
                  <a:moveTo>
                    <a:pt x="0" y="173"/>
                  </a:moveTo>
                  <a:lnTo>
                    <a:pt x="230" y="34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6" name="Line 399">
            <a:extLst>
              <a:ext uri="{FF2B5EF4-FFF2-40B4-BE49-F238E27FC236}">
                <a16:creationId xmlns:a16="http://schemas.microsoft.com/office/drawing/2014/main" id="{01CB3360-2920-0D95-0204-33697EC54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03462" y="2605375"/>
            <a:ext cx="1788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B3CE60E2-272C-F36A-D56C-865CC4A06A83}"/>
              </a:ext>
            </a:extLst>
          </p:cNvPr>
          <p:cNvSpPr txBox="1"/>
          <p:nvPr/>
        </p:nvSpPr>
        <p:spPr>
          <a:xfrm flipH="1">
            <a:off x="3939560" y="2354955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Vld</a:t>
            </a:r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8" name="Line 399">
            <a:extLst>
              <a:ext uri="{FF2B5EF4-FFF2-40B4-BE49-F238E27FC236}">
                <a16:creationId xmlns:a16="http://schemas.microsoft.com/office/drawing/2014/main" id="{7BBDF0CA-CFEC-DB02-ABF5-44FCDC586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7998" y="2867342"/>
            <a:ext cx="660854" cy="38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ACB57C31-D515-3BCE-57D4-8E0726EAE872}"/>
              </a:ext>
            </a:extLst>
          </p:cNvPr>
          <p:cNvSpPr txBox="1"/>
          <p:nvPr/>
        </p:nvSpPr>
        <p:spPr>
          <a:xfrm>
            <a:off x="4040121" y="2818894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</a:t>
            </a:r>
          </a:p>
        </p:txBody>
      </p:sp>
      <p:sp>
        <p:nvSpPr>
          <p:cNvPr id="470" name="Line 399">
            <a:extLst>
              <a:ext uri="{FF2B5EF4-FFF2-40B4-BE49-F238E27FC236}">
                <a16:creationId xmlns:a16="http://schemas.microsoft.com/office/drawing/2014/main" id="{0B8AE720-6008-DAFF-C228-6D0A14135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1824" y="4259461"/>
            <a:ext cx="6648" cy="4830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78C6D485-CF28-8515-B79C-EA7698529065}"/>
              </a:ext>
            </a:extLst>
          </p:cNvPr>
          <p:cNvSpPr txBox="1"/>
          <p:nvPr/>
        </p:nvSpPr>
        <p:spPr>
          <a:xfrm>
            <a:off x="3833809" y="3087662"/>
            <a:ext cx="394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Vcc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2" name="Group 330">
            <a:extLst>
              <a:ext uri="{FF2B5EF4-FFF2-40B4-BE49-F238E27FC236}">
                <a16:creationId xmlns:a16="http://schemas.microsoft.com/office/drawing/2014/main" id="{2C32E18C-D16C-0946-BEDD-ADAAB1B5AEC5}"/>
              </a:ext>
            </a:extLst>
          </p:cNvPr>
          <p:cNvGrpSpPr>
            <a:grpSpLocks/>
          </p:cNvGrpSpPr>
          <p:nvPr/>
        </p:nvGrpSpPr>
        <p:grpSpPr bwMode="auto">
          <a:xfrm>
            <a:off x="3231859" y="1783607"/>
            <a:ext cx="571500" cy="566737"/>
            <a:chOff x="2693" y="1803"/>
            <a:chExt cx="360" cy="357"/>
          </a:xfrm>
        </p:grpSpPr>
        <p:grpSp>
          <p:nvGrpSpPr>
            <p:cNvPr id="473" name="Group 152">
              <a:extLst>
                <a:ext uri="{FF2B5EF4-FFF2-40B4-BE49-F238E27FC236}">
                  <a16:creationId xmlns:a16="http://schemas.microsoft.com/office/drawing/2014/main" id="{B4A690AD-46A8-51A3-3ABF-075858CD9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3" y="1803"/>
              <a:ext cx="358" cy="357"/>
              <a:chOff x="1543" y="1457"/>
              <a:chExt cx="358" cy="357"/>
            </a:xfrm>
          </p:grpSpPr>
          <p:grpSp>
            <p:nvGrpSpPr>
              <p:cNvPr id="475" name="Group 153">
                <a:extLst>
                  <a:ext uri="{FF2B5EF4-FFF2-40B4-BE49-F238E27FC236}">
                    <a16:creationId xmlns:a16="http://schemas.microsoft.com/office/drawing/2014/main" id="{46D7B3F2-031B-5658-001D-4E31B9C1E7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5" y="1584"/>
                <a:ext cx="346" cy="230"/>
                <a:chOff x="1555" y="1584"/>
                <a:chExt cx="346" cy="230"/>
              </a:xfrm>
            </p:grpSpPr>
            <p:sp>
              <p:nvSpPr>
                <p:cNvPr id="477" name="Line 154">
                  <a:extLst>
                    <a:ext uri="{FF2B5EF4-FFF2-40B4-BE49-F238E27FC236}">
                      <a16:creationId xmlns:a16="http://schemas.microsoft.com/office/drawing/2014/main" id="{2CD01A81-A92D-D6AB-707D-22A1DB9373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8" y="1584"/>
                  <a:ext cx="0" cy="2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Line 155">
                  <a:extLst>
                    <a:ext uri="{FF2B5EF4-FFF2-40B4-BE49-F238E27FC236}">
                      <a16:creationId xmlns:a16="http://schemas.microsoft.com/office/drawing/2014/main" id="{5B1A64D4-EFD5-02ED-984A-86B5B7B47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5" y="1584"/>
                  <a:ext cx="34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6" name="Text Box 156">
                <a:extLst>
                  <a:ext uri="{FF2B5EF4-FFF2-40B4-BE49-F238E27FC236}">
                    <a16:creationId xmlns:a16="http://schemas.microsoft.com/office/drawing/2014/main" id="{070BE510-0F47-4712-8BFC-D75EB42D2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" y="1457"/>
                <a:ext cx="25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VDD</a:t>
                </a:r>
              </a:p>
            </p:txBody>
          </p:sp>
        </p:grpSp>
        <p:sp>
          <p:nvSpPr>
            <p:cNvPr id="474" name="Freeform 329">
              <a:extLst>
                <a:ext uri="{FF2B5EF4-FFF2-40B4-BE49-F238E27FC236}">
                  <a16:creationId xmlns:a16="http://schemas.microsoft.com/office/drawing/2014/main" id="{D6578A6A-C631-CB5B-B030-7E85B7AF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930"/>
              <a:ext cx="346" cy="230"/>
            </a:xfrm>
            <a:custGeom>
              <a:avLst/>
              <a:gdLst>
                <a:gd name="T0" fmla="*/ 0 w 346"/>
                <a:gd name="T1" fmla="*/ 0 h 230"/>
                <a:gd name="T2" fmla="*/ 173 w 346"/>
                <a:gd name="T3" fmla="*/ 230 h 230"/>
                <a:gd name="T4" fmla="*/ 346 w 346"/>
                <a:gd name="T5" fmla="*/ 0 h 230"/>
                <a:gd name="T6" fmla="*/ 0 w 346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6" h="230">
                  <a:moveTo>
                    <a:pt x="0" y="0"/>
                  </a:moveTo>
                  <a:lnTo>
                    <a:pt x="173" y="230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414CC42B-1DAE-2560-05CE-68A4299CB322}"/>
              </a:ext>
            </a:extLst>
          </p:cNvPr>
          <p:cNvGrpSpPr/>
          <p:nvPr/>
        </p:nvGrpSpPr>
        <p:grpSpPr>
          <a:xfrm>
            <a:off x="6108356" y="4232511"/>
            <a:ext cx="422062" cy="636132"/>
            <a:chOff x="3599598" y="3005723"/>
            <a:chExt cx="422062" cy="636132"/>
          </a:xfrm>
        </p:grpSpPr>
        <p:sp>
          <p:nvSpPr>
            <p:cNvPr id="480" name="Line 389">
              <a:extLst>
                <a:ext uri="{FF2B5EF4-FFF2-40B4-BE49-F238E27FC236}">
                  <a16:creationId xmlns:a16="http://schemas.microsoft.com/office/drawing/2014/main" id="{B9000A9F-E104-1851-A5CF-2537CF75C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2589" y="3316874"/>
              <a:ext cx="138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Line 390">
              <a:extLst>
                <a:ext uri="{FF2B5EF4-FFF2-40B4-BE49-F238E27FC236}">
                  <a16:creationId xmlns:a16="http://schemas.microsoft.com/office/drawing/2014/main" id="{B6C6526F-72F4-997D-A8E8-9CF49F95EC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0702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Line 391">
              <a:extLst>
                <a:ext uri="{FF2B5EF4-FFF2-40B4-BE49-F238E27FC236}">
                  <a16:creationId xmlns:a16="http://schemas.microsoft.com/office/drawing/2014/main" id="{7F1F6408-9628-80DD-BBE3-82C3F7DC3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739" y="3157529"/>
              <a:ext cx="0" cy="311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3" name="Group 392">
              <a:extLst>
                <a:ext uri="{FF2B5EF4-FFF2-40B4-BE49-F238E27FC236}">
                  <a16:creationId xmlns:a16="http://schemas.microsoft.com/office/drawing/2014/main" id="{BD2DCC34-4D47-2C87-FA88-355ACE5D3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6739" y="3042236"/>
              <a:ext cx="182563" cy="549275"/>
              <a:chOff x="1210" y="1814"/>
              <a:chExt cx="57" cy="346"/>
            </a:xfrm>
          </p:grpSpPr>
          <p:sp>
            <p:nvSpPr>
              <p:cNvPr id="488" name="Freeform 393">
                <a:extLst>
                  <a:ext uri="{FF2B5EF4-FFF2-40B4-BE49-F238E27FC236}">
                    <a16:creationId xmlns:a16="http://schemas.microsoft.com/office/drawing/2014/main" id="{FC7D5F6A-B781-6A1B-08C9-3F10700B157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0" y="1814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Freeform 394">
                <a:extLst>
                  <a:ext uri="{FF2B5EF4-FFF2-40B4-BE49-F238E27FC236}">
                    <a16:creationId xmlns:a16="http://schemas.microsoft.com/office/drawing/2014/main" id="{8910EEB4-865B-65C8-5974-FAB6B4896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083"/>
                <a:ext cx="57" cy="77"/>
              </a:xfrm>
              <a:custGeom>
                <a:avLst/>
                <a:gdLst>
                  <a:gd name="T0" fmla="*/ 0 w 58"/>
                  <a:gd name="T1" fmla="*/ 0 h 172"/>
                  <a:gd name="T2" fmla="*/ 54 w 58"/>
                  <a:gd name="T3" fmla="*/ 0 h 172"/>
                  <a:gd name="T4" fmla="*/ 54 w 58"/>
                  <a:gd name="T5" fmla="*/ 7 h 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58" y="0"/>
                    </a:lnTo>
                    <a:lnTo>
                      <a:pt x="58" y="17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84" name="Text Box 422">
              <a:extLst>
                <a:ext uri="{FF2B5EF4-FFF2-40B4-BE49-F238E27FC236}">
                  <a16:creationId xmlns:a16="http://schemas.microsoft.com/office/drawing/2014/main" id="{F7DFCE3B-4416-90C9-45C3-8485057CF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598" y="31470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5" name="Text Box 423">
              <a:extLst>
                <a:ext uri="{FF2B5EF4-FFF2-40B4-BE49-F238E27FC236}">
                  <a16:creationId xmlns:a16="http://schemas.microsoft.com/office/drawing/2014/main" id="{FD24CD24-1DD4-B69F-8CC6-0CE69B8BF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930" y="3426411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6" name="Text Box 424">
              <a:extLst>
                <a:ext uri="{FF2B5EF4-FFF2-40B4-BE49-F238E27FC236}">
                  <a16:creationId xmlns:a16="http://schemas.microsoft.com/office/drawing/2014/main" id="{4D8A9B38-B367-8F22-09D2-6FC2CF112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136" y="3005723"/>
              <a:ext cx="18473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7" name="Freeform 455">
              <a:extLst>
                <a:ext uri="{FF2B5EF4-FFF2-40B4-BE49-F238E27FC236}">
                  <a16:creationId xmlns:a16="http://schemas.microsoft.com/office/drawing/2014/main" id="{C716B5CD-B754-FF47-A198-1F18B7E84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114" y="3042236"/>
              <a:ext cx="366713" cy="547688"/>
            </a:xfrm>
            <a:custGeom>
              <a:avLst/>
              <a:gdLst>
                <a:gd name="T0" fmla="*/ 231 w 231"/>
                <a:gd name="T1" fmla="*/ 0 h 345"/>
                <a:gd name="T2" fmla="*/ 0 w 231"/>
                <a:gd name="T3" fmla="*/ 173 h 345"/>
                <a:gd name="T4" fmla="*/ 231 w 231"/>
                <a:gd name="T5" fmla="*/ 345 h 345"/>
                <a:gd name="T6" fmla="*/ 231 w 231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345">
                  <a:moveTo>
                    <a:pt x="231" y="0"/>
                  </a:moveTo>
                  <a:lnTo>
                    <a:pt x="0" y="173"/>
                  </a:lnTo>
                  <a:lnTo>
                    <a:pt x="231" y="345"/>
                  </a:lnTo>
                  <a:lnTo>
                    <a:pt x="231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0" name="Line 399">
            <a:extLst>
              <a:ext uri="{FF2B5EF4-FFF2-40B4-BE49-F238E27FC236}">
                <a16:creationId xmlns:a16="http://schemas.microsoft.com/office/drawing/2014/main" id="{A35166C7-4E8D-62FD-3971-DC8FF8ED1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981" y="4546297"/>
            <a:ext cx="1788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C1196DB4-A981-D143-22F4-20C082269BC6}"/>
              </a:ext>
            </a:extLst>
          </p:cNvPr>
          <p:cNvSpPr txBox="1"/>
          <p:nvPr/>
        </p:nvSpPr>
        <p:spPr>
          <a:xfrm>
            <a:off x="5666529" y="4294131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Vld2</a:t>
            </a:r>
          </a:p>
        </p:txBody>
      </p:sp>
    </p:spTree>
    <p:extLst>
      <p:ext uri="{BB962C8B-B14F-4D97-AF65-F5344CB8AC3E}">
        <p14:creationId xmlns:p14="http://schemas.microsoft.com/office/powerpoint/2010/main" val="312447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C643C3-2EBA-3934-6323-667C5897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F63B1-F72D-B143-A72B-56B79EBB2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1" name="Text Placeholder 3">
            <a:extLst>
              <a:ext uri="{FF2B5EF4-FFF2-40B4-BE49-F238E27FC236}">
                <a16:creationId xmlns:a16="http://schemas.microsoft.com/office/drawing/2014/main" id="{0A056A66-274C-C51F-579B-39E7933C6330}"/>
              </a:ext>
            </a:extLst>
          </p:cNvPr>
          <p:cNvSpPr txBox="1">
            <a:spLocks/>
          </p:cNvSpPr>
          <p:nvPr/>
        </p:nvSpPr>
        <p:spPr>
          <a:xfrm>
            <a:off x="819150" y="1698734"/>
            <a:ext cx="10553700" cy="150524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B83A4B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466725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2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63600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20800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2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665288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2000"/>
              <a:buFont typeface="Arial" panose="020B0604020202020204" pitchFamily="34" charset="0"/>
              <a:buChar char="•"/>
              <a:tabLst/>
              <a:defRPr sz="1400" b="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Size the transistors to meet requirements (assume L for the input transistor slightly larger than minimum - 0.2um)</a:t>
            </a:r>
          </a:p>
          <a:p>
            <a:pPr marL="752475" lvl="1" indent="-28575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Maximize the open loop gain (how do the 3 architectures compare?). Let’s see if we can get as high as 60dB</a:t>
            </a:r>
          </a:p>
          <a:p>
            <a:pPr marL="752475" lvl="1" indent="-285750"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Close the amplifier in a feedback loop to form a Charge Sensitive Amplifier</a:t>
            </a:r>
          </a:p>
          <a:p>
            <a:pPr marL="752475" lvl="1" indent="-285750">
              <a:spcBef>
                <a:spcPts val="0"/>
              </a:spcBef>
            </a:pPr>
            <a:endParaRPr lang="en-US" sz="9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Provide a full characterization of your CSA (transient, AC, noise)</a:t>
            </a:r>
          </a:p>
          <a:p>
            <a:pPr marL="752475" lvl="1" indent="-285750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2" name="Text Placeholder 1">
            <a:extLst>
              <a:ext uri="{FF2B5EF4-FFF2-40B4-BE49-F238E27FC236}">
                <a16:creationId xmlns:a16="http://schemas.microsoft.com/office/drawing/2014/main" id="{FE33BA3C-80FB-4EF7-A184-1BB438BF0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1110216"/>
            <a:ext cx="10553700" cy="3984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start building the simple straight </a:t>
            </a:r>
            <a:r>
              <a:rPr lang="en-US" dirty="0" err="1">
                <a:solidFill>
                  <a:schemeClr val="tx1"/>
                </a:solidFill>
              </a:rPr>
              <a:t>cascode</a:t>
            </a:r>
            <a:r>
              <a:rPr lang="en-US" dirty="0">
                <a:solidFill>
                  <a:schemeClr val="tx1"/>
                </a:solidFill>
              </a:rPr>
              <a:t> architecture:</a:t>
            </a:r>
          </a:p>
        </p:txBody>
      </p:sp>
    </p:spTree>
    <p:extLst>
      <p:ext uri="{BB962C8B-B14F-4D97-AF65-F5344CB8AC3E}">
        <p14:creationId xmlns:p14="http://schemas.microsoft.com/office/powerpoint/2010/main" val="375178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C643C3-2EBA-3934-6323-667C5897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 (if there is time)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F63B1-F72D-B143-A72B-56B79EBB2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71" name="Text Placeholder 3">
            <a:extLst>
              <a:ext uri="{FF2B5EF4-FFF2-40B4-BE49-F238E27FC236}">
                <a16:creationId xmlns:a16="http://schemas.microsoft.com/office/drawing/2014/main" id="{0A056A66-274C-C51F-579B-39E7933C6330}"/>
              </a:ext>
            </a:extLst>
          </p:cNvPr>
          <p:cNvSpPr txBox="1">
            <a:spLocks/>
          </p:cNvSpPr>
          <p:nvPr/>
        </p:nvSpPr>
        <p:spPr>
          <a:xfrm>
            <a:off x="819150" y="1332974"/>
            <a:ext cx="10553700" cy="150524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B83A4B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466725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2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63600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20800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2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665288" indent="-1730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83A4B"/>
              </a:buClr>
              <a:buSzPct val="112000"/>
              <a:buFont typeface="Arial" panose="020B0604020202020204" pitchFamily="34" charset="0"/>
              <a:buChar char="•"/>
              <a:tabLst/>
              <a:defRPr sz="1400" b="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Let’s try to understand how changes in the detector capacitance and the shaper time constants affect your design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Provide a full characterization of your CSA + Shaper (transient, AC, noise)</a:t>
            </a:r>
          </a:p>
          <a:p>
            <a:pPr marL="752475" lvl="1" indent="-28575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Set the shaper gain to 1</a:t>
            </a:r>
          </a:p>
          <a:p>
            <a:pPr marL="752475" lvl="1" indent="-28575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Use ideal amplifiers for the shaper or a transfer function in your simulations</a:t>
            </a:r>
          </a:p>
          <a:p>
            <a:pPr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We will need to produce some relevant plots</a:t>
            </a:r>
          </a:p>
          <a:p>
            <a:pPr marL="752475" lvl="1" indent="-285750"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lvl="1" indent="0">
              <a:spcBef>
                <a:spcPts val="6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1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147826-6430-EF8C-BFB8-7EBF43C5E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1554356"/>
            <a:ext cx="10553700" cy="398482"/>
          </a:xfrm>
        </p:spPr>
        <p:txBody>
          <a:bodyPr/>
          <a:lstStyle/>
          <a:p>
            <a:r>
              <a:rPr lang="en-US" dirty="0"/>
              <a:t>Remember this is meant to be a learning process!</a:t>
            </a:r>
          </a:p>
          <a:p>
            <a:endParaRPr lang="en-US" dirty="0"/>
          </a:p>
          <a:p>
            <a:pPr marL="809625" lvl="1" indent="-342900"/>
            <a:r>
              <a:rPr lang="en-US" dirty="0"/>
              <a:t>All questions are acceptable </a:t>
            </a:r>
            <a:endParaRPr lang="en-US" dirty="0">
              <a:solidFill>
                <a:schemeClr val="tx1"/>
              </a:solidFill>
            </a:endParaRPr>
          </a:p>
          <a:p>
            <a:pPr marL="809625" lvl="1" indent="-342900"/>
            <a:r>
              <a:rPr lang="en-US" dirty="0">
                <a:solidFill>
                  <a:schemeClr val="tx1"/>
                </a:solidFill>
              </a:rPr>
              <a:t>As we discover things:</a:t>
            </a:r>
          </a:p>
          <a:p>
            <a:pPr marL="1206500" lvl="2" indent="-342900"/>
            <a:r>
              <a:rPr lang="en-US" dirty="0">
                <a:solidFill>
                  <a:schemeClr val="tx1"/>
                </a:solidFill>
              </a:rPr>
              <a:t>We can adjust our design strategies</a:t>
            </a:r>
          </a:p>
          <a:p>
            <a:pPr marL="1206500" lvl="2" indent="-342900"/>
            <a:r>
              <a:rPr lang="en-US" dirty="0">
                <a:solidFill>
                  <a:schemeClr val="tx1"/>
                </a:solidFill>
              </a:rPr>
              <a:t>We can depart from the suggested solutions</a:t>
            </a:r>
          </a:p>
          <a:p>
            <a:pPr marL="1206500" lvl="2" indent="-342900"/>
            <a:r>
              <a:rPr lang="en-US" dirty="0">
                <a:solidFill>
                  <a:schemeClr val="tx1"/>
                </a:solidFill>
              </a:rPr>
              <a:t>We can decide to ask ourself different questions</a:t>
            </a:r>
          </a:p>
          <a:p>
            <a:pPr lvl="2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809625" lvl="1" indent="-342900"/>
            <a:r>
              <a:rPr lang="en-US" dirty="0">
                <a:solidFill>
                  <a:schemeClr val="tx1"/>
                </a:solidFill>
              </a:rPr>
              <a:t> Let’s have fun and see what we have on Friday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8053BD-6EEA-020D-AC4A-CA9A62A7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37B5D-1F8E-C8A5-7968-6CAC04D00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45868"/>
      </p:ext>
    </p:extLst>
  </p:cSld>
  <p:clrMapOvr>
    <a:masterClrMapping/>
  </p:clrMapOvr>
</p:sld>
</file>

<file path=ppt/theme/theme1.xml><?xml version="1.0" encoding="utf-8"?>
<a:theme xmlns:a="http://schemas.openxmlformats.org/drawingml/2006/main" name="SLAC Covers/Title Slides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9DA077EA-6666-B14D-81C9-2FD28442B6D0}"/>
    </a:ext>
  </a:extLst>
</a:theme>
</file>

<file path=ppt/theme/theme2.xml><?xml version="1.0" encoding="utf-8"?>
<a:theme xmlns:a="http://schemas.openxmlformats.org/drawingml/2006/main" name="SLAC 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7FBC852C-56B0-CE44-BF70-AA1CE13EFFE6}"/>
    </a:ext>
  </a:extLst>
</a:theme>
</file>

<file path=ppt/theme/theme3.xml><?xml version="1.0" encoding="utf-8"?>
<a:theme xmlns:a="http://schemas.openxmlformats.org/drawingml/2006/main" name="SLAC 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7FBC852C-56B0-CE44-BF70-AA1CE13EFFE6}"/>
    </a:ext>
  </a:extLst>
</a:theme>
</file>

<file path=ppt/theme/theme4.xml><?xml version="1.0" encoding="utf-8"?>
<a:theme xmlns:a="http://schemas.openxmlformats.org/drawingml/2006/main" name="SLAC Covers/Title Slides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9DA077EA-6666-B14D-81C9-2FD28442B6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SLAC_PPT_Presentation_template_031622 (1)</Template>
  <TotalTime>1122</TotalTime>
  <Words>474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Montserrat</vt:lpstr>
      <vt:lpstr>Arial</vt:lpstr>
      <vt:lpstr>Calibri</vt:lpstr>
      <vt:lpstr>Lato</vt:lpstr>
      <vt:lpstr>SLAC Covers/Title Slides</vt:lpstr>
      <vt:lpstr>SLAC Interior Slides</vt:lpstr>
      <vt:lpstr>SLAC Interior Slides</vt:lpstr>
      <vt:lpstr>SLAC Covers/Title Slides</vt:lpstr>
      <vt:lpstr>PowerPoint Presentation</vt:lpstr>
      <vt:lpstr>Approach and Goal</vt:lpstr>
      <vt:lpstr>Design Tasks</vt:lpstr>
      <vt:lpstr>Question 1</vt:lpstr>
      <vt:lpstr>Question 1</vt:lpstr>
      <vt:lpstr>Question 2 (if there is time)</vt:lpstr>
      <vt:lpstr>Let’s start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Rota, Lorenzo</dc:creator>
  <cp:keywords/>
  <dc:description/>
  <cp:lastModifiedBy>Dragone, Angelo</cp:lastModifiedBy>
  <cp:revision>66</cp:revision>
  <dcterms:created xsi:type="dcterms:W3CDTF">2022-04-14T19:09:44Z</dcterms:created>
  <dcterms:modified xsi:type="dcterms:W3CDTF">2024-06-23T13:52:31Z</dcterms:modified>
  <cp:category/>
</cp:coreProperties>
</file>