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5" r:id="rId4"/>
    <p:sldMasterId id="2147483666" r:id="rId5"/>
  </p:sldMasterIdLst>
  <p:notesMasterIdLst>
    <p:notesMasterId r:id="rId6"/>
  </p:notesMasterIdLst>
  <p:sldIdLst>
    <p:sldId id="256" r:id="rId7"/>
    <p:sldId id="257" r:id="rId8"/>
    <p:sldId id="258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b39cf4778a_1_43:notes"/>
          <p:cNvSpPr/>
          <p:nvPr>
            <p:ph idx="2" type="sldImg"/>
          </p:nvPr>
        </p:nvSpPr>
        <p:spPr>
          <a:xfrm>
            <a:off x="397565" y="685488"/>
            <a:ext cx="606287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g2b39cf4778a_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25" spcFirstLastPara="1" rIns="91325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96" name="Google Shape;96;g2b39cf4778a_1_4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25" spcFirstLastPara="1" rIns="91325" wrap="square" tIns="45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b39cf4778a_1_54:notes"/>
          <p:cNvSpPr/>
          <p:nvPr>
            <p:ph idx="2" type="sldImg"/>
          </p:nvPr>
        </p:nvSpPr>
        <p:spPr>
          <a:xfrm>
            <a:off x="397565" y="685488"/>
            <a:ext cx="606287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g2b39cf4778a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25" spcFirstLastPara="1" rIns="91325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145" name="Google Shape;145;g2b39cf4778a_1_5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25" spcFirstLastPara="1" rIns="91325" wrap="square" tIns="45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b39cf4778a_1_61:notes"/>
          <p:cNvSpPr/>
          <p:nvPr>
            <p:ph idx="2" type="sldImg"/>
          </p:nvPr>
        </p:nvSpPr>
        <p:spPr>
          <a:xfrm>
            <a:off x="397565" y="685488"/>
            <a:ext cx="606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g2b39cf4778a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25" spcFirstLastPara="1" rIns="91325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156" name="Google Shape;156;g2b39cf4778a_1_6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25" spcFirstLastPara="1" rIns="91325" wrap="square" tIns="45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400"/>
              <a:t>‹#›</a:t>
            </a:fld>
            <a:endParaRPr sz="1400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Relationship Id="rId3" Type="http://schemas.openxmlformats.org/officeDocument/2006/relationships/image" Target="../media/image10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Relationship Id="rId3" Type="http://schemas.openxmlformats.org/officeDocument/2006/relationships/image" Target="../media/image10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Relationship Id="rId3" Type="http://schemas.openxmlformats.org/officeDocument/2006/relationships/image" Target="../media/image10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Relationship Id="rId3" Type="http://schemas.openxmlformats.org/officeDocument/2006/relationships/image" Target="../media/image10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868434" y="4647650"/>
            <a:ext cx="1706674" cy="49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605146"/>
            <a:ext cx="1480188" cy="538354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4"/>
          <p:cNvSpPr txBox="1"/>
          <p:nvPr>
            <p:ph type="ctrTitle"/>
          </p:nvPr>
        </p:nvSpPr>
        <p:spPr>
          <a:xfrm>
            <a:off x="557213" y="402431"/>
            <a:ext cx="8008937" cy="168473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  <a:defRPr b="1" sz="4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557213" y="2734628"/>
            <a:ext cx="7989887" cy="1640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264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2" type="body"/>
          </p:nvPr>
        </p:nvSpPr>
        <p:spPr>
          <a:xfrm>
            <a:off x="557213" y="2066258"/>
            <a:ext cx="8008937" cy="4769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b="0" sz="4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5760" lvl="1" marL="914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2160"/>
              <a:buChar char="•"/>
              <a:defRPr/>
            </a:lvl2pPr>
            <a:lvl3pPr indent="-365760" lvl="2" marL="1371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-"/>
              <a:defRPr/>
            </a:lvl3pPr>
            <a:lvl4pPr indent="-365760" lvl="3" marL="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•"/>
              <a:defRPr/>
            </a:lvl4pPr>
            <a:lvl5pPr indent="-365760" lvl="4" marL="2286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60" name="Google Shape;6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32625"/>
            <a:ext cx="6868800" cy="51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6858000" cy="939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" y="701200"/>
            <a:ext cx="6513938" cy="152018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72000" spcFirstLastPara="1" rIns="72000" wrap="square" tIns="576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" name="Google Shape;65;p15"/>
          <p:cNvSpPr txBox="1"/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457200" y="932688"/>
            <a:ext cx="8108950" cy="37991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None/>
              <a:defRPr/>
            </a:lvl1pPr>
            <a:lvl2pPr indent="-396240" lvl="1" marL="914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981E32"/>
              </a:buClr>
              <a:buSzPts val="2640"/>
              <a:buChar char="•"/>
              <a:defRPr/>
            </a:lvl2pPr>
            <a:lvl3pPr indent="-381000" lvl="2" marL="1371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Char char="-"/>
              <a:defRPr b="0"/>
            </a:lvl3pPr>
            <a:lvl4pPr indent="-365760" lvl="3" marL="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160"/>
              <a:buChar char="•"/>
              <a:defRPr/>
            </a:lvl4pPr>
            <a:lvl5pPr indent="-350520" lvl="4" marL="2286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92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6858000" cy="939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" y="701200"/>
            <a:ext cx="6513938" cy="152018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6"/>
          <p:cNvSpPr txBox="1"/>
          <p:nvPr>
            <p:ph idx="12" type="sldNum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72000" spcFirstLastPara="1" rIns="72000" wrap="square" tIns="576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" name="Google Shape;71;p16"/>
          <p:cNvSpPr txBox="1"/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457200" y="932688"/>
            <a:ext cx="3886200" cy="37991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None/>
              <a:defRPr/>
            </a:lvl1pPr>
            <a:lvl2pPr indent="-396240" lvl="1" marL="914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981E32"/>
              </a:buClr>
              <a:buSzPts val="2640"/>
              <a:buChar char="•"/>
              <a:defRPr/>
            </a:lvl2pPr>
            <a:lvl3pPr indent="-381000" lvl="2" marL="1371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Char char="-"/>
              <a:defRPr/>
            </a:lvl3pPr>
            <a:lvl4pPr indent="-365760" lvl="3" marL="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160"/>
              <a:buChar char="•"/>
              <a:defRPr/>
            </a:lvl4pPr>
            <a:lvl5pPr indent="-350520" lvl="4" marL="2286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92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2" type="body"/>
          </p:nvPr>
        </p:nvSpPr>
        <p:spPr>
          <a:xfrm>
            <a:off x="4648200" y="939547"/>
            <a:ext cx="3886200" cy="3799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None/>
              <a:defRPr/>
            </a:lvl1pPr>
            <a:lvl2pPr indent="-396240" lvl="1" marL="914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981E32"/>
              </a:buClr>
              <a:buSzPts val="2640"/>
              <a:buChar char="•"/>
              <a:defRPr/>
            </a:lvl2pPr>
            <a:lvl3pPr indent="-381000" lvl="2" marL="1371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Char char="-"/>
              <a:defRPr/>
            </a:lvl3pPr>
            <a:lvl4pPr indent="-365760" lvl="3" marL="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160"/>
              <a:buChar char="•"/>
              <a:defRPr/>
            </a:lvl4pPr>
            <a:lvl5pPr indent="-350520" lvl="4" marL="2286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92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line headline">
  <p:cSld name="2 line headlin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6858000" cy="939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" y="701200"/>
            <a:ext cx="6513938" cy="152018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72000" spcFirstLastPara="1" rIns="72000" wrap="square" tIns="576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" name="Google Shape;78;p17"/>
          <p:cNvSpPr txBox="1"/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/>
          <p:nvPr>
            <p:ph idx="2" type="pic"/>
          </p:nvPr>
        </p:nvSpPr>
        <p:spPr>
          <a:xfrm>
            <a:off x="3646488" y="939546"/>
            <a:ext cx="1831755" cy="1860804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17"/>
          <p:cNvSpPr/>
          <p:nvPr>
            <p:ph idx="3" type="pic"/>
          </p:nvPr>
        </p:nvSpPr>
        <p:spPr>
          <a:xfrm>
            <a:off x="3646488" y="2914650"/>
            <a:ext cx="1831755" cy="1824038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17"/>
          <p:cNvSpPr/>
          <p:nvPr>
            <p:ph idx="4" type="pic"/>
          </p:nvPr>
        </p:nvSpPr>
        <p:spPr>
          <a:xfrm>
            <a:off x="6242954" y="932688"/>
            <a:ext cx="2442340" cy="3799141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457200" y="932688"/>
            <a:ext cx="3013075" cy="37991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indent="-396240" lvl="1" marL="914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2640"/>
              <a:buChar char="•"/>
              <a:defRPr/>
            </a:lvl2pPr>
            <a:lvl3pPr indent="-381000" lvl="2" marL="1371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3pPr>
            <a:lvl4pPr indent="-365760" lvl="3" marL="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•"/>
              <a:defRPr/>
            </a:lvl4pPr>
            <a:lvl5pPr indent="-350520" lvl="4" marL="2286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2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and Chart on right">
  <p:cSld name="Content and Chart on righ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6858000" cy="939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" y="701200"/>
            <a:ext cx="6513938" cy="152018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8"/>
          <p:cNvSpPr txBox="1"/>
          <p:nvPr>
            <p:ph idx="12" type="sldNum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72000" spcFirstLastPara="1" rIns="72000" wrap="square" tIns="576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7" name="Google Shape;87;p18"/>
          <p:cNvSpPr txBox="1"/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8"/>
          <p:cNvSpPr/>
          <p:nvPr>
            <p:ph idx="2" type="chart"/>
          </p:nvPr>
        </p:nvSpPr>
        <p:spPr>
          <a:xfrm>
            <a:off x="6007100" y="932688"/>
            <a:ext cx="2667000" cy="37991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64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-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6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Arial"/>
              <a:buChar char="-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457200" y="932688"/>
            <a:ext cx="5484812" cy="37991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indent="-396240" lvl="1" marL="914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2640"/>
              <a:buChar char="•"/>
              <a:defRPr/>
            </a:lvl2pPr>
            <a:lvl3pPr indent="-381000" lvl="2" marL="1371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3pPr>
            <a:lvl4pPr indent="-365760" lvl="3" marL="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•"/>
              <a:defRPr/>
            </a:lvl4pPr>
            <a:lvl5pPr indent="-350520" lvl="4" marL="2286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2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">
  <p:cSld name="Divid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9"/>
          <p:cNvSpPr txBox="1"/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932688"/>
            <a:ext cx="8109919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240" lvl="1" marL="914400" marR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64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-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65760" lvl="3" marL="1828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6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0520" lvl="4" marL="2286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Arial"/>
              <a:buChar char="-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72000" spcFirstLastPara="1" rIns="72000" wrap="square" tIns="576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ctrTitle"/>
          </p:nvPr>
        </p:nvSpPr>
        <p:spPr>
          <a:xfrm>
            <a:off x="567525" y="289400"/>
            <a:ext cx="6380700" cy="1684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"/>
              <a:t>GELATO Update 2/09/24</a:t>
            </a:r>
            <a:endParaRPr/>
          </a:p>
        </p:txBody>
      </p:sp>
      <p:sp>
        <p:nvSpPr>
          <p:cNvPr id="99" name="Google Shape;99;p20"/>
          <p:cNvSpPr txBox="1"/>
          <p:nvPr>
            <p:ph idx="2" type="body"/>
          </p:nvPr>
        </p:nvSpPr>
        <p:spPr>
          <a:xfrm>
            <a:off x="586899" y="1913325"/>
            <a:ext cx="6097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 sz="2000"/>
              <a:t>Liam Sherman</a:t>
            </a:r>
            <a:endParaRPr sz="2000"/>
          </a:p>
        </p:txBody>
      </p:sp>
      <p:sp>
        <p:nvSpPr>
          <p:cNvPr id="100" name="Google Shape;100;p20"/>
          <p:cNvSpPr txBox="1"/>
          <p:nvPr/>
        </p:nvSpPr>
        <p:spPr>
          <a:xfrm>
            <a:off x="3724102" y="4993877"/>
            <a:ext cx="1846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Google Shape;10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42" y="949592"/>
            <a:ext cx="495700" cy="963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/>
          <p:nvPr/>
        </p:nvSpPr>
        <p:spPr>
          <a:xfrm>
            <a:off x="273133" y="4556744"/>
            <a:ext cx="141600" cy="8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0"/>
          <p:cNvSpPr/>
          <p:nvPr/>
        </p:nvSpPr>
        <p:spPr>
          <a:xfrm>
            <a:off x="483628" y="4556736"/>
            <a:ext cx="141600" cy="8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0"/>
          <p:cNvSpPr/>
          <p:nvPr/>
        </p:nvSpPr>
        <p:spPr>
          <a:xfrm>
            <a:off x="694141" y="4556736"/>
            <a:ext cx="141600" cy="8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0"/>
          <p:cNvSpPr/>
          <p:nvPr/>
        </p:nvSpPr>
        <p:spPr>
          <a:xfrm>
            <a:off x="904645" y="4556744"/>
            <a:ext cx="141600" cy="8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0"/>
          <p:cNvSpPr/>
          <p:nvPr/>
        </p:nvSpPr>
        <p:spPr>
          <a:xfrm>
            <a:off x="413564" y="4715583"/>
            <a:ext cx="141600" cy="8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0"/>
          <p:cNvSpPr/>
          <p:nvPr/>
        </p:nvSpPr>
        <p:spPr>
          <a:xfrm>
            <a:off x="614469" y="4715583"/>
            <a:ext cx="141600" cy="8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0"/>
          <p:cNvSpPr/>
          <p:nvPr/>
        </p:nvSpPr>
        <p:spPr>
          <a:xfrm>
            <a:off x="815374" y="4715583"/>
            <a:ext cx="141600" cy="8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0"/>
          <p:cNvSpPr/>
          <p:nvPr/>
        </p:nvSpPr>
        <p:spPr>
          <a:xfrm>
            <a:off x="537845" y="4874421"/>
            <a:ext cx="141600" cy="8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0"/>
          <p:cNvSpPr/>
          <p:nvPr/>
        </p:nvSpPr>
        <p:spPr>
          <a:xfrm>
            <a:off x="736939" y="4874421"/>
            <a:ext cx="141600" cy="8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1" name="Google Shape;111;p20"/>
          <p:cNvCxnSpPr>
            <a:stCxn id="102" idx="2"/>
          </p:cNvCxnSpPr>
          <p:nvPr/>
        </p:nvCxnSpPr>
        <p:spPr>
          <a:xfrm>
            <a:off x="343933" y="4644344"/>
            <a:ext cx="69300" cy="7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" name="Google Shape;112;p20"/>
          <p:cNvCxnSpPr>
            <a:stCxn id="102" idx="2"/>
            <a:endCxn id="107" idx="1"/>
          </p:cNvCxnSpPr>
          <p:nvPr/>
        </p:nvCxnSpPr>
        <p:spPr>
          <a:xfrm>
            <a:off x="343933" y="4644344"/>
            <a:ext cx="270600" cy="11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" name="Google Shape;113;p20"/>
          <p:cNvCxnSpPr>
            <a:stCxn id="102" idx="2"/>
            <a:endCxn id="108" idx="1"/>
          </p:cNvCxnSpPr>
          <p:nvPr/>
        </p:nvCxnSpPr>
        <p:spPr>
          <a:xfrm>
            <a:off x="343933" y="4644344"/>
            <a:ext cx="471300" cy="11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" name="Google Shape;114;p20"/>
          <p:cNvCxnSpPr>
            <a:stCxn id="103" idx="2"/>
            <a:endCxn id="106" idx="0"/>
          </p:cNvCxnSpPr>
          <p:nvPr/>
        </p:nvCxnSpPr>
        <p:spPr>
          <a:xfrm flipH="1">
            <a:off x="484228" y="4644336"/>
            <a:ext cx="702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" name="Google Shape;115;p20"/>
          <p:cNvCxnSpPr>
            <a:stCxn id="103" idx="2"/>
            <a:endCxn id="107" idx="0"/>
          </p:cNvCxnSpPr>
          <p:nvPr/>
        </p:nvCxnSpPr>
        <p:spPr>
          <a:xfrm>
            <a:off x="554428" y="4644336"/>
            <a:ext cx="1308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" name="Google Shape;116;p20"/>
          <p:cNvCxnSpPr>
            <a:stCxn id="103" idx="2"/>
            <a:endCxn id="108" idx="0"/>
          </p:cNvCxnSpPr>
          <p:nvPr/>
        </p:nvCxnSpPr>
        <p:spPr>
          <a:xfrm>
            <a:off x="554428" y="4644336"/>
            <a:ext cx="3318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" name="Google Shape;117;p20"/>
          <p:cNvCxnSpPr>
            <a:stCxn id="104" idx="2"/>
            <a:endCxn id="106" idx="0"/>
          </p:cNvCxnSpPr>
          <p:nvPr/>
        </p:nvCxnSpPr>
        <p:spPr>
          <a:xfrm flipH="1">
            <a:off x="484441" y="4644336"/>
            <a:ext cx="2805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" name="Google Shape;118;p20"/>
          <p:cNvCxnSpPr>
            <a:stCxn id="104" idx="2"/>
            <a:endCxn id="107" idx="0"/>
          </p:cNvCxnSpPr>
          <p:nvPr/>
        </p:nvCxnSpPr>
        <p:spPr>
          <a:xfrm flipH="1">
            <a:off x="685141" y="4644336"/>
            <a:ext cx="798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" name="Google Shape;119;p20"/>
          <p:cNvCxnSpPr>
            <a:stCxn id="104" idx="2"/>
            <a:endCxn id="108" idx="0"/>
          </p:cNvCxnSpPr>
          <p:nvPr/>
        </p:nvCxnSpPr>
        <p:spPr>
          <a:xfrm>
            <a:off x="764941" y="4644336"/>
            <a:ext cx="1212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" name="Google Shape;120;p20"/>
          <p:cNvCxnSpPr>
            <a:stCxn id="105" idx="2"/>
            <a:endCxn id="106" idx="0"/>
          </p:cNvCxnSpPr>
          <p:nvPr/>
        </p:nvCxnSpPr>
        <p:spPr>
          <a:xfrm flipH="1">
            <a:off x="484345" y="4644344"/>
            <a:ext cx="4911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" name="Google Shape;121;p20"/>
          <p:cNvCxnSpPr>
            <a:stCxn id="105" idx="2"/>
            <a:endCxn id="107" idx="0"/>
          </p:cNvCxnSpPr>
          <p:nvPr/>
        </p:nvCxnSpPr>
        <p:spPr>
          <a:xfrm flipH="1">
            <a:off x="685345" y="4644344"/>
            <a:ext cx="2901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" name="Google Shape;122;p20"/>
          <p:cNvCxnSpPr>
            <a:stCxn id="105" idx="2"/>
            <a:endCxn id="108" idx="0"/>
          </p:cNvCxnSpPr>
          <p:nvPr/>
        </p:nvCxnSpPr>
        <p:spPr>
          <a:xfrm flipH="1">
            <a:off x="886045" y="4644344"/>
            <a:ext cx="894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" name="Google Shape;123;p20"/>
          <p:cNvCxnSpPr>
            <a:stCxn id="106" idx="2"/>
            <a:endCxn id="109" idx="0"/>
          </p:cNvCxnSpPr>
          <p:nvPr/>
        </p:nvCxnSpPr>
        <p:spPr>
          <a:xfrm>
            <a:off x="484364" y="4803183"/>
            <a:ext cx="1242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" name="Google Shape;124;p20"/>
          <p:cNvCxnSpPr>
            <a:stCxn id="106" idx="2"/>
            <a:endCxn id="110" idx="0"/>
          </p:cNvCxnSpPr>
          <p:nvPr/>
        </p:nvCxnSpPr>
        <p:spPr>
          <a:xfrm>
            <a:off x="484364" y="4803183"/>
            <a:ext cx="3234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" name="Google Shape;125;p20"/>
          <p:cNvCxnSpPr>
            <a:stCxn id="107" idx="2"/>
            <a:endCxn id="109" idx="0"/>
          </p:cNvCxnSpPr>
          <p:nvPr/>
        </p:nvCxnSpPr>
        <p:spPr>
          <a:xfrm flipH="1">
            <a:off x="608769" y="4803183"/>
            <a:ext cx="765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" name="Google Shape;126;p20"/>
          <p:cNvCxnSpPr>
            <a:stCxn id="107" idx="2"/>
            <a:endCxn id="110" idx="0"/>
          </p:cNvCxnSpPr>
          <p:nvPr/>
        </p:nvCxnSpPr>
        <p:spPr>
          <a:xfrm>
            <a:off x="685269" y="4803183"/>
            <a:ext cx="1224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" name="Google Shape;127;p20"/>
          <p:cNvCxnSpPr>
            <a:stCxn id="108" idx="2"/>
            <a:endCxn id="109" idx="0"/>
          </p:cNvCxnSpPr>
          <p:nvPr/>
        </p:nvCxnSpPr>
        <p:spPr>
          <a:xfrm flipH="1">
            <a:off x="608674" y="4803183"/>
            <a:ext cx="2775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" name="Google Shape;128;p20"/>
          <p:cNvCxnSpPr>
            <a:stCxn id="108" idx="2"/>
            <a:endCxn id="110" idx="0"/>
          </p:cNvCxnSpPr>
          <p:nvPr/>
        </p:nvCxnSpPr>
        <p:spPr>
          <a:xfrm flipH="1">
            <a:off x="807874" y="4803183"/>
            <a:ext cx="783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" name="Google Shape;129;p20"/>
          <p:cNvCxnSpPr/>
          <p:nvPr/>
        </p:nvCxnSpPr>
        <p:spPr>
          <a:xfrm>
            <a:off x="347289" y="4242041"/>
            <a:ext cx="216000" cy="138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" name="Google Shape;130;p20"/>
          <p:cNvCxnSpPr/>
          <p:nvPr/>
        </p:nvCxnSpPr>
        <p:spPr>
          <a:xfrm>
            <a:off x="246617" y="4300648"/>
            <a:ext cx="216300" cy="134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" name="Google Shape;131;p20"/>
          <p:cNvCxnSpPr/>
          <p:nvPr/>
        </p:nvCxnSpPr>
        <p:spPr>
          <a:xfrm>
            <a:off x="177425" y="4400288"/>
            <a:ext cx="316800" cy="15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" name="Google Shape;132;p20"/>
          <p:cNvCxnSpPr/>
          <p:nvPr/>
        </p:nvCxnSpPr>
        <p:spPr>
          <a:xfrm flipH="1" rot="10800000">
            <a:off x="722208" y="4200928"/>
            <a:ext cx="184800" cy="1221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3" name="Google Shape;133;p20"/>
          <p:cNvCxnSpPr/>
          <p:nvPr/>
        </p:nvCxnSpPr>
        <p:spPr>
          <a:xfrm flipH="1" rot="10800000">
            <a:off x="843585" y="4241887"/>
            <a:ext cx="145500" cy="94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4" name="Google Shape;134;p20"/>
          <p:cNvCxnSpPr/>
          <p:nvPr/>
        </p:nvCxnSpPr>
        <p:spPr>
          <a:xfrm flipH="1" rot="10800000">
            <a:off x="841596" y="4294906"/>
            <a:ext cx="222900" cy="142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5" name="Google Shape;135;p20"/>
          <p:cNvSpPr/>
          <p:nvPr/>
        </p:nvSpPr>
        <p:spPr>
          <a:xfrm rot="1847833">
            <a:off x="292716" y="4310542"/>
            <a:ext cx="336327" cy="290035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0"/>
          <p:cNvSpPr/>
          <p:nvPr/>
        </p:nvSpPr>
        <p:spPr>
          <a:xfrm rot="-1961712">
            <a:off x="661949" y="4291145"/>
            <a:ext cx="335450" cy="291238"/>
          </a:xfrm>
          <a:prstGeom prst="ellipse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7" name="Google Shape;137;p20"/>
          <p:cNvCxnSpPr/>
          <p:nvPr/>
        </p:nvCxnSpPr>
        <p:spPr>
          <a:xfrm flipH="1">
            <a:off x="745125" y="4001729"/>
            <a:ext cx="17400" cy="156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" name="Google Shape;138;p20"/>
          <p:cNvCxnSpPr/>
          <p:nvPr/>
        </p:nvCxnSpPr>
        <p:spPr>
          <a:xfrm>
            <a:off x="624107" y="3931401"/>
            <a:ext cx="4500" cy="18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" name="Google Shape;139;p20"/>
          <p:cNvCxnSpPr/>
          <p:nvPr/>
        </p:nvCxnSpPr>
        <p:spPr>
          <a:xfrm>
            <a:off x="504571" y="4019319"/>
            <a:ext cx="11700" cy="186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0" name="Google Shape;140;p20"/>
          <p:cNvSpPr/>
          <p:nvPr/>
        </p:nvSpPr>
        <p:spPr>
          <a:xfrm rot="5400000">
            <a:off x="492289" y="4065285"/>
            <a:ext cx="305700" cy="3177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0"/>
          <p:cNvSpPr/>
          <p:nvPr/>
        </p:nvSpPr>
        <p:spPr>
          <a:xfrm>
            <a:off x="551501" y="4940795"/>
            <a:ext cx="336636" cy="202716"/>
          </a:xfrm>
          <a:prstGeom prst="cloud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1"/>
          <p:cNvSpPr txBox="1"/>
          <p:nvPr>
            <p:ph idx="12" type="sldNum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72000" spcFirstLastPara="1" rIns="72000" wrap="square" tIns="57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8" name="Google Shape;148;p21"/>
          <p:cNvSpPr txBox="1"/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lang="en"/>
              <a:t>Clipped KL in training</a:t>
            </a:r>
            <a:endParaRPr/>
          </a:p>
        </p:txBody>
      </p:sp>
      <p:pic>
        <p:nvPicPr>
          <p:cNvPr id="149" name="Google Shape;14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825" y="1211250"/>
            <a:ext cx="2366787" cy="169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73425" y="1106924"/>
            <a:ext cx="2576323" cy="179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08474" y="3044700"/>
            <a:ext cx="2757268" cy="169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6961" y="3044700"/>
            <a:ext cx="2314900" cy="158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2"/>
          <p:cNvSpPr txBox="1"/>
          <p:nvPr>
            <p:ph idx="12" type="sldNum"/>
          </p:nvPr>
        </p:nvSpPr>
        <p:spPr>
          <a:xfrm>
            <a:off x="8566150" y="4738688"/>
            <a:ext cx="318900" cy="4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72000" spcFirstLastPara="1" rIns="72000" wrap="square" tIns="57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9" name="Google Shape;159;p22"/>
          <p:cNvSpPr txBox="1"/>
          <p:nvPr>
            <p:ph type="title"/>
          </p:nvPr>
        </p:nvSpPr>
        <p:spPr>
          <a:xfrm>
            <a:off x="451822" y="96818"/>
            <a:ext cx="8103600" cy="564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lang="en"/>
              <a:t>SIC (I wrote the name down this time) Curves</a:t>
            </a:r>
            <a:endParaRPr/>
          </a:p>
        </p:txBody>
      </p:sp>
      <p:pic>
        <p:nvPicPr>
          <p:cNvPr id="160" name="Google Shape;16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4425" y="1591100"/>
            <a:ext cx="3101150" cy="217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79225" y="1591100"/>
            <a:ext cx="3358157" cy="209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Blank">
  <a:themeElements>
    <a:clrScheme name="SLAC_RevisedPalette_2012">
      <a:dk1>
        <a:srgbClr val="000000"/>
      </a:dk1>
      <a:lt1>
        <a:srgbClr val="FFFFFF"/>
      </a:lt1>
      <a:dk2>
        <a:srgbClr val="E17000"/>
      </a:dk2>
      <a:lt2>
        <a:srgbClr val="A4001D"/>
      </a:lt2>
      <a:accent1>
        <a:srgbClr val="A4001D"/>
      </a:accent1>
      <a:accent2>
        <a:srgbClr val="E17000"/>
      </a:accent2>
      <a:accent3>
        <a:srgbClr val="4D4F53"/>
      </a:accent3>
      <a:accent4>
        <a:srgbClr val="545455"/>
      </a:accent4>
      <a:accent5>
        <a:srgbClr val="0099CC"/>
      </a:accent5>
      <a:accent6>
        <a:srgbClr val="69BE28"/>
      </a:accent6>
      <a:hlink>
        <a:srgbClr val="A4001D"/>
      </a:hlink>
      <a:folHlink>
        <a:srgbClr val="A4001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