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662ff311ed_2_43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2662ff311ed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40+ attendees from Labs (typically 2 per Lab) , ESnet (typically 5-10), and invited vendor technical folks (Bro – Security, Cisco &amp; Aruba – wireless, Amazon – cloud) to provide input on the major topics for the meeting</a:t>
            </a:r>
            <a:endParaRPr sz="1400"/>
          </a:p>
        </p:txBody>
      </p:sp>
      <p:sp>
        <p:nvSpPr>
          <p:cNvPr id="96" name="Google Shape;96;g2662ff311ed_2_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662ff311ed_2_54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2662ff311ed_2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Plasma wakefield acceleration has a 10TW laser</a:t>
            </a:r>
            <a:endParaRPr sz="1400"/>
          </a:p>
        </p:txBody>
      </p:sp>
      <p:sp>
        <p:nvSpPr>
          <p:cNvPr id="107" name="Google Shape;107;g2662ff311ed_2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662ff311ed_0_5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2662ff311e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Plasma wakefield acceleration has a 10TW laser</a:t>
            </a:r>
            <a:endParaRPr sz="1400"/>
          </a:p>
        </p:txBody>
      </p:sp>
      <p:sp>
        <p:nvSpPr>
          <p:cNvPr id="115" name="Google Shape;115;g2662ff311ed_0_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68434" y="4647650"/>
            <a:ext cx="1706674" cy="4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05146"/>
            <a:ext cx="1480188" cy="53835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type="ctrTitle"/>
          </p:nvPr>
        </p:nvSpPr>
        <p:spPr>
          <a:xfrm>
            <a:off x="557213" y="402431"/>
            <a:ext cx="8008937" cy="16847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  <a:defRPr b="1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557213" y="2734628"/>
            <a:ext cx="7989887" cy="1640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557213" y="2066258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indent="-36576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6576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2625"/>
            <a:ext cx="6868800" cy="5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57200" y="932688"/>
            <a:ext cx="810895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57200" y="932688"/>
            <a:ext cx="38862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648200" y="939547"/>
            <a:ext cx="3886200" cy="3799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line headline">
  <p:cSld name="2 line headlin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/>
          <p:nvPr>
            <p:ph idx="2" type="pic"/>
          </p:nvPr>
        </p:nvSpPr>
        <p:spPr>
          <a:xfrm>
            <a:off x="3646488" y="939546"/>
            <a:ext cx="1831755" cy="1860804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7"/>
          <p:cNvSpPr/>
          <p:nvPr>
            <p:ph idx="3" type="pic"/>
          </p:nvPr>
        </p:nvSpPr>
        <p:spPr>
          <a:xfrm>
            <a:off x="3646488" y="2914650"/>
            <a:ext cx="1831755" cy="182403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7"/>
          <p:cNvSpPr/>
          <p:nvPr>
            <p:ph idx="4" type="pic"/>
          </p:nvPr>
        </p:nvSpPr>
        <p:spPr>
          <a:xfrm>
            <a:off x="6242954" y="932688"/>
            <a:ext cx="2442340" cy="3799141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457200" y="932688"/>
            <a:ext cx="3013075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and Chart on right">
  <p:cSld name="Content and Chart on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/>
          <p:nvPr>
            <p:ph idx="2" type="chart"/>
          </p:nvPr>
        </p:nvSpPr>
        <p:spPr>
          <a:xfrm>
            <a:off x="6007100" y="932688"/>
            <a:ext cx="26670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57200" y="932688"/>
            <a:ext cx="5484812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9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932688"/>
            <a:ext cx="8109919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576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052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ctrTitle"/>
          </p:nvPr>
        </p:nvSpPr>
        <p:spPr>
          <a:xfrm>
            <a:off x="576263" y="228600"/>
            <a:ext cx="8008937" cy="16847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"/>
              <a:t>GELATO Update 1/19/24</a:t>
            </a:r>
            <a:endParaRPr/>
          </a:p>
        </p:txBody>
      </p:sp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586896" y="1913335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000"/>
              <a:t>Liam Sherman</a:t>
            </a:r>
            <a:endParaRPr sz="2000"/>
          </a:p>
        </p:txBody>
      </p:sp>
      <p:sp>
        <p:nvSpPr>
          <p:cNvPr id="100" name="Google Shape;100;p20"/>
          <p:cNvSpPr txBox="1"/>
          <p:nvPr/>
        </p:nvSpPr>
        <p:spPr>
          <a:xfrm>
            <a:off x="3724102" y="4993877"/>
            <a:ext cx="1846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20"/>
          <p:cNvCxnSpPr/>
          <p:nvPr/>
        </p:nvCxnSpPr>
        <p:spPr>
          <a:xfrm flipH="1" rot="10800000">
            <a:off x="3200400" y="2482701"/>
            <a:ext cx="3810000" cy="2617776"/>
          </a:xfrm>
          <a:prstGeom prst="straightConnector1">
            <a:avLst/>
          </a:prstGeom>
          <a:noFill/>
          <a:ln cap="flat" cmpd="sng" w="19050">
            <a:solidFill>
              <a:srgbClr val="A4001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20"/>
          <p:cNvSpPr/>
          <p:nvPr/>
        </p:nvSpPr>
        <p:spPr>
          <a:xfrm>
            <a:off x="152125" y="4507950"/>
            <a:ext cx="1513200" cy="448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42" y="949592"/>
            <a:ext cx="495700" cy="9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21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Keras VAE Functional</a:t>
            </a:r>
            <a:endParaRPr/>
          </a:p>
        </p:txBody>
      </p:sp>
      <p:sp>
        <p:nvSpPr>
          <p:cNvPr id="111" name="Google Shape;111;p21"/>
          <p:cNvSpPr txBox="1"/>
          <p:nvPr/>
        </p:nvSpPr>
        <p:spPr>
          <a:xfrm>
            <a:off x="504450" y="1249100"/>
            <a:ext cx="7983000" cy="3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Tested on 40MHZ dataset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Loss function is MSE + beta*KL divergence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Still working out some issues, can’t currently recreate 40MHZ paper results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2" type="sldNum"/>
          </p:nvPr>
        </p:nvSpPr>
        <p:spPr>
          <a:xfrm>
            <a:off x="8566150" y="4738688"/>
            <a:ext cx="3189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2"/>
          <p:cNvSpPr txBox="1"/>
          <p:nvPr>
            <p:ph type="title"/>
          </p:nvPr>
        </p:nvSpPr>
        <p:spPr>
          <a:xfrm>
            <a:off x="451822" y="96818"/>
            <a:ext cx="81036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Current Results</a:t>
            </a:r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544475" y="1056925"/>
            <a:ext cx="4611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Model Structure 57-32-16-(8,8)-16-32-57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Beta = 10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Paper and Max got better results with smaller latent space, so I’m still tinkering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200" y="1614576"/>
            <a:ext cx="3138850" cy="22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625" y="2838150"/>
            <a:ext cx="3225691" cy="230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SLAC_RevisedPalette_2012">
      <a:dk1>
        <a:srgbClr val="000000"/>
      </a:dk1>
      <a:lt1>
        <a:srgbClr val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