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Robo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regular.fntdata"/><Relationship Id="rId10" Type="http://schemas.openxmlformats.org/officeDocument/2006/relationships/slide" Target="slides/slide5.xml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61764e225e_0_1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61764e225e_0_1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61764e22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61764e22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61764e225e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61764e225e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61764e225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61764e225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 17th Slides</a:t>
            </a:r>
            <a:endParaRPr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Liam Sherman</a:t>
            </a:r>
            <a:endParaRPr/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8350" y="1643850"/>
            <a:ext cx="1725000" cy="172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Autoencoder Progress</a:t>
            </a: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9225" y="1807975"/>
            <a:ext cx="4075475" cy="32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Autoencoder Progress</a:t>
            </a:r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925" y="1814650"/>
            <a:ext cx="3796278" cy="30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9400" y="1848451"/>
            <a:ext cx="3672526" cy="294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Hyperparameter Study</a:t>
            </a:r>
            <a:endParaRPr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050" y="1770725"/>
            <a:ext cx="4041325" cy="319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3750" y="1815200"/>
            <a:ext cx="3928725" cy="310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Hyperparameter Study</a:t>
            </a:r>
            <a:endParaRPr/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375" y="1807613"/>
            <a:ext cx="3919900" cy="312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350" y="1807625"/>
            <a:ext cx="3797976" cy="30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