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99cb2ad52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99cb2ad52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Nov 10 Slides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Liam Sherman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900" y="849025"/>
            <a:ext cx="4160324" cy="337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49225" y="812425"/>
            <a:ext cx="4294224" cy="344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