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64" r:id="rId3"/>
    <p:sldId id="316" r:id="rId4"/>
    <p:sldId id="313" r:id="rId5"/>
    <p:sldId id="314" r:id="rId6"/>
    <p:sldId id="315" r:id="rId7"/>
    <p:sldId id="276" r:id="rId8"/>
    <p:sldId id="268" r:id="rId9"/>
    <p:sldId id="266" r:id="rId10"/>
    <p:sldId id="318" r:id="rId11"/>
    <p:sldId id="319" r:id="rId12"/>
    <p:sldId id="320" r:id="rId13"/>
    <p:sldId id="31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7FE50-866A-4E17-A1BC-7265205C8C7A}" v="7" dt="2023-10-16T15:37:16.709"/>
    <p1510:client id="{D22A0591-99D4-4C84-9DB5-157FAB705AA3}" v="51" dt="2023-10-15T18:30:28.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0" autoAdjust="0"/>
    <p:restoredTop sz="94660"/>
  </p:normalViewPr>
  <p:slideViewPr>
    <p:cSldViewPr snapToGrid="0">
      <p:cViewPr varScale="1">
        <p:scale>
          <a:sx n="98" d="100"/>
          <a:sy n="98" d="100"/>
        </p:scale>
        <p:origin x="204" y="108"/>
      </p:cViewPr>
      <p:guideLst/>
    </p:cSldViewPr>
  </p:slideViewPr>
  <p:notesTextViewPr>
    <p:cViewPr>
      <p:scale>
        <a:sx n="1" d="1"/>
        <a:sy n="1" d="1"/>
      </p:scale>
      <p:origin x="0" y="0"/>
    </p:cViewPr>
  </p:notesTextViewPr>
  <p:sorterViewPr>
    <p:cViewPr>
      <p:scale>
        <a:sx n="100" d="100"/>
        <a:sy n="100" d="100"/>
      </p:scale>
      <p:origin x="0" y="-3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one, Angelo" userId="46f32b9c-2401-4baa-9452-8734ce2feb51" providerId="ADAL" clId="{5D37FE50-866A-4E17-A1BC-7265205C8C7A}"/>
    <pc:docChg chg="custSel modSld">
      <pc:chgData name="Dragone, Angelo" userId="46f32b9c-2401-4baa-9452-8734ce2feb51" providerId="ADAL" clId="{5D37FE50-866A-4E17-A1BC-7265205C8C7A}" dt="2023-10-16T15:39:27.411" v="228" actId="20577"/>
      <pc:docMkLst>
        <pc:docMk/>
      </pc:docMkLst>
      <pc:sldChg chg="modSp mod">
        <pc:chgData name="Dragone, Angelo" userId="46f32b9c-2401-4baa-9452-8734ce2feb51" providerId="ADAL" clId="{5D37FE50-866A-4E17-A1BC-7265205C8C7A}" dt="2023-10-16T15:30:13.271" v="114" actId="20577"/>
        <pc:sldMkLst>
          <pc:docMk/>
          <pc:sldMk cId="1137568064" sldId="268"/>
        </pc:sldMkLst>
        <pc:spChg chg="mod">
          <ac:chgData name="Dragone, Angelo" userId="46f32b9c-2401-4baa-9452-8734ce2feb51" providerId="ADAL" clId="{5D37FE50-866A-4E17-A1BC-7265205C8C7A}" dt="2023-10-16T15:30:13.271" v="114" actId="20577"/>
          <ac:spMkLst>
            <pc:docMk/>
            <pc:sldMk cId="1137568064" sldId="268"/>
            <ac:spMk id="6" creationId="{20DBAE68-508D-471B-7CBB-D2A0C93CE464}"/>
          </ac:spMkLst>
        </pc:spChg>
      </pc:sldChg>
      <pc:sldChg chg="modSp mod">
        <pc:chgData name="Dragone, Angelo" userId="46f32b9c-2401-4baa-9452-8734ce2feb51" providerId="ADAL" clId="{5D37FE50-866A-4E17-A1BC-7265205C8C7A}" dt="2023-10-16T15:31:00.606" v="202" actId="20577"/>
        <pc:sldMkLst>
          <pc:docMk/>
          <pc:sldMk cId="0" sldId="276"/>
        </pc:sldMkLst>
        <pc:spChg chg="mod">
          <ac:chgData name="Dragone, Angelo" userId="46f32b9c-2401-4baa-9452-8734ce2feb51" providerId="ADAL" clId="{5D37FE50-866A-4E17-A1BC-7265205C8C7A}" dt="2023-10-16T15:25:15.673" v="46" actId="6549"/>
          <ac:spMkLst>
            <pc:docMk/>
            <pc:sldMk cId="0" sldId="276"/>
            <ac:spMk id="211" creationId="{00000000-0000-0000-0000-000000000000}"/>
          </ac:spMkLst>
        </pc:spChg>
        <pc:spChg chg="mod">
          <ac:chgData name="Dragone, Angelo" userId="46f32b9c-2401-4baa-9452-8734ce2feb51" providerId="ADAL" clId="{5D37FE50-866A-4E17-A1BC-7265205C8C7A}" dt="2023-10-16T15:31:00.606" v="202" actId="20577"/>
          <ac:spMkLst>
            <pc:docMk/>
            <pc:sldMk cId="0" sldId="276"/>
            <ac:spMk id="212" creationId="{00000000-0000-0000-0000-000000000000}"/>
          </ac:spMkLst>
        </pc:spChg>
      </pc:sldChg>
      <pc:sldChg chg="addSp delSp modSp mod">
        <pc:chgData name="Dragone, Angelo" userId="46f32b9c-2401-4baa-9452-8734ce2feb51" providerId="ADAL" clId="{5D37FE50-866A-4E17-A1BC-7265205C8C7A}" dt="2023-10-16T15:22:54.107" v="43"/>
        <pc:sldMkLst>
          <pc:docMk/>
          <pc:sldMk cId="3632164570" sldId="314"/>
        </pc:sldMkLst>
        <pc:spChg chg="add mod">
          <ac:chgData name="Dragone, Angelo" userId="46f32b9c-2401-4baa-9452-8734ce2feb51" providerId="ADAL" clId="{5D37FE50-866A-4E17-A1BC-7265205C8C7A}" dt="2023-10-16T15:22:46.876" v="42"/>
          <ac:spMkLst>
            <pc:docMk/>
            <pc:sldMk cId="3632164570" sldId="314"/>
            <ac:spMk id="3" creationId="{6AEA0940-BF7E-7DC2-3BAC-A64F949A7F0D}"/>
          </ac:spMkLst>
        </pc:spChg>
        <pc:spChg chg="del">
          <ac:chgData name="Dragone, Angelo" userId="46f32b9c-2401-4baa-9452-8734ce2feb51" providerId="ADAL" clId="{5D37FE50-866A-4E17-A1BC-7265205C8C7A}" dt="2023-10-16T15:22:45.961" v="41" actId="478"/>
          <ac:spMkLst>
            <pc:docMk/>
            <pc:sldMk cId="3632164570" sldId="314"/>
            <ac:spMk id="5" creationId="{EA57C823-AE16-4838-9EEE-55A3C3270756}"/>
          </ac:spMkLst>
        </pc:spChg>
        <pc:spChg chg="add mod">
          <ac:chgData name="Dragone, Angelo" userId="46f32b9c-2401-4baa-9452-8734ce2feb51" providerId="ADAL" clId="{5D37FE50-866A-4E17-A1BC-7265205C8C7A}" dt="2023-10-16T15:22:54.107" v="43"/>
          <ac:spMkLst>
            <pc:docMk/>
            <pc:sldMk cId="3632164570" sldId="314"/>
            <ac:spMk id="6" creationId="{06E59BB9-E451-676F-94E0-799EA4AADAAD}"/>
          </ac:spMkLst>
        </pc:spChg>
      </pc:sldChg>
      <pc:sldChg chg="modSp mod">
        <pc:chgData name="Dragone, Angelo" userId="46f32b9c-2401-4baa-9452-8734ce2feb51" providerId="ADAL" clId="{5D37FE50-866A-4E17-A1BC-7265205C8C7A}" dt="2023-10-16T15:25:27.241" v="47" actId="6549"/>
        <pc:sldMkLst>
          <pc:docMk/>
          <pc:sldMk cId="3025139866" sldId="315"/>
        </pc:sldMkLst>
        <pc:spChg chg="mod">
          <ac:chgData name="Dragone, Angelo" userId="46f32b9c-2401-4baa-9452-8734ce2feb51" providerId="ADAL" clId="{5D37FE50-866A-4E17-A1BC-7265205C8C7A}" dt="2023-10-16T15:25:27.241" v="47" actId="6549"/>
          <ac:spMkLst>
            <pc:docMk/>
            <pc:sldMk cId="3025139866" sldId="315"/>
            <ac:spMk id="197" creationId="{00000000-0000-0000-0000-000000000000}"/>
          </ac:spMkLst>
        </pc:spChg>
      </pc:sldChg>
      <pc:sldChg chg="modSp mod">
        <pc:chgData name="Dragone, Angelo" userId="46f32b9c-2401-4baa-9452-8734ce2feb51" providerId="ADAL" clId="{5D37FE50-866A-4E17-A1BC-7265205C8C7A}" dt="2023-10-16T15:21:54.983" v="40" actId="20577"/>
        <pc:sldMkLst>
          <pc:docMk/>
          <pc:sldMk cId="2704102255" sldId="316"/>
        </pc:sldMkLst>
        <pc:spChg chg="mod">
          <ac:chgData name="Dragone, Angelo" userId="46f32b9c-2401-4baa-9452-8734ce2feb51" providerId="ADAL" clId="{5D37FE50-866A-4E17-A1BC-7265205C8C7A}" dt="2023-10-16T15:21:54.983" v="40" actId="20577"/>
          <ac:spMkLst>
            <pc:docMk/>
            <pc:sldMk cId="2704102255" sldId="316"/>
            <ac:spMk id="7" creationId="{C35D72A9-C784-7221-9AAD-2D6D653F32E4}"/>
          </ac:spMkLst>
        </pc:spChg>
      </pc:sldChg>
      <pc:sldChg chg="modSp mod">
        <pc:chgData name="Dragone, Angelo" userId="46f32b9c-2401-4baa-9452-8734ce2feb51" providerId="ADAL" clId="{5D37FE50-866A-4E17-A1BC-7265205C8C7A}" dt="2023-10-16T15:39:27.411" v="228" actId="20577"/>
        <pc:sldMkLst>
          <pc:docMk/>
          <pc:sldMk cId="900887440" sldId="317"/>
        </pc:sldMkLst>
        <pc:graphicFrameChg chg="mod modGraphic">
          <ac:chgData name="Dragone, Angelo" userId="46f32b9c-2401-4baa-9452-8734ce2feb51" providerId="ADAL" clId="{5D37FE50-866A-4E17-A1BC-7265205C8C7A}" dt="2023-10-16T15:39:27.411" v="228" actId="20577"/>
          <ac:graphicFrameMkLst>
            <pc:docMk/>
            <pc:sldMk cId="900887440" sldId="317"/>
            <ac:graphicFrameMk id="6" creationId="{54F114C2-A449-19EF-56C1-499A4FE650EF}"/>
          </ac:graphicFrameMkLst>
        </pc:graphicFrameChg>
      </pc:sldChg>
      <pc:sldChg chg="addSp modSp mod">
        <pc:chgData name="Dragone, Angelo" userId="46f32b9c-2401-4baa-9452-8734ce2feb51" providerId="ADAL" clId="{5D37FE50-866A-4E17-A1BC-7265205C8C7A}" dt="2023-10-16T15:29:12.979" v="51" actId="1076"/>
        <pc:sldMkLst>
          <pc:docMk/>
          <pc:sldMk cId="3619659573" sldId="318"/>
        </pc:sldMkLst>
        <pc:spChg chg="add mod">
          <ac:chgData name="Dragone, Angelo" userId="46f32b9c-2401-4baa-9452-8734ce2feb51" providerId="ADAL" clId="{5D37FE50-866A-4E17-A1BC-7265205C8C7A}" dt="2023-10-16T15:27:29.607" v="50" actId="1076"/>
          <ac:spMkLst>
            <pc:docMk/>
            <pc:sldMk cId="3619659573" sldId="318"/>
            <ac:spMk id="3" creationId="{52AD87BC-5C12-3E7F-9A00-0F72454B16BD}"/>
          </ac:spMkLst>
        </pc:spChg>
        <pc:spChg chg="mod">
          <ac:chgData name="Dragone, Angelo" userId="46f32b9c-2401-4baa-9452-8734ce2feb51" providerId="ADAL" clId="{5D37FE50-866A-4E17-A1BC-7265205C8C7A}" dt="2023-10-16T15:29:12.979" v="51" actId="1076"/>
          <ac:spMkLst>
            <pc:docMk/>
            <pc:sldMk cId="3619659573" sldId="318"/>
            <ac:spMk id="20" creationId="{06CAF68D-F2B1-4B9B-6C40-C3B9ECDAC687}"/>
          </ac:spMkLst>
        </pc:spChg>
        <pc:spChg chg="mod">
          <ac:chgData name="Dragone, Angelo" userId="46f32b9c-2401-4baa-9452-8734ce2feb51" providerId="ADAL" clId="{5D37FE50-866A-4E17-A1BC-7265205C8C7A}" dt="2023-10-16T15:29:12.979" v="51" actId="1076"/>
          <ac:spMkLst>
            <pc:docMk/>
            <pc:sldMk cId="3619659573" sldId="318"/>
            <ac:spMk id="22" creationId="{4BA82652-5159-92FA-D075-F1BBE54472DD}"/>
          </ac:spMkLst>
        </pc:spChg>
        <pc:picChg chg="mod">
          <ac:chgData name="Dragone, Angelo" userId="46f32b9c-2401-4baa-9452-8734ce2feb51" providerId="ADAL" clId="{5D37FE50-866A-4E17-A1BC-7265205C8C7A}" dt="2023-10-16T15:27:29.607" v="50" actId="1076"/>
          <ac:picMkLst>
            <pc:docMk/>
            <pc:sldMk cId="3619659573" sldId="318"/>
            <ac:picMk id="15" creationId="{D05C82D6-AE48-2EAC-800C-80F6315D69C7}"/>
          </ac:picMkLst>
        </pc:picChg>
      </pc:sldChg>
      <pc:sldChg chg="modSp mod">
        <pc:chgData name="Dragone, Angelo" userId="46f32b9c-2401-4baa-9452-8734ce2feb51" providerId="ADAL" clId="{5D37FE50-866A-4E17-A1BC-7265205C8C7A}" dt="2023-10-16T15:31:19.128" v="203" actId="208"/>
        <pc:sldMkLst>
          <pc:docMk/>
          <pc:sldMk cId="155860529" sldId="320"/>
        </pc:sldMkLst>
        <pc:cxnChg chg="mod">
          <ac:chgData name="Dragone, Angelo" userId="46f32b9c-2401-4baa-9452-8734ce2feb51" providerId="ADAL" clId="{5D37FE50-866A-4E17-A1BC-7265205C8C7A}" dt="2023-10-16T15:31:19.128" v="203" actId="208"/>
          <ac:cxnSpMkLst>
            <pc:docMk/>
            <pc:sldMk cId="155860529" sldId="320"/>
            <ac:cxnSpMk id="9" creationId="{05188F4A-554E-A1A8-11F8-9D0A1A5661A1}"/>
          </ac:cxnSpMkLst>
        </pc:cxnChg>
      </pc:sldChg>
    </pc:docChg>
  </pc:docChgLst>
  <pc:docChgLst>
    <pc:chgData name="Dragone, Angelo" userId="46f32b9c-2401-4baa-9452-8734ce2feb51" providerId="ADAL" clId="{D22A0591-99D4-4C84-9DB5-157FAB705AA3}"/>
    <pc:docChg chg="undo redo custSel addSld delSld modSld sldOrd modMainMaster">
      <pc:chgData name="Dragone, Angelo" userId="46f32b9c-2401-4baa-9452-8734ce2feb51" providerId="ADAL" clId="{D22A0591-99D4-4C84-9DB5-157FAB705AA3}" dt="2023-10-15T18:57:52.409" v="2521" actId="20577"/>
      <pc:docMkLst>
        <pc:docMk/>
      </pc:docMkLst>
      <pc:sldChg chg="delSp modSp mod chgLayout">
        <pc:chgData name="Dragone, Angelo" userId="46f32b9c-2401-4baa-9452-8734ce2feb51" providerId="ADAL" clId="{D22A0591-99D4-4C84-9DB5-157FAB705AA3}" dt="2023-10-15T14:27:03.233" v="110" actId="1076"/>
        <pc:sldMkLst>
          <pc:docMk/>
          <pc:sldMk cId="3628688402" sldId="256"/>
        </pc:sldMkLst>
        <pc:spChg chg="mod ord">
          <ac:chgData name="Dragone, Angelo" userId="46f32b9c-2401-4baa-9452-8734ce2feb51" providerId="ADAL" clId="{D22A0591-99D4-4C84-9DB5-157FAB705AA3}" dt="2023-10-15T14:27:03.233" v="110" actId="1076"/>
          <ac:spMkLst>
            <pc:docMk/>
            <pc:sldMk cId="3628688402" sldId="256"/>
            <ac:spMk id="2" creationId="{DAB8FD69-1136-D0E2-E6FF-0EEEBBC83B14}"/>
          </ac:spMkLst>
        </pc:spChg>
        <pc:spChg chg="mod ord">
          <ac:chgData name="Dragone, Angelo" userId="46f32b9c-2401-4baa-9452-8734ce2feb51" providerId="ADAL" clId="{D22A0591-99D4-4C84-9DB5-157FAB705AA3}" dt="2023-10-15T14:25:56.968" v="61" actId="404"/>
          <ac:spMkLst>
            <pc:docMk/>
            <pc:sldMk cId="3628688402" sldId="256"/>
            <ac:spMk id="3" creationId="{03E45D6C-9B0B-B242-1667-25037D58DC4D}"/>
          </ac:spMkLst>
        </pc:spChg>
        <pc:spChg chg="del">
          <ac:chgData name="Dragone, Angelo" userId="46f32b9c-2401-4baa-9452-8734ce2feb51" providerId="ADAL" clId="{D22A0591-99D4-4C84-9DB5-157FAB705AA3}" dt="2023-10-15T14:17:19.928" v="0" actId="478"/>
          <ac:spMkLst>
            <pc:docMk/>
            <pc:sldMk cId="3628688402" sldId="256"/>
            <ac:spMk id="4" creationId="{69CB26B8-267B-C9CF-E0A0-87E21F51F29B}"/>
          </ac:spMkLst>
        </pc:spChg>
      </pc:sldChg>
      <pc:sldChg chg="addSp modSp del mod ord">
        <pc:chgData name="Dragone, Angelo" userId="46f32b9c-2401-4baa-9452-8734ce2feb51" providerId="ADAL" clId="{D22A0591-99D4-4C84-9DB5-157FAB705AA3}" dt="2023-10-15T15:11:22.103" v="382" actId="2696"/>
        <pc:sldMkLst>
          <pc:docMk/>
          <pc:sldMk cId="2064732189" sldId="257"/>
        </pc:sldMkLst>
        <pc:spChg chg="mod">
          <ac:chgData name="Dragone, Angelo" userId="46f32b9c-2401-4baa-9452-8734ce2feb51" providerId="ADAL" clId="{D22A0591-99D4-4C84-9DB5-157FAB705AA3}" dt="2023-10-15T14:29:01.217" v="124" actId="113"/>
          <ac:spMkLst>
            <pc:docMk/>
            <pc:sldMk cId="2064732189" sldId="257"/>
            <ac:spMk id="2" creationId="{FA710DD9-4D5E-623C-D3A1-BA19EB238482}"/>
          </ac:spMkLst>
        </pc:spChg>
        <pc:spChg chg="add mod">
          <ac:chgData name="Dragone, Angelo" userId="46f32b9c-2401-4baa-9452-8734ce2feb51" providerId="ADAL" clId="{D22A0591-99D4-4C84-9DB5-157FAB705AA3}" dt="2023-10-15T14:35:12.888" v="203"/>
          <ac:spMkLst>
            <pc:docMk/>
            <pc:sldMk cId="2064732189" sldId="257"/>
            <ac:spMk id="5" creationId="{6F2D7D44-D616-3418-D64A-043447D4D2CB}"/>
          </ac:spMkLst>
        </pc:spChg>
      </pc:sldChg>
      <pc:sldChg chg="add del">
        <pc:chgData name="Dragone, Angelo" userId="46f32b9c-2401-4baa-9452-8734ce2feb51" providerId="ADAL" clId="{D22A0591-99D4-4C84-9DB5-157FAB705AA3}" dt="2023-10-15T18:32:22.479" v="2473" actId="47"/>
        <pc:sldMkLst>
          <pc:docMk/>
          <pc:sldMk cId="2304891982" sldId="257"/>
        </pc:sldMkLst>
      </pc:sldChg>
      <pc:sldChg chg="add del">
        <pc:chgData name="Dragone, Angelo" userId="46f32b9c-2401-4baa-9452-8734ce2feb51" providerId="ADAL" clId="{D22A0591-99D4-4C84-9DB5-157FAB705AA3}" dt="2023-10-15T18:32:22.479" v="2473" actId="47"/>
        <pc:sldMkLst>
          <pc:docMk/>
          <pc:sldMk cId="915021183" sldId="258"/>
        </pc:sldMkLst>
      </pc:sldChg>
      <pc:sldChg chg="addSp modSp del mod ord">
        <pc:chgData name="Dragone, Angelo" userId="46f32b9c-2401-4baa-9452-8734ce2feb51" providerId="ADAL" clId="{D22A0591-99D4-4C84-9DB5-157FAB705AA3}" dt="2023-10-15T15:11:22.103" v="382" actId="2696"/>
        <pc:sldMkLst>
          <pc:docMk/>
          <pc:sldMk cId="1076697971" sldId="258"/>
        </pc:sldMkLst>
        <pc:spChg chg="mod">
          <ac:chgData name="Dragone, Angelo" userId="46f32b9c-2401-4baa-9452-8734ce2feb51" providerId="ADAL" clId="{D22A0591-99D4-4C84-9DB5-157FAB705AA3}" dt="2023-10-15T14:29:21.699" v="129" actId="113"/>
          <ac:spMkLst>
            <pc:docMk/>
            <pc:sldMk cId="1076697971" sldId="258"/>
            <ac:spMk id="2" creationId="{6A48BE61-5726-50F8-43F4-2CFB1FE2B6D6}"/>
          </ac:spMkLst>
        </pc:spChg>
        <pc:spChg chg="add mod">
          <ac:chgData name="Dragone, Angelo" userId="46f32b9c-2401-4baa-9452-8734ce2feb51" providerId="ADAL" clId="{D22A0591-99D4-4C84-9DB5-157FAB705AA3}" dt="2023-10-15T14:35:13.932" v="204"/>
          <ac:spMkLst>
            <pc:docMk/>
            <pc:sldMk cId="1076697971" sldId="258"/>
            <ac:spMk id="5" creationId="{400BDEAF-73EA-CA55-D1FD-A7E776385794}"/>
          </ac:spMkLst>
        </pc:spChg>
      </pc:sldChg>
      <pc:sldChg chg="modSp del mod ord">
        <pc:chgData name="Dragone, Angelo" userId="46f32b9c-2401-4baa-9452-8734ce2feb51" providerId="ADAL" clId="{D22A0591-99D4-4C84-9DB5-157FAB705AA3}" dt="2023-10-15T15:11:22.103" v="382" actId="2696"/>
        <pc:sldMkLst>
          <pc:docMk/>
          <pc:sldMk cId="2852397021" sldId="259"/>
        </pc:sldMkLst>
        <pc:spChg chg="mod">
          <ac:chgData name="Dragone, Angelo" userId="46f32b9c-2401-4baa-9452-8734ce2feb51" providerId="ADAL" clId="{D22A0591-99D4-4C84-9DB5-157FAB705AA3}" dt="2023-10-15T14:29:14.395" v="127" actId="113"/>
          <ac:spMkLst>
            <pc:docMk/>
            <pc:sldMk cId="2852397021" sldId="259"/>
            <ac:spMk id="2" creationId="{B2ABE6B4-D63D-4A1D-C9FD-C88189A02E4F}"/>
          </ac:spMkLst>
        </pc:spChg>
      </pc:sldChg>
      <pc:sldChg chg="add del">
        <pc:chgData name="Dragone, Angelo" userId="46f32b9c-2401-4baa-9452-8734ce2feb51" providerId="ADAL" clId="{D22A0591-99D4-4C84-9DB5-157FAB705AA3}" dt="2023-10-15T18:32:22.479" v="2473" actId="47"/>
        <pc:sldMkLst>
          <pc:docMk/>
          <pc:sldMk cId="3958149376" sldId="259"/>
        </pc:sldMkLst>
      </pc:sldChg>
      <pc:sldChg chg="add del">
        <pc:chgData name="Dragone, Angelo" userId="46f32b9c-2401-4baa-9452-8734ce2feb51" providerId="ADAL" clId="{D22A0591-99D4-4C84-9DB5-157FAB705AA3}" dt="2023-10-15T18:32:22.479" v="2473" actId="47"/>
        <pc:sldMkLst>
          <pc:docMk/>
          <pc:sldMk cId="1118744737" sldId="260"/>
        </pc:sldMkLst>
      </pc:sldChg>
      <pc:sldChg chg="modSp del mod ord">
        <pc:chgData name="Dragone, Angelo" userId="46f32b9c-2401-4baa-9452-8734ce2feb51" providerId="ADAL" clId="{D22A0591-99D4-4C84-9DB5-157FAB705AA3}" dt="2023-10-15T15:11:22.103" v="382" actId="2696"/>
        <pc:sldMkLst>
          <pc:docMk/>
          <pc:sldMk cId="1555626836" sldId="260"/>
        </pc:sldMkLst>
        <pc:spChg chg="mod">
          <ac:chgData name="Dragone, Angelo" userId="46f32b9c-2401-4baa-9452-8734ce2feb51" providerId="ADAL" clId="{D22A0591-99D4-4C84-9DB5-157FAB705AA3}" dt="2023-10-15T14:29:54.203" v="139" actId="113"/>
          <ac:spMkLst>
            <pc:docMk/>
            <pc:sldMk cId="1555626836" sldId="260"/>
            <ac:spMk id="2" creationId="{4CE41DF6-BF25-1F14-23EB-9FB18BD03975}"/>
          </ac:spMkLst>
        </pc:spChg>
      </pc:sldChg>
      <pc:sldChg chg="add del">
        <pc:chgData name="Dragone, Angelo" userId="46f32b9c-2401-4baa-9452-8734ce2feb51" providerId="ADAL" clId="{D22A0591-99D4-4C84-9DB5-157FAB705AA3}" dt="2023-10-15T18:32:22.479" v="2473" actId="47"/>
        <pc:sldMkLst>
          <pc:docMk/>
          <pc:sldMk cId="1406487397" sldId="261"/>
        </pc:sldMkLst>
      </pc:sldChg>
      <pc:sldChg chg="modSp del mod ord">
        <pc:chgData name="Dragone, Angelo" userId="46f32b9c-2401-4baa-9452-8734ce2feb51" providerId="ADAL" clId="{D22A0591-99D4-4C84-9DB5-157FAB705AA3}" dt="2023-10-15T15:11:22.103" v="382" actId="2696"/>
        <pc:sldMkLst>
          <pc:docMk/>
          <pc:sldMk cId="4134495125" sldId="261"/>
        </pc:sldMkLst>
        <pc:spChg chg="mod">
          <ac:chgData name="Dragone, Angelo" userId="46f32b9c-2401-4baa-9452-8734ce2feb51" providerId="ADAL" clId="{D22A0591-99D4-4C84-9DB5-157FAB705AA3}" dt="2023-10-15T14:29:31.262" v="132" actId="404"/>
          <ac:spMkLst>
            <pc:docMk/>
            <pc:sldMk cId="4134495125" sldId="261"/>
            <ac:spMk id="2" creationId="{178ADA2B-1546-0B2E-FE93-5A7DE74D1CA6}"/>
          </ac:spMkLst>
        </pc:spChg>
      </pc:sldChg>
      <pc:sldChg chg="add del">
        <pc:chgData name="Dragone, Angelo" userId="46f32b9c-2401-4baa-9452-8734ce2feb51" providerId="ADAL" clId="{D22A0591-99D4-4C84-9DB5-157FAB705AA3}" dt="2023-10-15T18:32:22.479" v="2473" actId="47"/>
        <pc:sldMkLst>
          <pc:docMk/>
          <pc:sldMk cId="1033591363" sldId="262"/>
        </pc:sldMkLst>
      </pc:sldChg>
      <pc:sldChg chg="modSp del mod ord">
        <pc:chgData name="Dragone, Angelo" userId="46f32b9c-2401-4baa-9452-8734ce2feb51" providerId="ADAL" clId="{D22A0591-99D4-4C84-9DB5-157FAB705AA3}" dt="2023-10-15T15:11:22.103" v="382" actId="2696"/>
        <pc:sldMkLst>
          <pc:docMk/>
          <pc:sldMk cId="3961990295" sldId="262"/>
        </pc:sldMkLst>
        <pc:spChg chg="mod">
          <ac:chgData name="Dragone, Angelo" userId="46f32b9c-2401-4baa-9452-8734ce2feb51" providerId="ADAL" clId="{D22A0591-99D4-4C84-9DB5-157FAB705AA3}" dt="2023-10-15T14:28:54.894" v="122" actId="113"/>
          <ac:spMkLst>
            <pc:docMk/>
            <pc:sldMk cId="3961990295" sldId="262"/>
            <ac:spMk id="2" creationId="{4C91CFF7-DD46-6AD0-F219-E4B0D154C671}"/>
          </ac:spMkLst>
        </pc:spChg>
      </pc:sldChg>
      <pc:sldChg chg="add del">
        <pc:chgData name="Dragone, Angelo" userId="46f32b9c-2401-4baa-9452-8734ce2feb51" providerId="ADAL" clId="{D22A0591-99D4-4C84-9DB5-157FAB705AA3}" dt="2023-10-15T18:32:22.479" v="2473" actId="47"/>
        <pc:sldMkLst>
          <pc:docMk/>
          <pc:sldMk cId="46765190" sldId="263"/>
        </pc:sldMkLst>
      </pc:sldChg>
      <pc:sldChg chg="addSp modSp del mod ord">
        <pc:chgData name="Dragone, Angelo" userId="46f32b9c-2401-4baa-9452-8734ce2feb51" providerId="ADAL" clId="{D22A0591-99D4-4C84-9DB5-157FAB705AA3}" dt="2023-10-15T15:11:22.103" v="382" actId="2696"/>
        <pc:sldMkLst>
          <pc:docMk/>
          <pc:sldMk cId="3896316984" sldId="263"/>
        </pc:sldMkLst>
        <pc:spChg chg="mod">
          <ac:chgData name="Dragone, Angelo" userId="46f32b9c-2401-4baa-9452-8734ce2feb51" providerId="ADAL" clId="{D22A0591-99D4-4C84-9DB5-157FAB705AA3}" dt="2023-10-15T14:29:45.599" v="136" actId="27636"/>
          <ac:spMkLst>
            <pc:docMk/>
            <pc:sldMk cId="3896316984" sldId="263"/>
            <ac:spMk id="2" creationId="{ABBA81F8-BC54-AC22-A0C3-A6E9648E08EF}"/>
          </ac:spMkLst>
        </pc:spChg>
        <pc:spChg chg="add mod">
          <ac:chgData name="Dragone, Angelo" userId="46f32b9c-2401-4baa-9452-8734ce2feb51" providerId="ADAL" clId="{D22A0591-99D4-4C84-9DB5-157FAB705AA3}" dt="2023-10-15T14:35:14.925" v="205"/>
          <ac:spMkLst>
            <pc:docMk/>
            <pc:sldMk cId="3896316984" sldId="263"/>
            <ac:spMk id="6" creationId="{574E18D0-771E-3D81-FC3B-2B5F0174BCC5}"/>
          </ac:spMkLst>
        </pc:spChg>
      </pc:sldChg>
      <pc:sldChg chg="addSp delSp modSp mod">
        <pc:chgData name="Dragone, Angelo" userId="46f32b9c-2401-4baa-9452-8734ce2feb51" providerId="ADAL" clId="{D22A0591-99D4-4C84-9DB5-157FAB705AA3}" dt="2023-10-15T18:10:32.008" v="1649" actId="6549"/>
        <pc:sldMkLst>
          <pc:docMk/>
          <pc:sldMk cId="460999306" sldId="264"/>
        </pc:sldMkLst>
        <pc:spChg chg="mod">
          <ac:chgData name="Dragone, Angelo" userId="46f32b9c-2401-4baa-9452-8734ce2feb51" providerId="ADAL" clId="{D22A0591-99D4-4C84-9DB5-157FAB705AA3}" dt="2023-10-15T14:43:42.191" v="237" actId="1076"/>
          <ac:spMkLst>
            <pc:docMk/>
            <pc:sldMk cId="460999306" sldId="264"/>
            <ac:spMk id="2" creationId="{08657E2A-04A8-B464-08FF-009C8B7D87C6}"/>
          </ac:spMkLst>
        </pc:spChg>
        <pc:spChg chg="mod">
          <ac:chgData name="Dragone, Angelo" userId="46f32b9c-2401-4baa-9452-8734ce2feb51" providerId="ADAL" clId="{D22A0591-99D4-4C84-9DB5-157FAB705AA3}" dt="2023-10-15T18:10:32.008" v="1649" actId="6549"/>
          <ac:spMkLst>
            <pc:docMk/>
            <pc:sldMk cId="460999306" sldId="264"/>
            <ac:spMk id="3" creationId="{AE8564DD-ED7A-559C-4DE7-45FA29CF1F9A}"/>
          </ac:spMkLst>
        </pc:spChg>
        <pc:spChg chg="add mod">
          <ac:chgData name="Dragone, Angelo" userId="46f32b9c-2401-4baa-9452-8734ce2feb51" providerId="ADAL" clId="{D22A0591-99D4-4C84-9DB5-157FAB705AA3}" dt="2023-10-15T14:34:12.810" v="187"/>
          <ac:spMkLst>
            <pc:docMk/>
            <pc:sldMk cId="460999306" sldId="264"/>
            <ac:spMk id="6" creationId="{5DA03AB5-68B4-1581-A41E-4A86233721EC}"/>
          </ac:spMkLst>
        </pc:spChg>
        <pc:spChg chg="add del mod">
          <ac:chgData name="Dragone, Angelo" userId="46f32b9c-2401-4baa-9452-8734ce2feb51" providerId="ADAL" clId="{D22A0591-99D4-4C84-9DB5-157FAB705AA3}" dt="2023-10-15T14:47:21.507" v="323" actId="478"/>
          <ac:spMkLst>
            <pc:docMk/>
            <pc:sldMk cId="460999306" sldId="264"/>
            <ac:spMk id="8" creationId="{97E4FB01-E9F2-5B64-B1E8-E0BA9A1D75C3}"/>
          </ac:spMkLst>
        </pc:spChg>
        <pc:spChg chg="add del">
          <ac:chgData name="Dragone, Angelo" userId="46f32b9c-2401-4baa-9452-8734ce2feb51" providerId="ADAL" clId="{D22A0591-99D4-4C84-9DB5-157FAB705AA3}" dt="2023-10-15T14:47:29.242" v="325" actId="22"/>
          <ac:spMkLst>
            <pc:docMk/>
            <pc:sldMk cId="460999306" sldId="264"/>
            <ac:spMk id="10" creationId="{D75A337F-19BF-7F7A-1885-0A54DCE65813}"/>
          </ac:spMkLst>
        </pc:spChg>
      </pc:sldChg>
      <pc:sldChg chg="addSp modSp mod ord">
        <pc:chgData name="Dragone, Angelo" userId="46f32b9c-2401-4baa-9452-8734ce2feb51" providerId="ADAL" clId="{D22A0591-99D4-4C84-9DB5-157FAB705AA3}" dt="2023-10-15T18:24:26.320" v="2299" actId="207"/>
        <pc:sldMkLst>
          <pc:docMk/>
          <pc:sldMk cId="2289892494" sldId="266"/>
        </pc:sldMkLst>
        <pc:spChg chg="mod">
          <ac:chgData name="Dragone, Angelo" userId="46f32b9c-2401-4baa-9452-8734ce2feb51" providerId="ADAL" clId="{D22A0591-99D4-4C84-9DB5-157FAB705AA3}" dt="2023-10-15T14:28:41.079" v="120" actId="6549"/>
          <ac:spMkLst>
            <pc:docMk/>
            <pc:sldMk cId="2289892494" sldId="266"/>
            <ac:spMk id="2" creationId="{A1CC0213-2B26-417B-DAD3-2952ED373952}"/>
          </ac:spMkLst>
        </pc:spChg>
        <pc:spChg chg="mod">
          <ac:chgData name="Dragone, Angelo" userId="46f32b9c-2401-4baa-9452-8734ce2feb51" providerId="ADAL" clId="{D22A0591-99D4-4C84-9DB5-157FAB705AA3}" dt="2023-10-15T18:24:26.320" v="2299" actId="207"/>
          <ac:spMkLst>
            <pc:docMk/>
            <pc:sldMk cId="2289892494" sldId="266"/>
            <ac:spMk id="3" creationId="{94C3E1A1-781B-D29E-56A9-410AA78E8744}"/>
          </ac:spMkLst>
        </pc:spChg>
        <pc:spChg chg="add mod">
          <ac:chgData name="Dragone, Angelo" userId="46f32b9c-2401-4baa-9452-8734ce2feb51" providerId="ADAL" clId="{D22A0591-99D4-4C84-9DB5-157FAB705AA3}" dt="2023-10-15T14:35:11.581" v="202"/>
          <ac:spMkLst>
            <pc:docMk/>
            <pc:sldMk cId="2289892494" sldId="266"/>
            <ac:spMk id="6" creationId="{8139AE3D-82E5-25C4-F1C1-30A161AA887F}"/>
          </ac:spMkLst>
        </pc:spChg>
      </pc:sldChg>
      <pc:sldChg chg="addSp modSp del mod">
        <pc:chgData name="Dragone, Angelo" userId="46f32b9c-2401-4baa-9452-8734ce2feb51" providerId="ADAL" clId="{D22A0591-99D4-4C84-9DB5-157FAB705AA3}" dt="2023-10-15T15:08:53.006" v="370" actId="47"/>
        <pc:sldMkLst>
          <pc:docMk/>
          <pc:sldMk cId="472044889" sldId="267"/>
        </pc:sldMkLst>
        <pc:spChg chg="mod">
          <ac:chgData name="Dragone, Angelo" userId="46f32b9c-2401-4baa-9452-8734ce2feb51" providerId="ADAL" clId="{D22A0591-99D4-4C84-9DB5-157FAB705AA3}" dt="2023-10-15T14:21:55.395" v="26" actId="27636"/>
          <ac:spMkLst>
            <pc:docMk/>
            <pc:sldMk cId="472044889" sldId="267"/>
            <ac:spMk id="2" creationId="{159D1168-1F20-4C84-2170-A4F6AA79A979}"/>
          </ac:spMkLst>
        </pc:spChg>
        <pc:spChg chg="add mod">
          <ac:chgData name="Dragone, Angelo" userId="46f32b9c-2401-4baa-9452-8734ce2feb51" providerId="ADAL" clId="{D22A0591-99D4-4C84-9DB5-157FAB705AA3}" dt="2023-10-15T14:35:09.741" v="201"/>
          <ac:spMkLst>
            <pc:docMk/>
            <pc:sldMk cId="472044889" sldId="267"/>
            <ac:spMk id="6" creationId="{F593A680-CD7A-601C-0ADE-78E2EA1703A5}"/>
          </ac:spMkLst>
        </pc:spChg>
      </pc:sldChg>
      <pc:sldChg chg="addSp modSp mod ord">
        <pc:chgData name="Dragone, Angelo" userId="46f32b9c-2401-4baa-9452-8734ce2feb51" providerId="ADAL" clId="{D22A0591-99D4-4C84-9DB5-157FAB705AA3}" dt="2023-10-15T18:21:53.430" v="2228"/>
        <pc:sldMkLst>
          <pc:docMk/>
          <pc:sldMk cId="1137568064" sldId="268"/>
        </pc:sldMkLst>
        <pc:spChg chg="mod">
          <ac:chgData name="Dragone, Angelo" userId="46f32b9c-2401-4baa-9452-8734ce2feb51" providerId="ADAL" clId="{D22A0591-99D4-4C84-9DB5-157FAB705AA3}" dt="2023-10-15T18:21:48.224" v="2226" actId="20577"/>
          <ac:spMkLst>
            <pc:docMk/>
            <pc:sldMk cId="1137568064" sldId="268"/>
            <ac:spMk id="2" creationId="{9A00AB00-4DBD-8E3D-27F3-53C842F1AD6D}"/>
          </ac:spMkLst>
        </pc:spChg>
        <pc:spChg chg="add mod">
          <ac:chgData name="Dragone, Angelo" userId="46f32b9c-2401-4baa-9452-8734ce2feb51" providerId="ADAL" clId="{D22A0591-99D4-4C84-9DB5-157FAB705AA3}" dt="2023-10-15T15:32:56.219" v="669"/>
          <ac:spMkLst>
            <pc:docMk/>
            <pc:sldMk cId="1137568064" sldId="268"/>
            <ac:spMk id="3" creationId="{F84B6A3E-5FA7-CDE4-CD02-B028B863A580}"/>
          </ac:spMkLst>
        </pc:spChg>
        <pc:spChg chg="mod">
          <ac:chgData name="Dragone, Angelo" userId="46f32b9c-2401-4baa-9452-8734ce2feb51" providerId="ADAL" clId="{D22A0591-99D4-4C84-9DB5-157FAB705AA3}" dt="2023-10-15T18:21:17.458" v="2219" actId="20577"/>
          <ac:spMkLst>
            <pc:docMk/>
            <pc:sldMk cId="1137568064" sldId="268"/>
            <ac:spMk id="6" creationId="{20DBAE68-508D-471B-7CBB-D2A0C93CE464}"/>
          </ac:spMkLst>
        </pc:spChg>
      </pc:sldChg>
      <pc:sldChg chg="modSp del mod ord">
        <pc:chgData name="Dragone, Angelo" userId="46f32b9c-2401-4baa-9452-8734ce2feb51" providerId="ADAL" clId="{D22A0591-99D4-4C84-9DB5-157FAB705AA3}" dt="2023-10-15T15:06:47.682" v="349" actId="47"/>
        <pc:sldMkLst>
          <pc:docMk/>
          <pc:sldMk cId="0" sldId="275"/>
        </pc:sldMkLst>
        <pc:spChg chg="mod">
          <ac:chgData name="Dragone, Angelo" userId="46f32b9c-2401-4baa-9452-8734ce2feb51" providerId="ADAL" clId="{D22A0591-99D4-4C84-9DB5-157FAB705AA3}" dt="2023-10-15T14:37:16.475" v="215" actId="27636"/>
          <ac:spMkLst>
            <pc:docMk/>
            <pc:sldMk cId="0" sldId="275"/>
            <ac:spMk id="205" creationId="{00000000-0000-0000-0000-000000000000}"/>
          </ac:spMkLst>
        </pc:spChg>
      </pc:sldChg>
      <pc:sldChg chg="addSp delSp modSp mod ord modClrScheme chgLayout">
        <pc:chgData name="Dragone, Angelo" userId="46f32b9c-2401-4baa-9452-8734ce2feb51" providerId="ADAL" clId="{D22A0591-99D4-4C84-9DB5-157FAB705AA3}" dt="2023-10-15T15:16:22.043" v="404" actId="20577"/>
        <pc:sldMkLst>
          <pc:docMk/>
          <pc:sldMk cId="0" sldId="276"/>
        </pc:sldMkLst>
        <pc:spChg chg="del">
          <ac:chgData name="Dragone, Angelo" userId="46f32b9c-2401-4baa-9452-8734ce2feb51" providerId="ADAL" clId="{D22A0591-99D4-4C84-9DB5-157FAB705AA3}" dt="2023-10-15T15:15:57.994" v="387" actId="478"/>
          <ac:spMkLst>
            <pc:docMk/>
            <pc:sldMk cId="0" sldId="276"/>
            <ac:spMk id="2" creationId="{D27F8927-F24F-C153-11D1-958DB5BBB6CA}"/>
          </ac:spMkLst>
        </pc:spChg>
        <pc:spChg chg="add mod">
          <ac:chgData name="Dragone, Angelo" userId="46f32b9c-2401-4baa-9452-8734ce2feb51" providerId="ADAL" clId="{D22A0591-99D4-4C84-9DB5-157FAB705AA3}" dt="2023-10-15T14:35:49.821" v="214" actId="255"/>
          <ac:spMkLst>
            <pc:docMk/>
            <pc:sldMk cId="0" sldId="276"/>
            <ac:spMk id="3" creationId="{CDE05B46-CF40-6D38-B7AA-D8D637249494}"/>
          </ac:spMkLst>
        </pc:spChg>
        <pc:spChg chg="add mod">
          <ac:chgData name="Dragone, Angelo" userId="46f32b9c-2401-4baa-9452-8734ce2feb51" providerId="ADAL" clId="{D22A0591-99D4-4C84-9DB5-157FAB705AA3}" dt="2023-10-15T14:35:49.821" v="214" actId="255"/>
          <ac:spMkLst>
            <pc:docMk/>
            <pc:sldMk cId="0" sldId="276"/>
            <ac:spMk id="4" creationId="{5EF56C72-25EC-9D81-D846-0037A51F8051}"/>
          </ac:spMkLst>
        </pc:spChg>
        <pc:spChg chg="mod ord">
          <ac:chgData name="Dragone, Angelo" userId="46f32b9c-2401-4baa-9452-8734ce2feb51" providerId="ADAL" clId="{D22A0591-99D4-4C84-9DB5-157FAB705AA3}" dt="2023-10-15T15:16:22.043" v="404" actId="20577"/>
          <ac:spMkLst>
            <pc:docMk/>
            <pc:sldMk cId="0" sldId="276"/>
            <ac:spMk id="211" creationId="{00000000-0000-0000-0000-000000000000}"/>
          </ac:spMkLst>
        </pc:spChg>
        <pc:spChg chg="mod ord">
          <ac:chgData name="Dragone, Angelo" userId="46f32b9c-2401-4baa-9452-8734ce2feb51" providerId="ADAL" clId="{D22A0591-99D4-4C84-9DB5-157FAB705AA3}" dt="2023-10-15T15:15:54.076" v="386" actId="1076"/>
          <ac:spMkLst>
            <pc:docMk/>
            <pc:sldMk cId="0" sldId="276"/>
            <ac:spMk id="212" creationId="{00000000-0000-0000-0000-000000000000}"/>
          </ac:spMkLst>
        </pc:spChg>
        <pc:spChg chg="mod ord">
          <ac:chgData name="Dragone, Angelo" userId="46f32b9c-2401-4baa-9452-8734ce2feb51" providerId="ADAL" clId="{D22A0591-99D4-4C84-9DB5-157FAB705AA3}" dt="2023-10-15T14:35:22.333" v="209" actId="27636"/>
          <ac:spMkLst>
            <pc:docMk/>
            <pc:sldMk cId="0" sldId="276"/>
            <ac:spMk id="213" creationId="{00000000-0000-0000-0000-000000000000}"/>
          </ac:spMkLst>
        </pc:spChg>
      </pc:sldChg>
      <pc:sldChg chg="addSp delSp modSp mod ord modClrScheme chgLayout">
        <pc:chgData name="Dragone, Angelo" userId="46f32b9c-2401-4baa-9452-8734ce2feb51" providerId="ADAL" clId="{D22A0591-99D4-4C84-9DB5-157FAB705AA3}" dt="2023-10-15T15:06:11.949" v="346"/>
        <pc:sldMkLst>
          <pc:docMk/>
          <pc:sldMk cId="3430109265" sldId="313"/>
        </pc:sldMkLst>
        <pc:spChg chg="add del mod ord">
          <ac:chgData name="Dragone, Angelo" userId="46f32b9c-2401-4baa-9452-8734ce2feb51" providerId="ADAL" clId="{D22A0591-99D4-4C84-9DB5-157FAB705AA3}" dt="2023-10-15T14:32:57.086" v="169" actId="478"/>
          <ac:spMkLst>
            <pc:docMk/>
            <pc:sldMk cId="3430109265" sldId="313"/>
            <ac:spMk id="2" creationId="{7841F3E5-D996-E7A3-4F96-F662B60E07B7}"/>
          </ac:spMkLst>
        </pc:spChg>
        <pc:spChg chg="add mod">
          <ac:chgData name="Dragone, Angelo" userId="46f32b9c-2401-4baa-9452-8734ce2feb51" providerId="ADAL" clId="{D22A0591-99D4-4C84-9DB5-157FAB705AA3}" dt="2023-10-15T14:34:33.676" v="190"/>
          <ac:spMkLst>
            <pc:docMk/>
            <pc:sldMk cId="3430109265" sldId="313"/>
            <ac:spMk id="3" creationId="{252346EC-3922-42C2-619F-681D1060AD16}"/>
          </ac:spMkLst>
        </pc:spChg>
        <pc:spChg chg="add mod">
          <ac:chgData name="Dragone, Angelo" userId="46f32b9c-2401-4baa-9452-8734ce2feb51" providerId="ADAL" clId="{D22A0591-99D4-4C84-9DB5-157FAB705AA3}" dt="2023-10-15T14:35:03.235" v="200" actId="1035"/>
          <ac:spMkLst>
            <pc:docMk/>
            <pc:sldMk cId="3430109265" sldId="313"/>
            <ac:spMk id="4" creationId="{4465ADCD-9B73-4105-A3A3-D41DB31CA1AB}"/>
          </ac:spMkLst>
        </pc:spChg>
        <pc:spChg chg="mod">
          <ac:chgData name="Dragone, Angelo" userId="46f32b9c-2401-4baa-9452-8734ce2feb51" providerId="ADAL" clId="{D22A0591-99D4-4C84-9DB5-157FAB705AA3}" dt="2023-10-15T14:33:27.728" v="177" actId="1076"/>
          <ac:spMkLst>
            <pc:docMk/>
            <pc:sldMk cId="3430109265" sldId="313"/>
            <ac:spMk id="7" creationId="{0EED0DD9-66D8-9782-1DA7-6D456154650C}"/>
          </ac:spMkLst>
        </pc:spChg>
        <pc:spChg chg="mod">
          <ac:chgData name="Dragone, Angelo" userId="46f32b9c-2401-4baa-9452-8734ce2feb51" providerId="ADAL" clId="{D22A0591-99D4-4C84-9DB5-157FAB705AA3}" dt="2023-10-15T14:33:31.808" v="178" actId="1076"/>
          <ac:spMkLst>
            <pc:docMk/>
            <pc:sldMk cId="3430109265" sldId="313"/>
            <ac:spMk id="8" creationId="{48D8C6AE-F90B-9D1C-973E-3CBD819BA035}"/>
          </ac:spMkLst>
        </pc:spChg>
        <pc:spChg chg="mod ord">
          <ac:chgData name="Dragone, Angelo" userId="46f32b9c-2401-4baa-9452-8734ce2feb51" providerId="ADAL" clId="{D22A0591-99D4-4C84-9DB5-157FAB705AA3}" dt="2023-10-15T14:33:17.107" v="174" actId="1076"/>
          <ac:spMkLst>
            <pc:docMk/>
            <pc:sldMk cId="3430109265" sldId="313"/>
            <ac:spMk id="197" creationId="{00000000-0000-0000-0000-000000000000}"/>
          </ac:spMkLst>
        </pc:spChg>
        <pc:spChg chg="mod ord">
          <ac:chgData name="Dragone, Angelo" userId="46f32b9c-2401-4baa-9452-8734ce2feb51" providerId="ADAL" clId="{D22A0591-99D4-4C84-9DB5-157FAB705AA3}" dt="2023-10-15T14:32:24.770" v="160" actId="700"/>
          <ac:spMkLst>
            <pc:docMk/>
            <pc:sldMk cId="3430109265" sldId="313"/>
            <ac:spMk id="199" creationId="{00000000-0000-0000-0000-000000000000}"/>
          </ac:spMkLst>
        </pc:spChg>
        <pc:graphicFrameChg chg="mod modGraphic">
          <ac:chgData name="Dragone, Angelo" userId="46f32b9c-2401-4baa-9452-8734ce2feb51" providerId="ADAL" clId="{D22A0591-99D4-4C84-9DB5-157FAB705AA3}" dt="2023-10-15T14:33:21.006" v="175" actId="1076"/>
          <ac:graphicFrameMkLst>
            <pc:docMk/>
            <pc:sldMk cId="3430109265" sldId="313"/>
            <ac:graphicFrameMk id="5" creationId="{8D21F7D3-DB9C-0433-A263-674CC50094D3}"/>
          </ac:graphicFrameMkLst>
        </pc:graphicFrameChg>
        <pc:picChg chg="mod">
          <ac:chgData name="Dragone, Angelo" userId="46f32b9c-2401-4baa-9452-8734ce2feb51" providerId="ADAL" clId="{D22A0591-99D4-4C84-9DB5-157FAB705AA3}" dt="2023-10-15T14:33:36.134" v="179" actId="14100"/>
          <ac:picMkLst>
            <pc:docMk/>
            <pc:sldMk cId="3430109265" sldId="313"/>
            <ac:picMk id="6" creationId="{F59D66AE-A1BE-46F7-B3F1-FDD9632E93F7}"/>
          </ac:picMkLst>
        </pc:picChg>
      </pc:sldChg>
      <pc:sldChg chg="delSp modSp mod ord">
        <pc:chgData name="Dragone, Angelo" userId="46f32b9c-2401-4baa-9452-8734ce2feb51" providerId="ADAL" clId="{D22A0591-99D4-4C84-9DB5-157FAB705AA3}" dt="2023-10-15T15:07:18.539" v="352" actId="732"/>
        <pc:sldMkLst>
          <pc:docMk/>
          <pc:sldMk cId="3632164570" sldId="314"/>
        </pc:sldMkLst>
        <pc:spChg chg="del mod">
          <ac:chgData name="Dragone, Angelo" userId="46f32b9c-2401-4baa-9452-8734ce2feb51" providerId="ADAL" clId="{D22A0591-99D4-4C84-9DB5-157FAB705AA3}" dt="2023-10-15T14:34:01.983" v="186" actId="478"/>
          <ac:spMkLst>
            <pc:docMk/>
            <pc:sldMk cId="3632164570" sldId="314"/>
            <ac:spMk id="8" creationId="{610CA081-2249-28CB-ED6E-D3E8682F1974}"/>
          </ac:spMkLst>
        </pc:spChg>
        <pc:picChg chg="mod modCrop">
          <ac:chgData name="Dragone, Angelo" userId="46f32b9c-2401-4baa-9452-8734ce2feb51" providerId="ADAL" clId="{D22A0591-99D4-4C84-9DB5-157FAB705AA3}" dt="2023-10-15T15:07:18.539" v="352" actId="732"/>
          <ac:picMkLst>
            <pc:docMk/>
            <pc:sldMk cId="3632164570" sldId="314"/>
            <ac:picMk id="7" creationId="{53240D84-7BB1-17BD-2AD5-F13FE108579B}"/>
          </ac:picMkLst>
        </pc:picChg>
      </pc:sldChg>
      <pc:sldChg chg="addSp delSp modSp mod setBg modClrScheme chgLayout">
        <pc:chgData name="Dragone, Angelo" userId="46f32b9c-2401-4baa-9452-8734ce2feb51" providerId="ADAL" clId="{D22A0591-99D4-4C84-9DB5-157FAB705AA3}" dt="2023-10-15T18:54:57.509" v="2478" actId="20577"/>
        <pc:sldMkLst>
          <pc:docMk/>
          <pc:sldMk cId="3025139866" sldId="315"/>
        </pc:sldMkLst>
        <pc:spChg chg="add mod">
          <ac:chgData name="Dragone, Angelo" userId="46f32b9c-2401-4baa-9452-8734ce2feb51" providerId="ADAL" clId="{D22A0591-99D4-4C84-9DB5-157FAB705AA3}" dt="2023-10-15T14:34:14.861" v="188"/>
          <ac:spMkLst>
            <pc:docMk/>
            <pc:sldMk cId="3025139866" sldId="315"/>
            <ac:spMk id="2" creationId="{4A1F2AB6-C82A-ACF7-5004-EC44801C5F53}"/>
          </ac:spMkLst>
        </pc:spChg>
        <pc:spChg chg="add mod">
          <ac:chgData name="Dragone, Angelo" userId="46f32b9c-2401-4baa-9452-8734ce2feb51" providerId="ADAL" clId="{D22A0591-99D4-4C84-9DB5-157FAB705AA3}" dt="2023-10-15T14:34:31.182" v="189"/>
          <ac:spMkLst>
            <pc:docMk/>
            <pc:sldMk cId="3025139866" sldId="315"/>
            <ac:spMk id="3" creationId="{E420B06B-F840-9B5B-42C3-884E48302BF4}"/>
          </ac:spMkLst>
        </pc:spChg>
        <pc:spChg chg="mod ord">
          <ac:chgData name="Dragone, Angelo" userId="46f32b9c-2401-4baa-9452-8734ce2feb51" providerId="ADAL" clId="{D22A0591-99D4-4C84-9DB5-157FAB705AA3}" dt="2023-10-15T14:44:09.215" v="250" actId="14100"/>
          <ac:spMkLst>
            <pc:docMk/>
            <pc:sldMk cId="3025139866" sldId="315"/>
            <ac:spMk id="197" creationId="{00000000-0000-0000-0000-000000000000}"/>
          </ac:spMkLst>
        </pc:spChg>
        <pc:spChg chg="mod ord">
          <ac:chgData name="Dragone, Angelo" userId="46f32b9c-2401-4baa-9452-8734ce2feb51" providerId="ADAL" clId="{D22A0591-99D4-4C84-9DB5-157FAB705AA3}" dt="2023-10-15T18:54:57.509" v="2478" actId="20577"/>
          <ac:spMkLst>
            <pc:docMk/>
            <pc:sldMk cId="3025139866" sldId="315"/>
            <ac:spMk id="198" creationId="{00000000-0000-0000-0000-000000000000}"/>
          </ac:spMkLst>
        </pc:spChg>
        <pc:spChg chg="mod ord">
          <ac:chgData name="Dragone, Angelo" userId="46f32b9c-2401-4baa-9452-8734ce2feb51" providerId="ADAL" clId="{D22A0591-99D4-4C84-9DB5-157FAB705AA3}" dt="2023-10-15T14:31:46.888" v="147" actId="26606"/>
          <ac:spMkLst>
            <pc:docMk/>
            <pc:sldMk cId="3025139866" sldId="315"/>
            <ac:spMk id="199" creationId="{00000000-0000-0000-0000-000000000000}"/>
          </ac:spMkLst>
        </pc:spChg>
        <pc:spChg chg="add del">
          <ac:chgData name="Dragone, Angelo" userId="46f32b9c-2401-4baa-9452-8734ce2feb51" providerId="ADAL" clId="{D22A0591-99D4-4C84-9DB5-157FAB705AA3}" dt="2023-10-15T14:31:43.628" v="145" actId="26606"/>
          <ac:spMkLst>
            <pc:docMk/>
            <pc:sldMk cId="3025139866" sldId="315"/>
            <ac:spMk id="205" creationId="{C0763A76-9F1C-4FC5-82B7-DD475DA461B2}"/>
          </ac:spMkLst>
        </pc:spChg>
        <pc:spChg chg="add del">
          <ac:chgData name="Dragone, Angelo" userId="46f32b9c-2401-4baa-9452-8734ce2feb51" providerId="ADAL" clId="{D22A0591-99D4-4C84-9DB5-157FAB705AA3}" dt="2023-10-15T14:31:43.628" v="145" actId="26606"/>
          <ac:spMkLst>
            <pc:docMk/>
            <pc:sldMk cId="3025139866" sldId="315"/>
            <ac:spMk id="207" creationId="{E81BF4F6-F2CF-4984-9D14-D6966D92F99F}"/>
          </ac:spMkLst>
        </pc:spChg>
        <pc:spChg chg="add del">
          <ac:chgData name="Dragone, Angelo" userId="46f32b9c-2401-4baa-9452-8734ce2feb51" providerId="ADAL" clId="{D22A0591-99D4-4C84-9DB5-157FAB705AA3}" dt="2023-10-15T14:31:46.888" v="147" actId="26606"/>
          <ac:spMkLst>
            <pc:docMk/>
            <pc:sldMk cId="3025139866" sldId="315"/>
            <ac:spMk id="209" creationId="{2C61293E-6EBE-43EF-A52C-9BEBFD7679D4}"/>
          </ac:spMkLst>
        </pc:spChg>
        <pc:spChg chg="add del">
          <ac:chgData name="Dragone, Angelo" userId="46f32b9c-2401-4baa-9452-8734ce2feb51" providerId="ADAL" clId="{D22A0591-99D4-4C84-9DB5-157FAB705AA3}" dt="2023-10-15T14:31:46.888" v="147" actId="26606"/>
          <ac:spMkLst>
            <pc:docMk/>
            <pc:sldMk cId="3025139866" sldId="315"/>
            <ac:spMk id="211" creationId="{21540236-BFD5-4A9D-8840-4703E7F76825}"/>
          </ac:spMkLst>
        </pc:spChg>
        <pc:picChg chg="add del">
          <ac:chgData name="Dragone, Angelo" userId="46f32b9c-2401-4baa-9452-8734ce2feb51" providerId="ADAL" clId="{D22A0591-99D4-4C84-9DB5-157FAB705AA3}" dt="2023-10-15T14:31:43.628" v="145" actId="26606"/>
          <ac:picMkLst>
            <pc:docMk/>
            <pc:sldMk cId="3025139866" sldId="315"/>
            <ac:picMk id="201" creationId="{BE4DEF02-229C-5506-939C-78FDB0542144}"/>
          </ac:picMkLst>
        </pc:picChg>
        <pc:picChg chg="add del">
          <ac:chgData name="Dragone, Angelo" userId="46f32b9c-2401-4baa-9452-8734ce2feb51" providerId="ADAL" clId="{D22A0591-99D4-4C84-9DB5-157FAB705AA3}" dt="2023-10-15T14:31:46.888" v="147" actId="26606"/>
          <ac:picMkLst>
            <pc:docMk/>
            <pc:sldMk cId="3025139866" sldId="315"/>
            <ac:picMk id="210" creationId="{91A77C3C-EB1A-0C17-D120-CE2EEFE3E773}"/>
          </ac:picMkLst>
        </pc:picChg>
      </pc:sldChg>
      <pc:sldChg chg="addSp delSp modSp new mod">
        <pc:chgData name="Dragone, Angelo" userId="46f32b9c-2401-4baa-9452-8734ce2feb51" providerId="ADAL" clId="{D22A0591-99D4-4C84-9DB5-157FAB705AA3}" dt="2023-10-15T18:18:48.947" v="2195" actId="404"/>
        <pc:sldMkLst>
          <pc:docMk/>
          <pc:sldMk cId="2704102255" sldId="316"/>
        </pc:sldMkLst>
        <pc:spChg chg="mod">
          <ac:chgData name="Dragone, Angelo" userId="46f32b9c-2401-4baa-9452-8734ce2feb51" providerId="ADAL" clId="{D22A0591-99D4-4C84-9DB5-157FAB705AA3}" dt="2023-10-15T14:49:56.923" v="338" actId="6549"/>
          <ac:spMkLst>
            <pc:docMk/>
            <pc:sldMk cId="2704102255" sldId="316"/>
            <ac:spMk id="2" creationId="{D0DE1272-BB56-6AD5-4505-7E894D47F58C}"/>
          </ac:spMkLst>
        </pc:spChg>
        <pc:spChg chg="del">
          <ac:chgData name="Dragone, Angelo" userId="46f32b9c-2401-4baa-9452-8734ce2feb51" providerId="ADAL" clId="{D22A0591-99D4-4C84-9DB5-157FAB705AA3}" dt="2023-10-15T14:48:53.302" v="330" actId="478"/>
          <ac:spMkLst>
            <pc:docMk/>
            <pc:sldMk cId="2704102255" sldId="316"/>
            <ac:spMk id="3" creationId="{7C82FF5D-10F9-EBE1-CD98-A2023E5894E5}"/>
          </ac:spMkLst>
        </pc:spChg>
        <pc:spChg chg="add mod">
          <ac:chgData name="Dragone, Angelo" userId="46f32b9c-2401-4baa-9452-8734ce2feb51" providerId="ADAL" clId="{D22A0591-99D4-4C84-9DB5-157FAB705AA3}" dt="2023-10-15T18:18:48.947" v="2195" actId="404"/>
          <ac:spMkLst>
            <pc:docMk/>
            <pc:sldMk cId="2704102255" sldId="316"/>
            <ac:spMk id="7" creationId="{C35D72A9-C784-7221-9AAD-2D6D653F32E4}"/>
          </ac:spMkLst>
        </pc:spChg>
        <pc:spChg chg="add mod">
          <ac:chgData name="Dragone, Angelo" userId="46f32b9c-2401-4baa-9452-8734ce2feb51" providerId="ADAL" clId="{D22A0591-99D4-4C84-9DB5-157FAB705AA3}" dt="2023-10-15T15:32:50.624" v="668"/>
          <ac:spMkLst>
            <pc:docMk/>
            <pc:sldMk cId="2704102255" sldId="316"/>
            <ac:spMk id="8" creationId="{972DDC9A-D308-44A5-34AA-E501D90B6A0E}"/>
          </ac:spMkLst>
        </pc:spChg>
      </pc:sldChg>
      <pc:sldChg chg="addSp delSp modSp new add del mod">
        <pc:chgData name="Dragone, Angelo" userId="46f32b9c-2401-4baa-9452-8734ce2feb51" providerId="ADAL" clId="{D22A0591-99D4-4C84-9DB5-157FAB705AA3}" dt="2023-10-15T18:32:06.600" v="2472" actId="1076"/>
        <pc:sldMkLst>
          <pc:docMk/>
          <pc:sldMk cId="900887440" sldId="317"/>
        </pc:sldMkLst>
        <pc:spChg chg="mod">
          <ac:chgData name="Dragone, Angelo" userId="46f32b9c-2401-4baa-9452-8734ce2feb51" providerId="ADAL" clId="{D22A0591-99D4-4C84-9DB5-157FAB705AA3}" dt="2023-10-15T18:27:12.351" v="2395" actId="403"/>
          <ac:spMkLst>
            <pc:docMk/>
            <pc:sldMk cId="900887440" sldId="317"/>
            <ac:spMk id="2" creationId="{92F6695B-78B1-A673-0FF7-33666362FF2A}"/>
          </ac:spMkLst>
        </pc:spChg>
        <pc:spChg chg="del mod">
          <ac:chgData name="Dragone, Angelo" userId="46f32b9c-2401-4baa-9452-8734ce2feb51" providerId="ADAL" clId="{D22A0591-99D4-4C84-9DB5-157FAB705AA3}" dt="2023-10-15T18:27:15.438" v="2396" actId="478"/>
          <ac:spMkLst>
            <pc:docMk/>
            <pc:sldMk cId="900887440" sldId="317"/>
            <ac:spMk id="3" creationId="{3D7A4737-1308-99DC-B57B-3C6AD2A6E67E}"/>
          </ac:spMkLst>
        </pc:spChg>
        <pc:spChg chg="add del mod">
          <ac:chgData name="Dragone, Angelo" userId="46f32b9c-2401-4baa-9452-8734ce2feb51" providerId="ADAL" clId="{D22A0591-99D4-4C84-9DB5-157FAB705AA3}" dt="2023-10-15T18:27:18.199" v="2397" actId="478"/>
          <ac:spMkLst>
            <pc:docMk/>
            <pc:sldMk cId="900887440" sldId="317"/>
            <ac:spMk id="8" creationId="{948B9762-DA5F-C563-563E-2E46C252D9B2}"/>
          </ac:spMkLst>
        </pc:spChg>
        <pc:graphicFrameChg chg="add mod modGraphic">
          <ac:chgData name="Dragone, Angelo" userId="46f32b9c-2401-4baa-9452-8734ce2feb51" providerId="ADAL" clId="{D22A0591-99D4-4C84-9DB5-157FAB705AA3}" dt="2023-10-15T18:32:06.600" v="2472" actId="1076"/>
          <ac:graphicFrameMkLst>
            <pc:docMk/>
            <pc:sldMk cId="900887440" sldId="317"/>
            <ac:graphicFrameMk id="6" creationId="{54F114C2-A449-19EF-56C1-499A4FE650EF}"/>
          </ac:graphicFrameMkLst>
        </pc:graphicFrameChg>
      </pc:sldChg>
      <pc:sldChg chg="addSp delSp modSp new mod setBg">
        <pc:chgData name="Dragone, Angelo" userId="46f32b9c-2401-4baa-9452-8734ce2feb51" providerId="ADAL" clId="{D22A0591-99D4-4C84-9DB5-157FAB705AA3}" dt="2023-10-15T18:57:52.409" v="2521" actId="20577"/>
        <pc:sldMkLst>
          <pc:docMk/>
          <pc:sldMk cId="3619659573" sldId="318"/>
        </pc:sldMkLst>
        <pc:spChg chg="mod">
          <ac:chgData name="Dragone, Angelo" userId="46f32b9c-2401-4baa-9452-8734ce2feb51" providerId="ADAL" clId="{D22A0591-99D4-4C84-9DB5-157FAB705AA3}" dt="2023-10-15T15:24:39.925" v="547" actId="26606"/>
          <ac:spMkLst>
            <pc:docMk/>
            <pc:sldMk cId="3619659573" sldId="318"/>
            <ac:spMk id="2" creationId="{03F5E275-C335-0396-F55B-27F431E15D99}"/>
          </ac:spMkLst>
        </pc:spChg>
        <pc:spChg chg="del">
          <ac:chgData name="Dragone, Angelo" userId="46f32b9c-2401-4baa-9452-8734ce2feb51" providerId="ADAL" clId="{D22A0591-99D4-4C84-9DB5-157FAB705AA3}" dt="2023-10-15T15:16:59.965" v="419" actId="478"/>
          <ac:spMkLst>
            <pc:docMk/>
            <pc:sldMk cId="3619659573" sldId="318"/>
            <ac:spMk id="3" creationId="{4273A877-28B1-29AD-5280-7DADA961B02C}"/>
          </ac:spMkLst>
        </pc:spChg>
        <pc:spChg chg="mod ord">
          <ac:chgData name="Dragone, Angelo" userId="46f32b9c-2401-4baa-9452-8734ce2feb51" providerId="ADAL" clId="{D22A0591-99D4-4C84-9DB5-157FAB705AA3}" dt="2023-10-15T15:24:39.925" v="547" actId="26606"/>
          <ac:spMkLst>
            <pc:docMk/>
            <pc:sldMk cId="3619659573" sldId="318"/>
            <ac:spMk id="4" creationId="{3156C20A-74F6-3F8B-C5A7-C8E288044F94}"/>
          </ac:spMkLst>
        </pc:spChg>
        <pc:spChg chg="mod ord">
          <ac:chgData name="Dragone, Angelo" userId="46f32b9c-2401-4baa-9452-8734ce2feb51" providerId="ADAL" clId="{D22A0591-99D4-4C84-9DB5-157FAB705AA3}" dt="2023-10-15T15:24:39.925" v="547" actId="26606"/>
          <ac:spMkLst>
            <pc:docMk/>
            <pc:sldMk cId="3619659573" sldId="318"/>
            <ac:spMk id="5" creationId="{BA312B8A-7756-D237-1B7F-A1AA307062AD}"/>
          </ac:spMkLst>
        </pc:spChg>
        <pc:spChg chg="add mod">
          <ac:chgData name="Dragone, Angelo" userId="46f32b9c-2401-4baa-9452-8734ce2feb51" providerId="ADAL" clId="{D22A0591-99D4-4C84-9DB5-157FAB705AA3}" dt="2023-10-15T18:57:52.409" v="2521" actId="20577"/>
          <ac:spMkLst>
            <pc:docMk/>
            <pc:sldMk cId="3619659573" sldId="318"/>
            <ac:spMk id="6" creationId="{A6EE7397-CE90-B5A6-C9A9-AF2D4F50A97B}"/>
          </ac:spMkLst>
        </pc:spChg>
        <pc:spChg chg="add mod">
          <ac:chgData name="Dragone, Angelo" userId="46f32b9c-2401-4baa-9452-8734ce2feb51" providerId="ADAL" clId="{D22A0591-99D4-4C84-9DB5-157FAB705AA3}" dt="2023-10-15T15:26:10.553" v="571" actId="207"/>
          <ac:spMkLst>
            <pc:docMk/>
            <pc:sldMk cId="3619659573" sldId="318"/>
            <ac:spMk id="16" creationId="{85AF0917-4596-922D-1AFA-B3E8F3C63D7F}"/>
          </ac:spMkLst>
        </pc:spChg>
        <pc:spChg chg="add del">
          <ac:chgData name="Dragone, Angelo" userId="46f32b9c-2401-4baa-9452-8734ce2feb51" providerId="ADAL" clId="{D22A0591-99D4-4C84-9DB5-157FAB705AA3}" dt="2023-10-15T15:24:39.925" v="547" actId="26606"/>
          <ac:spMkLst>
            <pc:docMk/>
            <pc:sldMk cId="3619659573" sldId="318"/>
            <ac:spMk id="17" creationId="{0550F5B9-399F-4FAD-AE6C-ED65F9A43A74}"/>
          </ac:spMkLst>
        </pc:spChg>
        <pc:spChg chg="add mod ord">
          <ac:chgData name="Dragone, Angelo" userId="46f32b9c-2401-4baa-9452-8734ce2feb51" providerId="ADAL" clId="{D22A0591-99D4-4C84-9DB5-157FAB705AA3}" dt="2023-10-15T15:30:04.597" v="599" actId="1076"/>
          <ac:spMkLst>
            <pc:docMk/>
            <pc:sldMk cId="3619659573" sldId="318"/>
            <ac:spMk id="18" creationId="{ED919C2C-3D5C-2480-A9A9-FC6CA41FEF0F}"/>
          </ac:spMkLst>
        </pc:spChg>
        <pc:spChg chg="add del">
          <ac:chgData name="Dragone, Angelo" userId="46f32b9c-2401-4baa-9452-8734ce2feb51" providerId="ADAL" clId="{D22A0591-99D4-4C84-9DB5-157FAB705AA3}" dt="2023-10-15T15:24:39.925" v="547" actId="26606"/>
          <ac:spMkLst>
            <pc:docMk/>
            <pc:sldMk cId="3619659573" sldId="318"/>
            <ac:spMk id="19" creationId="{C062E60F-5CD4-4268-8359-8076634680E5}"/>
          </ac:spMkLst>
        </pc:spChg>
        <pc:spChg chg="add mod">
          <ac:chgData name="Dragone, Angelo" userId="46f32b9c-2401-4baa-9452-8734ce2feb51" providerId="ADAL" clId="{D22A0591-99D4-4C84-9DB5-157FAB705AA3}" dt="2023-10-15T15:27:46.644" v="582" actId="1076"/>
          <ac:spMkLst>
            <pc:docMk/>
            <pc:sldMk cId="3619659573" sldId="318"/>
            <ac:spMk id="20" creationId="{06CAF68D-F2B1-4B9B-6C40-C3B9ECDAC687}"/>
          </ac:spMkLst>
        </pc:spChg>
        <pc:spChg chg="add del">
          <ac:chgData name="Dragone, Angelo" userId="46f32b9c-2401-4baa-9452-8734ce2feb51" providerId="ADAL" clId="{D22A0591-99D4-4C84-9DB5-157FAB705AA3}" dt="2023-10-15T15:24:39.925" v="547" actId="26606"/>
          <ac:spMkLst>
            <pc:docMk/>
            <pc:sldMk cId="3619659573" sldId="318"/>
            <ac:spMk id="21" creationId="{BB341EC3-1810-4D33-BA3F-E2D0AA0ECFB6}"/>
          </ac:spMkLst>
        </pc:spChg>
        <pc:spChg chg="add mod">
          <ac:chgData name="Dragone, Angelo" userId="46f32b9c-2401-4baa-9452-8734ce2feb51" providerId="ADAL" clId="{D22A0591-99D4-4C84-9DB5-157FAB705AA3}" dt="2023-10-15T15:26:45.182" v="577" actId="1076"/>
          <ac:spMkLst>
            <pc:docMk/>
            <pc:sldMk cId="3619659573" sldId="318"/>
            <ac:spMk id="22" creationId="{4BA82652-5159-92FA-D075-F1BBE54472DD}"/>
          </ac:spMkLst>
        </pc:spChg>
        <pc:spChg chg="add del">
          <ac:chgData name="Dragone, Angelo" userId="46f32b9c-2401-4baa-9452-8734ce2feb51" providerId="ADAL" clId="{D22A0591-99D4-4C84-9DB5-157FAB705AA3}" dt="2023-10-15T15:24:39.925" v="547" actId="26606"/>
          <ac:spMkLst>
            <pc:docMk/>
            <pc:sldMk cId="3619659573" sldId="318"/>
            <ac:spMk id="23" creationId="{10127CDE-2B99-47A8-BB3C-7D17519105E0}"/>
          </ac:spMkLst>
        </pc:spChg>
        <pc:spChg chg="add mod">
          <ac:chgData name="Dragone, Angelo" userId="46f32b9c-2401-4baa-9452-8734ce2feb51" providerId="ADAL" clId="{D22A0591-99D4-4C84-9DB5-157FAB705AA3}" dt="2023-10-15T15:29:59.410" v="598" actId="1076"/>
          <ac:spMkLst>
            <pc:docMk/>
            <pc:sldMk cId="3619659573" sldId="318"/>
            <ac:spMk id="24" creationId="{7A6679FB-53CD-4818-74C3-F5EC7BEE9D12}"/>
          </ac:spMkLst>
        </pc:spChg>
        <pc:spChg chg="add mod">
          <ac:chgData name="Dragone, Angelo" userId="46f32b9c-2401-4baa-9452-8734ce2feb51" providerId="ADAL" clId="{D22A0591-99D4-4C84-9DB5-157FAB705AA3}" dt="2023-10-15T15:29:54.352" v="597" actId="1076"/>
          <ac:spMkLst>
            <pc:docMk/>
            <pc:sldMk cId="3619659573" sldId="318"/>
            <ac:spMk id="25" creationId="{BD9AF816-3376-3FFF-EA73-F60A18D0AF11}"/>
          </ac:spMkLst>
        </pc:spChg>
        <pc:spChg chg="add mod">
          <ac:chgData name="Dragone, Angelo" userId="46f32b9c-2401-4baa-9452-8734ce2feb51" providerId="ADAL" clId="{D22A0591-99D4-4C84-9DB5-157FAB705AA3}" dt="2023-10-15T15:30:15.584" v="600"/>
          <ac:spMkLst>
            <pc:docMk/>
            <pc:sldMk cId="3619659573" sldId="318"/>
            <ac:spMk id="29" creationId="{238381EB-1992-FC7F-7F68-12DDADE00C14}"/>
          </ac:spMkLst>
        </pc:spChg>
        <pc:grpChg chg="add mod ord">
          <ac:chgData name="Dragone, Angelo" userId="46f32b9c-2401-4baa-9452-8734ce2feb51" providerId="ADAL" clId="{D22A0591-99D4-4C84-9DB5-157FAB705AA3}" dt="2023-10-15T15:29:50.199" v="596" actId="1076"/>
          <ac:grpSpMkLst>
            <pc:docMk/>
            <pc:sldMk cId="3619659573" sldId="318"/>
            <ac:grpSpMk id="28" creationId="{33866293-602D-C428-FA92-89630F47306C}"/>
          </ac:grpSpMkLst>
        </pc:grpChg>
        <pc:picChg chg="add del mod">
          <ac:chgData name="Dragone, Angelo" userId="46f32b9c-2401-4baa-9452-8734ce2feb51" providerId="ADAL" clId="{D22A0591-99D4-4C84-9DB5-157FAB705AA3}" dt="2023-10-15T15:24:42.467" v="548" actId="478"/>
          <ac:picMkLst>
            <pc:docMk/>
            <pc:sldMk cId="3619659573" sldId="318"/>
            <ac:picMk id="8" creationId="{6F179A10-9083-94DB-76DA-E54E553C53D6}"/>
          </ac:picMkLst>
        </pc:picChg>
        <pc:picChg chg="add del mod">
          <ac:chgData name="Dragone, Angelo" userId="46f32b9c-2401-4baa-9452-8734ce2feb51" providerId="ADAL" clId="{D22A0591-99D4-4C84-9DB5-157FAB705AA3}" dt="2023-10-15T15:24:42.467" v="548" actId="478"/>
          <ac:picMkLst>
            <pc:docMk/>
            <pc:sldMk cId="3619659573" sldId="318"/>
            <ac:picMk id="10" creationId="{76AB17DB-D2ED-C8D5-D4CB-3367028C8B95}"/>
          </ac:picMkLst>
        </pc:picChg>
        <pc:picChg chg="add del mod">
          <ac:chgData name="Dragone, Angelo" userId="46f32b9c-2401-4baa-9452-8734ce2feb51" providerId="ADAL" clId="{D22A0591-99D4-4C84-9DB5-157FAB705AA3}" dt="2023-10-15T15:24:42.467" v="548" actId="478"/>
          <ac:picMkLst>
            <pc:docMk/>
            <pc:sldMk cId="3619659573" sldId="318"/>
            <ac:picMk id="12" creationId="{52FFE0A5-4CAC-82F5-CEBD-45360A50A8F3}"/>
          </ac:picMkLst>
        </pc:picChg>
        <pc:picChg chg="add mod">
          <ac:chgData name="Dragone, Angelo" userId="46f32b9c-2401-4baa-9452-8734ce2feb51" providerId="ADAL" clId="{D22A0591-99D4-4C84-9DB5-157FAB705AA3}" dt="2023-10-15T15:25:15.977" v="555" actId="1076"/>
          <ac:picMkLst>
            <pc:docMk/>
            <pc:sldMk cId="3619659573" sldId="318"/>
            <ac:picMk id="13" creationId="{04351457-FD9F-E57E-3420-1360023B1BD1}"/>
          </ac:picMkLst>
        </pc:picChg>
        <pc:picChg chg="add mod">
          <ac:chgData name="Dragone, Angelo" userId="46f32b9c-2401-4baa-9452-8734ce2feb51" providerId="ADAL" clId="{D22A0591-99D4-4C84-9DB5-157FAB705AA3}" dt="2023-10-15T15:29:30.817" v="593" actId="164"/>
          <ac:picMkLst>
            <pc:docMk/>
            <pc:sldMk cId="3619659573" sldId="318"/>
            <ac:picMk id="14" creationId="{08C4E4EE-39C7-5856-53DD-E878DFD3D1C3}"/>
          </ac:picMkLst>
        </pc:picChg>
        <pc:picChg chg="add mod">
          <ac:chgData name="Dragone, Angelo" userId="46f32b9c-2401-4baa-9452-8734ce2feb51" providerId="ADAL" clId="{D22A0591-99D4-4C84-9DB5-157FAB705AA3}" dt="2023-10-15T15:25:15.977" v="555" actId="1076"/>
          <ac:picMkLst>
            <pc:docMk/>
            <pc:sldMk cId="3619659573" sldId="318"/>
            <ac:picMk id="15" creationId="{D05C82D6-AE48-2EAC-800C-80F6315D69C7}"/>
          </ac:picMkLst>
        </pc:picChg>
        <pc:picChg chg="add mod">
          <ac:chgData name="Dragone, Angelo" userId="46f32b9c-2401-4baa-9452-8734ce2feb51" providerId="ADAL" clId="{D22A0591-99D4-4C84-9DB5-157FAB705AA3}" dt="2023-10-15T15:29:30.817" v="593" actId="164"/>
          <ac:picMkLst>
            <pc:docMk/>
            <pc:sldMk cId="3619659573" sldId="318"/>
            <ac:picMk id="27" creationId="{6CD73392-B062-4C73-544F-3BD41BCA2F77}"/>
          </ac:picMkLst>
        </pc:picChg>
      </pc:sldChg>
      <pc:sldChg chg="addSp delSp modSp new mod">
        <pc:chgData name="Dragone, Angelo" userId="46f32b9c-2401-4baa-9452-8734ce2feb51" providerId="ADAL" clId="{D22A0591-99D4-4C84-9DB5-157FAB705AA3}" dt="2023-10-15T18:32:51.901" v="2475" actId="1076"/>
        <pc:sldMkLst>
          <pc:docMk/>
          <pc:sldMk cId="3581890419" sldId="319"/>
        </pc:sldMkLst>
        <pc:spChg chg="mod">
          <ac:chgData name="Dragone, Angelo" userId="46f32b9c-2401-4baa-9452-8734ce2feb51" providerId="ADAL" clId="{D22A0591-99D4-4C84-9DB5-157FAB705AA3}" dt="2023-10-15T15:31:20.446" v="653" actId="404"/>
          <ac:spMkLst>
            <pc:docMk/>
            <pc:sldMk cId="3581890419" sldId="319"/>
            <ac:spMk id="2" creationId="{A35783C6-34AE-B9AB-6849-DEA3C8F0AB7E}"/>
          </ac:spMkLst>
        </pc:spChg>
        <pc:spChg chg="del">
          <ac:chgData name="Dragone, Angelo" userId="46f32b9c-2401-4baa-9452-8734ce2feb51" providerId="ADAL" clId="{D22A0591-99D4-4C84-9DB5-157FAB705AA3}" dt="2023-10-15T15:49:11.009" v="672" actId="478"/>
          <ac:spMkLst>
            <pc:docMk/>
            <pc:sldMk cId="3581890419" sldId="319"/>
            <ac:spMk id="3" creationId="{547B01FB-9142-2CB7-2E8A-018CE1E42C21}"/>
          </ac:spMkLst>
        </pc:spChg>
        <pc:spChg chg="add mod">
          <ac:chgData name="Dragone, Angelo" userId="46f32b9c-2401-4baa-9452-8734ce2feb51" providerId="ADAL" clId="{D22A0591-99D4-4C84-9DB5-157FAB705AA3}" dt="2023-10-15T15:33:01.593" v="670"/>
          <ac:spMkLst>
            <pc:docMk/>
            <pc:sldMk cId="3581890419" sldId="319"/>
            <ac:spMk id="6" creationId="{5480AF02-C36E-4B4B-43E8-D8BECF8B8CBE}"/>
          </ac:spMkLst>
        </pc:spChg>
        <pc:spChg chg="add mod">
          <ac:chgData name="Dragone, Angelo" userId="46f32b9c-2401-4baa-9452-8734ce2feb51" providerId="ADAL" clId="{D22A0591-99D4-4C84-9DB5-157FAB705AA3}" dt="2023-10-15T18:32:51.901" v="2475" actId="1076"/>
          <ac:spMkLst>
            <pc:docMk/>
            <pc:sldMk cId="3581890419" sldId="319"/>
            <ac:spMk id="8" creationId="{4FF1D396-67D8-5954-4F94-AD362DA737D0}"/>
          </ac:spMkLst>
        </pc:spChg>
        <pc:picChg chg="add mod">
          <ac:chgData name="Dragone, Angelo" userId="46f32b9c-2401-4baa-9452-8734ce2feb51" providerId="ADAL" clId="{D22A0591-99D4-4C84-9DB5-157FAB705AA3}" dt="2023-10-15T16:02:14.751" v="861" actId="1076"/>
          <ac:picMkLst>
            <pc:docMk/>
            <pc:sldMk cId="3581890419" sldId="319"/>
            <ac:picMk id="7" creationId="{3C00B47F-B6B3-6F5A-08C6-6DE5FBA2987F}"/>
          </ac:picMkLst>
        </pc:picChg>
      </pc:sldChg>
      <pc:sldChg chg="addSp modSp new mod">
        <pc:chgData name="Dragone, Angelo" userId="46f32b9c-2401-4baa-9452-8734ce2feb51" providerId="ADAL" clId="{D22A0591-99D4-4C84-9DB5-157FAB705AA3}" dt="2023-10-15T18:08:30.227" v="1542" actId="20577"/>
        <pc:sldMkLst>
          <pc:docMk/>
          <pc:sldMk cId="155860529" sldId="320"/>
        </pc:sldMkLst>
        <pc:spChg chg="mod">
          <ac:chgData name="Dragone, Angelo" userId="46f32b9c-2401-4baa-9452-8734ce2feb51" providerId="ADAL" clId="{D22A0591-99D4-4C84-9DB5-157FAB705AA3}" dt="2023-10-15T15:32:07.248" v="667" actId="20577"/>
          <ac:spMkLst>
            <pc:docMk/>
            <pc:sldMk cId="155860529" sldId="320"/>
            <ac:spMk id="2" creationId="{8EBFE001-AAFD-D247-1AE8-F6C3B5D1766F}"/>
          </ac:spMkLst>
        </pc:spChg>
        <pc:spChg chg="mod">
          <ac:chgData name="Dragone, Angelo" userId="46f32b9c-2401-4baa-9452-8734ce2feb51" providerId="ADAL" clId="{D22A0591-99D4-4C84-9DB5-157FAB705AA3}" dt="2023-10-15T17:59:56.821" v="1077" actId="1076"/>
          <ac:spMkLst>
            <pc:docMk/>
            <pc:sldMk cId="155860529" sldId="320"/>
            <ac:spMk id="3" creationId="{A4DD9206-D06A-0DCF-DEB2-3A050F88B97F}"/>
          </ac:spMkLst>
        </pc:spChg>
        <pc:spChg chg="add mod">
          <ac:chgData name="Dragone, Angelo" userId="46f32b9c-2401-4baa-9452-8734ce2feb51" providerId="ADAL" clId="{D22A0591-99D4-4C84-9DB5-157FAB705AA3}" dt="2023-10-15T15:33:05.075" v="671"/>
          <ac:spMkLst>
            <pc:docMk/>
            <pc:sldMk cId="155860529" sldId="320"/>
            <ac:spMk id="6" creationId="{514C3079-3981-7768-D038-A6F15E21CF15}"/>
          </ac:spMkLst>
        </pc:spChg>
        <pc:spChg chg="add mod">
          <ac:chgData name="Dragone, Angelo" userId="46f32b9c-2401-4baa-9452-8734ce2feb51" providerId="ADAL" clId="{D22A0591-99D4-4C84-9DB5-157FAB705AA3}" dt="2023-10-15T18:08:30.227" v="1542" actId="20577"/>
          <ac:spMkLst>
            <pc:docMk/>
            <pc:sldMk cId="155860529" sldId="320"/>
            <ac:spMk id="7" creationId="{0EB78841-5CCB-4959-6742-B986BF03E402}"/>
          </ac:spMkLst>
        </pc:spChg>
        <pc:cxnChg chg="add mod">
          <ac:chgData name="Dragone, Angelo" userId="46f32b9c-2401-4baa-9452-8734ce2feb51" providerId="ADAL" clId="{D22A0591-99D4-4C84-9DB5-157FAB705AA3}" dt="2023-10-15T18:08:12.568" v="1541" actId="1582"/>
          <ac:cxnSpMkLst>
            <pc:docMk/>
            <pc:sldMk cId="155860529" sldId="320"/>
            <ac:cxnSpMk id="9" creationId="{05188F4A-554E-A1A8-11F8-9D0A1A5661A1}"/>
          </ac:cxnSpMkLst>
        </pc:cxnChg>
      </pc:sldChg>
      <pc:sldMasterChg chg="delSldLayout modSldLayout">
        <pc:chgData name="Dragone, Angelo" userId="46f32b9c-2401-4baa-9452-8734ce2feb51" providerId="ADAL" clId="{D22A0591-99D4-4C84-9DB5-157FAB705AA3}" dt="2023-10-15T15:06:47.682" v="349" actId="47"/>
        <pc:sldMasterMkLst>
          <pc:docMk/>
          <pc:sldMasterMk cId="3176545104" sldId="2147483648"/>
        </pc:sldMasterMkLst>
        <pc:sldLayoutChg chg="addSp modSp mod setBg">
          <pc:chgData name="Dragone, Angelo" userId="46f32b9c-2401-4baa-9452-8734ce2feb51" providerId="ADAL" clId="{D22A0591-99D4-4C84-9DB5-157FAB705AA3}" dt="2023-10-15T14:24:44.147" v="48" actId="1076"/>
          <pc:sldLayoutMkLst>
            <pc:docMk/>
            <pc:sldMasterMk cId="3176545104" sldId="2147483648"/>
            <pc:sldLayoutMk cId="666555722" sldId="2147483649"/>
          </pc:sldLayoutMkLst>
          <pc:spChg chg="mod">
            <ac:chgData name="Dragone, Angelo" userId="46f32b9c-2401-4baa-9452-8734ce2feb51" providerId="ADAL" clId="{D22A0591-99D4-4C84-9DB5-157FAB705AA3}" dt="2023-10-15T14:19:58.749" v="7" actId="207"/>
            <ac:spMkLst>
              <pc:docMk/>
              <pc:sldMasterMk cId="3176545104" sldId="2147483648"/>
              <pc:sldLayoutMk cId="666555722" sldId="2147483649"/>
              <ac:spMk id="2" creationId="{0C2029DF-D747-970B-87A0-6ADFB720F427}"/>
            </ac:spMkLst>
          </pc:spChg>
          <pc:spChg chg="mod">
            <ac:chgData name="Dragone, Angelo" userId="46f32b9c-2401-4baa-9452-8734ce2feb51" providerId="ADAL" clId="{D22A0591-99D4-4C84-9DB5-157FAB705AA3}" dt="2023-10-15T14:20:05.734" v="8" actId="207"/>
            <ac:spMkLst>
              <pc:docMk/>
              <pc:sldMasterMk cId="3176545104" sldId="2147483648"/>
              <pc:sldLayoutMk cId="666555722" sldId="2147483649"/>
              <ac:spMk id="3" creationId="{66540FC5-978B-6CAA-53BC-416349624CA7}"/>
            </ac:spMkLst>
          </pc:spChg>
          <pc:spChg chg="mod">
            <ac:chgData name="Dragone, Angelo" userId="46f32b9c-2401-4baa-9452-8734ce2feb51" providerId="ADAL" clId="{D22A0591-99D4-4C84-9DB5-157FAB705AA3}" dt="2023-10-15T14:20:10.143" v="9" actId="207"/>
            <ac:spMkLst>
              <pc:docMk/>
              <pc:sldMasterMk cId="3176545104" sldId="2147483648"/>
              <pc:sldLayoutMk cId="666555722" sldId="2147483649"/>
              <ac:spMk id="4" creationId="{61402D88-A9A9-D717-4AA2-7661CF97C530}"/>
            </ac:spMkLst>
          </pc:spChg>
          <pc:spChg chg="mod">
            <ac:chgData name="Dragone, Angelo" userId="46f32b9c-2401-4baa-9452-8734ce2feb51" providerId="ADAL" clId="{D22A0591-99D4-4C84-9DB5-157FAB705AA3}" dt="2023-10-15T14:20:13.065" v="10" actId="207"/>
            <ac:spMkLst>
              <pc:docMk/>
              <pc:sldMasterMk cId="3176545104" sldId="2147483648"/>
              <pc:sldLayoutMk cId="666555722" sldId="2147483649"/>
              <ac:spMk id="5" creationId="{EFCAD19A-A0F6-1032-7CB2-C7BBD44EC6D9}"/>
            </ac:spMkLst>
          </pc:spChg>
          <pc:spChg chg="mod">
            <ac:chgData name="Dragone, Angelo" userId="46f32b9c-2401-4baa-9452-8734ce2feb51" providerId="ADAL" clId="{D22A0591-99D4-4C84-9DB5-157FAB705AA3}" dt="2023-10-15T14:20:17.201" v="11" actId="207"/>
            <ac:spMkLst>
              <pc:docMk/>
              <pc:sldMasterMk cId="3176545104" sldId="2147483648"/>
              <pc:sldLayoutMk cId="666555722" sldId="2147483649"/>
              <ac:spMk id="6" creationId="{92F4B735-4CC0-D767-6F2D-1BEAB9D192C3}"/>
            </ac:spMkLst>
          </pc:spChg>
          <pc:picChg chg="add mod">
            <ac:chgData name="Dragone, Angelo" userId="46f32b9c-2401-4baa-9452-8734ce2feb51" providerId="ADAL" clId="{D22A0591-99D4-4C84-9DB5-157FAB705AA3}" dt="2023-10-15T14:24:44.147" v="48" actId="1076"/>
            <ac:picMkLst>
              <pc:docMk/>
              <pc:sldMasterMk cId="3176545104" sldId="2147483648"/>
              <pc:sldLayoutMk cId="666555722" sldId="2147483649"/>
              <ac:picMk id="7" creationId="{74172788-3811-532A-3F0A-D5BF79B6C1EF}"/>
            </ac:picMkLst>
          </pc:picChg>
        </pc:sldLayoutChg>
        <pc:sldLayoutChg chg="addSp modSp mod">
          <pc:chgData name="Dragone, Angelo" userId="46f32b9c-2401-4baa-9452-8734ce2feb51" providerId="ADAL" clId="{D22A0591-99D4-4C84-9DB5-157FAB705AA3}" dt="2023-10-15T14:22:31.327" v="34" actId="207"/>
          <pc:sldLayoutMkLst>
            <pc:docMk/>
            <pc:sldMasterMk cId="3176545104" sldId="2147483648"/>
            <pc:sldLayoutMk cId="2976045028" sldId="2147483650"/>
          </pc:sldLayoutMkLst>
          <pc:spChg chg="mod">
            <ac:chgData name="Dragone, Angelo" userId="46f32b9c-2401-4baa-9452-8734ce2feb51" providerId="ADAL" clId="{D22A0591-99D4-4C84-9DB5-157FAB705AA3}" dt="2023-10-15T14:21:55.315" v="25" actId="14100"/>
            <ac:spMkLst>
              <pc:docMk/>
              <pc:sldMasterMk cId="3176545104" sldId="2147483648"/>
              <pc:sldLayoutMk cId="2976045028" sldId="2147483650"/>
              <ac:spMk id="2" creationId="{BCF90538-050D-32B3-22D1-A6CA63C5402E}"/>
            </ac:spMkLst>
          </pc:spChg>
          <pc:spChg chg="mod">
            <ac:chgData name="Dragone, Angelo" userId="46f32b9c-2401-4baa-9452-8734ce2feb51" providerId="ADAL" clId="{D22A0591-99D4-4C84-9DB5-157FAB705AA3}" dt="2023-10-15T14:22:19.007" v="31" actId="1076"/>
            <ac:spMkLst>
              <pc:docMk/>
              <pc:sldMasterMk cId="3176545104" sldId="2147483648"/>
              <pc:sldLayoutMk cId="2976045028" sldId="2147483650"/>
              <ac:spMk id="3" creationId="{15BC380D-40DE-BCBA-5E44-87618F9370CA}"/>
            </ac:spMkLst>
          </pc:spChg>
          <pc:spChg chg="mod">
            <ac:chgData name="Dragone, Angelo" userId="46f32b9c-2401-4baa-9452-8734ce2feb51" providerId="ADAL" clId="{D22A0591-99D4-4C84-9DB5-157FAB705AA3}" dt="2023-10-15T14:22:23.090" v="32" actId="207"/>
            <ac:spMkLst>
              <pc:docMk/>
              <pc:sldMasterMk cId="3176545104" sldId="2147483648"/>
              <pc:sldLayoutMk cId="2976045028" sldId="2147483650"/>
              <ac:spMk id="4" creationId="{777E8F2E-1AF2-1A80-8658-C67D7C9A7ED0}"/>
            </ac:spMkLst>
          </pc:spChg>
          <pc:spChg chg="mod">
            <ac:chgData name="Dragone, Angelo" userId="46f32b9c-2401-4baa-9452-8734ce2feb51" providerId="ADAL" clId="{D22A0591-99D4-4C84-9DB5-157FAB705AA3}" dt="2023-10-15T14:22:25.788" v="33" actId="207"/>
            <ac:spMkLst>
              <pc:docMk/>
              <pc:sldMasterMk cId="3176545104" sldId="2147483648"/>
              <pc:sldLayoutMk cId="2976045028" sldId="2147483650"/>
              <ac:spMk id="5" creationId="{5E524AB7-FF0A-8155-E636-B59352D54B7A}"/>
            </ac:spMkLst>
          </pc:spChg>
          <pc:spChg chg="mod">
            <ac:chgData name="Dragone, Angelo" userId="46f32b9c-2401-4baa-9452-8734ce2feb51" providerId="ADAL" clId="{D22A0591-99D4-4C84-9DB5-157FAB705AA3}" dt="2023-10-15T14:22:31.327" v="34" actId="207"/>
            <ac:spMkLst>
              <pc:docMk/>
              <pc:sldMasterMk cId="3176545104" sldId="2147483648"/>
              <pc:sldLayoutMk cId="2976045028" sldId="2147483650"/>
              <ac:spMk id="6" creationId="{755EC14C-1E2E-D07C-00DC-BA3BA59E4719}"/>
            </ac:spMkLst>
          </pc:spChg>
          <pc:spChg chg="add mod ord">
            <ac:chgData name="Dragone, Angelo" userId="46f32b9c-2401-4baa-9452-8734ce2feb51" providerId="ADAL" clId="{D22A0591-99D4-4C84-9DB5-157FAB705AA3}" dt="2023-10-15T14:21:52.282" v="24" actId="14100"/>
            <ac:spMkLst>
              <pc:docMk/>
              <pc:sldMasterMk cId="3176545104" sldId="2147483648"/>
              <pc:sldLayoutMk cId="2976045028" sldId="2147483650"/>
              <ac:spMk id="7" creationId="{6ED7A58A-3843-E4DC-DC08-24B36E7FBFCF}"/>
            </ac:spMkLst>
          </pc:spChg>
          <pc:spChg chg="add mod ord">
            <ac:chgData name="Dragone, Angelo" userId="46f32b9c-2401-4baa-9452-8734ce2feb51" providerId="ADAL" clId="{D22A0591-99D4-4C84-9DB5-157FAB705AA3}" dt="2023-10-15T14:22:13.116" v="30" actId="167"/>
            <ac:spMkLst>
              <pc:docMk/>
              <pc:sldMasterMk cId="3176545104" sldId="2147483648"/>
              <pc:sldLayoutMk cId="2976045028" sldId="2147483650"/>
              <ac:spMk id="8" creationId="{8405A900-EF95-CB57-D7FE-8640234542A4}"/>
            </ac:spMkLst>
          </pc:spChg>
        </pc:sldLayoutChg>
        <pc:sldLayoutChg chg="del">
          <pc:chgData name="Dragone, Angelo" userId="46f32b9c-2401-4baa-9452-8734ce2feb51" providerId="ADAL" clId="{D22A0591-99D4-4C84-9DB5-157FAB705AA3}" dt="2023-10-15T15:06:47.682" v="349" actId="47"/>
          <pc:sldLayoutMkLst>
            <pc:docMk/>
            <pc:sldMasterMk cId="3176545104" sldId="2147483648"/>
            <pc:sldLayoutMk cId="1112134244"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2C246-7832-4402-9419-4ADB56498742}"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780F9-EF56-4D1A-93BE-96AA42EE545B}" type="slidenum">
              <a:rPr lang="en-US" smtClean="0"/>
              <a:t>‹#›</a:t>
            </a:fld>
            <a:endParaRPr lang="en-US"/>
          </a:p>
        </p:txBody>
      </p:sp>
    </p:spTree>
    <p:extLst>
      <p:ext uri="{BB962C8B-B14F-4D97-AF65-F5344CB8AC3E}">
        <p14:creationId xmlns:p14="http://schemas.microsoft.com/office/powerpoint/2010/main" val="327939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2eaaf8bc9c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2eaaf8bc9c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955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2eaaf8bc9c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2eaaf8bc9c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12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2eaaf8bc9c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2eaaf8bc9c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96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29DF-D747-970B-87A0-6ADFB720F427}"/>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66540FC5-978B-6CAA-53BC-416349624CA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402D88-A9A9-D717-4AA2-7661CF97C530}"/>
              </a:ext>
            </a:extLst>
          </p:cNvPr>
          <p:cNvSpPr>
            <a:spLocks noGrp="1"/>
          </p:cNvSpPr>
          <p:nvPr>
            <p:ph type="dt" sz="half" idx="10"/>
          </p:nvPr>
        </p:nvSpPr>
        <p:spPr/>
        <p:txBody>
          <a:bodyPr/>
          <a:lstStyle>
            <a:lvl1pPr>
              <a:defRPr>
                <a:solidFill>
                  <a:schemeClr val="bg1"/>
                </a:solidFill>
              </a:defRPr>
            </a:lvl1pPr>
          </a:lstStyle>
          <a:p>
            <a:r>
              <a:rPr lang="en-US"/>
              <a:t>9/28/2023</a:t>
            </a:r>
          </a:p>
        </p:txBody>
      </p:sp>
      <p:sp>
        <p:nvSpPr>
          <p:cNvPr id="5" name="Footer Placeholder 4">
            <a:extLst>
              <a:ext uri="{FF2B5EF4-FFF2-40B4-BE49-F238E27FC236}">
                <a16:creationId xmlns:a16="http://schemas.microsoft.com/office/drawing/2014/main" id="{EFCAD19A-A0F6-1032-7CB2-C7BBD44EC6D9}"/>
              </a:ext>
            </a:extLst>
          </p:cNvPr>
          <p:cNvSpPr>
            <a:spLocks noGrp="1"/>
          </p:cNvSpPr>
          <p:nvPr>
            <p:ph type="ftr" sz="quarter" idx="11"/>
          </p:nvPr>
        </p:nvSpPr>
        <p:spPr/>
        <p:txBody>
          <a:bodyPr/>
          <a:lstStyle>
            <a:lvl1pPr>
              <a:defRPr>
                <a:solidFill>
                  <a:schemeClr val="bg1"/>
                </a:solidFill>
              </a:defRPr>
            </a:lvl1pPr>
          </a:lstStyle>
          <a:p>
            <a:r>
              <a:rPr lang="en-US"/>
              <a:t>RDC4  Kick Off Meeting  October 16, 2023</a:t>
            </a:r>
          </a:p>
        </p:txBody>
      </p:sp>
      <p:sp>
        <p:nvSpPr>
          <p:cNvPr id="6" name="Slide Number Placeholder 5">
            <a:extLst>
              <a:ext uri="{FF2B5EF4-FFF2-40B4-BE49-F238E27FC236}">
                <a16:creationId xmlns:a16="http://schemas.microsoft.com/office/drawing/2014/main" id="{92F4B735-4CC0-D767-6F2D-1BEAB9D192C3}"/>
              </a:ext>
            </a:extLst>
          </p:cNvPr>
          <p:cNvSpPr>
            <a:spLocks noGrp="1"/>
          </p:cNvSpPr>
          <p:nvPr>
            <p:ph type="sldNum" sz="quarter" idx="12"/>
          </p:nvPr>
        </p:nvSpPr>
        <p:spPr/>
        <p:txBody>
          <a:bodyPr/>
          <a:lstStyle>
            <a:lvl1pPr>
              <a:defRPr>
                <a:solidFill>
                  <a:schemeClr val="bg1"/>
                </a:solidFill>
              </a:defRPr>
            </a:lvl1pPr>
          </a:lstStyle>
          <a:p>
            <a:fld id="{74644D21-77FB-4BAF-91C8-61382C8763C4}" type="slidenum">
              <a:rPr lang="en-US" smtClean="0"/>
              <a:pPr/>
              <a:t>‹#›</a:t>
            </a:fld>
            <a:endParaRPr lang="en-US"/>
          </a:p>
        </p:txBody>
      </p:sp>
      <p:pic>
        <p:nvPicPr>
          <p:cNvPr id="7" name="Picture 6">
            <a:extLst>
              <a:ext uri="{FF2B5EF4-FFF2-40B4-BE49-F238E27FC236}">
                <a16:creationId xmlns:a16="http://schemas.microsoft.com/office/drawing/2014/main" id="{74172788-3811-532A-3F0A-D5BF79B6C1EF}"/>
              </a:ext>
            </a:extLst>
          </p:cNvPr>
          <p:cNvPicPr>
            <a:picLocks noChangeAspect="1"/>
          </p:cNvPicPr>
          <p:nvPr userDrawn="1"/>
        </p:nvPicPr>
        <p:blipFill>
          <a:blip r:embed="rId2"/>
          <a:stretch>
            <a:fillRect/>
          </a:stretch>
        </p:blipFill>
        <p:spPr>
          <a:xfrm>
            <a:off x="323849" y="315628"/>
            <a:ext cx="4038601" cy="1134778"/>
          </a:xfrm>
          <a:prstGeom prst="rect">
            <a:avLst/>
          </a:prstGeom>
        </p:spPr>
      </p:pic>
    </p:spTree>
    <p:extLst>
      <p:ext uri="{BB962C8B-B14F-4D97-AF65-F5344CB8AC3E}">
        <p14:creationId xmlns:p14="http://schemas.microsoft.com/office/powerpoint/2010/main" val="66655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FC437-9E19-77A3-F5D8-F7466D7CC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33EB07-E04D-665E-D0DC-F69E7C7CEE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E2AB7-E5A2-114C-441B-D681A3EC5501}"/>
              </a:ext>
            </a:extLst>
          </p:cNvPr>
          <p:cNvSpPr>
            <a:spLocks noGrp="1"/>
          </p:cNvSpPr>
          <p:nvPr>
            <p:ph type="dt" sz="half" idx="10"/>
          </p:nvPr>
        </p:nvSpPr>
        <p:spPr/>
        <p:txBody>
          <a:bodyPr/>
          <a:lstStyle/>
          <a:p>
            <a:r>
              <a:rPr lang="en-US"/>
              <a:t>9/28/2023</a:t>
            </a:r>
          </a:p>
        </p:txBody>
      </p:sp>
      <p:sp>
        <p:nvSpPr>
          <p:cNvPr id="5" name="Footer Placeholder 4">
            <a:extLst>
              <a:ext uri="{FF2B5EF4-FFF2-40B4-BE49-F238E27FC236}">
                <a16:creationId xmlns:a16="http://schemas.microsoft.com/office/drawing/2014/main" id="{EFFD1E76-C577-F293-FAA8-5882817FCFE8}"/>
              </a:ext>
            </a:extLst>
          </p:cNvPr>
          <p:cNvSpPr>
            <a:spLocks noGrp="1"/>
          </p:cNvSpPr>
          <p:nvPr>
            <p:ph type="ftr" sz="quarter" idx="11"/>
          </p:nvPr>
        </p:nvSpPr>
        <p:spPr/>
        <p:txBody>
          <a:bodyPr/>
          <a:lstStyle/>
          <a:p>
            <a:r>
              <a:rPr lang="en-US"/>
              <a:t>RDC4  Kick Off Meeting  October 16, 2023</a:t>
            </a:r>
          </a:p>
        </p:txBody>
      </p:sp>
      <p:sp>
        <p:nvSpPr>
          <p:cNvPr id="6" name="Slide Number Placeholder 5">
            <a:extLst>
              <a:ext uri="{FF2B5EF4-FFF2-40B4-BE49-F238E27FC236}">
                <a16:creationId xmlns:a16="http://schemas.microsoft.com/office/drawing/2014/main" id="{BD4D2E9D-AA52-C1C4-9BCE-BB534041FE75}"/>
              </a:ext>
            </a:extLst>
          </p:cNvPr>
          <p:cNvSpPr>
            <a:spLocks noGrp="1"/>
          </p:cNvSpPr>
          <p:nvPr>
            <p:ph type="sldNum" sz="quarter" idx="12"/>
          </p:nvPr>
        </p:nvSpPr>
        <p:spPr/>
        <p:txBody>
          <a:bodyPr/>
          <a:lstStyle/>
          <a:p>
            <a:fld id="{74644D21-77FB-4BAF-91C8-61382C8763C4}" type="slidenum">
              <a:rPr lang="en-US" smtClean="0"/>
              <a:t>‹#›</a:t>
            </a:fld>
            <a:endParaRPr lang="en-US"/>
          </a:p>
        </p:txBody>
      </p:sp>
    </p:spTree>
    <p:extLst>
      <p:ext uri="{BB962C8B-B14F-4D97-AF65-F5344CB8AC3E}">
        <p14:creationId xmlns:p14="http://schemas.microsoft.com/office/powerpoint/2010/main" val="86561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2FE06-645A-1783-CB6F-72A4A2BC40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32561A-3A35-D999-B134-780B7C5854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8E1BC-20D6-3973-7826-A2C5385922A0}"/>
              </a:ext>
            </a:extLst>
          </p:cNvPr>
          <p:cNvSpPr>
            <a:spLocks noGrp="1"/>
          </p:cNvSpPr>
          <p:nvPr>
            <p:ph type="dt" sz="half" idx="10"/>
          </p:nvPr>
        </p:nvSpPr>
        <p:spPr/>
        <p:txBody>
          <a:bodyPr/>
          <a:lstStyle/>
          <a:p>
            <a:r>
              <a:rPr lang="en-US"/>
              <a:t>9/28/2023</a:t>
            </a:r>
          </a:p>
        </p:txBody>
      </p:sp>
      <p:sp>
        <p:nvSpPr>
          <p:cNvPr id="5" name="Footer Placeholder 4">
            <a:extLst>
              <a:ext uri="{FF2B5EF4-FFF2-40B4-BE49-F238E27FC236}">
                <a16:creationId xmlns:a16="http://schemas.microsoft.com/office/drawing/2014/main" id="{1CB284B9-91C0-9F54-C1CA-CFFECC5D302E}"/>
              </a:ext>
            </a:extLst>
          </p:cNvPr>
          <p:cNvSpPr>
            <a:spLocks noGrp="1"/>
          </p:cNvSpPr>
          <p:nvPr>
            <p:ph type="ftr" sz="quarter" idx="11"/>
          </p:nvPr>
        </p:nvSpPr>
        <p:spPr/>
        <p:txBody>
          <a:bodyPr/>
          <a:lstStyle/>
          <a:p>
            <a:r>
              <a:rPr lang="en-US"/>
              <a:t>RDC4  Kick Off Meeting  October 16, 2023</a:t>
            </a:r>
          </a:p>
        </p:txBody>
      </p:sp>
      <p:sp>
        <p:nvSpPr>
          <p:cNvPr id="6" name="Slide Number Placeholder 5">
            <a:extLst>
              <a:ext uri="{FF2B5EF4-FFF2-40B4-BE49-F238E27FC236}">
                <a16:creationId xmlns:a16="http://schemas.microsoft.com/office/drawing/2014/main" id="{7B4664E3-4FAF-2A9A-1B57-48202EC54BA6}"/>
              </a:ext>
            </a:extLst>
          </p:cNvPr>
          <p:cNvSpPr>
            <a:spLocks noGrp="1"/>
          </p:cNvSpPr>
          <p:nvPr>
            <p:ph type="sldNum" sz="quarter" idx="12"/>
          </p:nvPr>
        </p:nvSpPr>
        <p:spPr/>
        <p:txBody>
          <a:bodyPr/>
          <a:lstStyle/>
          <a:p>
            <a:fld id="{74644D21-77FB-4BAF-91C8-61382C8763C4}" type="slidenum">
              <a:rPr lang="en-US" smtClean="0"/>
              <a:t>‹#›</a:t>
            </a:fld>
            <a:endParaRPr lang="en-US"/>
          </a:p>
        </p:txBody>
      </p:sp>
    </p:spTree>
    <p:extLst>
      <p:ext uri="{BB962C8B-B14F-4D97-AF65-F5344CB8AC3E}">
        <p14:creationId xmlns:p14="http://schemas.microsoft.com/office/powerpoint/2010/main" val="399946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05A900-EF95-CB57-D7FE-8640234542A4}"/>
              </a:ext>
            </a:extLst>
          </p:cNvPr>
          <p:cNvSpPr/>
          <p:nvPr userDrawn="1"/>
        </p:nvSpPr>
        <p:spPr>
          <a:xfrm>
            <a:off x="0" y="6176963"/>
            <a:ext cx="12192000" cy="681037"/>
          </a:xfrm>
          <a:prstGeom prst="rect">
            <a:avLst/>
          </a:prstGeom>
          <a:solidFill>
            <a:srgbClr val="96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ED7A58A-3843-E4DC-DC08-24B36E7FBFCF}"/>
              </a:ext>
            </a:extLst>
          </p:cNvPr>
          <p:cNvSpPr/>
          <p:nvPr userDrawn="1"/>
        </p:nvSpPr>
        <p:spPr>
          <a:xfrm>
            <a:off x="0" y="1"/>
            <a:ext cx="12192000" cy="1066799"/>
          </a:xfrm>
          <a:prstGeom prst="rect">
            <a:avLst/>
          </a:prstGeom>
          <a:solidFill>
            <a:srgbClr val="96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90538-050D-32B3-22D1-A6CA63C5402E}"/>
              </a:ext>
            </a:extLst>
          </p:cNvPr>
          <p:cNvSpPr>
            <a:spLocks noGrp="1"/>
          </p:cNvSpPr>
          <p:nvPr>
            <p:ph type="title"/>
          </p:nvPr>
        </p:nvSpPr>
        <p:spPr>
          <a:xfrm>
            <a:off x="838200" y="0"/>
            <a:ext cx="10515600" cy="1066799"/>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5BC380D-40DE-BCBA-5E44-87618F9370CA}"/>
              </a:ext>
            </a:extLst>
          </p:cNvPr>
          <p:cNvSpPr>
            <a:spLocks noGrp="1"/>
          </p:cNvSpPr>
          <p:nvPr>
            <p:ph idx="1"/>
          </p:nvPr>
        </p:nvSpPr>
        <p:spPr>
          <a:xfrm>
            <a:off x="838200" y="144621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E8F2E-1AF2-1A80-8658-C67D7C9A7ED0}"/>
              </a:ext>
            </a:extLst>
          </p:cNvPr>
          <p:cNvSpPr>
            <a:spLocks noGrp="1"/>
          </p:cNvSpPr>
          <p:nvPr>
            <p:ph type="dt" sz="half" idx="10"/>
          </p:nvPr>
        </p:nvSpPr>
        <p:spPr/>
        <p:txBody>
          <a:bodyPr/>
          <a:lstStyle>
            <a:lvl1pPr>
              <a:defRPr>
                <a:solidFill>
                  <a:schemeClr val="bg1"/>
                </a:solidFill>
              </a:defRPr>
            </a:lvl1pPr>
          </a:lstStyle>
          <a:p>
            <a:r>
              <a:rPr lang="en-US"/>
              <a:t>9/28/2023</a:t>
            </a:r>
          </a:p>
        </p:txBody>
      </p:sp>
      <p:sp>
        <p:nvSpPr>
          <p:cNvPr id="5" name="Footer Placeholder 4">
            <a:extLst>
              <a:ext uri="{FF2B5EF4-FFF2-40B4-BE49-F238E27FC236}">
                <a16:creationId xmlns:a16="http://schemas.microsoft.com/office/drawing/2014/main" id="{5E524AB7-FF0A-8155-E636-B59352D54B7A}"/>
              </a:ext>
            </a:extLst>
          </p:cNvPr>
          <p:cNvSpPr>
            <a:spLocks noGrp="1"/>
          </p:cNvSpPr>
          <p:nvPr>
            <p:ph type="ftr" sz="quarter" idx="11"/>
          </p:nvPr>
        </p:nvSpPr>
        <p:spPr/>
        <p:txBody>
          <a:bodyPr/>
          <a:lstStyle>
            <a:lvl1pPr>
              <a:defRPr>
                <a:solidFill>
                  <a:schemeClr val="bg1"/>
                </a:solidFill>
              </a:defRPr>
            </a:lvl1pPr>
          </a:lstStyle>
          <a:p>
            <a:r>
              <a:rPr lang="en-US"/>
              <a:t>RDC4  Kick Off Meeting  October 16, 2023</a:t>
            </a:r>
          </a:p>
        </p:txBody>
      </p:sp>
      <p:sp>
        <p:nvSpPr>
          <p:cNvPr id="6" name="Slide Number Placeholder 5">
            <a:extLst>
              <a:ext uri="{FF2B5EF4-FFF2-40B4-BE49-F238E27FC236}">
                <a16:creationId xmlns:a16="http://schemas.microsoft.com/office/drawing/2014/main" id="{755EC14C-1E2E-D07C-00DC-BA3BA59E4719}"/>
              </a:ext>
            </a:extLst>
          </p:cNvPr>
          <p:cNvSpPr>
            <a:spLocks noGrp="1"/>
          </p:cNvSpPr>
          <p:nvPr>
            <p:ph type="sldNum" sz="quarter" idx="12"/>
          </p:nvPr>
        </p:nvSpPr>
        <p:spPr/>
        <p:txBody>
          <a:bodyPr/>
          <a:lstStyle>
            <a:lvl1pPr>
              <a:defRPr>
                <a:solidFill>
                  <a:schemeClr val="bg1"/>
                </a:solidFill>
              </a:defRPr>
            </a:lvl1pPr>
          </a:lstStyle>
          <a:p>
            <a:fld id="{74644D21-77FB-4BAF-91C8-61382C8763C4}" type="slidenum">
              <a:rPr lang="en-US" smtClean="0"/>
              <a:pPr/>
              <a:t>‹#›</a:t>
            </a:fld>
            <a:endParaRPr lang="en-US"/>
          </a:p>
        </p:txBody>
      </p:sp>
    </p:spTree>
    <p:extLst>
      <p:ext uri="{BB962C8B-B14F-4D97-AF65-F5344CB8AC3E}">
        <p14:creationId xmlns:p14="http://schemas.microsoft.com/office/powerpoint/2010/main" val="297604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311B-3E4B-B41B-1560-385123E528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BE28BF-85D5-BEAA-0E1E-B41E27266D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BFAEAB-A0D4-B25E-C6DF-D1B2315007C3}"/>
              </a:ext>
            </a:extLst>
          </p:cNvPr>
          <p:cNvSpPr>
            <a:spLocks noGrp="1"/>
          </p:cNvSpPr>
          <p:nvPr>
            <p:ph type="dt" sz="half" idx="10"/>
          </p:nvPr>
        </p:nvSpPr>
        <p:spPr/>
        <p:txBody>
          <a:bodyPr/>
          <a:lstStyle/>
          <a:p>
            <a:r>
              <a:rPr lang="en-US"/>
              <a:t>9/28/2023</a:t>
            </a:r>
          </a:p>
        </p:txBody>
      </p:sp>
      <p:sp>
        <p:nvSpPr>
          <p:cNvPr id="5" name="Footer Placeholder 4">
            <a:extLst>
              <a:ext uri="{FF2B5EF4-FFF2-40B4-BE49-F238E27FC236}">
                <a16:creationId xmlns:a16="http://schemas.microsoft.com/office/drawing/2014/main" id="{79B0948F-8136-E667-F669-A974A187C9F1}"/>
              </a:ext>
            </a:extLst>
          </p:cNvPr>
          <p:cNvSpPr>
            <a:spLocks noGrp="1"/>
          </p:cNvSpPr>
          <p:nvPr>
            <p:ph type="ftr" sz="quarter" idx="11"/>
          </p:nvPr>
        </p:nvSpPr>
        <p:spPr/>
        <p:txBody>
          <a:bodyPr/>
          <a:lstStyle/>
          <a:p>
            <a:r>
              <a:rPr lang="en-US"/>
              <a:t>RDC4  Kick Off Meeting  October 16, 2023</a:t>
            </a:r>
          </a:p>
        </p:txBody>
      </p:sp>
      <p:sp>
        <p:nvSpPr>
          <p:cNvPr id="6" name="Slide Number Placeholder 5">
            <a:extLst>
              <a:ext uri="{FF2B5EF4-FFF2-40B4-BE49-F238E27FC236}">
                <a16:creationId xmlns:a16="http://schemas.microsoft.com/office/drawing/2014/main" id="{D2ECE60F-227E-6B86-9768-946D9A6FCBA8}"/>
              </a:ext>
            </a:extLst>
          </p:cNvPr>
          <p:cNvSpPr>
            <a:spLocks noGrp="1"/>
          </p:cNvSpPr>
          <p:nvPr>
            <p:ph type="sldNum" sz="quarter" idx="12"/>
          </p:nvPr>
        </p:nvSpPr>
        <p:spPr/>
        <p:txBody>
          <a:bodyPr/>
          <a:lstStyle/>
          <a:p>
            <a:fld id="{74644D21-77FB-4BAF-91C8-61382C8763C4}" type="slidenum">
              <a:rPr lang="en-US" smtClean="0"/>
              <a:t>‹#›</a:t>
            </a:fld>
            <a:endParaRPr lang="en-US"/>
          </a:p>
        </p:txBody>
      </p:sp>
    </p:spTree>
    <p:extLst>
      <p:ext uri="{BB962C8B-B14F-4D97-AF65-F5344CB8AC3E}">
        <p14:creationId xmlns:p14="http://schemas.microsoft.com/office/powerpoint/2010/main" val="32154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23A0-0BAD-8346-CE94-71DA6254C1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A3D059-1C2F-F284-AFCC-463E6D2179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4F810D-21B8-47D4-A302-7152618F8E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233493-DF33-431F-B6BE-0AFA8710C9A0}"/>
              </a:ext>
            </a:extLst>
          </p:cNvPr>
          <p:cNvSpPr>
            <a:spLocks noGrp="1"/>
          </p:cNvSpPr>
          <p:nvPr>
            <p:ph type="dt" sz="half" idx="10"/>
          </p:nvPr>
        </p:nvSpPr>
        <p:spPr/>
        <p:txBody>
          <a:bodyPr/>
          <a:lstStyle/>
          <a:p>
            <a:r>
              <a:rPr lang="en-US"/>
              <a:t>9/28/2023</a:t>
            </a:r>
          </a:p>
        </p:txBody>
      </p:sp>
      <p:sp>
        <p:nvSpPr>
          <p:cNvPr id="6" name="Footer Placeholder 5">
            <a:extLst>
              <a:ext uri="{FF2B5EF4-FFF2-40B4-BE49-F238E27FC236}">
                <a16:creationId xmlns:a16="http://schemas.microsoft.com/office/drawing/2014/main" id="{6DF7B5CA-AE28-E02D-BA52-C6AE111D4122}"/>
              </a:ext>
            </a:extLst>
          </p:cNvPr>
          <p:cNvSpPr>
            <a:spLocks noGrp="1"/>
          </p:cNvSpPr>
          <p:nvPr>
            <p:ph type="ftr" sz="quarter" idx="11"/>
          </p:nvPr>
        </p:nvSpPr>
        <p:spPr/>
        <p:txBody>
          <a:bodyPr/>
          <a:lstStyle/>
          <a:p>
            <a:r>
              <a:rPr lang="en-US"/>
              <a:t>RDC4  Kick Off Meeting  October 16, 2023</a:t>
            </a:r>
          </a:p>
        </p:txBody>
      </p:sp>
      <p:sp>
        <p:nvSpPr>
          <p:cNvPr id="7" name="Slide Number Placeholder 6">
            <a:extLst>
              <a:ext uri="{FF2B5EF4-FFF2-40B4-BE49-F238E27FC236}">
                <a16:creationId xmlns:a16="http://schemas.microsoft.com/office/drawing/2014/main" id="{59D7458D-E3B7-7B00-4D6B-CFF8C28518C3}"/>
              </a:ext>
            </a:extLst>
          </p:cNvPr>
          <p:cNvSpPr>
            <a:spLocks noGrp="1"/>
          </p:cNvSpPr>
          <p:nvPr>
            <p:ph type="sldNum" sz="quarter" idx="12"/>
          </p:nvPr>
        </p:nvSpPr>
        <p:spPr/>
        <p:txBody>
          <a:bodyPr/>
          <a:lstStyle/>
          <a:p>
            <a:fld id="{74644D21-77FB-4BAF-91C8-61382C8763C4}" type="slidenum">
              <a:rPr lang="en-US" smtClean="0"/>
              <a:t>‹#›</a:t>
            </a:fld>
            <a:endParaRPr lang="en-US"/>
          </a:p>
        </p:txBody>
      </p:sp>
    </p:spTree>
    <p:extLst>
      <p:ext uri="{BB962C8B-B14F-4D97-AF65-F5344CB8AC3E}">
        <p14:creationId xmlns:p14="http://schemas.microsoft.com/office/powerpoint/2010/main" val="188466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262E-A3DE-389A-762F-760C9A35EC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D63574-DFA9-A738-30EE-2B3A03353B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3E03DF-8809-17B8-010B-94B66B2694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E67B3B-9339-70E2-A310-5EAB037CE0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E42949-AEF6-EF14-585E-8C9890E1C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620B5-26A8-7AD9-DFC6-7FCB3224E920}"/>
              </a:ext>
            </a:extLst>
          </p:cNvPr>
          <p:cNvSpPr>
            <a:spLocks noGrp="1"/>
          </p:cNvSpPr>
          <p:nvPr>
            <p:ph type="dt" sz="half" idx="10"/>
          </p:nvPr>
        </p:nvSpPr>
        <p:spPr/>
        <p:txBody>
          <a:bodyPr/>
          <a:lstStyle/>
          <a:p>
            <a:r>
              <a:rPr lang="en-US"/>
              <a:t>9/28/2023</a:t>
            </a:r>
          </a:p>
        </p:txBody>
      </p:sp>
      <p:sp>
        <p:nvSpPr>
          <p:cNvPr id="8" name="Footer Placeholder 7">
            <a:extLst>
              <a:ext uri="{FF2B5EF4-FFF2-40B4-BE49-F238E27FC236}">
                <a16:creationId xmlns:a16="http://schemas.microsoft.com/office/drawing/2014/main" id="{BA2A1AED-8E83-1F36-F34D-E31EFEF99324}"/>
              </a:ext>
            </a:extLst>
          </p:cNvPr>
          <p:cNvSpPr>
            <a:spLocks noGrp="1"/>
          </p:cNvSpPr>
          <p:nvPr>
            <p:ph type="ftr" sz="quarter" idx="11"/>
          </p:nvPr>
        </p:nvSpPr>
        <p:spPr/>
        <p:txBody>
          <a:bodyPr/>
          <a:lstStyle/>
          <a:p>
            <a:r>
              <a:rPr lang="en-US"/>
              <a:t>RDC4  Kick Off Meeting  October 16, 2023</a:t>
            </a:r>
          </a:p>
        </p:txBody>
      </p:sp>
      <p:sp>
        <p:nvSpPr>
          <p:cNvPr id="9" name="Slide Number Placeholder 8">
            <a:extLst>
              <a:ext uri="{FF2B5EF4-FFF2-40B4-BE49-F238E27FC236}">
                <a16:creationId xmlns:a16="http://schemas.microsoft.com/office/drawing/2014/main" id="{D5D0D869-C612-8096-85DF-5B063C9DC3E9}"/>
              </a:ext>
            </a:extLst>
          </p:cNvPr>
          <p:cNvSpPr>
            <a:spLocks noGrp="1"/>
          </p:cNvSpPr>
          <p:nvPr>
            <p:ph type="sldNum" sz="quarter" idx="12"/>
          </p:nvPr>
        </p:nvSpPr>
        <p:spPr/>
        <p:txBody>
          <a:bodyPr/>
          <a:lstStyle/>
          <a:p>
            <a:fld id="{74644D21-77FB-4BAF-91C8-61382C8763C4}" type="slidenum">
              <a:rPr lang="en-US" smtClean="0"/>
              <a:t>‹#›</a:t>
            </a:fld>
            <a:endParaRPr lang="en-US"/>
          </a:p>
        </p:txBody>
      </p:sp>
    </p:spTree>
    <p:extLst>
      <p:ext uri="{BB962C8B-B14F-4D97-AF65-F5344CB8AC3E}">
        <p14:creationId xmlns:p14="http://schemas.microsoft.com/office/powerpoint/2010/main" val="24499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F9AD-0F24-0B05-1306-189C572714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247655-7929-23FB-D335-E0F89EFB46E4}"/>
              </a:ext>
            </a:extLst>
          </p:cNvPr>
          <p:cNvSpPr>
            <a:spLocks noGrp="1"/>
          </p:cNvSpPr>
          <p:nvPr>
            <p:ph type="dt" sz="half" idx="10"/>
          </p:nvPr>
        </p:nvSpPr>
        <p:spPr/>
        <p:txBody>
          <a:bodyPr/>
          <a:lstStyle/>
          <a:p>
            <a:r>
              <a:rPr lang="en-US"/>
              <a:t>9/28/2023</a:t>
            </a:r>
          </a:p>
        </p:txBody>
      </p:sp>
      <p:sp>
        <p:nvSpPr>
          <p:cNvPr id="4" name="Footer Placeholder 3">
            <a:extLst>
              <a:ext uri="{FF2B5EF4-FFF2-40B4-BE49-F238E27FC236}">
                <a16:creationId xmlns:a16="http://schemas.microsoft.com/office/drawing/2014/main" id="{0F4987B6-95EB-7A3A-2FDC-E2192B4F1827}"/>
              </a:ext>
            </a:extLst>
          </p:cNvPr>
          <p:cNvSpPr>
            <a:spLocks noGrp="1"/>
          </p:cNvSpPr>
          <p:nvPr>
            <p:ph type="ftr" sz="quarter" idx="11"/>
          </p:nvPr>
        </p:nvSpPr>
        <p:spPr/>
        <p:txBody>
          <a:bodyPr/>
          <a:lstStyle/>
          <a:p>
            <a:r>
              <a:rPr lang="en-US"/>
              <a:t>RDC4  Kick Off Meeting  October 16, 2023</a:t>
            </a:r>
          </a:p>
        </p:txBody>
      </p:sp>
      <p:sp>
        <p:nvSpPr>
          <p:cNvPr id="5" name="Slide Number Placeholder 4">
            <a:extLst>
              <a:ext uri="{FF2B5EF4-FFF2-40B4-BE49-F238E27FC236}">
                <a16:creationId xmlns:a16="http://schemas.microsoft.com/office/drawing/2014/main" id="{4DEBCB25-B85E-2AAD-6C73-D16EC3277AA8}"/>
              </a:ext>
            </a:extLst>
          </p:cNvPr>
          <p:cNvSpPr>
            <a:spLocks noGrp="1"/>
          </p:cNvSpPr>
          <p:nvPr>
            <p:ph type="sldNum" sz="quarter" idx="12"/>
          </p:nvPr>
        </p:nvSpPr>
        <p:spPr/>
        <p:txBody>
          <a:bodyPr/>
          <a:lstStyle/>
          <a:p>
            <a:fld id="{74644D21-77FB-4BAF-91C8-61382C8763C4}" type="slidenum">
              <a:rPr lang="en-US" smtClean="0"/>
              <a:t>‹#›</a:t>
            </a:fld>
            <a:endParaRPr lang="en-US"/>
          </a:p>
        </p:txBody>
      </p:sp>
    </p:spTree>
    <p:extLst>
      <p:ext uri="{BB962C8B-B14F-4D97-AF65-F5344CB8AC3E}">
        <p14:creationId xmlns:p14="http://schemas.microsoft.com/office/powerpoint/2010/main" val="370077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B1DE5-8BE5-1B7F-072D-6143B73684E5}"/>
              </a:ext>
            </a:extLst>
          </p:cNvPr>
          <p:cNvSpPr>
            <a:spLocks noGrp="1"/>
          </p:cNvSpPr>
          <p:nvPr>
            <p:ph type="dt" sz="half" idx="10"/>
          </p:nvPr>
        </p:nvSpPr>
        <p:spPr/>
        <p:txBody>
          <a:bodyPr/>
          <a:lstStyle/>
          <a:p>
            <a:r>
              <a:rPr lang="en-US"/>
              <a:t>9/28/2023</a:t>
            </a:r>
          </a:p>
        </p:txBody>
      </p:sp>
      <p:sp>
        <p:nvSpPr>
          <p:cNvPr id="3" name="Footer Placeholder 2">
            <a:extLst>
              <a:ext uri="{FF2B5EF4-FFF2-40B4-BE49-F238E27FC236}">
                <a16:creationId xmlns:a16="http://schemas.microsoft.com/office/drawing/2014/main" id="{18150716-3B6E-FD3C-0E1B-C93D10C4CF78}"/>
              </a:ext>
            </a:extLst>
          </p:cNvPr>
          <p:cNvSpPr>
            <a:spLocks noGrp="1"/>
          </p:cNvSpPr>
          <p:nvPr>
            <p:ph type="ftr" sz="quarter" idx="11"/>
          </p:nvPr>
        </p:nvSpPr>
        <p:spPr/>
        <p:txBody>
          <a:bodyPr/>
          <a:lstStyle/>
          <a:p>
            <a:r>
              <a:rPr lang="en-US"/>
              <a:t>RDC4  Kick Off Meeting  October 16, 2023</a:t>
            </a:r>
          </a:p>
        </p:txBody>
      </p:sp>
      <p:sp>
        <p:nvSpPr>
          <p:cNvPr id="4" name="Slide Number Placeholder 3">
            <a:extLst>
              <a:ext uri="{FF2B5EF4-FFF2-40B4-BE49-F238E27FC236}">
                <a16:creationId xmlns:a16="http://schemas.microsoft.com/office/drawing/2014/main" id="{928F2551-74E7-5018-1464-E3811B1EF0FD}"/>
              </a:ext>
            </a:extLst>
          </p:cNvPr>
          <p:cNvSpPr>
            <a:spLocks noGrp="1"/>
          </p:cNvSpPr>
          <p:nvPr>
            <p:ph type="sldNum" sz="quarter" idx="12"/>
          </p:nvPr>
        </p:nvSpPr>
        <p:spPr/>
        <p:txBody>
          <a:bodyPr/>
          <a:lstStyle/>
          <a:p>
            <a:fld id="{74644D21-77FB-4BAF-91C8-61382C8763C4}" type="slidenum">
              <a:rPr lang="en-US" smtClean="0"/>
              <a:t>‹#›</a:t>
            </a:fld>
            <a:endParaRPr lang="en-US"/>
          </a:p>
        </p:txBody>
      </p:sp>
    </p:spTree>
    <p:extLst>
      <p:ext uri="{BB962C8B-B14F-4D97-AF65-F5344CB8AC3E}">
        <p14:creationId xmlns:p14="http://schemas.microsoft.com/office/powerpoint/2010/main" val="172236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DD474-79CC-EC6E-E595-AC521E30C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0AB0CC-5418-70FD-E96F-4E5DE3E20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DCA3F5-4063-BFA0-E583-D48491CD9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CFD99D-D0E7-B784-B5B7-E3B8D2D5CE79}"/>
              </a:ext>
            </a:extLst>
          </p:cNvPr>
          <p:cNvSpPr>
            <a:spLocks noGrp="1"/>
          </p:cNvSpPr>
          <p:nvPr>
            <p:ph type="dt" sz="half" idx="10"/>
          </p:nvPr>
        </p:nvSpPr>
        <p:spPr/>
        <p:txBody>
          <a:bodyPr/>
          <a:lstStyle/>
          <a:p>
            <a:r>
              <a:rPr lang="en-US"/>
              <a:t>9/28/2023</a:t>
            </a:r>
          </a:p>
        </p:txBody>
      </p:sp>
      <p:sp>
        <p:nvSpPr>
          <p:cNvPr id="6" name="Footer Placeholder 5">
            <a:extLst>
              <a:ext uri="{FF2B5EF4-FFF2-40B4-BE49-F238E27FC236}">
                <a16:creationId xmlns:a16="http://schemas.microsoft.com/office/drawing/2014/main" id="{C2A03370-7B92-635A-C881-1215883DADA2}"/>
              </a:ext>
            </a:extLst>
          </p:cNvPr>
          <p:cNvSpPr>
            <a:spLocks noGrp="1"/>
          </p:cNvSpPr>
          <p:nvPr>
            <p:ph type="ftr" sz="quarter" idx="11"/>
          </p:nvPr>
        </p:nvSpPr>
        <p:spPr/>
        <p:txBody>
          <a:bodyPr/>
          <a:lstStyle/>
          <a:p>
            <a:r>
              <a:rPr lang="en-US"/>
              <a:t>RDC4  Kick Off Meeting  October 16, 2023</a:t>
            </a:r>
          </a:p>
        </p:txBody>
      </p:sp>
      <p:sp>
        <p:nvSpPr>
          <p:cNvPr id="7" name="Slide Number Placeholder 6">
            <a:extLst>
              <a:ext uri="{FF2B5EF4-FFF2-40B4-BE49-F238E27FC236}">
                <a16:creationId xmlns:a16="http://schemas.microsoft.com/office/drawing/2014/main" id="{8151B6EF-5C69-C394-2209-F18E26F6868B}"/>
              </a:ext>
            </a:extLst>
          </p:cNvPr>
          <p:cNvSpPr>
            <a:spLocks noGrp="1"/>
          </p:cNvSpPr>
          <p:nvPr>
            <p:ph type="sldNum" sz="quarter" idx="12"/>
          </p:nvPr>
        </p:nvSpPr>
        <p:spPr/>
        <p:txBody>
          <a:bodyPr/>
          <a:lstStyle/>
          <a:p>
            <a:fld id="{74644D21-77FB-4BAF-91C8-61382C8763C4}" type="slidenum">
              <a:rPr lang="en-US" smtClean="0"/>
              <a:t>‹#›</a:t>
            </a:fld>
            <a:endParaRPr lang="en-US"/>
          </a:p>
        </p:txBody>
      </p:sp>
    </p:spTree>
    <p:extLst>
      <p:ext uri="{BB962C8B-B14F-4D97-AF65-F5344CB8AC3E}">
        <p14:creationId xmlns:p14="http://schemas.microsoft.com/office/powerpoint/2010/main" val="17941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F1CE-94FA-D056-BE4D-680B72FCBB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C125AC-98FC-974A-30E0-632CE09FD1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F66DBD-633B-F8CB-038E-DB555F52C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4DFC3-EF46-6BDF-5BA8-C5E5A0AE2D19}"/>
              </a:ext>
            </a:extLst>
          </p:cNvPr>
          <p:cNvSpPr>
            <a:spLocks noGrp="1"/>
          </p:cNvSpPr>
          <p:nvPr>
            <p:ph type="dt" sz="half" idx="10"/>
          </p:nvPr>
        </p:nvSpPr>
        <p:spPr/>
        <p:txBody>
          <a:bodyPr/>
          <a:lstStyle/>
          <a:p>
            <a:r>
              <a:rPr lang="en-US"/>
              <a:t>9/28/2023</a:t>
            </a:r>
          </a:p>
        </p:txBody>
      </p:sp>
      <p:sp>
        <p:nvSpPr>
          <p:cNvPr id="6" name="Footer Placeholder 5">
            <a:extLst>
              <a:ext uri="{FF2B5EF4-FFF2-40B4-BE49-F238E27FC236}">
                <a16:creationId xmlns:a16="http://schemas.microsoft.com/office/drawing/2014/main" id="{AAAA180D-1087-7A69-0C8A-7A6CC5C0C2D0}"/>
              </a:ext>
            </a:extLst>
          </p:cNvPr>
          <p:cNvSpPr>
            <a:spLocks noGrp="1"/>
          </p:cNvSpPr>
          <p:nvPr>
            <p:ph type="ftr" sz="quarter" idx="11"/>
          </p:nvPr>
        </p:nvSpPr>
        <p:spPr/>
        <p:txBody>
          <a:bodyPr/>
          <a:lstStyle/>
          <a:p>
            <a:r>
              <a:rPr lang="en-US"/>
              <a:t>RDC4  Kick Off Meeting  October 16, 2023</a:t>
            </a:r>
          </a:p>
        </p:txBody>
      </p:sp>
      <p:sp>
        <p:nvSpPr>
          <p:cNvPr id="7" name="Slide Number Placeholder 6">
            <a:extLst>
              <a:ext uri="{FF2B5EF4-FFF2-40B4-BE49-F238E27FC236}">
                <a16:creationId xmlns:a16="http://schemas.microsoft.com/office/drawing/2014/main" id="{66DEA59F-6D67-84A8-2FD8-9DA9500C7217}"/>
              </a:ext>
            </a:extLst>
          </p:cNvPr>
          <p:cNvSpPr>
            <a:spLocks noGrp="1"/>
          </p:cNvSpPr>
          <p:nvPr>
            <p:ph type="sldNum" sz="quarter" idx="12"/>
          </p:nvPr>
        </p:nvSpPr>
        <p:spPr/>
        <p:txBody>
          <a:bodyPr/>
          <a:lstStyle/>
          <a:p>
            <a:fld id="{74644D21-77FB-4BAF-91C8-61382C8763C4}" type="slidenum">
              <a:rPr lang="en-US" smtClean="0"/>
              <a:t>‹#›</a:t>
            </a:fld>
            <a:endParaRPr lang="en-US"/>
          </a:p>
        </p:txBody>
      </p:sp>
    </p:spTree>
    <p:extLst>
      <p:ext uri="{BB962C8B-B14F-4D97-AF65-F5344CB8AC3E}">
        <p14:creationId xmlns:p14="http://schemas.microsoft.com/office/powerpoint/2010/main" val="54542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FADAEC-3580-134F-298B-6B9B9E98E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9E8D15-94E0-0A3A-61BA-D6C4C84A34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8BC5D-98B5-6D93-925D-E4E9B55660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9/28/2023</a:t>
            </a:r>
          </a:p>
        </p:txBody>
      </p:sp>
      <p:sp>
        <p:nvSpPr>
          <p:cNvPr id="5" name="Footer Placeholder 4">
            <a:extLst>
              <a:ext uri="{FF2B5EF4-FFF2-40B4-BE49-F238E27FC236}">
                <a16:creationId xmlns:a16="http://schemas.microsoft.com/office/drawing/2014/main" id="{4DE28B21-566E-01D1-8648-90D925621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RDC4  Kick Off Meeting  October 16, 2023</a:t>
            </a:r>
          </a:p>
        </p:txBody>
      </p:sp>
      <p:sp>
        <p:nvSpPr>
          <p:cNvPr id="6" name="Slide Number Placeholder 5">
            <a:extLst>
              <a:ext uri="{FF2B5EF4-FFF2-40B4-BE49-F238E27FC236}">
                <a16:creationId xmlns:a16="http://schemas.microsoft.com/office/drawing/2014/main" id="{97072B6A-B0C0-50C2-C791-45485DF64A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44D21-77FB-4BAF-91C8-61382C8763C4}" type="slidenum">
              <a:rPr lang="en-US" smtClean="0"/>
              <a:t>‹#›</a:t>
            </a:fld>
            <a:endParaRPr lang="en-US"/>
          </a:p>
        </p:txBody>
      </p:sp>
    </p:spTree>
    <p:extLst>
      <p:ext uri="{BB962C8B-B14F-4D97-AF65-F5344CB8AC3E}">
        <p14:creationId xmlns:p14="http://schemas.microsoft.com/office/powerpoint/2010/main" val="317654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FD69-1136-D0E2-E6FF-0EEEBBC83B14}"/>
              </a:ext>
            </a:extLst>
          </p:cNvPr>
          <p:cNvSpPr>
            <a:spLocks noGrp="1"/>
          </p:cNvSpPr>
          <p:nvPr>
            <p:ph type="ctrTitle"/>
          </p:nvPr>
        </p:nvSpPr>
        <p:spPr>
          <a:xfrm>
            <a:off x="639863" y="2437049"/>
            <a:ext cx="10912274" cy="3034489"/>
          </a:xfrm>
        </p:spPr>
        <p:txBody>
          <a:bodyPr>
            <a:normAutofit fontScale="90000"/>
          </a:bodyPr>
          <a:lstStyle/>
          <a:p>
            <a:pPr algn="l"/>
            <a:br>
              <a:rPr lang="en-US" sz="4400" dirty="0"/>
            </a:br>
            <a:r>
              <a:rPr lang="en-US" sz="4900" b="1" dirty="0"/>
              <a:t>RDC 4  Generic &amp; Cross RDC Co Developments</a:t>
            </a:r>
            <a:br>
              <a:rPr lang="en-US" sz="2700" dirty="0"/>
            </a:br>
            <a:r>
              <a:rPr lang="en-US" sz="2700" dirty="0"/>
              <a:t>in </a:t>
            </a:r>
            <a:r>
              <a:rPr lang="en-US" sz="3800" b="1" dirty="0"/>
              <a:t>ASICs &amp; Electronics</a:t>
            </a:r>
            <a:br>
              <a:rPr lang="en-US" sz="3800" b="1" dirty="0"/>
            </a:br>
            <a:br>
              <a:rPr lang="en-US" sz="3800" b="1" dirty="0"/>
            </a:br>
            <a:r>
              <a:rPr lang="en-US" sz="4400" b="1" dirty="0"/>
              <a:t>Kickoff</a:t>
            </a:r>
            <a:r>
              <a:rPr lang="en-US" sz="3800" b="1" dirty="0"/>
              <a:t> </a:t>
            </a:r>
            <a:r>
              <a:rPr lang="en-US" sz="4400" b="1" dirty="0"/>
              <a:t>M</a:t>
            </a:r>
            <a:r>
              <a:rPr lang="en-US" sz="3800" b="1" dirty="0"/>
              <a:t>eeting</a:t>
            </a:r>
            <a:br>
              <a:rPr lang="en-US" sz="3800" b="1" dirty="0"/>
            </a:br>
            <a:br>
              <a:rPr lang="en-US" sz="3800" b="1" dirty="0"/>
            </a:br>
            <a:r>
              <a:rPr lang="en-US" sz="2200" b="1" dirty="0"/>
              <a:t>Coordinators: A. Dragone, M. Newcomer</a:t>
            </a:r>
            <a:br>
              <a:rPr lang="en-US" sz="3800" b="1" dirty="0"/>
            </a:br>
            <a:endParaRPr lang="en-US" sz="3800" b="1" dirty="0"/>
          </a:p>
        </p:txBody>
      </p:sp>
      <p:sp>
        <p:nvSpPr>
          <p:cNvPr id="3" name="Subtitle 2">
            <a:extLst>
              <a:ext uri="{FF2B5EF4-FFF2-40B4-BE49-F238E27FC236}">
                <a16:creationId xmlns:a16="http://schemas.microsoft.com/office/drawing/2014/main" id="{03E45D6C-9B0B-B242-1667-25037D58DC4D}"/>
              </a:ext>
            </a:extLst>
          </p:cNvPr>
          <p:cNvSpPr>
            <a:spLocks noGrp="1"/>
          </p:cNvSpPr>
          <p:nvPr>
            <p:ph type="subTitle" idx="1"/>
          </p:nvPr>
        </p:nvSpPr>
        <p:spPr>
          <a:xfrm>
            <a:off x="639863" y="6030119"/>
            <a:ext cx="9144000" cy="1655762"/>
          </a:xfrm>
        </p:spPr>
        <p:txBody>
          <a:bodyPr>
            <a:normAutofit/>
          </a:bodyPr>
          <a:lstStyle/>
          <a:p>
            <a:pPr algn="l"/>
            <a:r>
              <a:rPr lang="en-US" dirty="0"/>
              <a:t>October 16, 2023</a:t>
            </a:r>
            <a:endParaRPr lang="en-US" sz="1800" dirty="0"/>
          </a:p>
          <a:p>
            <a:pPr algn="l"/>
            <a:endParaRPr lang="en-US" sz="1800" dirty="0"/>
          </a:p>
        </p:txBody>
      </p:sp>
    </p:spTree>
    <p:extLst>
      <p:ext uri="{BB962C8B-B14F-4D97-AF65-F5344CB8AC3E}">
        <p14:creationId xmlns:p14="http://schemas.microsoft.com/office/powerpoint/2010/main" val="362868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33866293-602D-C428-FA92-89630F47306C}"/>
              </a:ext>
            </a:extLst>
          </p:cNvPr>
          <p:cNvGrpSpPr/>
          <p:nvPr/>
        </p:nvGrpSpPr>
        <p:grpSpPr>
          <a:xfrm>
            <a:off x="4391856" y="2436606"/>
            <a:ext cx="3131207" cy="3652722"/>
            <a:chOff x="3888571" y="2725239"/>
            <a:chExt cx="3953541" cy="4612019"/>
          </a:xfrm>
        </p:grpSpPr>
        <p:pic>
          <p:nvPicPr>
            <p:cNvPr id="14" name="Picture 13">
              <a:extLst>
                <a:ext uri="{FF2B5EF4-FFF2-40B4-BE49-F238E27FC236}">
                  <a16:creationId xmlns:a16="http://schemas.microsoft.com/office/drawing/2014/main" id="{08C4E4EE-39C7-5856-53DD-E878DFD3D1C3}"/>
                </a:ext>
              </a:extLst>
            </p:cNvPr>
            <p:cNvPicPr>
              <a:picLocks noChangeAspect="1"/>
            </p:cNvPicPr>
            <p:nvPr/>
          </p:nvPicPr>
          <p:blipFill>
            <a:blip r:embed="rId2"/>
            <a:stretch>
              <a:fillRect/>
            </a:stretch>
          </p:blipFill>
          <p:spPr>
            <a:xfrm>
              <a:off x="3888571" y="2725239"/>
              <a:ext cx="3953541" cy="2994807"/>
            </a:xfrm>
            <a:prstGeom prst="rect">
              <a:avLst/>
            </a:prstGeom>
          </p:spPr>
        </p:pic>
        <p:pic>
          <p:nvPicPr>
            <p:cNvPr id="27" name="Picture 26">
              <a:extLst>
                <a:ext uri="{FF2B5EF4-FFF2-40B4-BE49-F238E27FC236}">
                  <a16:creationId xmlns:a16="http://schemas.microsoft.com/office/drawing/2014/main" id="{6CD73392-B062-4C73-544F-3BD41BCA2F77}"/>
                </a:ext>
              </a:extLst>
            </p:cNvPr>
            <p:cNvPicPr>
              <a:picLocks noChangeAspect="1"/>
            </p:cNvPicPr>
            <p:nvPr/>
          </p:nvPicPr>
          <p:blipFill>
            <a:blip r:embed="rId3"/>
            <a:stretch>
              <a:fillRect/>
            </a:stretch>
          </p:blipFill>
          <p:spPr>
            <a:xfrm>
              <a:off x="3911574" y="4365792"/>
              <a:ext cx="3834833" cy="2971466"/>
            </a:xfrm>
            <a:prstGeom prst="rect">
              <a:avLst/>
            </a:prstGeom>
          </p:spPr>
        </p:pic>
      </p:grpSp>
      <p:sp>
        <p:nvSpPr>
          <p:cNvPr id="2" name="Title 1">
            <a:extLst>
              <a:ext uri="{FF2B5EF4-FFF2-40B4-BE49-F238E27FC236}">
                <a16:creationId xmlns:a16="http://schemas.microsoft.com/office/drawing/2014/main" id="{03F5E275-C335-0396-F55B-27F431E15D99}"/>
              </a:ext>
            </a:extLst>
          </p:cNvPr>
          <p:cNvSpPr>
            <a:spLocks noGrp="1"/>
          </p:cNvSpPr>
          <p:nvPr>
            <p:ph type="title"/>
          </p:nvPr>
        </p:nvSpPr>
        <p:spPr/>
        <p:txBody>
          <a:bodyPr/>
          <a:lstStyle/>
          <a:p>
            <a:r>
              <a:rPr lang="en-US"/>
              <a:t>RDC4 CPAD Planning</a:t>
            </a:r>
            <a:endParaRPr lang="en-US" dirty="0"/>
          </a:p>
        </p:txBody>
      </p:sp>
      <p:sp>
        <p:nvSpPr>
          <p:cNvPr id="4" name="Footer Placeholder 3">
            <a:extLst>
              <a:ext uri="{FF2B5EF4-FFF2-40B4-BE49-F238E27FC236}">
                <a16:creationId xmlns:a16="http://schemas.microsoft.com/office/drawing/2014/main" id="{3156C20A-74F6-3F8B-C5A7-C8E288044F94}"/>
              </a:ext>
            </a:extLst>
          </p:cNvPr>
          <p:cNvSpPr>
            <a:spLocks noGrp="1"/>
          </p:cNvSpPr>
          <p:nvPr>
            <p:ph type="ftr" sz="quarter" idx="11"/>
          </p:nvPr>
        </p:nvSpPr>
        <p:spPr/>
        <p:txBody>
          <a:bodyPr/>
          <a:lstStyle/>
          <a:p>
            <a:r>
              <a:rPr lang="en-US"/>
              <a:t>RDC4  Kick Off Meeting  October 16, 2023</a:t>
            </a:r>
          </a:p>
        </p:txBody>
      </p:sp>
      <p:sp>
        <p:nvSpPr>
          <p:cNvPr id="5" name="Slide Number Placeholder 4">
            <a:extLst>
              <a:ext uri="{FF2B5EF4-FFF2-40B4-BE49-F238E27FC236}">
                <a16:creationId xmlns:a16="http://schemas.microsoft.com/office/drawing/2014/main" id="{BA312B8A-7756-D237-1B7F-A1AA307062AD}"/>
              </a:ext>
            </a:extLst>
          </p:cNvPr>
          <p:cNvSpPr>
            <a:spLocks noGrp="1"/>
          </p:cNvSpPr>
          <p:nvPr>
            <p:ph type="sldNum" sz="quarter" idx="12"/>
          </p:nvPr>
        </p:nvSpPr>
        <p:spPr/>
        <p:txBody>
          <a:bodyPr/>
          <a:lstStyle/>
          <a:p>
            <a:fld id="{74644D21-77FB-4BAF-91C8-61382C8763C4}" type="slidenum">
              <a:rPr lang="en-US" smtClean="0"/>
              <a:pPr/>
              <a:t>10</a:t>
            </a:fld>
            <a:endParaRPr lang="en-US"/>
          </a:p>
        </p:txBody>
      </p:sp>
      <p:sp>
        <p:nvSpPr>
          <p:cNvPr id="6" name="Content Placeholder 2">
            <a:extLst>
              <a:ext uri="{FF2B5EF4-FFF2-40B4-BE49-F238E27FC236}">
                <a16:creationId xmlns:a16="http://schemas.microsoft.com/office/drawing/2014/main" id="{A6EE7397-CE90-B5A6-C9A9-AF2D4F50A97B}"/>
              </a:ext>
            </a:extLst>
          </p:cNvPr>
          <p:cNvSpPr>
            <a:spLocks noGrp="1"/>
          </p:cNvSpPr>
          <p:nvPr>
            <p:ph idx="1"/>
          </p:nvPr>
        </p:nvSpPr>
        <p:spPr>
          <a:xfrm>
            <a:off x="838200" y="1273625"/>
            <a:ext cx="10515600" cy="1217905"/>
          </a:xfrm>
        </p:spPr>
        <p:txBody>
          <a:bodyPr>
            <a:normAutofit fontScale="85000" lnSpcReduction="20000"/>
          </a:bodyPr>
          <a:lstStyle/>
          <a:p>
            <a:r>
              <a:rPr lang="en-US" sz="2000" dirty="0"/>
              <a:t>Four 2hr long parallel sessions</a:t>
            </a:r>
          </a:p>
          <a:p>
            <a:r>
              <a:rPr lang="en-US" sz="2000" dirty="0"/>
              <a:t>Two joint 1.5hr/2hr long sessions with RDC3 and RDC11 </a:t>
            </a:r>
          </a:p>
          <a:p>
            <a:r>
              <a:rPr lang="en-US" sz="2000" dirty="0"/>
              <a:t>One joint 1.5hr long session with RDC1</a:t>
            </a:r>
          </a:p>
          <a:p>
            <a:r>
              <a:rPr lang="en-US" sz="2000" dirty="0"/>
              <a:t>Poster sessions</a:t>
            </a:r>
          </a:p>
        </p:txBody>
      </p:sp>
      <p:pic>
        <p:nvPicPr>
          <p:cNvPr id="13" name="Picture 12">
            <a:extLst>
              <a:ext uri="{FF2B5EF4-FFF2-40B4-BE49-F238E27FC236}">
                <a16:creationId xmlns:a16="http://schemas.microsoft.com/office/drawing/2014/main" id="{04351457-FD9F-E57E-3420-1360023B1BD1}"/>
              </a:ext>
            </a:extLst>
          </p:cNvPr>
          <p:cNvPicPr>
            <a:picLocks noChangeAspect="1"/>
          </p:cNvPicPr>
          <p:nvPr/>
        </p:nvPicPr>
        <p:blipFill>
          <a:blip r:embed="rId4"/>
          <a:stretch>
            <a:fillRect/>
          </a:stretch>
        </p:blipFill>
        <p:spPr>
          <a:xfrm>
            <a:off x="0" y="2752122"/>
            <a:ext cx="3911574" cy="3021691"/>
          </a:xfrm>
          <a:prstGeom prst="rect">
            <a:avLst/>
          </a:prstGeom>
        </p:spPr>
      </p:pic>
      <p:pic>
        <p:nvPicPr>
          <p:cNvPr id="15" name="Picture 14">
            <a:extLst>
              <a:ext uri="{FF2B5EF4-FFF2-40B4-BE49-F238E27FC236}">
                <a16:creationId xmlns:a16="http://schemas.microsoft.com/office/drawing/2014/main" id="{D05C82D6-AE48-2EAC-800C-80F6315D69C7}"/>
              </a:ext>
            </a:extLst>
          </p:cNvPr>
          <p:cNvPicPr>
            <a:picLocks noChangeAspect="1"/>
          </p:cNvPicPr>
          <p:nvPr/>
        </p:nvPicPr>
        <p:blipFill>
          <a:blip r:embed="rId5"/>
          <a:stretch>
            <a:fillRect/>
          </a:stretch>
        </p:blipFill>
        <p:spPr>
          <a:xfrm>
            <a:off x="7785477" y="3000070"/>
            <a:ext cx="3997205" cy="2967924"/>
          </a:xfrm>
          <a:prstGeom prst="rect">
            <a:avLst/>
          </a:prstGeom>
        </p:spPr>
      </p:pic>
      <p:sp>
        <p:nvSpPr>
          <p:cNvPr id="16" name="Oval 15">
            <a:extLst>
              <a:ext uri="{FF2B5EF4-FFF2-40B4-BE49-F238E27FC236}">
                <a16:creationId xmlns:a16="http://schemas.microsoft.com/office/drawing/2014/main" id="{85AF0917-4596-922D-1AFA-B3E8F3C63D7F}"/>
              </a:ext>
            </a:extLst>
          </p:cNvPr>
          <p:cNvSpPr/>
          <p:nvPr/>
        </p:nvSpPr>
        <p:spPr>
          <a:xfrm>
            <a:off x="2407920" y="3429000"/>
            <a:ext cx="182880" cy="182880"/>
          </a:xfrm>
          <a:prstGeom prst="ellipse">
            <a:avLst/>
          </a:prstGeom>
          <a:solidFill>
            <a:srgbClr val="9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6CAF68D-F2B1-4B9B-6C40-C3B9ECDAC687}"/>
              </a:ext>
            </a:extLst>
          </p:cNvPr>
          <p:cNvSpPr/>
          <p:nvPr/>
        </p:nvSpPr>
        <p:spPr>
          <a:xfrm>
            <a:off x="8478897" y="3508779"/>
            <a:ext cx="182880" cy="182880"/>
          </a:xfrm>
          <a:prstGeom prst="ellipse">
            <a:avLst/>
          </a:prstGeom>
          <a:solidFill>
            <a:srgbClr val="9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BA82652-5159-92FA-D075-F1BBE54472DD}"/>
              </a:ext>
            </a:extLst>
          </p:cNvPr>
          <p:cNvSpPr/>
          <p:nvPr/>
        </p:nvSpPr>
        <p:spPr>
          <a:xfrm>
            <a:off x="10215085" y="5253094"/>
            <a:ext cx="182880" cy="182880"/>
          </a:xfrm>
          <a:prstGeom prst="ellipse">
            <a:avLst/>
          </a:prstGeom>
          <a:solidFill>
            <a:srgbClr val="9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A6679FB-53CD-4818-74C3-F5EC7BEE9D12}"/>
              </a:ext>
            </a:extLst>
          </p:cNvPr>
          <p:cNvSpPr/>
          <p:nvPr/>
        </p:nvSpPr>
        <p:spPr>
          <a:xfrm>
            <a:off x="5552622" y="4152635"/>
            <a:ext cx="182880" cy="182880"/>
          </a:xfrm>
          <a:prstGeom prst="ellipse">
            <a:avLst/>
          </a:prstGeom>
          <a:solidFill>
            <a:srgbClr val="9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D9AF816-3376-3FFF-EA73-F60A18D0AF11}"/>
              </a:ext>
            </a:extLst>
          </p:cNvPr>
          <p:cNvSpPr/>
          <p:nvPr/>
        </p:nvSpPr>
        <p:spPr>
          <a:xfrm>
            <a:off x="6948684" y="2834126"/>
            <a:ext cx="182880" cy="182880"/>
          </a:xfrm>
          <a:prstGeom prst="ellipse">
            <a:avLst/>
          </a:prstGeom>
          <a:solidFill>
            <a:srgbClr val="9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D919C2C-3D5C-2480-A9A9-FC6CA41FEF0F}"/>
              </a:ext>
            </a:extLst>
          </p:cNvPr>
          <p:cNvSpPr/>
          <p:nvPr/>
        </p:nvSpPr>
        <p:spPr>
          <a:xfrm>
            <a:off x="5574101" y="5435974"/>
            <a:ext cx="182880" cy="182880"/>
          </a:xfrm>
          <a:prstGeom prst="ellipse">
            <a:avLst/>
          </a:prstGeom>
          <a:solidFill>
            <a:srgbClr val="9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ate Placeholder 3">
            <a:extLst>
              <a:ext uri="{FF2B5EF4-FFF2-40B4-BE49-F238E27FC236}">
                <a16:creationId xmlns:a16="http://schemas.microsoft.com/office/drawing/2014/main" id="{238381EB-1992-FC7F-7F68-12DDADE00C14}"/>
              </a:ext>
            </a:extLst>
          </p:cNvPr>
          <p:cNvSpPr>
            <a:spLocks noGrp="1"/>
          </p:cNvSpPr>
          <p:nvPr>
            <p:ph type="dt" sz="half" idx="10"/>
          </p:nvPr>
        </p:nvSpPr>
        <p:spPr>
          <a:xfrm>
            <a:off x="838200" y="6356350"/>
            <a:ext cx="2743200" cy="365125"/>
          </a:xfrm>
        </p:spPr>
        <p:txBody>
          <a:bodyPr/>
          <a:lstStyle/>
          <a:p>
            <a:r>
              <a:rPr lang="en-US" dirty="0"/>
              <a:t>10/16/23</a:t>
            </a:r>
          </a:p>
        </p:txBody>
      </p:sp>
      <p:sp>
        <p:nvSpPr>
          <p:cNvPr id="3" name="Oval 2">
            <a:extLst>
              <a:ext uri="{FF2B5EF4-FFF2-40B4-BE49-F238E27FC236}">
                <a16:creationId xmlns:a16="http://schemas.microsoft.com/office/drawing/2014/main" id="{52AD87BC-5C12-3E7F-9A00-0F72454B16BD}"/>
              </a:ext>
            </a:extLst>
          </p:cNvPr>
          <p:cNvSpPr/>
          <p:nvPr/>
        </p:nvSpPr>
        <p:spPr>
          <a:xfrm>
            <a:off x="11156252" y="2485597"/>
            <a:ext cx="182880" cy="182880"/>
          </a:xfrm>
          <a:prstGeom prst="ellipse">
            <a:avLst/>
          </a:prstGeom>
          <a:solidFill>
            <a:srgbClr val="9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65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83C6-34AE-B9AB-6849-DEA3C8F0AB7E}"/>
              </a:ext>
            </a:extLst>
          </p:cNvPr>
          <p:cNvSpPr>
            <a:spLocks noGrp="1"/>
          </p:cNvSpPr>
          <p:nvPr>
            <p:ph type="title"/>
          </p:nvPr>
        </p:nvSpPr>
        <p:spPr/>
        <p:txBody>
          <a:bodyPr/>
          <a:lstStyle/>
          <a:p>
            <a:r>
              <a:rPr lang="en-US" dirty="0"/>
              <a:t>Submitted Abstract </a:t>
            </a:r>
            <a:r>
              <a:rPr lang="en-US" sz="2800" dirty="0"/>
              <a:t>(via CPAD – RDC4 call)</a:t>
            </a:r>
            <a:endParaRPr lang="en-US" dirty="0"/>
          </a:p>
        </p:txBody>
      </p:sp>
      <p:sp>
        <p:nvSpPr>
          <p:cNvPr id="4" name="Footer Placeholder 3">
            <a:extLst>
              <a:ext uri="{FF2B5EF4-FFF2-40B4-BE49-F238E27FC236}">
                <a16:creationId xmlns:a16="http://schemas.microsoft.com/office/drawing/2014/main" id="{E9E3D467-87FD-F190-8A8F-1772C95F705E}"/>
              </a:ext>
            </a:extLst>
          </p:cNvPr>
          <p:cNvSpPr>
            <a:spLocks noGrp="1"/>
          </p:cNvSpPr>
          <p:nvPr>
            <p:ph type="ftr" sz="quarter" idx="11"/>
          </p:nvPr>
        </p:nvSpPr>
        <p:spPr/>
        <p:txBody>
          <a:bodyPr/>
          <a:lstStyle/>
          <a:p>
            <a:r>
              <a:rPr lang="en-US"/>
              <a:t>RDC4  Kick Off Meeting  October 16, 2023</a:t>
            </a:r>
          </a:p>
        </p:txBody>
      </p:sp>
      <p:sp>
        <p:nvSpPr>
          <p:cNvPr id="5" name="Slide Number Placeholder 4">
            <a:extLst>
              <a:ext uri="{FF2B5EF4-FFF2-40B4-BE49-F238E27FC236}">
                <a16:creationId xmlns:a16="http://schemas.microsoft.com/office/drawing/2014/main" id="{EC4C2FC6-4A57-7703-48C6-23E0E3EEDB48}"/>
              </a:ext>
            </a:extLst>
          </p:cNvPr>
          <p:cNvSpPr>
            <a:spLocks noGrp="1"/>
          </p:cNvSpPr>
          <p:nvPr>
            <p:ph type="sldNum" sz="quarter" idx="12"/>
          </p:nvPr>
        </p:nvSpPr>
        <p:spPr/>
        <p:txBody>
          <a:bodyPr/>
          <a:lstStyle/>
          <a:p>
            <a:fld id="{74644D21-77FB-4BAF-91C8-61382C8763C4}" type="slidenum">
              <a:rPr lang="en-US" smtClean="0"/>
              <a:pPr/>
              <a:t>11</a:t>
            </a:fld>
            <a:endParaRPr lang="en-US"/>
          </a:p>
        </p:txBody>
      </p:sp>
      <p:sp>
        <p:nvSpPr>
          <p:cNvPr id="6" name="Date Placeholder 3">
            <a:extLst>
              <a:ext uri="{FF2B5EF4-FFF2-40B4-BE49-F238E27FC236}">
                <a16:creationId xmlns:a16="http://schemas.microsoft.com/office/drawing/2014/main" id="{5480AF02-C36E-4B4B-43E8-D8BECF8B8CBE}"/>
              </a:ext>
            </a:extLst>
          </p:cNvPr>
          <p:cNvSpPr>
            <a:spLocks noGrp="1"/>
          </p:cNvSpPr>
          <p:nvPr>
            <p:ph type="dt" sz="half" idx="10"/>
          </p:nvPr>
        </p:nvSpPr>
        <p:spPr>
          <a:xfrm>
            <a:off x="838200" y="6356350"/>
            <a:ext cx="2743200" cy="365125"/>
          </a:xfrm>
        </p:spPr>
        <p:txBody>
          <a:bodyPr/>
          <a:lstStyle/>
          <a:p>
            <a:r>
              <a:rPr lang="en-US" dirty="0"/>
              <a:t>10/16/23</a:t>
            </a:r>
          </a:p>
        </p:txBody>
      </p:sp>
      <p:pic>
        <p:nvPicPr>
          <p:cNvPr id="7" name="Picture 6">
            <a:extLst>
              <a:ext uri="{FF2B5EF4-FFF2-40B4-BE49-F238E27FC236}">
                <a16:creationId xmlns:a16="http://schemas.microsoft.com/office/drawing/2014/main" id="{3C00B47F-B6B3-6F5A-08C6-6DE5FBA2987F}"/>
              </a:ext>
            </a:extLst>
          </p:cNvPr>
          <p:cNvPicPr>
            <a:picLocks noChangeAspect="1"/>
          </p:cNvPicPr>
          <p:nvPr/>
        </p:nvPicPr>
        <p:blipFill>
          <a:blip r:embed="rId2"/>
          <a:stretch>
            <a:fillRect/>
          </a:stretch>
        </p:blipFill>
        <p:spPr>
          <a:xfrm>
            <a:off x="3337560" y="1349802"/>
            <a:ext cx="8610600" cy="4474091"/>
          </a:xfrm>
          <a:prstGeom prst="rect">
            <a:avLst/>
          </a:prstGeom>
        </p:spPr>
      </p:pic>
      <p:sp>
        <p:nvSpPr>
          <p:cNvPr id="8" name="Content Placeholder 2">
            <a:extLst>
              <a:ext uri="{FF2B5EF4-FFF2-40B4-BE49-F238E27FC236}">
                <a16:creationId xmlns:a16="http://schemas.microsoft.com/office/drawing/2014/main" id="{4FF1D396-67D8-5954-4F94-AD362DA737D0}"/>
              </a:ext>
            </a:extLst>
          </p:cNvPr>
          <p:cNvSpPr>
            <a:spLocks noGrp="1"/>
          </p:cNvSpPr>
          <p:nvPr>
            <p:ph idx="1"/>
          </p:nvPr>
        </p:nvSpPr>
        <p:spPr>
          <a:xfrm>
            <a:off x="243840" y="2009793"/>
            <a:ext cx="2956560" cy="3403563"/>
          </a:xfrm>
        </p:spPr>
        <p:txBody>
          <a:bodyPr>
            <a:noAutofit/>
          </a:bodyPr>
          <a:lstStyle/>
          <a:p>
            <a:r>
              <a:rPr lang="en-US" sz="2000" dirty="0"/>
              <a:t>Received a total of 57 abstracts</a:t>
            </a:r>
          </a:p>
          <a:p>
            <a:pPr lvl="1"/>
            <a:r>
              <a:rPr lang="en-US" sz="1600" dirty="0"/>
              <a:t>27 RDC4 specific</a:t>
            </a:r>
          </a:p>
          <a:p>
            <a:pPr lvl="1"/>
            <a:r>
              <a:rPr lang="en-US" sz="1600" dirty="0"/>
              <a:t>13 shard with RDC3 and RDC11</a:t>
            </a:r>
          </a:p>
          <a:p>
            <a:pPr lvl="1"/>
            <a:r>
              <a:rPr lang="en-US" sz="1600" dirty="0"/>
              <a:t>4 shared with RDC5</a:t>
            </a:r>
          </a:p>
          <a:p>
            <a:pPr lvl="1"/>
            <a:r>
              <a:rPr lang="en-US" sz="1600" dirty="0"/>
              <a:t>5 shared with RDC1</a:t>
            </a:r>
          </a:p>
          <a:p>
            <a:pPr lvl="1"/>
            <a:r>
              <a:rPr lang="en-US" sz="1600" dirty="0"/>
              <a:t>2 shared with RDC10</a:t>
            </a:r>
          </a:p>
          <a:p>
            <a:pPr lvl="1"/>
            <a:r>
              <a:rPr lang="en-US" sz="1600" dirty="0"/>
              <a:t>3 with RDC2</a:t>
            </a:r>
          </a:p>
          <a:p>
            <a:pPr lvl="1"/>
            <a:r>
              <a:rPr lang="en-US" sz="1600" dirty="0"/>
              <a:t>2 shared with RDC8</a:t>
            </a:r>
          </a:p>
        </p:txBody>
      </p:sp>
    </p:spTree>
    <p:extLst>
      <p:ext uri="{BB962C8B-B14F-4D97-AF65-F5344CB8AC3E}">
        <p14:creationId xmlns:p14="http://schemas.microsoft.com/office/powerpoint/2010/main" val="358189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E001-AAFD-D247-1AE8-F6C3B5D1766F}"/>
              </a:ext>
            </a:extLst>
          </p:cNvPr>
          <p:cNvSpPr>
            <a:spLocks noGrp="1"/>
          </p:cNvSpPr>
          <p:nvPr>
            <p:ph type="title"/>
          </p:nvPr>
        </p:nvSpPr>
        <p:spPr/>
        <p:txBody>
          <a:bodyPr/>
          <a:lstStyle/>
          <a:p>
            <a:r>
              <a:rPr lang="en-US" dirty="0"/>
              <a:t>Proposed plan</a:t>
            </a:r>
          </a:p>
        </p:txBody>
      </p:sp>
      <p:sp>
        <p:nvSpPr>
          <p:cNvPr id="3" name="Content Placeholder 2">
            <a:extLst>
              <a:ext uri="{FF2B5EF4-FFF2-40B4-BE49-F238E27FC236}">
                <a16:creationId xmlns:a16="http://schemas.microsoft.com/office/drawing/2014/main" id="{A4DD9206-D06A-0DCF-DEB2-3A050F88B97F}"/>
              </a:ext>
            </a:extLst>
          </p:cNvPr>
          <p:cNvSpPr>
            <a:spLocks noGrp="1"/>
          </p:cNvSpPr>
          <p:nvPr>
            <p:ph idx="1"/>
          </p:nvPr>
        </p:nvSpPr>
        <p:spPr>
          <a:xfrm>
            <a:off x="275492" y="1535905"/>
            <a:ext cx="6322255" cy="4351338"/>
          </a:xfrm>
        </p:spPr>
        <p:txBody>
          <a:bodyPr>
            <a:normAutofit lnSpcReduction="10000"/>
          </a:bodyPr>
          <a:lstStyle/>
          <a:p>
            <a:r>
              <a:rPr lang="en-US" dirty="0"/>
              <a:t>RDC4 Sessions:</a:t>
            </a:r>
          </a:p>
          <a:p>
            <a:pPr lvl="1">
              <a:buClr>
                <a:schemeClr val="dk1"/>
              </a:buClr>
            </a:pPr>
            <a:r>
              <a:rPr lang="en-US" sz="2000" b="1" dirty="0">
                <a:solidFill>
                  <a:schemeClr val="dk1"/>
                </a:solidFill>
              </a:rPr>
              <a:t>Circuits blocks and IC architectures for 4D Tracking and Calorimetry (circuit focus)</a:t>
            </a:r>
          </a:p>
          <a:p>
            <a:pPr lvl="1">
              <a:buClr>
                <a:schemeClr val="dk1"/>
              </a:buClr>
            </a:pPr>
            <a:r>
              <a:rPr lang="en-US" sz="2000" b="1" dirty="0">
                <a:solidFill>
                  <a:schemeClr val="dk1"/>
                </a:solidFill>
              </a:rPr>
              <a:t>Big Data Management</a:t>
            </a:r>
          </a:p>
          <a:p>
            <a:pPr lvl="1">
              <a:buClr>
                <a:schemeClr val="dk1"/>
              </a:buClr>
            </a:pPr>
            <a:r>
              <a:rPr lang="en-US" sz="2000" b="1" dirty="0">
                <a:solidFill>
                  <a:schemeClr val="dk1"/>
                </a:solidFill>
              </a:rPr>
              <a:t>Cryogenic and Deep Cryogenics</a:t>
            </a:r>
          </a:p>
          <a:p>
            <a:pPr lvl="1">
              <a:buClr>
                <a:schemeClr val="dk1"/>
              </a:buClr>
            </a:pPr>
            <a:r>
              <a:rPr lang="en-US" sz="2000" b="1" dirty="0">
                <a:solidFill>
                  <a:schemeClr val="dk1"/>
                </a:solidFill>
              </a:rPr>
              <a:t>Methodologies, Tools, Libraries, and Workforce Development</a:t>
            </a:r>
          </a:p>
          <a:p>
            <a:r>
              <a:rPr lang="en-US" dirty="0"/>
              <a:t>RDC3/RDC4/RDC11 Sessions:</a:t>
            </a:r>
          </a:p>
          <a:p>
            <a:pPr lvl="1">
              <a:buClr>
                <a:schemeClr val="dk1"/>
              </a:buClr>
            </a:pPr>
            <a:r>
              <a:rPr lang="en-US" sz="2000" b="1" dirty="0">
                <a:solidFill>
                  <a:schemeClr val="dk1"/>
                </a:solidFill>
              </a:rPr>
              <a:t>Circuits blocks and IC architectures for 4D Tracking and Calorimetry (system focus)</a:t>
            </a:r>
          </a:p>
          <a:p>
            <a:pPr lvl="1">
              <a:buClr>
                <a:schemeClr val="dk1"/>
              </a:buClr>
            </a:pPr>
            <a:r>
              <a:rPr lang="en-US" sz="2000" b="1" dirty="0">
                <a:solidFill>
                  <a:schemeClr val="dk1"/>
                </a:solidFill>
              </a:rPr>
              <a:t>Fast Timing (system focus)</a:t>
            </a:r>
          </a:p>
          <a:p>
            <a:r>
              <a:rPr lang="en-US" dirty="0"/>
              <a:t>RDC4/others</a:t>
            </a:r>
          </a:p>
          <a:p>
            <a:pPr lvl="1">
              <a:buClr>
                <a:schemeClr val="dk1"/>
              </a:buClr>
            </a:pPr>
            <a:r>
              <a:rPr lang="en-US" sz="2000" b="1" dirty="0">
                <a:solidFill>
                  <a:schemeClr val="dk1"/>
                </a:solidFill>
              </a:rPr>
              <a:t>Assigned circuit/system focus criteria</a:t>
            </a:r>
          </a:p>
          <a:p>
            <a:endParaRPr lang="en-US" sz="2000" b="1" dirty="0">
              <a:solidFill>
                <a:schemeClr val="dk1"/>
              </a:solidFill>
            </a:endParaRPr>
          </a:p>
          <a:p>
            <a:pPr lvl="1"/>
            <a:endParaRPr lang="en-US" dirty="0"/>
          </a:p>
        </p:txBody>
      </p:sp>
      <p:sp>
        <p:nvSpPr>
          <p:cNvPr id="4" name="Footer Placeholder 3">
            <a:extLst>
              <a:ext uri="{FF2B5EF4-FFF2-40B4-BE49-F238E27FC236}">
                <a16:creationId xmlns:a16="http://schemas.microsoft.com/office/drawing/2014/main" id="{37BECF37-E0E2-4AE9-403D-158CAE9CBF62}"/>
              </a:ext>
            </a:extLst>
          </p:cNvPr>
          <p:cNvSpPr>
            <a:spLocks noGrp="1"/>
          </p:cNvSpPr>
          <p:nvPr>
            <p:ph type="ftr" sz="quarter" idx="11"/>
          </p:nvPr>
        </p:nvSpPr>
        <p:spPr/>
        <p:txBody>
          <a:bodyPr/>
          <a:lstStyle/>
          <a:p>
            <a:r>
              <a:rPr lang="en-US"/>
              <a:t>RDC4  Kick Off Meeting  October 16, 2023</a:t>
            </a:r>
          </a:p>
        </p:txBody>
      </p:sp>
      <p:sp>
        <p:nvSpPr>
          <p:cNvPr id="5" name="Slide Number Placeholder 4">
            <a:extLst>
              <a:ext uri="{FF2B5EF4-FFF2-40B4-BE49-F238E27FC236}">
                <a16:creationId xmlns:a16="http://schemas.microsoft.com/office/drawing/2014/main" id="{373F3B80-020A-B3FA-BB88-8E03EAB49AFF}"/>
              </a:ext>
            </a:extLst>
          </p:cNvPr>
          <p:cNvSpPr>
            <a:spLocks noGrp="1"/>
          </p:cNvSpPr>
          <p:nvPr>
            <p:ph type="sldNum" sz="quarter" idx="12"/>
          </p:nvPr>
        </p:nvSpPr>
        <p:spPr/>
        <p:txBody>
          <a:bodyPr/>
          <a:lstStyle/>
          <a:p>
            <a:fld id="{74644D21-77FB-4BAF-91C8-61382C8763C4}" type="slidenum">
              <a:rPr lang="en-US" smtClean="0"/>
              <a:pPr/>
              <a:t>12</a:t>
            </a:fld>
            <a:endParaRPr lang="en-US"/>
          </a:p>
        </p:txBody>
      </p:sp>
      <p:sp>
        <p:nvSpPr>
          <p:cNvPr id="6" name="Date Placeholder 3">
            <a:extLst>
              <a:ext uri="{FF2B5EF4-FFF2-40B4-BE49-F238E27FC236}">
                <a16:creationId xmlns:a16="http://schemas.microsoft.com/office/drawing/2014/main" id="{514C3079-3981-7768-D038-A6F15E21CF15}"/>
              </a:ext>
            </a:extLst>
          </p:cNvPr>
          <p:cNvSpPr>
            <a:spLocks noGrp="1"/>
          </p:cNvSpPr>
          <p:nvPr>
            <p:ph type="dt" sz="half" idx="10"/>
          </p:nvPr>
        </p:nvSpPr>
        <p:spPr>
          <a:xfrm>
            <a:off x="838200" y="6356350"/>
            <a:ext cx="2743200" cy="365125"/>
          </a:xfrm>
        </p:spPr>
        <p:txBody>
          <a:bodyPr/>
          <a:lstStyle/>
          <a:p>
            <a:r>
              <a:rPr lang="en-US" dirty="0"/>
              <a:t>10/16/23</a:t>
            </a:r>
          </a:p>
        </p:txBody>
      </p:sp>
      <p:sp>
        <p:nvSpPr>
          <p:cNvPr id="7" name="Content Placeholder 2">
            <a:extLst>
              <a:ext uri="{FF2B5EF4-FFF2-40B4-BE49-F238E27FC236}">
                <a16:creationId xmlns:a16="http://schemas.microsoft.com/office/drawing/2014/main" id="{0EB78841-5CCB-4959-6742-B986BF03E402}"/>
              </a:ext>
            </a:extLst>
          </p:cNvPr>
          <p:cNvSpPr txBox="1">
            <a:spLocks/>
          </p:cNvSpPr>
          <p:nvPr/>
        </p:nvSpPr>
        <p:spPr>
          <a:xfrm>
            <a:off x="6975818" y="1770459"/>
            <a:ext cx="4798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Session’s structure:</a:t>
            </a:r>
          </a:p>
          <a:p>
            <a:pPr lvl="1">
              <a:buClr>
                <a:schemeClr val="dk1"/>
              </a:buClr>
            </a:pPr>
            <a:r>
              <a:rPr lang="en-US" sz="2000" b="1" dirty="0">
                <a:solidFill>
                  <a:schemeClr val="dk1"/>
                </a:solidFill>
              </a:rPr>
              <a:t>Invited talk on broad topic for the session 15+5 min </a:t>
            </a:r>
          </a:p>
          <a:p>
            <a:pPr lvl="1">
              <a:buClr>
                <a:schemeClr val="dk1"/>
              </a:buClr>
            </a:pPr>
            <a:r>
              <a:rPr lang="en-US" sz="2000" b="1" dirty="0">
                <a:solidFill>
                  <a:schemeClr val="dk1"/>
                </a:solidFill>
              </a:rPr>
              <a:t>6 Talks 12+3 min</a:t>
            </a:r>
          </a:p>
          <a:p>
            <a:pPr lvl="1">
              <a:buClr>
                <a:schemeClr val="dk1"/>
              </a:buClr>
            </a:pPr>
            <a:r>
              <a:rPr lang="en-US" sz="2000" b="1" dirty="0">
                <a:solidFill>
                  <a:schemeClr val="dk1"/>
                </a:solidFill>
              </a:rPr>
              <a:t>10 min organization of working groups for work packages definition</a:t>
            </a:r>
          </a:p>
          <a:p>
            <a:pPr lvl="1">
              <a:buClr>
                <a:schemeClr val="dk1"/>
              </a:buClr>
            </a:pPr>
            <a:endParaRPr lang="en-US" sz="2000" b="1" dirty="0">
              <a:solidFill>
                <a:schemeClr val="dk1"/>
              </a:solidFill>
            </a:endParaRPr>
          </a:p>
          <a:p>
            <a:pPr lvl="1">
              <a:buClr>
                <a:schemeClr val="dk1"/>
              </a:buClr>
            </a:pPr>
            <a:r>
              <a:rPr lang="en-US" sz="2000" b="1" dirty="0">
                <a:solidFill>
                  <a:schemeClr val="dk1"/>
                </a:solidFill>
              </a:rPr>
              <a:t>Working groups meet during the workshop to prepare an outline for a work package (one pager template) to be given to coordinators by the end of the workshop</a:t>
            </a:r>
          </a:p>
          <a:p>
            <a:endParaRPr lang="en-US" sz="2000" b="1" dirty="0">
              <a:solidFill>
                <a:schemeClr val="dk1"/>
              </a:solidFill>
            </a:endParaRPr>
          </a:p>
          <a:p>
            <a:pPr lvl="1"/>
            <a:endParaRPr lang="en-US" dirty="0"/>
          </a:p>
        </p:txBody>
      </p:sp>
      <p:cxnSp>
        <p:nvCxnSpPr>
          <p:cNvPr id="9" name="Straight Connector 8">
            <a:extLst>
              <a:ext uri="{FF2B5EF4-FFF2-40B4-BE49-F238E27FC236}">
                <a16:creationId xmlns:a16="http://schemas.microsoft.com/office/drawing/2014/main" id="{05188F4A-554E-A1A8-11F8-9D0A1A5661A1}"/>
              </a:ext>
            </a:extLst>
          </p:cNvPr>
          <p:cNvCxnSpPr/>
          <p:nvPr/>
        </p:nvCxnSpPr>
        <p:spPr>
          <a:xfrm>
            <a:off x="6822831" y="1378634"/>
            <a:ext cx="0" cy="4508609"/>
          </a:xfrm>
          <a:prstGeom prst="line">
            <a:avLst/>
          </a:prstGeom>
          <a:ln w="38100">
            <a:solidFill>
              <a:srgbClr val="9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6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695B-78B1-A673-0FF7-33666362FF2A}"/>
              </a:ext>
            </a:extLst>
          </p:cNvPr>
          <p:cNvSpPr>
            <a:spLocks noGrp="1"/>
          </p:cNvSpPr>
          <p:nvPr>
            <p:ph type="title"/>
          </p:nvPr>
        </p:nvSpPr>
        <p:spPr/>
        <p:txBody>
          <a:bodyPr>
            <a:noAutofit/>
          </a:bodyPr>
          <a:lstStyle/>
          <a:p>
            <a:r>
              <a:rPr lang="en-US" sz="3200" dirty="0"/>
              <a:t>Today’s presentations on ideas and suggestions for collaborations:</a:t>
            </a:r>
          </a:p>
        </p:txBody>
      </p:sp>
      <p:sp>
        <p:nvSpPr>
          <p:cNvPr id="4" name="Footer Placeholder 3">
            <a:extLst>
              <a:ext uri="{FF2B5EF4-FFF2-40B4-BE49-F238E27FC236}">
                <a16:creationId xmlns:a16="http://schemas.microsoft.com/office/drawing/2014/main" id="{8FD60113-4CEA-4D2A-E99A-B204670C535A}"/>
              </a:ext>
            </a:extLst>
          </p:cNvPr>
          <p:cNvSpPr>
            <a:spLocks noGrp="1"/>
          </p:cNvSpPr>
          <p:nvPr>
            <p:ph type="ftr" sz="quarter" idx="11"/>
          </p:nvPr>
        </p:nvSpPr>
        <p:spPr/>
        <p:txBody>
          <a:bodyPr/>
          <a:lstStyle/>
          <a:p>
            <a:r>
              <a:rPr lang="en-US"/>
              <a:t>RDC4  Kick Off Meeting  October 16, 2023</a:t>
            </a:r>
          </a:p>
        </p:txBody>
      </p:sp>
      <p:sp>
        <p:nvSpPr>
          <p:cNvPr id="5" name="Slide Number Placeholder 4">
            <a:extLst>
              <a:ext uri="{FF2B5EF4-FFF2-40B4-BE49-F238E27FC236}">
                <a16:creationId xmlns:a16="http://schemas.microsoft.com/office/drawing/2014/main" id="{300E47AC-8A85-9757-BF2D-71737D32FB7E}"/>
              </a:ext>
            </a:extLst>
          </p:cNvPr>
          <p:cNvSpPr>
            <a:spLocks noGrp="1"/>
          </p:cNvSpPr>
          <p:nvPr>
            <p:ph type="sldNum" sz="quarter" idx="12"/>
          </p:nvPr>
        </p:nvSpPr>
        <p:spPr/>
        <p:txBody>
          <a:bodyPr/>
          <a:lstStyle/>
          <a:p>
            <a:fld id="{74644D21-77FB-4BAF-91C8-61382C8763C4}" type="slidenum">
              <a:rPr lang="en-US" smtClean="0"/>
              <a:pPr/>
              <a:t>13</a:t>
            </a:fld>
            <a:endParaRPr lang="en-US"/>
          </a:p>
        </p:txBody>
      </p:sp>
      <p:graphicFrame>
        <p:nvGraphicFramePr>
          <p:cNvPr id="6" name="Table 5">
            <a:extLst>
              <a:ext uri="{FF2B5EF4-FFF2-40B4-BE49-F238E27FC236}">
                <a16:creationId xmlns:a16="http://schemas.microsoft.com/office/drawing/2014/main" id="{54F114C2-A449-19EF-56C1-499A4FE650EF}"/>
              </a:ext>
            </a:extLst>
          </p:cNvPr>
          <p:cNvGraphicFramePr>
            <a:graphicFrameLocks noGrp="1"/>
          </p:cNvGraphicFramePr>
          <p:nvPr>
            <p:extLst>
              <p:ext uri="{D42A27DB-BD31-4B8C-83A1-F6EECF244321}">
                <p14:modId xmlns:p14="http://schemas.microsoft.com/office/powerpoint/2010/main" val="1293712897"/>
              </p:ext>
            </p:extLst>
          </p:nvPr>
        </p:nvGraphicFramePr>
        <p:xfrm>
          <a:off x="1410110" y="1258910"/>
          <a:ext cx="9543235" cy="4519299"/>
        </p:xfrm>
        <a:graphic>
          <a:graphicData uri="http://schemas.openxmlformats.org/drawingml/2006/table">
            <a:tbl>
              <a:tblPr>
                <a:tableStyleId>{5C22544A-7EE6-4342-B048-85BDC9FD1C3A}</a:tableStyleId>
              </a:tblPr>
              <a:tblGrid>
                <a:gridCol w="277471">
                  <a:extLst>
                    <a:ext uri="{9D8B030D-6E8A-4147-A177-3AD203B41FA5}">
                      <a16:colId xmlns:a16="http://schemas.microsoft.com/office/drawing/2014/main" val="3268114550"/>
                    </a:ext>
                  </a:extLst>
                </a:gridCol>
                <a:gridCol w="277471">
                  <a:extLst>
                    <a:ext uri="{9D8B030D-6E8A-4147-A177-3AD203B41FA5}">
                      <a16:colId xmlns:a16="http://schemas.microsoft.com/office/drawing/2014/main" val="1891643389"/>
                    </a:ext>
                  </a:extLst>
                </a:gridCol>
                <a:gridCol w="6578701">
                  <a:extLst>
                    <a:ext uri="{9D8B030D-6E8A-4147-A177-3AD203B41FA5}">
                      <a16:colId xmlns:a16="http://schemas.microsoft.com/office/drawing/2014/main" val="1460105493"/>
                    </a:ext>
                  </a:extLst>
                </a:gridCol>
                <a:gridCol w="358088">
                  <a:extLst>
                    <a:ext uri="{9D8B030D-6E8A-4147-A177-3AD203B41FA5}">
                      <a16:colId xmlns:a16="http://schemas.microsoft.com/office/drawing/2014/main" val="2603261830"/>
                    </a:ext>
                  </a:extLst>
                </a:gridCol>
                <a:gridCol w="2051504">
                  <a:extLst>
                    <a:ext uri="{9D8B030D-6E8A-4147-A177-3AD203B41FA5}">
                      <a16:colId xmlns:a16="http://schemas.microsoft.com/office/drawing/2014/main" val="3432663581"/>
                    </a:ext>
                  </a:extLst>
                </a:gridCol>
              </a:tblGrid>
              <a:tr h="183953">
                <a:tc>
                  <a:txBody>
                    <a:bodyPr/>
                    <a:lstStyle/>
                    <a:p>
                      <a:pPr algn="l" fontAlgn="t"/>
                      <a:r>
                        <a:rPr lang="en-US" sz="1600" u="none" strike="noStrike" dirty="0">
                          <a:effectLst/>
                        </a:rPr>
                        <a:t>1</a:t>
                      </a:r>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a:effectLst/>
                        </a:rPr>
                        <a:t>DC-DC conversion using new materials and architectures</a:t>
                      </a:r>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dirty="0">
                          <a:effectLst/>
                        </a:rPr>
                        <a:t>UPenn Physics, and UPenn SEAS</a:t>
                      </a:r>
                      <a:endParaRPr lang="en-US" sz="1600" b="0" i="0" u="none" strike="noStrike" dirty="0">
                        <a:solidFill>
                          <a:srgbClr val="FF0000"/>
                        </a:solidFill>
                        <a:effectLst/>
                        <a:latin typeface="Arial" panose="020B0604020202020204" pitchFamily="34" charset="0"/>
                      </a:endParaRPr>
                    </a:p>
                  </a:txBody>
                  <a:tcPr marL="8031" marR="8031" marT="8031" marB="0"/>
                </a:tc>
                <a:extLst>
                  <a:ext uri="{0D108BD9-81ED-4DB2-BD59-A6C34878D82A}">
                    <a16:rowId xmlns:a16="http://schemas.microsoft.com/office/drawing/2014/main" val="1030464418"/>
                  </a:ext>
                </a:extLst>
              </a:tr>
              <a:tr h="362040">
                <a:tc>
                  <a:txBody>
                    <a:bodyPr/>
                    <a:lstStyle/>
                    <a:p>
                      <a:pPr algn="l" fontAlgn="t"/>
                      <a:r>
                        <a:rPr lang="en-US" sz="1600" u="none" strike="noStrike" dirty="0">
                          <a:effectLst/>
                        </a:rPr>
                        <a:t>2</a:t>
                      </a:r>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b"/>
                      <a:r>
                        <a:rPr lang="en-US" sz="1600" u="none" strike="noStrike" dirty="0">
                          <a:effectLst/>
                        </a:rPr>
                        <a:t>AC-LGAD Readout using </a:t>
                      </a:r>
                      <a:r>
                        <a:rPr lang="en-US" sz="1600" u="none" strike="noStrike" dirty="0" err="1">
                          <a:effectLst/>
                        </a:rPr>
                        <a:t>SiGe</a:t>
                      </a:r>
                      <a:r>
                        <a:rPr lang="en-US" sz="1600" u="none" strike="noStrike" dirty="0">
                          <a:effectLst/>
                        </a:rPr>
                        <a:t> </a:t>
                      </a:r>
                      <a:br>
                        <a:rPr lang="en-US" sz="1600" u="none" strike="noStrike" dirty="0">
                          <a:effectLst/>
                        </a:rPr>
                      </a:br>
                      <a:r>
                        <a:rPr lang="en-US" sz="1600" u="none" strike="noStrike" dirty="0" err="1">
                          <a:effectLst/>
                        </a:rPr>
                        <a:t>BiCMOS</a:t>
                      </a:r>
                      <a:r>
                        <a:rPr lang="en-US" sz="1600" u="none" strike="noStrike" dirty="0">
                          <a:effectLst/>
                        </a:rPr>
                        <a:t> technology</a:t>
                      </a:r>
                      <a:endParaRPr lang="en-US" sz="1600" b="0" i="0" u="none" strike="noStrike" dirty="0">
                        <a:solidFill>
                          <a:srgbClr val="FF0000"/>
                        </a:solidFill>
                        <a:effectLst/>
                        <a:latin typeface="Arial" panose="020B0604020202020204" pitchFamily="34" charset="0"/>
                      </a:endParaRPr>
                    </a:p>
                  </a:txBody>
                  <a:tcPr marL="8031" marR="8031" marT="8031" marB="0" anchor="b"/>
                </a:tc>
                <a:tc>
                  <a:txBody>
                    <a:bodyPr/>
                    <a:lstStyle/>
                    <a:p>
                      <a:pPr algn="l" fontAlgn="b"/>
                      <a:endParaRPr lang="en-US" sz="1600" b="0" i="0" u="none" strike="noStrike" dirty="0">
                        <a:solidFill>
                          <a:srgbClr val="FF0000"/>
                        </a:solidFill>
                        <a:effectLst/>
                        <a:latin typeface="Arial" panose="020B0604020202020204" pitchFamily="34" charset="0"/>
                      </a:endParaRPr>
                    </a:p>
                  </a:txBody>
                  <a:tcPr marL="8031" marR="8031" marT="8031" marB="0" anchor="b"/>
                </a:tc>
                <a:tc>
                  <a:txBody>
                    <a:bodyPr/>
                    <a:lstStyle/>
                    <a:p>
                      <a:pPr algn="l" fontAlgn="t"/>
                      <a:r>
                        <a:rPr lang="pt-BR" sz="1600" u="none" strike="noStrike" dirty="0">
                          <a:effectLst/>
                        </a:rPr>
                        <a:t>UC Santa Cruz, </a:t>
                      </a:r>
                      <a:br>
                        <a:rPr lang="pt-BR" sz="1600" u="none" strike="noStrike" dirty="0">
                          <a:effectLst/>
                        </a:rPr>
                      </a:br>
                      <a:r>
                        <a:rPr lang="pt-BR" sz="1600" u="none" strike="noStrike" dirty="0">
                          <a:effectLst/>
                        </a:rPr>
                        <a:t>Anadyne INC</a:t>
                      </a:r>
                      <a:endParaRPr lang="pt-BR" sz="1600" b="0" i="0" u="none" strike="noStrike" dirty="0">
                        <a:solidFill>
                          <a:srgbClr val="FF0000"/>
                        </a:solidFill>
                        <a:effectLst/>
                        <a:latin typeface="Arial" panose="020B0604020202020204" pitchFamily="34" charset="0"/>
                      </a:endParaRPr>
                    </a:p>
                  </a:txBody>
                  <a:tcPr marL="8031" marR="8031" marT="8031" marB="0"/>
                </a:tc>
                <a:extLst>
                  <a:ext uri="{0D108BD9-81ED-4DB2-BD59-A6C34878D82A}">
                    <a16:rowId xmlns:a16="http://schemas.microsoft.com/office/drawing/2014/main" val="2765915172"/>
                  </a:ext>
                </a:extLst>
              </a:tr>
              <a:tr h="362040">
                <a:tc>
                  <a:txBody>
                    <a:bodyPr/>
                    <a:lstStyle/>
                    <a:p>
                      <a:pPr algn="l" fontAlgn="t"/>
                      <a:r>
                        <a:rPr lang="en-US" sz="1600" u="none" strike="noStrike" dirty="0">
                          <a:effectLst/>
                        </a:rPr>
                        <a:t>3</a:t>
                      </a:r>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b"/>
                      <a:r>
                        <a:rPr lang="en-US" sz="1600" u="none" strike="noStrike">
                          <a:effectLst/>
                        </a:rPr>
                        <a:t>Waveform readout of fast </a:t>
                      </a:r>
                      <a:br>
                        <a:rPr lang="en-US" sz="1600" u="none" strike="noStrike">
                          <a:effectLst/>
                        </a:rPr>
                      </a:br>
                      <a:r>
                        <a:rPr lang="en-US" sz="1600" u="none" strike="noStrike">
                          <a:effectLst/>
                        </a:rPr>
                        <a:t>semiconductor timing detectors</a:t>
                      </a:r>
                      <a:endParaRPr lang="en-US" sz="1600" b="0" i="0" u="none" strike="noStrike">
                        <a:solidFill>
                          <a:srgbClr val="FF0000"/>
                        </a:solidFill>
                        <a:effectLst/>
                        <a:latin typeface="Arial" panose="020B0604020202020204" pitchFamily="34" charset="0"/>
                      </a:endParaRPr>
                    </a:p>
                  </a:txBody>
                  <a:tcPr marL="8031" marR="8031" marT="8031" marB="0" anchor="b"/>
                </a:tc>
                <a:tc>
                  <a:txBody>
                    <a:bodyPr/>
                    <a:lstStyle/>
                    <a:p>
                      <a:pPr algn="l" fontAlgn="b"/>
                      <a:endParaRPr lang="en-US" sz="1600" b="0" i="0" u="none" strike="noStrike">
                        <a:solidFill>
                          <a:srgbClr val="FF0000"/>
                        </a:solidFill>
                        <a:effectLst/>
                        <a:latin typeface="Arial" panose="020B0604020202020204" pitchFamily="34" charset="0"/>
                      </a:endParaRPr>
                    </a:p>
                  </a:txBody>
                  <a:tcPr marL="8031" marR="8031" marT="8031" marB="0" anchor="b"/>
                </a:tc>
                <a:tc>
                  <a:txBody>
                    <a:bodyPr/>
                    <a:lstStyle/>
                    <a:p>
                      <a:pPr algn="l" fontAlgn="t"/>
                      <a:r>
                        <a:rPr lang="en-US" sz="1600" u="none" strike="noStrike" dirty="0">
                          <a:effectLst/>
                        </a:rPr>
                        <a:t>UC Santa Cruz, </a:t>
                      </a:r>
                      <a:br>
                        <a:rPr lang="en-US" sz="1600" u="none" strike="noStrike" dirty="0">
                          <a:effectLst/>
                        </a:rPr>
                      </a:br>
                      <a:r>
                        <a:rPr lang="en-US" sz="1600" u="none" strike="noStrike" dirty="0">
                          <a:effectLst/>
                        </a:rPr>
                        <a:t>Nalu Scientific</a:t>
                      </a:r>
                      <a:endParaRPr lang="en-US" sz="1600" b="0" i="0" u="none" strike="noStrike" dirty="0">
                        <a:solidFill>
                          <a:srgbClr val="FF0000"/>
                        </a:solidFill>
                        <a:effectLst/>
                        <a:latin typeface="Arial" panose="020B0604020202020204" pitchFamily="34" charset="0"/>
                      </a:endParaRPr>
                    </a:p>
                  </a:txBody>
                  <a:tcPr marL="8031" marR="8031" marT="8031" marB="0"/>
                </a:tc>
                <a:extLst>
                  <a:ext uri="{0D108BD9-81ED-4DB2-BD59-A6C34878D82A}">
                    <a16:rowId xmlns:a16="http://schemas.microsoft.com/office/drawing/2014/main" val="412113202"/>
                  </a:ext>
                </a:extLst>
              </a:tr>
              <a:tr h="183953">
                <a:tc>
                  <a:txBody>
                    <a:bodyPr/>
                    <a:lstStyle/>
                    <a:p>
                      <a:pPr algn="l" fontAlgn="t"/>
                      <a:r>
                        <a:rPr lang="en-US" sz="1600" u="none" strike="noStrike">
                          <a:effectLst/>
                        </a:rPr>
                        <a:t>4</a:t>
                      </a:r>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a:effectLst/>
                        </a:rPr>
                        <a:t>Readout circuits on 28nm for 4D tracking at future colliders</a:t>
                      </a:r>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a:effectLst/>
                        </a:rPr>
                        <a:t>SLAC</a:t>
                      </a:r>
                      <a:endParaRPr lang="en-US" sz="1600" b="0" i="0" u="none" strike="noStrike">
                        <a:solidFill>
                          <a:srgbClr val="FF0000"/>
                        </a:solidFill>
                        <a:effectLst/>
                        <a:latin typeface="Arial" panose="020B0604020202020204" pitchFamily="34" charset="0"/>
                      </a:endParaRPr>
                    </a:p>
                  </a:txBody>
                  <a:tcPr marL="8031" marR="8031" marT="8031" marB="0"/>
                </a:tc>
                <a:extLst>
                  <a:ext uri="{0D108BD9-81ED-4DB2-BD59-A6C34878D82A}">
                    <a16:rowId xmlns:a16="http://schemas.microsoft.com/office/drawing/2014/main" val="2879303444"/>
                  </a:ext>
                </a:extLst>
              </a:tr>
              <a:tr h="183953">
                <a:tc>
                  <a:txBody>
                    <a:bodyPr/>
                    <a:lstStyle/>
                    <a:p>
                      <a:pPr algn="l" fontAlgn="t"/>
                      <a:r>
                        <a:rPr lang="en-US" sz="1600" u="none" strike="noStrike" dirty="0">
                          <a:effectLst/>
                        </a:rPr>
                        <a:t>5</a:t>
                      </a:r>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a:effectLst/>
                        </a:rPr>
                        <a:t>3D Integrated Sensing Solutions project</a:t>
                      </a:r>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a:effectLst/>
                        </a:rPr>
                        <a:t>SLAC, FNAL, LLNL</a:t>
                      </a:r>
                      <a:endParaRPr lang="en-US" sz="1600" b="0" i="0" u="none" strike="noStrike">
                        <a:solidFill>
                          <a:srgbClr val="FF0000"/>
                        </a:solidFill>
                        <a:effectLst/>
                        <a:latin typeface="Arial" panose="020B0604020202020204" pitchFamily="34" charset="0"/>
                      </a:endParaRPr>
                    </a:p>
                  </a:txBody>
                  <a:tcPr marL="8031" marR="8031" marT="8031" marB="0"/>
                </a:tc>
                <a:extLst>
                  <a:ext uri="{0D108BD9-81ED-4DB2-BD59-A6C34878D82A}">
                    <a16:rowId xmlns:a16="http://schemas.microsoft.com/office/drawing/2014/main" val="1307183306"/>
                  </a:ext>
                </a:extLst>
              </a:tr>
              <a:tr h="183953">
                <a:tc>
                  <a:txBody>
                    <a:bodyPr/>
                    <a:lstStyle/>
                    <a:p>
                      <a:pPr algn="l" fontAlgn="t"/>
                      <a:r>
                        <a:rPr lang="en-US" sz="1600" u="none" strike="noStrike">
                          <a:effectLst/>
                        </a:rPr>
                        <a:t>6</a:t>
                      </a:r>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a:effectLst/>
                        </a:rPr>
                        <a:t>Large-area MAPS with ~ns timing</a:t>
                      </a:r>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dirty="0">
                          <a:effectLst/>
                        </a:rPr>
                        <a:t>SLAC, CERN, </a:t>
                      </a:r>
                      <a:r>
                        <a:rPr lang="en-US" sz="1600" u="none" strike="noStrike" dirty="0" err="1">
                          <a:effectLst/>
                        </a:rPr>
                        <a:t>UOregon</a:t>
                      </a:r>
                      <a:endParaRPr lang="en-US" sz="1600" b="0" i="0" u="none" strike="noStrike" dirty="0">
                        <a:solidFill>
                          <a:srgbClr val="FF0000"/>
                        </a:solidFill>
                        <a:effectLst/>
                        <a:latin typeface="Arial" panose="020B0604020202020204" pitchFamily="34" charset="0"/>
                      </a:endParaRPr>
                    </a:p>
                  </a:txBody>
                  <a:tcPr marL="8031" marR="8031" marT="8031" marB="0"/>
                </a:tc>
                <a:extLst>
                  <a:ext uri="{0D108BD9-81ED-4DB2-BD59-A6C34878D82A}">
                    <a16:rowId xmlns:a16="http://schemas.microsoft.com/office/drawing/2014/main" val="3532796873"/>
                  </a:ext>
                </a:extLst>
              </a:tr>
              <a:tr h="183953">
                <a:tc>
                  <a:txBody>
                    <a:bodyPr/>
                    <a:lstStyle/>
                    <a:p>
                      <a:pPr algn="l" fontAlgn="t"/>
                      <a:r>
                        <a:rPr lang="en-US" sz="1600" u="none" strike="noStrike" dirty="0">
                          <a:effectLst/>
                        </a:rPr>
                        <a:t>7</a:t>
                      </a:r>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a:effectLst/>
                        </a:rPr>
                        <a:t>Cryogenic CMOS</a:t>
                      </a:r>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a:effectLst/>
                        </a:rPr>
                        <a:t>SLAC</a:t>
                      </a:r>
                      <a:endParaRPr lang="en-US" sz="1600" b="0" i="0" u="none" strike="noStrike">
                        <a:solidFill>
                          <a:srgbClr val="FF0000"/>
                        </a:solidFill>
                        <a:effectLst/>
                        <a:latin typeface="Arial" panose="020B0604020202020204" pitchFamily="34" charset="0"/>
                      </a:endParaRPr>
                    </a:p>
                  </a:txBody>
                  <a:tcPr marL="8031" marR="8031" marT="8031" marB="0"/>
                </a:tc>
                <a:extLst>
                  <a:ext uri="{0D108BD9-81ED-4DB2-BD59-A6C34878D82A}">
                    <a16:rowId xmlns:a16="http://schemas.microsoft.com/office/drawing/2014/main" val="3000239792"/>
                  </a:ext>
                </a:extLst>
              </a:tr>
              <a:tr h="183953">
                <a:tc>
                  <a:txBody>
                    <a:bodyPr/>
                    <a:lstStyle/>
                    <a:p>
                      <a:pPr algn="l" fontAlgn="t"/>
                      <a:r>
                        <a:rPr lang="en-US" sz="1600" u="none" strike="noStrike" dirty="0">
                          <a:effectLst/>
                        </a:rPr>
                        <a:t>8</a:t>
                      </a:r>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a:effectLst/>
                        </a:rPr>
                        <a:t>eFPGA and Reconfigurable Digital Logic</a:t>
                      </a:r>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dirty="0">
                          <a:effectLst/>
                        </a:rPr>
                        <a:t>SLAC</a:t>
                      </a:r>
                      <a:endParaRPr lang="en-US" sz="1600" b="0" i="0" u="none" strike="noStrike" dirty="0">
                        <a:solidFill>
                          <a:srgbClr val="FF0000"/>
                        </a:solidFill>
                        <a:effectLst/>
                        <a:latin typeface="Arial" panose="020B0604020202020204" pitchFamily="34" charset="0"/>
                      </a:endParaRPr>
                    </a:p>
                  </a:txBody>
                  <a:tcPr marL="8031" marR="8031" marT="8031" marB="0"/>
                </a:tc>
                <a:extLst>
                  <a:ext uri="{0D108BD9-81ED-4DB2-BD59-A6C34878D82A}">
                    <a16:rowId xmlns:a16="http://schemas.microsoft.com/office/drawing/2014/main" val="2241895808"/>
                  </a:ext>
                </a:extLst>
              </a:tr>
              <a:tr h="183953">
                <a:tc>
                  <a:txBody>
                    <a:bodyPr/>
                    <a:lstStyle/>
                    <a:p>
                      <a:pPr algn="l" fontAlgn="t"/>
                      <a:r>
                        <a:rPr lang="en-US" sz="1600" u="none" strike="noStrike" dirty="0">
                          <a:effectLst/>
                        </a:rPr>
                        <a:t>9</a:t>
                      </a:r>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a:effectLst/>
                        </a:rPr>
                        <a:t>AI/ML for Future Readout</a:t>
                      </a:r>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dirty="0">
                          <a:effectLst/>
                        </a:rPr>
                        <a:t>SLAC</a:t>
                      </a:r>
                      <a:endParaRPr lang="en-US" sz="1600" b="0" i="0" u="none" strike="noStrike" dirty="0">
                        <a:solidFill>
                          <a:srgbClr val="FF0000"/>
                        </a:solidFill>
                        <a:effectLst/>
                        <a:latin typeface="Arial" panose="020B0604020202020204" pitchFamily="34" charset="0"/>
                      </a:endParaRPr>
                    </a:p>
                  </a:txBody>
                  <a:tcPr marL="8031" marR="8031" marT="8031" marB="0"/>
                </a:tc>
                <a:extLst>
                  <a:ext uri="{0D108BD9-81ED-4DB2-BD59-A6C34878D82A}">
                    <a16:rowId xmlns:a16="http://schemas.microsoft.com/office/drawing/2014/main" val="2177373472"/>
                  </a:ext>
                </a:extLst>
              </a:tr>
              <a:tr h="258597">
                <a:tc>
                  <a:txBody>
                    <a:bodyPr/>
                    <a:lstStyle/>
                    <a:p>
                      <a:pPr algn="l" fontAlgn="t"/>
                      <a:r>
                        <a:rPr lang="en-US" sz="1600" u="none" strike="noStrike" dirty="0">
                          <a:effectLst/>
                        </a:rPr>
                        <a:t>10</a:t>
                      </a:r>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a:effectLst/>
                        </a:rPr>
                        <a:t>Beyond Von-Neumann CMOS accelerators</a:t>
                      </a:r>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dirty="0">
                          <a:effectLst/>
                        </a:rPr>
                        <a:t>SLAC, UCSB</a:t>
                      </a:r>
                      <a:endParaRPr lang="en-US" sz="1600" b="0" i="0" u="none" strike="noStrike" dirty="0">
                        <a:solidFill>
                          <a:srgbClr val="FF0000"/>
                        </a:solidFill>
                        <a:effectLst/>
                        <a:latin typeface="Arial" panose="020B0604020202020204" pitchFamily="34" charset="0"/>
                      </a:endParaRPr>
                    </a:p>
                  </a:txBody>
                  <a:tcPr marL="8031" marR="8031" marT="8031" marB="0"/>
                </a:tc>
                <a:extLst>
                  <a:ext uri="{0D108BD9-81ED-4DB2-BD59-A6C34878D82A}">
                    <a16:rowId xmlns:a16="http://schemas.microsoft.com/office/drawing/2014/main" val="4039155373"/>
                  </a:ext>
                </a:extLst>
              </a:tr>
              <a:tr h="183953">
                <a:tc>
                  <a:txBody>
                    <a:bodyPr/>
                    <a:lstStyle/>
                    <a:p>
                      <a:pPr algn="l" fontAlgn="t"/>
                      <a:r>
                        <a:rPr lang="en-US" sz="1600" u="none" strike="noStrike" dirty="0">
                          <a:effectLst/>
                        </a:rPr>
                        <a:t>11</a:t>
                      </a:r>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dirty="0">
                          <a:effectLst/>
                        </a:rPr>
                        <a:t>SLAC Neural Network Library SNL</a:t>
                      </a:r>
                      <a:endParaRPr lang="en-US" sz="1600" b="0" i="0" u="none" strike="noStrike" dirty="0">
                        <a:solidFill>
                          <a:srgbClr val="FF0000"/>
                        </a:solidFill>
                        <a:effectLst/>
                        <a:latin typeface="Arial" panose="020B0604020202020204" pitchFamily="34" charset="0"/>
                      </a:endParaRPr>
                    </a:p>
                  </a:txBody>
                  <a:tcPr marL="8031" marR="8031" marT="8031" marB="0"/>
                </a:tc>
                <a:tc>
                  <a:txBody>
                    <a:bodyPr/>
                    <a:lstStyle/>
                    <a:p>
                      <a:pPr algn="l" fontAlgn="t"/>
                      <a:endParaRPr lang="en-US" sz="1600" b="0" i="0" u="none" strike="noStrike">
                        <a:solidFill>
                          <a:srgbClr val="FF0000"/>
                        </a:solidFill>
                        <a:effectLst/>
                        <a:latin typeface="Arial" panose="020B0604020202020204" pitchFamily="34" charset="0"/>
                      </a:endParaRPr>
                    </a:p>
                  </a:txBody>
                  <a:tcPr marL="8031" marR="8031" marT="8031" marB="0"/>
                </a:tc>
                <a:tc>
                  <a:txBody>
                    <a:bodyPr/>
                    <a:lstStyle/>
                    <a:p>
                      <a:pPr algn="l" fontAlgn="t"/>
                      <a:r>
                        <a:rPr lang="en-US" sz="1600" u="none" strike="noStrike" dirty="0">
                          <a:effectLst/>
                        </a:rPr>
                        <a:t>SLAC</a:t>
                      </a:r>
                      <a:endParaRPr lang="en-US" sz="1600" b="0" i="0" u="none" strike="noStrike" dirty="0">
                        <a:solidFill>
                          <a:srgbClr val="FF0000"/>
                        </a:solidFill>
                        <a:effectLst/>
                        <a:latin typeface="Arial" panose="020B0604020202020204" pitchFamily="34" charset="0"/>
                      </a:endParaRPr>
                    </a:p>
                  </a:txBody>
                  <a:tcPr marL="8031" marR="8031" marT="8031" marB="0"/>
                </a:tc>
                <a:extLst>
                  <a:ext uri="{0D108BD9-81ED-4DB2-BD59-A6C34878D82A}">
                    <a16:rowId xmlns:a16="http://schemas.microsoft.com/office/drawing/2014/main" val="2672165559"/>
                  </a:ext>
                </a:extLst>
              </a:tr>
              <a:tr h="232280">
                <a:tc>
                  <a:txBody>
                    <a:bodyPr/>
                    <a:lstStyle/>
                    <a:p>
                      <a:pPr algn="l" fontAlgn="t"/>
                      <a:r>
                        <a:rPr lang="en-US" sz="1600" u="none" strike="noStrike" kern="1200" dirty="0">
                          <a:solidFill>
                            <a:schemeClr val="dk1"/>
                          </a:solidFill>
                          <a:effectLst/>
                          <a:latin typeface="+mn-lt"/>
                          <a:ea typeface="+mn-ea"/>
                          <a:cs typeface="+mn-cs"/>
                        </a:rPr>
                        <a:t>12</a:t>
                      </a:r>
                    </a:p>
                  </a:txBody>
                  <a:tcPr marL="8031" marR="8031" marT="8031" marB="0"/>
                </a:tc>
                <a:tc>
                  <a:txBody>
                    <a:bodyPr/>
                    <a:lstStyle/>
                    <a:p>
                      <a:pPr algn="l" fontAlgn="t"/>
                      <a:endParaRPr lang="en-US" sz="1600" u="none" strike="noStrike" kern="1200" dirty="0">
                        <a:solidFill>
                          <a:schemeClr val="dk1"/>
                        </a:solidFill>
                        <a:effectLst/>
                        <a:latin typeface="+mn-lt"/>
                        <a:ea typeface="+mn-ea"/>
                        <a:cs typeface="+mn-cs"/>
                      </a:endParaRPr>
                    </a:p>
                  </a:txBody>
                  <a:tcPr marL="8031" marR="8031" marT="8031" marB="0"/>
                </a:tc>
                <a:tc>
                  <a:txBody>
                    <a:bodyPr/>
                    <a:lstStyle/>
                    <a:p>
                      <a:pPr algn="l" fontAlgn="b"/>
                      <a:r>
                        <a:rPr lang="en-US" sz="1600" u="none" strike="noStrike" kern="1200" dirty="0" err="1">
                          <a:solidFill>
                            <a:schemeClr val="dk1"/>
                          </a:solidFill>
                          <a:effectLst/>
                          <a:latin typeface="+mn-lt"/>
                          <a:ea typeface="+mn-ea"/>
                          <a:cs typeface="+mn-cs"/>
                        </a:rPr>
                        <a:t>RFSoC</a:t>
                      </a:r>
                      <a:r>
                        <a:rPr lang="en-US" sz="1600" u="none" strike="noStrike" kern="1200" dirty="0">
                          <a:solidFill>
                            <a:schemeClr val="dk1"/>
                          </a:solidFill>
                          <a:effectLst/>
                          <a:latin typeface="+mn-lt"/>
                          <a:ea typeface="+mn-ea"/>
                          <a:cs typeface="+mn-cs"/>
                        </a:rPr>
                        <a:t>-based Readout and Characterization Platform Development at SLAC</a:t>
                      </a:r>
                    </a:p>
                  </a:txBody>
                  <a:tcPr marL="8031" marR="8031" marT="8031" marB="0" anchor="b"/>
                </a:tc>
                <a:tc>
                  <a:txBody>
                    <a:bodyPr/>
                    <a:lstStyle/>
                    <a:p>
                      <a:pPr algn="l" fontAlgn="b"/>
                      <a:endParaRPr lang="en-US" sz="1600" u="none" strike="noStrike" kern="1200" dirty="0">
                        <a:solidFill>
                          <a:schemeClr val="dk1"/>
                        </a:solidFill>
                        <a:effectLst/>
                        <a:latin typeface="+mn-lt"/>
                        <a:ea typeface="+mn-ea"/>
                        <a:cs typeface="+mn-cs"/>
                      </a:endParaRPr>
                    </a:p>
                  </a:txBody>
                  <a:tcPr marL="8031" marR="8031" marT="8031" marB="0" anchor="b"/>
                </a:tc>
                <a:tc>
                  <a:txBody>
                    <a:bodyPr/>
                    <a:lstStyle/>
                    <a:p>
                      <a:pPr algn="l" fontAlgn="t"/>
                      <a:r>
                        <a:rPr lang="en-US" sz="1600" u="none" strike="noStrike" kern="1200" dirty="0">
                          <a:solidFill>
                            <a:schemeClr val="dk1"/>
                          </a:solidFill>
                          <a:effectLst/>
                          <a:latin typeface="+mn-lt"/>
                          <a:ea typeface="+mn-ea"/>
                          <a:cs typeface="+mn-cs"/>
                        </a:rPr>
                        <a:t>SLAC</a:t>
                      </a:r>
                    </a:p>
                  </a:txBody>
                  <a:tcPr marL="8031" marR="8031" marT="8031" marB="0"/>
                </a:tc>
                <a:extLst>
                  <a:ext uri="{0D108BD9-81ED-4DB2-BD59-A6C34878D82A}">
                    <a16:rowId xmlns:a16="http://schemas.microsoft.com/office/drawing/2014/main" val="913579467"/>
                  </a:ext>
                </a:extLst>
              </a:tr>
              <a:tr h="166434">
                <a:tc>
                  <a:txBody>
                    <a:bodyPr/>
                    <a:lstStyle/>
                    <a:p>
                      <a:pPr algn="l" fontAlgn="t"/>
                      <a:r>
                        <a:rPr lang="en-US" sz="1600" u="none" strike="noStrike" kern="1200" dirty="0">
                          <a:solidFill>
                            <a:schemeClr val="dk1"/>
                          </a:solidFill>
                          <a:effectLst/>
                          <a:latin typeface="+mn-lt"/>
                          <a:ea typeface="+mn-ea"/>
                          <a:cs typeface="+mn-cs"/>
                        </a:rPr>
                        <a:t>13</a:t>
                      </a:r>
                    </a:p>
                  </a:txBody>
                  <a:tcPr marL="8031" marR="8031" marT="8031" marB="0"/>
                </a:tc>
                <a:tc>
                  <a:txBody>
                    <a:bodyPr/>
                    <a:lstStyle/>
                    <a:p>
                      <a:pPr algn="l" fontAlgn="t"/>
                      <a:endParaRPr lang="en-US" sz="1600" u="none" strike="noStrike" kern="1200" dirty="0">
                        <a:solidFill>
                          <a:schemeClr val="dk1"/>
                        </a:solidFill>
                        <a:effectLst/>
                        <a:latin typeface="+mn-lt"/>
                        <a:ea typeface="+mn-ea"/>
                        <a:cs typeface="+mn-cs"/>
                      </a:endParaRPr>
                    </a:p>
                  </a:txBody>
                  <a:tcPr marL="8031" marR="8031" marT="8031" marB="0"/>
                </a:tc>
                <a:tc>
                  <a:txBody>
                    <a:bodyPr/>
                    <a:lstStyle/>
                    <a:p>
                      <a:pPr algn="l" fontAlgn="b"/>
                      <a:r>
                        <a:rPr lang="en-US" sz="1600" u="none" strike="noStrike" kern="1200" dirty="0">
                          <a:solidFill>
                            <a:schemeClr val="dk1"/>
                          </a:solidFill>
                          <a:effectLst/>
                          <a:latin typeface="+mn-lt"/>
                          <a:ea typeface="+mn-ea"/>
                          <a:cs typeface="+mn-cs"/>
                        </a:rPr>
                        <a:t>Overview of FNAL topics for collaboration</a:t>
                      </a:r>
                    </a:p>
                  </a:txBody>
                  <a:tcPr marL="8031" marR="8031" marT="8031" marB="0"/>
                </a:tc>
                <a:tc>
                  <a:txBody>
                    <a:bodyPr/>
                    <a:lstStyle/>
                    <a:p>
                      <a:pPr algn="l" fontAlgn="b"/>
                      <a:endParaRPr lang="en-US" sz="1600" u="none" strike="noStrike" kern="1200" dirty="0">
                        <a:solidFill>
                          <a:schemeClr val="dk1"/>
                        </a:solidFill>
                        <a:effectLst/>
                        <a:latin typeface="+mn-lt"/>
                        <a:ea typeface="+mn-ea"/>
                        <a:cs typeface="+mn-cs"/>
                      </a:endParaRPr>
                    </a:p>
                  </a:txBody>
                  <a:tcPr marL="8031" marR="8031" marT="8031" marB="0"/>
                </a:tc>
                <a:tc>
                  <a:txBody>
                    <a:bodyPr/>
                    <a:lstStyle/>
                    <a:p>
                      <a:pPr algn="l" fontAlgn="t"/>
                      <a:r>
                        <a:rPr lang="en-US" sz="1600" u="none" strike="noStrike" kern="1200" dirty="0">
                          <a:solidFill>
                            <a:schemeClr val="dk1"/>
                          </a:solidFill>
                          <a:effectLst/>
                          <a:latin typeface="+mn-lt"/>
                          <a:ea typeface="+mn-ea"/>
                          <a:cs typeface="+mn-cs"/>
                        </a:rPr>
                        <a:t>FNAL</a:t>
                      </a:r>
                    </a:p>
                  </a:txBody>
                  <a:tcPr marL="8031" marR="8031" marT="8031" marB="0"/>
                </a:tc>
                <a:extLst>
                  <a:ext uri="{0D108BD9-81ED-4DB2-BD59-A6C34878D82A}">
                    <a16:rowId xmlns:a16="http://schemas.microsoft.com/office/drawing/2014/main" val="240406623"/>
                  </a:ext>
                </a:extLst>
              </a:tr>
              <a:tr h="166434">
                <a:tc>
                  <a:txBody>
                    <a:bodyPr/>
                    <a:lstStyle/>
                    <a:p>
                      <a:pPr algn="ctr" fontAlgn="t"/>
                      <a:r>
                        <a:rPr lang="en-US" sz="1600" u="none" strike="noStrike" kern="1200" dirty="0">
                          <a:solidFill>
                            <a:schemeClr val="dk1"/>
                          </a:solidFill>
                          <a:effectLst/>
                          <a:latin typeface="+mn-lt"/>
                          <a:ea typeface="+mn-ea"/>
                          <a:cs typeface="+mn-cs"/>
                        </a:rPr>
                        <a:t>14</a:t>
                      </a:r>
                    </a:p>
                  </a:txBody>
                  <a:tcPr marL="9525" marR="9525" marT="9525" marB="0"/>
                </a:tc>
                <a:tc>
                  <a:txBody>
                    <a:bodyPr/>
                    <a:lstStyle/>
                    <a:p>
                      <a:pPr algn="l" fontAlgn="t"/>
                      <a:endParaRPr lang="en-US" sz="1600" u="none" strike="noStrike" kern="1200" dirty="0">
                        <a:solidFill>
                          <a:schemeClr val="dk1"/>
                        </a:solidFill>
                        <a:effectLst/>
                        <a:latin typeface="+mn-lt"/>
                        <a:ea typeface="+mn-ea"/>
                        <a:cs typeface="+mn-cs"/>
                      </a:endParaRPr>
                    </a:p>
                  </a:txBody>
                  <a:tcPr marL="9525" marR="9525" marT="9525" marB="0"/>
                </a:tc>
                <a:tc>
                  <a:txBody>
                    <a:bodyPr/>
                    <a:lstStyle/>
                    <a:p>
                      <a:pPr algn="l" fontAlgn="t"/>
                      <a:r>
                        <a:rPr lang="en-US" sz="1600" u="none" strike="noStrike" kern="1200" dirty="0">
                          <a:solidFill>
                            <a:schemeClr val="dk1"/>
                          </a:solidFill>
                          <a:effectLst/>
                          <a:latin typeface="+mn-lt"/>
                          <a:ea typeface="+mn-ea"/>
                          <a:cs typeface="+mn-cs"/>
                        </a:rPr>
                        <a:t>Open-source firmware &amp; software libraries</a:t>
                      </a:r>
                    </a:p>
                  </a:txBody>
                  <a:tcPr marL="9525" marR="9525" marT="9525" marB="0"/>
                </a:tc>
                <a:tc>
                  <a:txBody>
                    <a:bodyPr/>
                    <a:lstStyle/>
                    <a:p>
                      <a:pPr algn="ctr" fontAlgn="t"/>
                      <a:endParaRPr lang="en-US" sz="1600" u="none" strike="noStrike" kern="1200" dirty="0">
                        <a:solidFill>
                          <a:schemeClr val="dk1"/>
                        </a:solidFill>
                        <a:effectLst/>
                        <a:latin typeface="+mn-lt"/>
                        <a:ea typeface="+mn-ea"/>
                        <a:cs typeface="+mn-cs"/>
                      </a:endParaRPr>
                    </a:p>
                  </a:txBody>
                  <a:tcPr marL="9525" marR="9525" marT="9525" marB="0"/>
                </a:tc>
                <a:tc>
                  <a:txBody>
                    <a:bodyPr/>
                    <a:lstStyle/>
                    <a:p>
                      <a:pPr algn="l" fontAlgn="t"/>
                      <a:r>
                        <a:rPr lang="en-US" sz="1600" u="none" strike="noStrike" kern="1200" dirty="0">
                          <a:solidFill>
                            <a:schemeClr val="dk1"/>
                          </a:solidFill>
                          <a:effectLst/>
                          <a:latin typeface="+mn-lt"/>
                          <a:ea typeface="+mn-ea"/>
                          <a:cs typeface="+mn-cs"/>
                        </a:rPr>
                        <a:t>SLAC</a:t>
                      </a:r>
                    </a:p>
                  </a:txBody>
                  <a:tcPr marL="9525" marR="9525" marT="9525" marB="0"/>
                </a:tc>
                <a:extLst>
                  <a:ext uri="{0D108BD9-81ED-4DB2-BD59-A6C34878D82A}">
                    <a16:rowId xmlns:a16="http://schemas.microsoft.com/office/drawing/2014/main" val="319035676"/>
                  </a:ext>
                </a:extLst>
              </a:tr>
              <a:tr h="166434">
                <a:tc>
                  <a:txBody>
                    <a:bodyPr/>
                    <a:lstStyle/>
                    <a:p>
                      <a:pPr algn="ctr" fontAlgn="t"/>
                      <a:r>
                        <a:rPr lang="en-US" sz="1600" u="none" strike="noStrike" kern="1200" dirty="0">
                          <a:solidFill>
                            <a:schemeClr val="dk1"/>
                          </a:solidFill>
                          <a:effectLst/>
                          <a:latin typeface="+mn-lt"/>
                          <a:ea typeface="+mn-ea"/>
                          <a:cs typeface="+mn-cs"/>
                        </a:rPr>
                        <a:t>15</a:t>
                      </a:r>
                    </a:p>
                  </a:txBody>
                  <a:tcPr marL="9525" marR="9525" marT="9525" marB="0"/>
                </a:tc>
                <a:tc>
                  <a:txBody>
                    <a:bodyPr/>
                    <a:lstStyle/>
                    <a:p>
                      <a:pPr algn="l" fontAlgn="t"/>
                      <a:endParaRPr lang="en-US" sz="1600" u="none" strike="noStrike" kern="1200">
                        <a:solidFill>
                          <a:schemeClr val="dk1"/>
                        </a:solidFill>
                        <a:effectLst/>
                        <a:latin typeface="+mn-lt"/>
                        <a:ea typeface="+mn-ea"/>
                        <a:cs typeface="+mn-cs"/>
                      </a:endParaRPr>
                    </a:p>
                  </a:txBody>
                  <a:tcPr marL="9525" marR="9525" marT="9525" marB="0"/>
                </a:tc>
                <a:tc>
                  <a:txBody>
                    <a:bodyPr/>
                    <a:lstStyle/>
                    <a:p>
                      <a:pPr algn="l" fontAlgn="t"/>
                      <a:r>
                        <a:rPr lang="en-US" sz="1600" u="none" strike="noStrike" kern="1200" dirty="0">
                          <a:solidFill>
                            <a:schemeClr val="dk1"/>
                          </a:solidFill>
                          <a:effectLst/>
                          <a:latin typeface="+mn-lt"/>
                          <a:ea typeface="+mn-ea"/>
                          <a:cs typeface="+mn-cs"/>
                        </a:rPr>
                        <a:t>28nm 4D Pixel detector readout chip aiming at operation at HL-LHC</a:t>
                      </a:r>
                    </a:p>
                  </a:txBody>
                  <a:tcPr marL="9525" marR="9525" marT="9525" marB="0"/>
                </a:tc>
                <a:tc>
                  <a:txBody>
                    <a:bodyPr/>
                    <a:lstStyle/>
                    <a:p>
                      <a:pPr algn="ctr" fontAlgn="t"/>
                      <a:endParaRPr lang="en-US" sz="1600" u="none" strike="noStrike" kern="1200" dirty="0">
                        <a:solidFill>
                          <a:schemeClr val="dk1"/>
                        </a:solidFill>
                        <a:effectLst/>
                        <a:latin typeface="+mn-lt"/>
                        <a:ea typeface="+mn-ea"/>
                        <a:cs typeface="+mn-cs"/>
                      </a:endParaRPr>
                    </a:p>
                  </a:txBody>
                  <a:tcPr marL="9525" marR="9525" marT="9525" marB="0"/>
                </a:tc>
                <a:tc>
                  <a:txBody>
                    <a:bodyPr/>
                    <a:lstStyle/>
                    <a:p>
                      <a:pPr algn="l" fontAlgn="t"/>
                      <a:r>
                        <a:rPr lang="en-US" sz="1600" u="none" strike="noStrike" kern="1200" dirty="0">
                          <a:solidFill>
                            <a:schemeClr val="dk1"/>
                          </a:solidFill>
                          <a:effectLst/>
                          <a:latin typeface="+mn-lt"/>
                          <a:ea typeface="+mn-ea"/>
                          <a:cs typeface="+mn-cs"/>
                        </a:rPr>
                        <a:t>LBNL</a:t>
                      </a:r>
                    </a:p>
                  </a:txBody>
                  <a:tcPr marL="9525" marR="9525" marT="9525" marB="0"/>
                </a:tc>
                <a:extLst>
                  <a:ext uri="{0D108BD9-81ED-4DB2-BD59-A6C34878D82A}">
                    <a16:rowId xmlns:a16="http://schemas.microsoft.com/office/drawing/2014/main" val="2823774577"/>
                  </a:ext>
                </a:extLst>
              </a:tr>
            </a:tbl>
          </a:graphicData>
        </a:graphic>
      </p:graphicFrame>
    </p:spTree>
    <p:extLst>
      <p:ext uri="{BB962C8B-B14F-4D97-AF65-F5344CB8AC3E}">
        <p14:creationId xmlns:p14="http://schemas.microsoft.com/office/powerpoint/2010/main" val="900887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7E2A-04A8-B464-08FF-009C8B7D87C6}"/>
              </a:ext>
            </a:extLst>
          </p:cNvPr>
          <p:cNvSpPr>
            <a:spLocks noGrp="1"/>
          </p:cNvSpPr>
          <p:nvPr>
            <p:ph type="title"/>
          </p:nvPr>
        </p:nvSpPr>
        <p:spPr>
          <a:xfrm>
            <a:off x="838200" y="290879"/>
            <a:ext cx="10515600" cy="549275"/>
          </a:xfrm>
        </p:spPr>
        <p:txBody>
          <a:bodyPr>
            <a:noAutofit/>
          </a:bodyPr>
          <a:lstStyle/>
          <a:p>
            <a:r>
              <a:rPr lang="en-US" sz="3200" b="1" dirty="0"/>
              <a:t>Agenda for this Meeting</a:t>
            </a:r>
          </a:p>
        </p:txBody>
      </p:sp>
      <p:sp>
        <p:nvSpPr>
          <p:cNvPr id="3" name="Content Placeholder 2">
            <a:extLst>
              <a:ext uri="{FF2B5EF4-FFF2-40B4-BE49-F238E27FC236}">
                <a16:creationId xmlns:a16="http://schemas.microsoft.com/office/drawing/2014/main" id="{AE8564DD-ED7A-559C-4DE7-45FA29CF1F9A}"/>
              </a:ext>
            </a:extLst>
          </p:cNvPr>
          <p:cNvSpPr>
            <a:spLocks noGrp="1"/>
          </p:cNvSpPr>
          <p:nvPr>
            <p:ph idx="1"/>
          </p:nvPr>
        </p:nvSpPr>
        <p:spPr>
          <a:xfrm>
            <a:off x="818271" y="1643845"/>
            <a:ext cx="10515600" cy="5374075"/>
          </a:xfrm>
        </p:spPr>
        <p:txBody>
          <a:bodyPr/>
          <a:lstStyle/>
          <a:p>
            <a:r>
              <a:rPr lang="en-US" dirty="0"/>
              <a:t>Discussion on RDC4 - ASICs and Electronics roles and coordination with other RD efforts </a:t>
            </a:r>
          </a:p>
          <a:p>
            <a:pPr lvl="1"/>
            <a:r>
              <a:rPr lang="en-US" dirty="0"/>
              <a:t>ECFA  Perspectives  - DRD7  initiatives</a:t>
            </a:r>
          </a:p>
          <a:p>
            <a:r>
              <a:rPr lang="en-US" dirty="0"/>
              <a:t>Planning RDC4 sessions at CPAD: submitted abstracts and today's presentations</a:t>
            </a:r>
          </a:p>
          <a:p>
            <a:pPr lvl="1"/>
            <a:r>
              <a:rPr lang="en-US" dirty="0"/>
              <a:t>Coordination with other RDC's for Cross topic presentations  </a:t>
            </a:r>
          </a:p>
        </p:txBody>
      </p:sp>
      <p:sp>
        <p:nvSpPr>
          <p:cNvPr id="5" name="Footer Placeholder 4">
            <a:extLst>
              <a:ext uri="{FF2B5EF4-FFF2-40B4-BE49-F238E27FC236}">
                <a16:creationId xmlns:a16="http://schemas.microsoft.com/office/drawing/2014/main" id="{16AFE687-7CA0-7D73-7E20-FCB0F7EF37A0}"/>
              </a:ext>
            </a:extLst>
          </p:cNvPr>
          <p:cNvSpPr>
            <a:spLocks noGrp="1"/>
          </p:cNvSpPr>
          <p:nvPr>
            <p:ph type="ftr" sz="quarter" idx="11"/>
          </p:nvPr>
        </p:nvSpPr>
        <p:spPr/>
        <p:txBody>
          <a:bodyPr/>
          <a:lstStyle/>
          <a:p>
            <a:r>
              <a:rPr lang="en-US"/>
              <a:t>RDC4  Kick Off Meeting  October 16, 2023</a:t>
            </a:r>
          </a:p>
        </p:txBody>
      </p:sp>
      <p:sp>
        <p:nvSpPr>
          <p:cNvPr id="4" name="Slide Number Placeholder 3">
            <a:extLst>
              <a:ext uri="{FF2B5EF4-FFF2-40B4-BE49-F238E27FC236}">
                <a16:creationId xmlns:a16="http://schemas.microsoft.com/office/drawing/2014/main" id="{91FE988F-090C-035E-3FEF-6F4F721CE7E2}"/>
              </a:ext>
            </a:extLst>
          </p:cNvPr>
          <p:cNvSpPr>
            <a:spLocks noGrp="1"/>
          </p:cNvSpPr>
          <p:nvPr>
            <p:ph type="sldNum" sz="quarter" idx="12"/>
          </p:nvPr>
        </p:nvSpPr>
        <p:spPr/>
        <p:txBody>
          <a:bodyPr/>
          <a:lstStyle/>
          <a:p>
            <a:fld id="{74644D21-77FB-4BAF-91C8-61382C8763C4}" type="slidenum">
              <a:rPr lang="en-US" smtClean="0"/>
              <a:t>2</a:t>
            </a:fld>
            <a:endParaRPr lang="en-US"/>
          </a:p>
        </p:txBody>
      </p:sp>
      <p:sp>
        <p:nvSpPr>
          <p:cNvPr id="6" name="Date Placeholder 3">
            <a:extLst>
              <a:ext uri="{FF2B5EF4-FFF2-40B4-BE49-F238E27FC236}">
                <a16:creationId xmlns:a16="http://schemas.microsoft.com/office/drawing/2014/main" id="{5DA03AB5-68B4-1581-A41E-4A86233721EC}"/>
              </a:ext>
            </a:extLst>
          </p:cNvPr>
          <p:cNvSpPr>
            <a:spLocks noGrp="1"/>
          </p:cNvSpPr>
          <p:nvPr>
            <p:ph type="dt" sz="half" idx="10"/>
          </p:nvPr>
        </p:nvSpPr>
        <p:spPr>
          <a:xfrm>
            <a:off x="838200" y="6356350"/>
            <a:ext cx="2743200" cy="365125"/>
          </a:xfrm>
        </p:spPr>
        <p:txBody>
          <a:bodyPr/>
          <a:lstStyle/>
          <a:p>
            <a:r>
              <a:rPr lang="en-US" dirty="0"/>
              <a:t>10/16/23</a:t>
            </a:r>
          </a:p>
        </p:txBody>
      </p:sp>
    </p:spTree>
    <p:extLst>
      <p:ext uri="{BB962C8B-B14F-4D97-AF65-F5344CB8AC3E}">
        <p14:creationId xmlns:p14="http://schemas.microsoft.com/office/powerpoint/2010/main" val="46099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E1272-BB56-6AD5-4505-7E894D47F58C}"/>
              </a:ext>
            </a:extLst>
          </p:cNvPr>
          <p:cNvSpPr>
            <a:spLocks noGrp="1"/>
          </p:cNvSpPr>
          <p:nvPr>
            <p:ph type="title"/>
          </p:nvPr>
        </p:nvSpPr>
        <p:spPr/>
        <p:txBody>
          <a:bodyPr>
            <a:normAutofit/>
          </a:bodyPr>
          <a:lstStyle/>
          <a:p>
            <a:r>
              <a:rPr lang="en-US" sz="3600" dirty="0"/>
              <a:t>ASICs and Electronics RDC4 roles</a:t>
            </a:r>
          </a:p>
        </p:txBody>
      </p:sp>
      <p:sp>
        <p:nvSpPr>
          <p:cNvPr id="4" name="Footer Placeholder 3">
            <a:extLst>
              <a:ext uri="{FF2B5EF4-FFF2-40B4-BE49-F238E27FC236}">
                <a16:creationId xmlns:a16="http://schemas.microsoft.com/office/drawing/2014/main" id="{598DD49E-D737-251F-A309-6BA86A3DEA1A}"/>
              </a:ext>
            </a:extLst>
          </p:cNvPr>
          <p:cNvSpPr>
            <a:spLocks noGrp="1"/>
          </p:cNvSpPr>
          <p:nvPr>
            <p:ph type="ftr" sz="quarter" idx="11"/>
          </p:nvPr>
        </p:nvSpPr>
        <p:spPr/>
        <p:txBody>
          <a:bodyPr/>
          <a:lstStyle/>
          <a:p>
            <a:r>
              <a:rPr lang="en-US"/>
              <a:t>RDC4  Kick Off Meeting  October 16, 2023</a:t>
            </a:r>
          </a:p>
        </p:txBody>
      </p:sp>
      <p:sp>
        <p:nvSpPr>
          <p:cNvPr id="5" name="Slide Number Placeholder 4">
            <a:extLst>
              <a:ext uri="{FF2B5EF4-FFF2-40B4-BE49-F238E27FC236}">
                <a16:creationId xmlns:a16="http://schemas.microsoft.com/office/drawing/2014/main" id="{4DB5B22D-3718-650A-1932-ACD0A24129BB}"/>
              </a:ext>
            </a:extLst>
          </p:cNvPr>
          <p:cNvSpPr>
            <a:spLocks noGrp="1"/>
          </p:cNvSpPr>
          <p:nvPr>
            <p:ph type="sldNum" sz="quarter" idx="12"/>
          </p:nvPr>
        </p:nvSpPr>
        <p:spPr/>
        <p:txBody>
          <a:bodyPr/>
          <a:lstStyle/>
          <a:p>
            <a:fld id="{74644D21-77FB-4BAF-91C8-61382C8763C4}" type="slidenum">
              <a:rPr lang="en-US" smtClean="0"/>
              <a:pPr/>
              <a:t>3</a:t>
            </a:fld>
            <a:endParaRPr lang="en-US" dirty="0"/>
          </a:p>
        </p:txBody>
      </p:sp>
      <p:sp>
        <p:nvSpPr>
          <p:cNvPr id="7" name="TextBox 6">
            <a:extLst>
              <a:ext uri="{FF2B5EF4-FFF2-40B4-BE49-F238E27FC236}">
                <a16:creationId xmlns:a16="http://schemas.microsoft.com/office/drawing/2014/main" id="{C35D72A9-C784-7221-9AAD-2D6D653F32E4}"/>
              </a:ext>
            </a:extLst>
          </p:cNvPr>
          <p:cNvSpPr txBox="1"/>
          <p:nvPr/>
        </p:nvSpPr>
        <p:spPr>
          <a:xfrm>
            <a:off x="515229" y="1677800"/>
            <a:ext cx="11161541" cy="3477875"/>
          </a:xfrm>
          <a:prstGeom prst="rect">
            <a:avLst/>
          </a:prstGeom>
          <a:noFill/>
        </p:spPr>
        <p:txBody>
          <a:bodyPr wrap="square">
            <a:spAutoFit/>
          </a:bodyPr>
          <a:lstStyle/>
          <a:p>
            <a:pPr marL="457200" indent="-317500">
              <a:buClr>
                <a:schemeClr val="dk1"/>
              </a:buClr>
              <a:buSzPts val="1400"/>
              <a:buFont typeface="Arial" panose="020B0604020202020204" pitchFamily="34" charset="0"/>
              <a:buChar char="•"/>
            </a:pPr>
            <a:r>
              <a:rPr lang="en-US" sz="2000" dirty="0">
                <a:solidFill>
                  <a:schemeClr val="dk1"/>
                </a:solidFill>
              </a:rPr>
              <a:t>Foster collaborations for generic “long term” R&amp;D in alignment with PRDs related to ASIC and Electronics</a:t>
            </a:r>
          </a:p>
          <a:p>
            <a:pPr marL="457200" indent="-317500">
              <a:buClr>
                <a:schemeClr val="dk1"/>
              </a:buClr>
              <a:buSzPts val="1400"/>
              <a:buFont typeface="Arial" panose="020B0604020202020204" pitchFamily="34" charset="0"/>
              <a:buChar char="•"/>
            </a:pPr>
            <a:r>
              <a:rPr lang="en-US" sz="2000" dirty="0">
                <a:solidFill>
                  <a:schemeClr val="dk1"/>
                </a:solidFill>
              </a:rPr>
              <a:t>Taking input from synergistic activities (e.g., HEPIC) and creating opportunities for implementations</a:t>
            </a:r>
          </a:p>
          <a:p>
            <a:pPr marL="457200" indent="-317500">
              <a:buClr>
                <a:schemeClr val="dk1"/>
              </a:buClr>
              <a:buSzPts val="1400"/>
              <a:buFont typeface="Arial" panose="020B0604020202020204" pitchFamily="34" charset="0"/>
              <a:buChar char="•"/>
            </a:pPr>
            <a:r>
              <a:rPr lang="en-US" sz="2000" dirty="0">
                <a:solidFill>
                  <a:schemeClr val="dk1"/>
                </a:solidFill>
              </a:rPr>
              <a:t>Ensuring coordination and collaboration between US groups and other International groups</a:t>
            </a:r>
          </a:p>
          <a:p>
            <a:pPr marL="457200" indent="-317500">
              <a:buClr>
                <a:schemeClr val="dk1"/>
              </a:buClr>
              <a:buSzPts val="1400"/>
              <a:buFont typeface="Arial" panose="020B0604020202020204" pitchFamily="34" charset="0"/>
              <a:buChar char="•"/>
            </a:pPr>
            <a:r>
              <a:rPr lang="en-US" sz="2000" dirty="0">
                <a:solidFill>
                  <a:schemeClr val="dk1"/>
                </a:solidFill>
              </a:rPr>
              <a:t>Support the organization of work packages following input from this community </a:t>
            </a:r>
          </a:p>
          <a:p>
            <a:pPr marL="914400" lvl="1" indent="-317500">
              <a:buClr>
                <a:schemeClr val="dk1"/>
              </a:buClr>
              <a:buSzPts val="1400"/>
              <a:buFont typeface="Arial" panose="020B0604020202020204" pitchFamily="34" charset="0"/>
              <a:buChar char="•"/>
            </a:pPr>
            <a:r>
              <a:rPr lang="en-US" sz="2000" dirty="0">
                <a:solidFill>
                  <a:schemeClr val="dk1"/>
                </a:solidFill>
              </a:rPr>
              <a:t>An example could be a US effort connected as a group with international collaborators on 4D architectures and circuits in 28nm for future colliders </a:t>
            </a:r>
          </a:p>
          <a:p>
            <a:pPr marL="457200" indent="-317500">
              <a:buClr>
                <a:schemeClr val="dk1"/>
              </a:buClr>
              <a:buSzPts val="1400"/>
              <a:buFont typeface="Arial" panose="020B0604020202020204" pitchFamily="34" charset="0"/>
              <a:buChar char="•"/>
            </a:pPr>
            <a:r>
              <a:rPr lang="en-US" sz="2000" dirty="0">
                <a:solidFill>
                  <a:schemeClr val="dk1"/>
                </a:solidFill>
              </a:rPr>
              <a:t>Promote RDC4 work packages and advocate for funding</a:t>
            </a:r>
          </a:p>
          <a:p>
            <a:pPr marL="457200" indent="-317500">
              <a:buClr>
                <a:schemeClr val="dk1"/>
              </a:buClr>
              <a:buSzPts val="1400"/>
              <a:buFont typeface="Arial" panose="020B0604020202020204" pitchFamily="34" charset="0"/>
              <a:buChar char="•"/>
            </a:pPr>
            <a:r>
              <a:rPr lang="en-US" sz="2000" dirty="0">
                <a:solidFill>
                  <a:schemeClr val="dk1"/>
                </a:solidFill>
              </a:rPr>
              <a:t>Foster a cross-institution framework for training new generations of designers with hands-on components in HEP-funded facilities</a:t>
            </a:r>
          </a:p>
          <a:p>
            <a:pPr marL="457200" indent="-317500">
              <a:buClr>
                <a:schemeClr val="dk1"/>
              </a:buClr>
              <a:buSzPts val="1400"/>
              <a:buFont typeface="Arial" panose="020B0604020202020204" pitchFamily="34" charset="0"/>
              <a:buChar char="•"/>
            </a:pPr>
            <a:endParaRPr lang="en-US" sz="2000" dirty="0">
              <a:solidFill>
                <a:schemeClr val="dk1"/>
              </a:solidFill>
            </a:endParaRPr>
          </a:p>
        </p:txBody>
      </p:sp>
      <p:sp>
        <p:nvSpPr>
          <p:cNvPr id="8" name="Date Placeholder 3">
            <a:extLst>
              <a:ext uri="{FF2B5EF4-FFF2-40B4-BE49-F238E27FC236}">
                <a16:creationId xmlns:a16="http://schemas.microsoft.com/office/drawing/2014/main" id="{972DDC9A-D308-44A5-34AA-E501D90B6A0E}"/>
              </a:ext>
            </a:extLst>
          </p:cNvPr>
          <p:cNvSpPr>
            <a:spLocks noGrp="1"/>
          </p:cNvSpPr>
          <p:nvPr>
            <p:ph type="dt" sz="half" idx="10"/>
          </p:nvPr>
        </p:nvSpPr>
        <p:spPr>
          <a:xfrm>
            <a:off x="838200" y="6356350"/>
            <a:ext cx="2743200" cy="365125"/>
          </a:xfrm>
        </p:spPr>
        <p:txBody>
          <a:bodyPr/>
          <a:lstStyle/>
          <a:p>
            <a:r>
              <a:rPr lang="en-US" dirty="0"/>
              <a:t>10/16/23</a:t>
            </a:r>
          </a:p>
        </p:txBody>
      </p:sp>
    </p:spTree>
    <p:extLst>
      <p:ext uri="{BB962C8B-B14F-4D97-AF65-F5344CB8AC3E}">
        <p14:creationId xmlns:p14="http://schemas.microsoft.com/office/powerpoint/2010/main" val="270410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573421" y="136525"/>
            <a:ext cx="10515600" cy="1066799"/>
          </a:xfrm>
          <a:prstGeom prst="rect">
            <a:avLst/>
          </a:prstGeom>
        </p:spPr>
        <p:txBody>
          <a:bodyPr spcFirstLastPara="1" vert="horz" wrap="square" lIns="121900" tIns="121900" rIns="121900" bIns="121900" rtlCol="0" anchor="t" anchorCtr="0">
            <a:normAutofit/>
          </a:bodyPr>
          <a:lstStyle/>
          <a:p>
            <a:r>
              <a:rPr lang="en" dirty="0"/>
              <a:t>RDC 4: R&amp;D Priorities from the community </a:t>
            </a:r>
            <a:endParaRPr dirty="0"/>
          </a:p>
        </p:txBody>
      </p:sp>
      <p:sp>
        <p:nvSpPr>
          <p:cNvPr id="199" name="Google Shape;199;p31"/>
          <p:cNvSpPr txBox="1">
            <a:spLocks noGrp="1"/>
          </p:cNvSpPr>
          <p:nvPr>
            <p:ph type="sldNum" sz="quarter" idx="12"/>
          </p:nvPr>
        </p:nvSpPr>
        <p:spPr>
          <a:prstGeom prst="rect">
            <a:avLst/>
          </a:prstGeom>
        </p:spPr>
        <p:txBody>
          <a:bodyPr spcFirstLastPara="1" vert="horz" wrap="square" lIns="121900" tIns="121900" rIns="121900" bIns="121900" rtlCol="0" anchor="ctr" anchorCtr="0">
            <a:normAutofit fontScale="77500" lnSpcReduction="20000"/>
          </a:bodyPr>
          <a:lstStyle/>
          <a:p>
            <a:fld id="{00000000-1234-1234-1234-123412341234}" type="slidenum">
              <a:rPr lang="en"/>
              <a:pPr/>
              <a:t>4</a:t>
            </a:fld>
            <a:endParaRPr/>
          </a:p>
        </p:txBody>
      </p:sp>
      <p:graphicFrame>
        <p:nvGraphicFramePr>
          <p:cNvPr id="5" name="Table 4">
            <a:extLst>
              <a:ext uri="{FF2B5EF4-FFF2-40B4-BE49-F238E27FC236}">
                <a16:creationId xmlns:a16="http://schemas.microsoft.com/office/drawing/2014/main" id="{8D21F7D3-DB9C-0433-A263-674CC50094D3}"/>
              </a:ext>
            </a:extLst>
          </p:cNvPr>
          <p:cNvGraphicFramePr>
            <a:graphicFrameLocks noGrp="1"/>
          </p:cNvGraphicFramePr>
          <p:nvPr>
            <p:extLst>
              <p:ext uri="{D42A27DB-BD31-4B8C-83A1-F6EECF244321}">
                <p14:modId xmlns:p14="http://schemas.microsoft.com/office/powerpoint/2010/main" val="1156207041"/>
              </p:ext>
            </p:extLst>
          </p:nvPr>
        </p:nvGraphicFramePr>
        <p:xfrm>
          <a:off x="3079326" y="1203324"/>
          <a:ext cx="8662441" cy="4844366"/>
        </p:xfrm>
        <a:graphic>
          <a:graphicData uri="http://schemas.openxmlformats.org/drawingml/2006/table">
            <a:tbl>
              <a:tblPr firstRow="1" firstCol="1" bandRow="1"/>
              <a:tblGrid>
                <a:gridCol w="268043">
                  <a:extLst>
                    <a:ext uri="{9D8B030D-6E8A-4147-A177-3AD203B41FA5}">
                      <a16:colId xmlns:a16="http://schemas.microsoft.com/office/drawing/2014/main" val="1101421122"/>
                    </a:ext>
                  </a:extLst>
                </a:gridCol>
                <a:gridCol w="7071607">
                  <a:extLst>
                    <a:ext uri="{9D8B030D-6E8A-4147-A177-3AD203B41FA5}">
                      <a16:colId xmlns:a16="http://schemas.microsoft.com/office/drawing/2014/main" val="2774111774"/>
                    </a:ext>
                  </a:extLst>
                </a:gridCol>
                <a:gridCol w="1322791">
                  <a:extLst>
                    <a:ext uri="{9D8B030D-6E8A-4147-A177-3AD203B41FA5}">
                      <a16:colId xmlns:a16="http://schemas.microsoft.com/office/drawing/2014/main" val="1828871465"/>
                    </a:ext>
                  </a:extLst>
                </a:gridCol>
              </a:tblGrid>
              <a:tr h="172839">
                <a:tc>
                  <a:txBody>
                    <a:bodyPr/>
                    <a:lstStyle/>
                    <a:p>
                      <a:pPr marL="0" marR="0" algn="just">
                        <a:spcBef>
                          <a:spcPts val="0"/>
                        </a:spcBef>
                        <a:spcAft>
                          <a:spcPts val="0"/>
                        </a:spcAft>
                        <a:tabLst>
                          <a:tab pos="571500" algn="l"/>
                        </a:tabLst>
                      </a:pPr>
                      <a:r>
                        <a:rPr lang="en-US" sz="700">
                          <a:solidFill>
                            <a:srgbClr val="000000"/>
                          </a:solidFill>
                          <a:effectLst/>
                          <a:latin typeface="Calibri" panose="020F0502020204030204" pitchFamily="34" charset="0"/>
                          <a:ea typeface="SimSun" panose="02010600030101010101" pitchFamily="2" charset="-122"/>
                          <a:cs typeface="Arial" panose="020B0604020202020204" pitchFamily="34" charset="0"/>
                        </a:rPr>
                        <a:t> </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tabLst>
                          <a:tab pos="571500" algn="l"/>
                        </a:tabLst>
                      </a:pPr>
                      <a:r>
                        <a:rPr lang="en-US"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BRN PRIORITY RESEARCH DIRECTION </a:t>
                      </a:r>
                      <a:endParaRPr lang="en-US"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endParaRPr lang="en-US" sz="1100" dirty="0">
                        <a:effectLst/>
                        <a:latin typeface="Calibri" panose="020F0502020204030204" pitchFamily="34" charset="0"/>
                        <a:ea typeface="SimSun" panose="02010600030101010101" pitchFamily="2" charset="-122"/>
                        <a:cs typeface="Calibri" panose="020F0502020204030204" pitchFamily="34" charset="0"/>
                      </a:endParaRP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90465132"/>
                  </a:ext>
                </a:extLst>
              </a:tr>
              <a:tr h="172839">
                <a:tc rowSpan="3">
                  <a:txBody>
                    <a:bodyPr/>
                    <a:lstStyle/>
                    <a:p>
                      <a:pPr marL="71755" marR="71755" algn="ctr">
                        <a:spcBef>
                          <a:spcPts val="0"/>
                        </a:spcBef>
                        <a:spcAft>
                          <a:spcPts val="0"/>
                        </a:spcAft>
                        <a:tabLst>
                          <a:tab pos="571500" algn="l"/>
                        </a:tabLst>
                      </a:pPr>
                      <a:r>
                        <a:rPr lang="en-US" sz="700">
                          <a:solidFill>
                            <a:srgbClr val="000000"/>
                          </a:solidFill>
                          <a:effectLst/>
                          <a:latin typeface="Calibri" panose="020F0502020204030204" pitchFamily="34" charset="0"/>
                          <a:ea typeface="SimSun" panose="02010600030101010101" pitchFamily="2" charset="-122"/>
                          <a:cs typeface="Arial" panose="020B0604020202020204" pitchFamily="34" charset="0"/>
                        </a:rPr>
                        <a:t>CALORIMETRY</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1: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Enhance calorimetry energy resolution for precision electroweak mass and missing-energy measurements</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endParaRPr lang="en-US" sz="1100" dirty="0">
                        <a:effectLst/>
                        <a:latin typeface="Calibri" panose="020F0502020204030204" pitchFamily="34" charset="0"/>
                        <a:ea typeface="SimSun" panose="02010600030101010101" pitchFamily="2" charset="-122"/>
                        <a:cs typeface="Calibri" panose="020F0502020204030204" pitchFamily="34" charset="0"/>
                      </a:endParaRP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15740804"/>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PRD 2: </a:t>
                      </a:r>
                      <a:r>
                        <a:rPr lang="en-US"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Advance calorimetry with spatial and timing resolution and radiation hardness to master high-rate environments</a:t>
                      </a:r>
                      <a:endParaRPr lang="en-US"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r>
                        <a:rPr lang="en-US" sz="1100" dirty="0">
                          <a:effectLst/>
                          <a:latin typeface="Calibri" panose="020F0502020204030204" pitchFamily="34" charset="0"/>
                          <a:ea typeface="SimSun" panose="02010600030101010101" pitchFamily="2" charset="-122"/>
                          <a:cs typeface="Calibri" panose="020F0502020204030204" pitchFamily="34" charset="0"/>
                        </a:rPr>
                        <a:t>RDC9/RDC11/RDC4</a:t>
                      </a: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4835494"/>
                  </a:ext>
                </a:extLst>
              </a:tr>
              <a:tr h="177709">
                <a:tc vMerge="1">
                  <a:txBody>
                    <a:bodyPr/>
                    <a:lstStyle/>
                    <a:p>
                      <a:endParaRPr lang="en-US"/>
                    </a:p>
                  </a:txBody>
                  <a:tcPr/>
                </a:tc>
                <a:tc>
                  <a:txBody>
                    <a:bodyPr/>
                    <a:lstStyle/>
                    <a:p>
                      <a:pPr marL="0" marR="0" algn="just">
                        <a:spcBef>
                          <a:spcPts val="0"/>
                        </a:spcBef>
                        <a:spcAft>
                          <a:spcPts val="0"/>
                        </a:spcAft>
                        <a:tabLst>
                          <a:tab pos="571500" algn="l"/>
                        </a:tabLst>
                      </a:pPr>
                      <a:r>
                        <a:rPr lang="en-US" sz="11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PRD 3: </a:t>
                      </a:r>
                      <a:r>
                        <a:rPr lang="en-US"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Develop ultrafast media to improve background rejection in calorimeters and particle identification detectors</a:t>
                      </a:r>
                      <a:endParaRPr lang="en-US"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endParaRPr lang="en-US" sz="1100">
                        <a:effectLst/>
                        <a:latin typeface="Calibri" panose="020F0502020204030204" pitchFamily="34" charset="0"/>
                        <a:ea typeface="SimSun" panose="02010600030101010101" pitchFamily="2" charset="-122"/>
                        <a:cs typeface="Calibri" panose="020F0502020204030204" pitchFamily="34" charset="0"/>
                      </a:endParaRP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1219576"/>
                  </a:ext>
                </a:extLst>
              </a:tr>
              <a:tr h="172839">
                <a:tc rowSpan="3">
                  <a:txBody>
                    <a:bodyPr/>
                    <a:lstStyle/>
                    <a:p>
                      <a:pPr marL="71755" marR="71755" algn="ctr">
                        <a:spcBef>
                          <a:spcPts val="0"/>
                        </a:spcBef>
                        <a:spcAft>
                          <a:spcPts val="0"/>
                        </a:spcAft>
                        <a:tabLst>
                          <a:tab pos="571500" algn="l"/>
                        </a:tabLst>
                      </a:pPr>
                      <a:r>
                        <a:rPr lang="en-US" sz="700">
                          <a:solidFill>
                            <a:srgbClr val="000000"/>
                          </a:solidFill>
                          <a:effectLst/>
                          <a:latin typeface="Calibri" panose="020F0502020204030204" pitchFamily="34" charset="0"/>
                          <a:ea typeface="SimSun" panose="02010600030101010101" pitchFamily="2" charset="-122"/>
                          <a:cs typeface="Arial" panose="020B0604020202020204" pitchFamily="34" charset="0"/>
                        </a:rPr>
                        <a:t>NOBLES</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4: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Enhance and combine existing modalities to increase signal-to-noise and reconstruction fidelity</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ctr">
                        <a:spcBef>
                          <a:spcPts val="0"/>
                        </a:spcBef>
                        <a:spcAft>
                          <a:spcPts val="0"/>
                        </a:spcAft>
                        <a:tabLst>
                          <a:tab pos="571500" algn="l"/>
                        </a:tabLst>
                      </a:pPr>
                      <a:r>
                        <a:rPr lang="en-US" sz="1100" dirty="0">
                          <a:effectLst/>
                          <a:latin typeface="Calibri" panose="020F0502020204030204" pitchFamily="34" charset="0"/>
                          <a:ea typeface="SimSun" panose="02010600030101010101" pitchFamily="2" charset="-122"/>
                          <a:cs typeface="Calibri" panose="020F0502020204030204" pitchFamily="34" charset="0"/>
                        </a:rPr>
                        <a:t>RDC1/RDC7/RDC4</a:t>
                      </a: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4161045"/>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PRD 5: </a:t>
                      </a:r>
                      <a:r>
                        <a:rPr lang="en-US"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Develop new modalities for signal detection</a:t>
                      </a:r>
                      <a:endParaRPr lang="en-US"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ctr">
                        <a:spcBef>
                          <a:spcPts val="0"/>
                        </a:spcBef>
                        <a:spcAft>
                          <a:spcPts val="0"/>
                        </a:spcAft>
                        <a:tabLst>
                          <a:tab pos="571500" algn="l"/>
                        </a:tabLst>
                      </a:pPr>
                      <a:endParaRPr lang="en-US" sz="900" dirty="0">
                        <a:effectLst/>
                        <a:latin typeface="Calibri" panose="020F0502020204030204" pitchFamily="34" charset="0"/>
                        <a:ea typeface="SimSun" panose="02010600030101010101" pitchFamily="2" charset="-122"/>
                        <a:cs typeface="Calibri" panose="020F0502020204030204" pitchFamily="34" charset="0"/>
                      </a:endParaRPr>
                    </a:p>
                  </a:txBody>
                  <a:tcPr marL="51164" marR="5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624588"/>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PRD 6: </a:t>
                      </a:r>
                      <a:r>
                        <a:rPr lang="en-US"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Improve the understanding of detector microphysics and characterization</a:t>
                      </a:r>
                      <a:endParaRPr lang="en-US"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endParaRPr lang="en-US" sz="1100">
                        <a:effectLst/>
                        <a:latin typeface="Calibri" panose="020F0502020204030204" pitchFamily="34" charset="0"/>
                        <a:ea typeface="SimSun" panose="02010600030101010101" pitchFamily="2" charset="-122"/>
                        <a:cs typeface="Calibri" panose="020F0502020204030204" pitchFamily="34" charset="0"/>
                      </a:endParaRP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48143883"/>
                  </a:ext>
                </a:extLst>
              </a:tr>
              <a:tr h="172839">
                <a:tc rowSpan="5">
                  <a:txBody>
                    <a:bodyPr/>
                    <a:lstStyle/>
                    <a:p>
                      <a:pPr marL="71755" marR="71755" algn="ctr">
                        <a:spcBef>
                          <a:spcPts val="0"/>
                        </a:spcBef>
                        <a:spcAft>
                          <a:spcPts val="0"/>
                        </a:spcAft>
                        <a:tabLst>
                          <a:tab pos="571500" algn="l"/>
                        </a:tabLst>
                      </a:pPr>
                      <a:r>
                        <a:rPr lang="en-US" sz="700">
                          <a:solidFill>
                            <a:srgbClr val="000000"/>
                          </a:solidFill>
                          <a:effectLst/>
                          <a:latin typeface="Calibri" panose="020F0502020204030204" pitchFamily="34" charset="0"/>
                          <a:ea typeface="SimSun" panose="02010600030101010101" pitchFamily="2" charset="-122"/>
                          <a:cs typeface="Arial" panose="020B0604020202020204" pitchFamily="34" charset="0"/>
                        </a:rPr>
                        <a:t>PHOTODETECTORS</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tabLst>
                          <a:tab pos="571500" algn="l"/>
                        </a:tabLst>
                      </a:pPr>
                      <a:r>
                        <a:rPr lang="en-US" sz="11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PRD 7: </a:t>
                      </a:r>
                      <a:r>
                        <a:rPr lang="en-US"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Extend wavelength range and develop new single-photon counters to enhance photodetector sensitivity</a:t>
                      </a:r>
                      <a:endParaRPr lang="en-US"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endParaRPr lang="en-US" sz="1100" dirty="0">
                        <a:effectLst/>
                        <a:latin typeface="Calibri" panose="020F0502020204030204" pitchFamily="34" charset="0"/>
                        <a:ea typeface="SimSun" panose="02010600030101010101" pitchFamily="2" charset="-122"/>
                        <a:cs typeface="Calibri" panose="020F0502020204030204" pitchFamily="34" charset="0"/>
                      </a:endParaRP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2237229"/>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8: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Advance high-density spectroscopy and polarimetry to extract all photon properties</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endParaRPr lang="en-US" sz="1100" dirty="0">
                        <a:effectLst/>
                        <a:latin typeface="Calibri" panose="020F0502020204030204" pitchFamily="34" charset="0"/>
                        <a:ea typeface="SimSun" panose="02010600030101010101" pitchFamily="2" charset="-122"/>
                        <a:cs typeface="Calibri" panose="020F0502020204030204" pitchFamily="34" charset="0"/>
                      </a:endParaRP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05229491"/>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9: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Adapt photosensors for extreme environments</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endParaRPr lang="en-US" sz="1100" dirty="0">
                        <a:effectLst/>
                        <a:latin typeface="Calibri" panose="020F0502020204030204" pitchFamily="34" charset="0"/>
                        <a:ea typeface="SimSun" panose="02010600030101010101" pitchFamily="2" charset="-122"/>
                        <a:cs typeface="Calibri" panose="020F0502020204030204" pitchFamily="34" charset="0"/>
                      </a:endParaRP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56095808"/>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10: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Design new devices and architectures to enable picosecond timing and event separation</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r>
                        <a:rPr lang="en-US" sz="1100" dirty="0">
                          <a:effectLst/>
                          <a:latin typeface="Calibri" panose="020F0502020204030204" pitchFamily="34" charset="0"/>
                          <a:ea typeface="SimSun" panose="02010600030101010101" pitchFamily="2" charset="-122"/>
                          <a:cs typeface="Calibri" panose="020F0502020204030204" pitchFamily="34" charset="0"/>
                        </a:rPr>
                        <a:t>RDC2/RDC4</a:t>
                      </a: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80261283"/>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11: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Develop new optical coupling paradigms for enhanced or dynamic light collection</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endParaRPr lang="en-US" sz="1100" dirty="0">
                        <a:effectLst/>
                        <a:latin typeface="Calibri" panose="020F0502020204030204" pitchFamily="34" charset="0"/>
                        <a:ea typeface="SimSun" panose="02010600030101010101" pitchFamily="2" charset="-122"/>
                        <a:cs typeface="Calibri" panose="020F0502020204030204" pitchFamily="34" charset="0"/>
                      </a:endParaRP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5041425"/>
                  </a:ext>
                </a:extLst>
              </a:tr>
              <a:tr h="172839">
                <a:tc rowSpan="4">
                  <a:txBody>
                    <a:bodyPr/>
                    <a:lstStyle/>
                    <a:p>
                      <a:pPr marL="71755" marR="71755" algn="ctr">
                        <a:spcBef>
                          <a:spcPts val="0"/>
                        </a:spcBef>
                        <a:spcAft>
                          <a:spcPts val="0"/>
                        </a:spcAft>
                        <a:tabLst>
                          <a:tab pos="571500" algn="l"/>
                        </a:tabLst>
                      </a:pPr>
                      <a:r>
                        <a:rPr lang="en-US" sz="700">
                          <a:solidFill>
                            <a:srgbClr val="000000"/>
                          </a:solidFill>
                          <a:effectLst/>
                          <a:latin typeface="Calibri" panose="020F0502020204030204" pitchFamily="34" charset="0"/>
                          <a:ea typeface="SimSun" panose="02010600030101010101" pitchFamily="2" charset="-122"/>
                          <a:cs typeface="Arial" panose="020B0604020202020204" pitchFamily="34" charset="0"/>
                        </a:rPr>
                        <a:t>QUANTUM</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12: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Advance quantum devices to meet and surpass the Standard Quantum Limit</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endParaRPr lang="en-US" sz="1100" dirty="0">
                        <a:effectLst/>
                        <a:latin typeface="Calibri" panose="020F0502020204030204" pitchFamily="34" charset="0"/>
                        <a:ea typeface="SimSun" panose="02010600030101010101" pitchFamily="2" charset="-122"/>
                        <a:cs typeface="Calibri" panose="020F0502020204030204" pitchFamily="34" charset="0"/>
                      </a:endParaRP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9520418"/>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13: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Enable the use of quantum ensembles and sensor networks to fundamental physics</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endParaRPr lang="en-US" sz="1100">
                        <a:effectLst/>
                        <a:latin typeface="Calibri" panose="020F0502020204030204" pitchFamily="34" charset="0"/>
                        <a:ea typeface="SimSun" panose="02010600030101010101" pitchFamily="2" charset="-122"/>
                        <a:cs typeface="Calibri" panose="020F0502020204030204" pitchFamily="34" charset="0"/>
                      </a:endParaRP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5689847"/>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14: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Advance state of the art in low-threshold quantum calorimeters</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endParaRPr lang="en-US" sz="1100" dirty="0">
                        <a:effectLst/>
                        <a:latin typeface="Calibri" panose="020F0502020204030204" pitchFamily="34" charset="0"/>
                        <a:ea typeface="SimSun" panose="02010600030101010101" pitchFamily="2" charset="-122"/>
                        <a:cs typeface="Calibri" panose="020F0502020204030204" pitchFamily="34" charset="0"/>
                      </a:endParaRP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6550072"/>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15: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Advance enabling technologies for quantum sensing</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r>
                        <a:rPr lang="en-US" sz="1100" dirty="0">
                          <a:effectLst/>
                          <a:latin typeface="Calibri" panose="020F0502020204030204" pitchFamily="34" charset="0"/>
                          <a:ea typeface="SimSun" panose="02010600030101010101" pitchFamily="2" charset="-122"/>
                          <a:cs typeface="Calibri" panose="020F0502020204030204" pitchFamily="34" charset="0"/>
                        </a:rPr>
                        <a:t>RDC8/RDC4</a:t>
                      </a: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1957203"/>
                  </a:ext>
                </a:extLst>
              </a:tr>
              <a:tr h="172839">
                <a:tc rowSpan="2">
                  <a:txBody>
                    <a:bodyPr/>
                    <a:lstStyle/>
                    <a:p>
                      <a:pPr marL="71755" marR="71755" algn="ctr">
                        <a:spcBef>
                          <a:spcPts val="0"/>
                        </a:spcBef>
                        <a:spcAft>
                          <a:spcPts val="0"/>
                        </a:spcAft>
                        <a:tabLst>
                          <a:tab pos="571500" algn="l"/>
                        </a:tabLst>
                      </a:pPr>
                      <a:r>
                        <a:rPr lang="en-US" sz="700">
                          <a:solidFill>
                            <a:srgbClr val="000000"/>
                          </a:solidFill>
                          <a:effectLst/>
                          <a:latin typeface="Calibri" panose="020F0502020204030204" pitchFamily="34" charset="0"/>
                          <a:ea typeface="SimSun" panose="02010600030101010101" pitchFamily="2" charset="-122"/>
                          <a:cs typeface="Arial" panose="020B0604020202020204" pitchFamily="34" charset="0"/>
                        </a:rPr>
                        <a:t>ASIC</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16: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Develop process evaluation and modeling for ASICs in extreme environments</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ctr">
                        <a:spcBef>
                          <a:spcPts val="0"/>
                        </a:spcBef>
                        <a:spcAft>
                          <a:spcPts val="0"/>
                        </a:spcAft>
                        <a:tabLst>
                          <a:tab pos="571500" algn="l"/>
                        </a:tabLst>
                      </a:pPr>
                      <a:r>
                        <a:rPr lang="en-US" sz="1100" dirty="0">
                          <a:effectLst/>
                          <a:latin typeface="Calibri" panose="020F0502020204030204" pitchFamily="34" charset="0"/>
                          <a:ea typeface="SimSun" panose="02010600030101010101" pitchFamily="2" charset="-122"/>
                          <a:cs typeface="Calibri" panose="020F0502020204030204" pitchFamily="34" charset="0"/>
                        </a:rPr>
                        <a:t>RDC 4</a:t>
                      </a: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8497098"/>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17: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Create building blocks for Systems-on-Chip for extreme environments</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just">
                        <a:spcBef>
                          <a:spcPts val="0"/>
                        </a:spcBef>
                        <a:spcAft>
                          <a:spcPts val="0"/>
                        </a:spcAft>
                        <a:tabLst>
                          <a:tab pos="571500" algn="l"/>
                        </a:tabLst>
                      </a:pPr>
                      <a:endParaRPr lang="en-US" sz="1050" dirty="0">
                        <a:effectLst/>
                        <a:latin typeface="Times New Roman" panose="02020603050405020304" pitchFamily="18" charset="0"/>
                        <a:ea typeface="SimSun" panose="02010600030101010101" pitchFamily="2" charset="-122"/>
                        <a:cs typeface="Arial" panose="020B0604020202020204" pitchFamily="34" charset="0"/>
                      </a:endParaRPr>
                    </a:p>
                  </a:txBody>
                  <a:tcPr marL="51164" marR="5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5260629"/>
                  </a:ext>
                </a:extLst>
              </a:tr>
              <a:tr h="345682">
                <a:tc rowSpan="3">
                  <a:txBody>
                    <a:bodyPr/>
                    <a:lstStyle/>
                    <a:p>
                      <a:pPr marL="71755" marR="71755" algn="ctr">
                        <a:spcBef>
                          <a:spcPts val="0"/>
                        </a:spcBef>
                        <a:spcAft>
                          <a:spcPts val="0"/>
                        </a:spcAft>
                        <a:tabLst>
                          <a:tab pos="571500" algn="l"/>
                        </a:tabLst>
                      </a:pPr>
                      <a:r>
                        <a:rPr lang="en-US" sz="700">
                          <a:solidFill>
                            <a:srgbClr val="000000"/>
                          </a:solidFill>
                          <a:effectLst/>
                          <a:latin typeface="Calibri" panose="020F0502020204030204" pitchFamily="34" charset="0"/>
                          <a:ea typeface="SimSun" panose="02010600030101010101" pitchFamily="2" charset="-122"/>
                          <a:cs typeface="Arial" panose="020B0604020202020204" pitchFamily="34" charset="0"/>
                        </a:rPr>
                        <a:t>SOLIDSTATE</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tabLst>
                          <a:tab pos="571500" algn="l"/>
                        </a:tabLst>
                      </a:pPr>
                      <a:r>
                        <a:rPr lang="en-US" sz="11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PRD 18: </a:t>
                      </a:r>
                      <a:r>
                        <a:rPr lang="en-US"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Develop high spatial resolution pixel detectors with precise high per-pixel time resolution to resolve individual interactions in high-collision-density environments</a:t>
                      </a:r>
                      <a:endParaRPr lang="en-US"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ctr">
                        <a:spcBef>
                          <a:spcPts val="0"/>
                        </a:spcBef>
                        <a:spcAft>
                          <a:spcPts val="0"/>
                        </a:spcAft>
                        <a:tabLst>
                          <a:tab pos="571500" algn="l"/>
                        </a:tabLst>
                      </a:pPr>
                      <a:r>
                        <a:rPr lang="en-US" sz="1100" dirty="0">
                          <a:effectLst/>
                          <a:latin typeface="Calibri" panose="020F0502020204030204" pitchFamily="34" charset="0"/>
                          <a:ea typeface="SimSun" panose="02010600030101010101" pitchFamily="2" charset="-122"/>
                          <a:cs typeface="Calibri" panose="020F0502020204030204" pitchFamily="34" charset="0"/>
                        </a:rPr>
                        <a:t>RDC3/RDC11/RDC4</a:t>
                      </a: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421459"/>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19: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Adapt new materials and fabrication/integration techniques for particle tracking</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ctr">
                        <a:spcBef>
                          <a:spcPts val="0"/>
                        </a:spcBef>
                        <a:spcAft>
                          <a:spcPts val="0"/>
                        </a:spcAft>
                        <a:tabLst>
                          <a:tab pos="571500" algn="l"/>
                        </a:tabLst>
                      </a:pPr>
                      <a:endParaRPr lang="en-US" sz="900" dirty="0">
                        <a:effectLst/>
                        <a:latin typeface="Calibri" panose="020F0502020204030204" pitchFamily="34" charset="0"/>
                        <a:ea typeface="SimSun" panose="02010600030101010101" pitchFamily="2" charset="-122"/>
                        <a:cs typeface="Calibri" panose="020F0502020204030204" pitchFamily="34" charset="0"/>
                      </a:endParaRPr>
                    </a:p>
                  </a:txBody>
                  <a:tcPr marL="51164" marR="5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74363"/>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20: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Realize scalable, irreducible-mass trackers</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endParaRPr lang="en-US" sz="1100" dirty="0">
                        <a:effectLst/>
                        <a:latin typeface="Calibri" panose="020F0502020204030204" pitchFamily="34" charset="0"/>
                        <a:ea typeface="SimSun" panose="02010600030101010101" pitchFamily="2" charset="-122"/>
                        <a:cs typeface="Calibri" panose="020F0502020204030204" pitchFamily="34" charset="0"/>
                      </a:endParaRP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02642904"/>
                  </a:ext>
                </a:extLst>
              </a:tr>
              <a:tr h="172839">
                <a:tc rowSpan="3">
                  <a:txBody>
                    <a:bodyPr/>
                    <a:lstStyle/>
                    <a:p>
                      <a:pPr marL="71755" marR="71755" algn="ctr">
                        <a:spcBef>
                          <a:spcPts val="0"/>
                        </a:spcBef>
                        <a:spcAft>
                          <a:spcPts val="0"/>
                        </a:spcAft>
                        <a:tabLst>
                          <a:tab pos="571500" algn="l"/>
                        </a:tabLst>
                      </a:pPr>
                      <a:r>
                        <a:rPr lang="en-US" sz="700">
                          <a:solidFill>
                            <a:srgbClr val="000000"/>
                          </a:solidFill>
                          <a:effectLst/>
                          <a:latin typeface="Calibri" panose="020F0502020204030204" pitchFamily="34" charset="0"/>
                          <a:ea typeface="SimSun" panose="02010600030101010101" pitchFamily="2" charset="-122"/>
                          <a:cs typeface="Arial" panose="020B0604020202020204" pitchFamily="34" charset="0"/>
                        </a:rPr>
                        <a:t>TDAQ</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21: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Achieve on-detector, real-time, continuous data processing and transmission to reach exascale</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ctr">
                        <a:spcBef>
                          <a:spcPts val="0"/>
                        </a:spcBef>
                        <a:spcAft>
                          <a:spcPts val="0"/>
                        </a:spcAft>
                        <a:tabLst>
                          <a:tab pos="571500" algn="l"/>
                        </a:tabLst>
                      </a:pPr>
                      <a:r>
                        <a:rPr lang="en-US" sz="1100" dirty="0">
                          <a:effectLst/>
                          <a:latin typeface="Calibri" panose="020F0502020204030204" pitchFamily="34" charset="0"/>
                          <a:ea typeface="SimSun" panose="02010600030101010101" pitchFamily="2" charset="-122"/>
                          <a:cs typeface="Calibri" panose="020F0502020204030204" pitchFamily="34" charset="0"/>
                        </a:rPr>
                        <a:t>RDC5/RDC4</a:t>
                      </a: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7562980"/>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22: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Develop technologies for autonomous detector systems</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ctr">
                        <a:spcBef>
                          <a:spcPts val="0"/>
                        </a:spcBef>
                        <a:spcAft>
                          <a:spcPts val="0"/>
                        </a:spcAft>
                        <a:tabLst>
                          <a:tab pos="571500" algn="l"/>
                        </a:tabLst>
                      </a:pPr>
                      <a:endParaRPr lang="en-US" sz="900" dirty="0">
                        <a:effectLst/>
                        <a:latin typeface="Calibri" panose="020F0502020204030204" pitchFamily="34" charset="0"/>
                        <a:ea typeface="SimSun" panose="02010600030101010101" pitchFamily="2" charset="-122"/>
                        <a:cs typeface="Calibri" panose="020F0502020204030204" pitchFamily="34" charset="0"/>
                      </a:endParaRPr>
                    </a:p>
                  </a:txBody>
                  <a:tcPr marL="51164" marR="5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255503"/>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23: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Develop timing distribution with picosecond synchronization</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endParaRPr lang="en-US" sz="1100" dirty="0">
                        <a:effectLst/>
                        <a:latin typeface="Calibri" panose="020F0502020204030204" pitchFamily="34" charset="0"/>
                        <a:ea typeface="SimSun" panose="02010600030101010101" pitchFamily="2" charset="-122"/>
                        <a:cs typeface="Calibri" panose="020F0502020204030204" pitchFamily="34" charset="0"/>
                      </a:endParaRP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2993432"/>
                  </a:ext>
                </a:extLst>
              </a:tr>
              <a:tr h="172839">
                <a:tc rowSpan="3">
                  <a:txBody>
                    <a:bodyPr/>
                    <a:lstStyle/>
                    <a:p>
                      <a:pPr marL="71755" marR="71755" algn="ctr">
                        <a:spcBef>
                          <a:spcPts val="0"/>
                        </a:spcBef>
                        <a:spcAft>
                          <a:spcPts val="0"/>
                        </a:spcAft>
                        <a:tabLst>
                          <a:tab pos="571500" algn="l"/>
                        </a:tabLst>
                      </a:pPr>
                      <a:r>
                        <a:rPr lang="en-US" sz="700">
                          <a:solidFill>
                            <a:srgbClr val="000000"/>
                          </a:solidFill>
                          <a:effectLst/>
                          <a:latin typeface="Calibri" panose="020F0502020204030204" pitchFamily="34" charset="0"/>
                          <a:ea typeface="SimSun" panose="02010600030101010101" pitchFamily="2" charset="-122"/>
                          <a:cs typeface="Arial" panose="020B0604020202020204" pitchFamily="34" charset="0"/>
                        </a:rPr>
                        <a:t>X-CUT</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24: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Manipulate detector media to enhance physics reach</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endParaRPr lang="en-US" sz="1100" dirty="0">
                        <a:effectLst/>
                        <a:latin typeface="Calibri" panose="020F0502020204030204" pitchFamily="34" charset="0"/>
                        <a:ea typeface="SimSun" panose="02010600030101010101" pitchFamily="2" charset="-122"/>
                        <a:cs typeface="Calibri" panose="020F0502020204030204" pitchFamily="34" charset="0"/>
                      </a:endParaRP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2132440"/>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a:solidFill>
                            <a:srgbClr val="000000"/>
                          </a:solidFill>
                          <a:effectLst/>
                          <a:latin typeface="Calibri" panose="020F0502020204030204" pitchFamily="34" charset="0"/>
                          <a:ea typeface="SimSun" panose="02010600030101010101" pitchFamily="2" charset="-122"/>
                          <a:cs typeface="Arial" panose="020B0604020202020204" pitchFamily="34" charset="0"/>
                        </a:rPr>
                        <a:t>PRD 25: </a:t>
                      </a:r>
                      <a:r>
                        <a:rPr lang="en-US" sz="1100">
                          <a:solidFill>
                            <a:srgbClr val="000000"/>
                          </a:solidFill>
                          <a:effectLst/>
                          <a:latin typeface="Calibri" panose="020F0502020204030204" pitchFamily="34" charset="0"/>
                          <a:ea typeface="SimSun" panose="02010600030101010101" pitchFamily="2" charset="-122"/>
                          <a:cs typeface="Arial" panose="020B0604020202020204" pitchFamily="34" charset="0"/>
                        </a:rPr>
                        <a:t>Advance material purification and assay methods to increase sensitivity</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endParaRPr lang="en-US" sz="1100" dirty="0">
                        <a:effectLst/>
                        <a:latin typeface="Calibri" panose="020F0502020204030204" pitchFamily="34" charset="0"/>
                        <a:ea typeface="SimSun" panose="02010600030101010101" pitchFamily="2" charset="-122"/>
                        <a:cs typeface="Calibri" panose="020F0502020204030204" pitchFamily="34" charset="0"/>
                      </a:endParaRP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7680882"/>
                  </a:ext>
                </a:extLst>
              </a:tr>
              <a:tr h="172839">
                <a:tc vMerge="1">
                  <a:txBody>
                    <a:bodyPr/>
                    <a:lstStyle/>
                    <a:p>
                      <a:endParaRPr lang="en-US"/>
                    </a:p>
                  </a:txBody>
                  <a:tcPr/>
                </a:tc>
                <a:tc>
                  <a:txBody>
                    <a:bodyPr/>
                    <a:lstStyle/>
                    <a:p>
                      <a:pPr marL="0" marR="0" algn="just">
                        <a:spcBef>
                          <a:spcPts val="0"/>
                        </a:spcBef>
                        <a:spcAft>
                          <a:spcPts val="0"/>
                        </a:spcAft>
                        <a:tabLst>
                          <a:tab pos="571500" algn="l"/>
                        </a:tabLst>
                      </a:pPr>
                      <a:r>
                        <a:rPr lang="en-US" sz="11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PRD 26: </a:t>
                      </a:r>
                      <a:r>
                        <a:rPr lang="en-US"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Addressing challenges in scaling technologies</a:t>
                      </a:r>
                      <a:endParaRPr lang="en-US"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219" marR="6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tabLst>
                          <a:tab pos="571500" algn="l"/>
                        </a:tabLst>
                      </a:pPr>
                      <a:endParaRPr lang="en-US" sz="1100" dirty="0">
                        <a:effectLst/>
                        <a:latin typeface="Calibri" panose="020F0502020204030204" pitchFamily="34" charset="0"/>
                        <a:ea typeface="SimSun" panose="02010600030101010101" pitchFamily="2" charset="-122"/>
                        <a:cs typeface="Calibri" panose="020F0502020204030204" pitchFamily="34" charset="0"/>
                      </a:endParaRPr>
                    </a:p>
                  </a:txBody>
                  <a:tcPr marL="68219" marR="68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4263054"/>
                  </a:ext>
                </a:extLst>
              </a:tr>
            </a:tbl>
          </a:graphicData>
        </a:graphic>
      </p:graphicFrame>
      <p:pic>
        <p:nvPicPr>
          <p:cNvPr id="6" name="Picture 5">
            <a:extLst>
              <a:ext uri="{FF2B5EF4-FFF2-40B4-BE49-F238E27FC236}">
                <a16:creationId xmlns:a16="http://schemas.microsoft.com/office/drawing/2014/main" id="{F59D66AE-A1BE-46F7-B3F1-FDD9632E93F7}"/>
              </a:ext>
            </a:extLst>
          </p:cNvPr>
          <p:cNvPicPr>
            <a:picLocks noChangeAspect="1"/>
          </p:cNvPicPr>
          <p:nvPr/>
        </p:nvPicPr>
        <p:blipFill>
          <a:blip r:embed="rId3"/>
          <a:stretch>
            <a:fillRect/>
          </a:stretch>
        </p:blipFill>
        <p:spPr>
          <a:xfrm>
            <a:off x="477814" y="2283255"/>
            <a:ext cx="2315520" cy="3077885"/>
          </a:xfrm>
          <a:prstGeom prst="rect">
            <a:avLst/>
          </a:prstGeom>
        </p:spPr>
      </p:pic>
      <p:sp>
        <p:nvSpPr>
          <p:cNvPr id="7" name="TextBox 6">
            <a:extLst>
              <a:ext uri="{FF2B5EF4-FFF2-40B4-BE49-F238E27FC236}">
                <a16:creationId xmlns:a16="http://schemas.microsoft.com/office/drawing/2014/main" id="{0EED0DD9-66D8-9782-1DA7-6D456154650C}"/>
              </a:ext>
            </a:extLst>
          </p:cNvPr>
          <p:cNvSpPr txBox="1"/>
          <p:nvPr/>
        </p:nvSpPr>
        <p:spPr>
          <a:xfrm>
            <a:off x="621036" y="1122462"/>
            <a:ext cx="2029075" cy="1077026"/>
          </a:xfrm>
          <a:prstGeom prst="rect">
            <a:avLst/>
          </a:prstGeom>
          <a:noFill/>
        </p:spPr>
        <p:txBody>
          <a:bodyPr wrap="square" rtlCol="0">
            <a:spAutoFit/>
          </a:bodyPr>
          <a:lstStyle/>
          <a:p>
            <a:pPr algn="ctr"/>
            <a:r>
              <a:rPr lang="en-US" sz="2133" dirty="0">
                <a:solidFill>
                  <a:srgbClr val="C00000"/>
                </a:solidFill>
              </a:rPr>
              <a:t>A cross-cutting Area with big challenges</a:t>
            </a:r>
          </a:p>
        </p:txBody>
      </p:sp>
      <p:sp>
        <p:nvSpPr>
          <p:cNvPr id="8" name="TextBox 7">
            <a:extLst>
              <a:ext uri="{FF2B5EF4-FFF2-40B4-BE49-F238E27FC236}">
                <a16:creationId xmlns:a16="http://schemas.microsoft.com/office/drawing/2014/main" id="{48D8C6AE-F90B-9D1C-973E-3CBD819BA035}"/>
              </a:ext>
            </a:extLst>
          </p:cNvPr>
          <p:cNvSpPr txBox="1"/>
          <p:nvPr/>
        </p:nvSpPr>
        <p:spPr>
          <a:xfrm>
            <a:off x="573421" y="5361140"/>
            <a:ext cx="2029075" cy="748795"/>
          </a:xfrm>
          <a:prstGeom prst="rect">
            <a:avLst/>
          </a:prstGeom>
          <a:noFill/>
        </p:spPr>
        <p:txBody>
          <a:bodyPr wrap="square" rtlCol="0">
            <a:spAutoFit/>
          </a:bodyPr>
          <a:lstStyle/>
          <a:p>
            <a:pPr algn="ctr"/>
            <a:r>
              <a:rPr lang="en-US" sz="2133" dirty="0"/>
              <a:t>+ </a:t>
            </a:r>
          </a:p>
          <a:p>
            <a:pPr algn="ctr"/>
            <a:r>
              <a:rPr lang="en-US" sz="2133" dirty="0"/>
              <a:t>Snowmass</a:t>
            </a:r>
          </a:p>
        </p:txBody>
      </p:sp>
      <p:sp>
        <p:nvSpPr>
          <p:cNvPr id="3" name="Footer Placeholder 4">
            <a:extLst>
              <a:ext uri="{FF2B5EF4-FFF2-40B4-BE49-F238E27FC236}">
                <a16:creationId xmlns:a16="http://schemas.microsoft.com/office/drawing/2014/main" id="{252346EC-3922-42C2-619F-681D1060AD16}"/>
              </a:ext>
            </a:extLst>
          </p:cNvPr>
          <p:cNvSpPr>
            <a:spLocks noGrp="1"/>
          </p:cNvSpPr>
          <p:nvPr>
            <p:ph type="ftr" sz="quarter" idx="11"/>
          </p:nvPr>
        </p:nvSpPr>
        <p:spPr>
          <a:xfrm>
            <a:off x="4038600" y="6356350"/>
            <a:ext cx="4114800" cy="365125"/>
          </a:xfrm>
        </p:spPr>
        <p:txBody>
          <a:bodyPr/>
          <a:lstStyle/>
          <a:p>
            <a:r>
              <a:rPr lang="en-US" dirty="0"/>
              <a:t>RDC4  Kick Off Meeting  October 16, 2023</a:t>
            </a:r>
          </a:p>
        </p:txBody>
      </p:sp>
      <p:sp>
        <p:nvSpPr>
          <p:cNvPr id="4" name="Date Placeholder 3">
            <a:extLst>
              <a:ext uri="{FF2B5EF4-FFF2-40B4-BE49-F238E27FC236}">
                <a16:creationId xmlns:a16="http://schemas.microsoft.com/office/drawing/2014/main" id="{4465ADCD-9B73-4105-A3A3-D41DB31CA1AB}"/>
              </a:ext>
            </a:extLst>
          </p:cNvPr>
          <p:cNvSpPr>
            <a:spLocks noGrp="1"/>
          </p:cNvSpPr>
          <p:nvPr>
            <p:ph type="dt" sz="half" idx="10"/>
          </p:nvPr>
        </p:nvSpPr>
        <p:spPr>
          <a:xfrm>
            <a:off x="838200" y="6356350"/>
            <a:ext cx="2743200" cy="365125"/>
          </a:xfrm>
        </p:spPr>
        <p:txBody>
          <a:bodyPr/>
          <a:lstStyle/>
          <a:p>
            <a:r>
              <a:rPr lang="en-US" dirty="0"/>
              <a:t>10/16/23</a:t>
            </a:r>
          </a:p>
        </p:txBody>
      </p:sp>
    </p:spTree>
    <p:extLst>
      <p:ext uri="{BB962C8B-B14F-4D97-AF65-F5344CB8AC3E}">
        <p14:creationId xmlns:p14="http://schemas.microsoft.com/office/powerpoint/2010/main" val="343010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3240D84-7BB1-17BD-2AD5-F13FE108579B}"/>
              </a:ext>
            </a:extLst>
          </p:cNvPr>
          <p:cNvPicPr>
            <a:picLocks noGrp="1" noChangeAspect="1"/>
          </p:cNvPicPr>
          <p:nvPr>
            <p:ph idx="1"/>
          </p:nvPr>
        </p:nvPicPr>
        <p:blipFill rotWithShape="1">
          <a:blip r:embed="rId2"/>
          <a:srcRect t="8117"/>
          <a:stretch/>
        </p:blipFill>
        <p:spPr>
          <a:xfrm>
            <a:off x="1264595" y="1209822"/>
            <a:ext cx="9749381" cy="4858208"/>
          </a:xfrm>
        </p:spPr>
      </p:pic>
      <p:sp>
        <p:nvSpPr>
          <p:cNvPr id="2" name="Title 1">
            <a:extLst>
              <a:ext uri="{FF2B5EF4-FFF2-40B4-BE49-F238E27FC236}">
                <a16:creationId xmlns:a16="http://schemas.microsoft.com/office/drawing/2014/main" id="{958BAED5-59C7-81F4-874E-7EBDF8A5E734}"/>
              </a:ext>
            </a:extLst>
          </p:cNvPr>
          <p:cNvSpPr>
            <a:spLocks noGrp="1"/>
          </p:cNvSpPr>
          <p:nvPr>
            <p:ph type="title"/>
          </p:nvPr>
        </p:nvSpPr>
        <p:spPr>
          <a:xfrm>
            <a:off x="1641764" y="205592"/>
            <a:ext cx="10515600" cy="575033"/>
          </a:xfrm>
        </p:spPr>
        <p:txBody>
          <a:bodyPr>
            <a:normAutofit fontScale="90000"/>
          </a:bodyPr>
          <a:lstStyle/>
          <a:p>
            <a:r>
              <a:rPr lang="en-US" dirty="0"/>
              <a:t>Snowmass IF  Recommendations</a:t>
            </a:r>
          </a:p>
        </p:txBody>
      </p:sp>
      <p:sp>
        <p:nvSpPr>
          <p:cNvPr id="4" name="Date Placeholder 3">
            <a:extLst>
              <a:ext uri="{FF2B5EF4-FFF2-40B4-BE49-F238E27FC236}">
                <a16:creationId xmlns:a16="http://schemas.microsoft.com/office/drawing/2014/main" id="{13888131-60D5-A0A2-0523-6A8422670477}"/>
              </a:ext>
            </a:extLst>
          </p:cNvPr>
          <p:cNvSpPr>
            <a:spLocks noGrp="1"/>
          </p:cNvSpPr>
          <p:nvPr>
            <p:ph type="dt" sz="half" idx="10"/>
          </p:nvPr>
        </p:nvSpPr>
        <p:spPr/>
        <p:txBody>
          <a:bodyPr/>
          <a:lstStyle/>
          <a:p>
            <a:r>
              <a:rPr lang="en-US" dirty="0"/>
              <a:t>10/16/23</a:t>
            </a:r>
          </a:p>
        </p:txBody>
      </p:sp>
      <p:sp>
        <p:nvSpPr>
          <p:cNvPr id="3" name="Footer Placeholder 4">
            <a:extLst>
              <a:ext uri="{FF2B5EF4-FFF2-40B4-BE49-F238E27FC236}">
                <a16:creationId xmlns:a16="http://schemas.microsoft.com/office/drawing/2014/main" id="{6AEA0940-BF7E-7DC2-3BAC-A64F949A7F0D}"/>
              </a:ext>
            </a:extLst>
          </p:cNvPr>
          <p:cNvSpPr>
            <a:spLocks noGrp="1"/>
          </p:cNvSpPr>
          <p:nvPr>
            <p:ph type="ftr" sz="quarter" idx="11"/>
          </p:nvPr>
        </p:nvSpPr>
        <p:spPr>
          <a:xfrm>
            <a:off x="4038600" y="6356350"/>
            <a:ext cx="4114800" cy="365125"/>
          </a:xfrm>
        </p:spPr>
        <p:txBody>
          <a:bodyPr/>
          <a:lstStyle/>
          <a:p>
            <a:r>
              <a:rPr lang="en-US" dirty="0"/>
              <a:t>RDC4  Kick Off Meeting  October 16, 2023</a:t>
            </a:r>
          </a:p>
        </p:txBody>
      </p:sp>
      <p:sp>
        <p:nvSpPr>
          <p:cNvPr id="6" name="Slide Number Placeholder 4">
            <a:extLst>
              <a:ext uri="{FF2B5EF4-FFF2-40B4-BE49-F238E27FC236}">
                <a16:creationId xmlns:a16="http://schemas.microsoft.com/office/drawing/2014/main" id="{06E59BB9-E451-676F-94E0-799EA4AADAAD}"/>
              </a:ext>
            </a:extLst>
          </p:cNvPr>
          <p:cNvSpPr>
            <a:spLocks noGrp="1"/>
          </p:cNvSpPr>
          <p:nvPr>
            <p:ph type="sldNum" sz="quarter" idx="12"/>
          </p:nvPr>
        </p:nvSpPr>
        <p:spPr>
          <a:xfrm>
            <a:off x="8610600" y="6356350"/>
            <a:ext cx="2743200" cy="365125"/>
          </a:xfrm>
        </p:spPr>
        <p:txBody>
          <a:bodyPr/>
          <a:lstStyle/>
          <a:p>
            <a:fld id="{74644D21-77FB-4BAF-91C8-61382C8763C4}" type="slidenum">
              <a:rPr lang="en-US" smtClean="0"/>
              <a:pPr/>
              <a:t>5</a:t>
            </a:fld>
            <a:endParaRPr lang="en-US" dirty="0"/>
          </a:p>
        </p:txBody>
      </p:sp>
    </p:spTree>
    <p:extLst>
      <p:ext uri="{BB962C8B-B14F-4D97-AF65-F5344CB8AC3E}">
        <p14:creationId xmlns:p14="http://schemas.microsoft.com/office/powerpoint/2010/main" val="363216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838200" y="253218"/>
            <a:ext cx="10515600" cy="813581"/>
          </a:xfrm>
          <a:prstGeom prst="rect">
            <a:avLst/>
          </a:prstGeom>
        </p:spPr>
        <p:txBody>
          <a:bodyPr spcFirstLastPara="1" vert="horz" wrap="square" lIns="121900" tIns="121900" rIns="121900" bIns="121900" rtlCol="0" anchor="t" anchorCtr="0">
            <a:normAutofit/>
          </a:bodyPr>
          <a:lstStyle/>
          <a:p>
            <a:r>
              <a:rPr lang="en-US" sz="3200" b="1" dirty="0"/>
              <a:t>RDC 4 R&amp;D Priorities Translation</a:t>
            </a:r>
          </a:p>
        </p:txBody>
      </p:sp>
      <p:sp>
        <p:nvSpPr>
          <p:cNvPr id="198" name="Google Shape;198;p31"/>
          <p:cNvSpPr txBox="1">
            <a:spLocks noGrp="1"/>
          </p:cNvSpPr>
          <p:nvPr>
            <p:ph idx="1"/>
          </p:nvPr>
        </p:nvSpPr>
        <p:spPr>
          <a:xfrm>
            <a:off x="689315" y="1066800"/>
            <a:ext cx="11127545" cy="5289550"/>
          </a:xfrm>
          <a:prstGeom prst="rect">
            <a:avLst/>
          </a:prstGeom>
        </p:spPr>
        <p:txBody>
          <a:bodyPr spcFirstLastPara="1" vert="horz" wrap="square" lIns="121900" tIns="121900" rIns="121900" bIns="121900" rtlCol="0" anchor="t" anchorCtr="0">
            <a:normAutofit fontScale="70000" lnSpcReduction="20000"/>
          </a:bodyPr>
          <a:lstStyle/>
          <a:p>
            <a:pPr marL="0" indent="0">
              <a:buClr>
                <a:schemeClr val="dk1"/>
              </a:buClr>
              <a:buNone/>
            </a:pPr>
            <a:r>
              <a:rPr lang="en-US" sz="3400" dirty="0">
                <a:solidFill>
                  <a:schemeClr val="dk1"/>
                </a:solidFill>
              </a:rPr>
              <a:t>Areas of R&amp;D Priorities</a:t>
            </a:r>
            <a:endParaRPr lang="en-US" sz="3400" dirty="0">
              <a:solidFill>
                <a:srgbClr val="FF0000"/>
              </a:solidFill>
            </a:endParaRPr>
          </a:p>
          <a:p>
            <a:pPr>
              <a:buClr>
                <a:schemeClr val="dk1"/>
              </a:buClr>
            </a:pPr>
            <a:r>
              <a:rPr lang="en-US" sz="2000" dirty="0">
                <a:solidFill>
                  <a:schemeClr val="dk1"/>
                </a:solidFill>
              </a:rPr>
              <a:t>Topic Area #1: </a:t>
            </a:r>
            <a:r>
              <a:rPr lang="en-US" sz="2000" b="1" dirty="0">
                <a:solidFill>
                  <a:schemeClr val="dk1"/>
                </a:solidFill>
              </a:rPr>
              <a:t>Circuits and Architectures for 4D Tracking and Calorimetry</a:t>
            </a:r>
          </a:p>
          <a:p>
            <a:pPr lvl="1">
              <a:buClr>
                <a:schemeClr val="dk1"/>
              </a:buClr>
            </a:pPr>
            <a:r>
              <a:rPr lang="en-US" sz="2000" dirty="0">
                <a:solidFill>
                  <a:schemeClr val="dk1"/>
                </a:solidFill>
              </a:rPr>
              <a:t>Picosecond Timing Circuits</a:t>
            </a:r>
          </a:p>
          <a:p>
            <a:pPr lvl="1">
              <a:buClr>
                <a:schemeClr val="dk1"/>
              </a:buClr>
            </a:pPr>
            <a:r>
              <a:rPr lang="en-US" sz="1800" dirty="0">
                <a:effectLst/>
                <a:latin typeface="Calibri" panose="020F0502020204030204" pitchFamily="34" charset="0"/>
                <a:ea typeface="Calibri" panose="020F0502020204030204" pitchFamily="34" charset="0"/>
                <a:cs typeface="Times New Roman" panose="02020603050405020304" pitchFamily="18" charset="0"/>
              </a:rPr>
              <a:t>Efficient methods for  increased granularity</a:t>
            </a:r>
            <a:endParaRPr lang="en-US" sz="2000" dirty="0">
              <a:solidFill>
                <a:schemeClr val="dk1"/>
              </a:solidFill>
            </a:endParaRPr>
          </a:p>
          <a:p>
            <a:pPr lvl="1">
              <a:buClr>
                <a:schemeClr val="dk1"/>
              </a:buClr>
            </a:pPr>
            <a:r>
              <a:rPr lang="en-US" sz="2000" dirty="0">
                <a:solidFill>
                  <a:schemeClr val="dk1"/>
                </a:solidFill>
              </a:rPr>
              <a:t>Monolithic Readouts</a:t>
            </a:r>
          </a:p>
          <a:p>
            <a:pPr lvl="1">
              <a:buClr>
                <a:schemeClr val="dk1"/>
              </a:buClr>
            </a:pPr>
            <a:r>
              <a:rPr lang="en-US" sz="2000" dirty="0">
                <a:solidFill>
                  <a:schemeClr val="dk1"/>
                </a:solidFill>
              </a:rPr>
              <a:t>Models and Techniques for extreme radiation</a:t>
            </a:r>
          </a:p>
          <a:p>
            <a:pPr>
              <a:buClr>
                <a:schemeClr val="dk1"/>
              </a:buClr>
            </a:pPr>
            <a:r>
              <a:rPr lang="en-US" sz="2000" dirty="0">
                <a:solidFill>
                  <a:schemeClr val="dk1"/>
                </a:solidFill>
              </a:rPr>
              <a:t>Topic Area #2: </a:t>
            </a:r>
            <a:r>
              <a:rPr lang="en-US" sz="2000" b="1" dirty="0">
                <a:solidFill>
                  <a:schemeClr val="dk1"/>
                </a:solidFill>
              </a:rPr>
              <a:t>Big Data Management</a:t>
            </a:r>
          </a:p>
          <a:p>
            <a:pPr lvl="1">
              <a:buClr>
                <a:schemeClr val="dk1"/>
              </a:buClr>
            </a:pPr>
            <a:r>
              <a:rPr lang="en-US" sz="2000" dirty="0">
                <a:solidFill>
                  <a:schemeClr val="dk1"/>
                </a:solidFill>
              </a:rPr>
              <a:t>Energy efficient architectures and circuits</a:t>
            </a:r>
          </a:p>
          <a:p>
            <a:pPr lvl="1">
              <a:buClr>
                <a:schemeClr val="dk1"/>
              </a:buClr>
            </a:pPr>
            <a:r>
              <a:rPr lang="en-US" sz="2000" dirty="0">
                <a:solidFill>
                  <a:schemeClr val="dk1"/>
                </a:solidFill>
              </a:rPr>
              <a:t>On-Chip Computing (e.g., </a:t>
            </a:r>
            <a:r>
              <a:rPr lang="en-US" sz="2000" dirty="0" err="1">
                <a:solidFill>
                  <a:schemeClr val="dk1"/>
                </a:solidFill>
              </a:rPr>
              <a:t>eFPGA</a:t>
            </a:r>
            <a:r>
              <a:rPr lang="en-US" sz="2000" dirty="0">
                <a:solidFill>
                  <a:schemeClr val="dk1"/>
                </a:solidFill>
              </a:rPr>
              <a:t>)</a:t>
            </a:r>
          </a:p>
          <a:p>
            <a:pPr lvl="1">
              <a:buClr>
                <a:schemeClr val="dk1"/>
              </a:buClr>
            </a:pPr>
            <a:r>
              <a:rPr lang="en-US" sz="2000" dirty="0">
                <a:solidFill>
                  <a:schemeClr val="dk1"/>
                </a:solidFill>
              </a:rPr>
              <a:t>On-Chip AI/ML</a:t>
            </a:r>
          </a:p>
          <a:p>
            <a:pPr lvl="1">
              <a:buClr>
                <a:schemeClr val="dk1"/>
              </a:buClr>
            </a:pPr>
            <a:r>
              <a:rPr lang="en-US" sz="2000" dirty="0">
                <a:solidFill>
                  <a:schemeClr val="dk1"/>
                </a:solidFill>
              </a:rPr>
              <a:t>Fast Interconnections and I/</a:t>
            </a:r>
            <a:r>
              <a:rPr lang="en-US" sz="2000" dirty="0" err="1">
                <a:solidFill>
                  <a:schemeClr val="dk1"/>
                </a:solidFill>
              </a:rPr>
              <a:t>Os</a:t>
            </a:r>
            <a:endParaRPr lang="en-US" sz="2000" dirty="0">
              <a:solidFill>
                <a:schemeClr val="dk1"/>
              </a:solidFill>
            </a:endParaRPr>
          </a:p>
          <a:p>
            <a:pPr lvl="1">
              <a:buClr>
                <a:schemeClr val="dk1"/>
              </a:buClr>
            </a:pPr>
            <a:r>
              <a:rPr lang="en-US" sz="2000" dirty="0">
                <a:solidFill>
                  <a:schemeClr val="dk1"/>
                </a:solidFill>
              </a:rPr>
              <a:t>Advanced Integration (3D, Photonics, Wireless)</a:t>
            </a:r>
          </a:p>
          <a:p>
            <a:pPr>
              <a:buClr>
                <a:schemeClr val="dk1"/>
              </a:buClr>
            </a:pPr>
            <a:r>
              <a:rPr lang="en-US" sz="2000" dirty="0">
                <a:solidFill>
                  <a:schemeClr val="dk1"/>
                </a:solidFill>
              </a:rPr>
              <a:t>Topic Area #3: </a:t>
            </a:r>
            <a:r>
              <a:rPr lang="en-US" sz="2000" b="1" dirty="0">
                <a:solidFill>
                  <a:schemeClr val="dk1"/>
                </a:solidFill>
              </a:rPr>
              <a:t>Cryogenic and Deep Cryogenics</a:t>
            </a:r>
          </a:p>
          <a:p>
            <a:pPr lvl="1">
              <a:buClr>
                <a:schemeClr val="dk1"/>
              </a:buClr>
            </a:pPr>
            <a:r>
              <a:rPr lang="en-US" sz="2000" dirty="0">
                <a:solidFill>
                  <a:schemeClr val="dk1"/>
                </a:solidFill>
              </a:rPr>
              <a:t>4K Circuits and Architectures for QIS</a:t>
            </a:r>
          </a:p>
          <a:p>
            <a:pPr lvl="1">
              <a:buClr>
                <a:schemeClr val="dk1"/>
              </a:buClr>
            </a:pPr>
            <a:r>
              <a:rPr lang="en-US" sz="2000" dirty="0">
                <a:solidFill>
                  <a:schemeClr val="dk1"/>
                </a:solidFill>
              </a:rPr>
              <a:t>Circuits and Architectures for Noble Liquid Detectors</a:t>
            </a:r>
          </a:p>
          <a:p>
            <a:pPr lvl="1">
              <a:buClr>
                <a:schemeClr val="dk1"/>
              </a:buClr>
            </a:pPr>
            <a:r>
              <a:rPr lang="en-US" sz="2000" dirty="0">
                <a:solidFill>
                  <a:schemeClr val="dk1"/>
                </a:solidFill>
              </a:rPr>
              <a:t>Cryogenic Models and Libraries</a:t>
            </a:r>
          </a:p>
          <a:p>
            <a:pPr>
              <a:buClr>
                <a:schemeClr val="dk1"/>
              </a:buClr>
            </a:pPr>
            <a:r>
              <a:rPr lang="en-US" sz="2000" dirty="0">
                <a:solidFill>
                  <a:schemeClr val="dk1"/>
                </a:solidFill>
              </a:rPr>
              <a:t>Topic Area #4: </a:t>
            </a:r>
            <a:r>
              <a:rPr lang="en-US" sz="2000" b="1" dirty="0">
                <a:solidFill>
                  <a:schemeClr val="dk1"/>
                </a:solidFill>
              </a:rPr>
              <a:t>Methodologies, Tools, and Workforce Development</a:t>
            </a:r>
          </a:p>
          <a:p>
            <a:pPr lvl="1">
              <a:buClr>
                <a:schemeClr val="dk1"/>
              </a:buClr>
            </a:pPr>
            <a:r>
              <a:rPr lang="en-US" sz="2000" dirty="0">
                <a:solidFill>
                  <a:schemeClr val="dk1"/>
                </a:solidFill>
              </a:rPr>
              <a:t>Design for Verification methodologies</a:t>
            </a:r>
          </a:p>
          <a:p>
            <a:pPr lvl="1">
              <a:buClr>
                <a:schemeClr val="dk1"/>
              </a:buClr>
            </a:pPr>
            <a:r>
              <a:rPr lang="en-US" sz="2000" dirty="0">
                <a:solidFill>
                  <a:schemeClr val="dk1"/>
                </a:solidFill>
              </a:rPr>
              <a:t>CAD Tools and Foundries shared joint access</a:t>
            </a:r>
          </a:p>
          <a:p>
            <a:pPr lvl="1">
              <a:buClr>
                <a:schemeClr val="dk1"/>
              </a:buClr>
            </a:pPr>
            <a:r>
              <a:rPr lang="en-US" sz="2000" dirty="0">
                <a:solidFill>
                  <a:schemeClr val="dk1"/>
                </a:solidFill>
              </a:rPr>
              <a:t>Common IC blocks, Shared libraries and access model</a:t>
            </a:r>
          </a:p>
          <a:p>
            <a:pPr lvl="1">
              <a:buClr>
                <a:schemeClr val="dk1"/>
              </a:buClr>
            </a:pPr>
            <a:r>
              <a:rPr lang="en-US" sz="2000" dirty="0">
                <a:solidFill>
                  <a:schemeClr val="dk1"/>
                </a:solidFill>
              </a:rPr>
              <a:t>Domain knowledge transfer and training</a:t>
            </a:r>
          </a:p>
          <a:p>
            <a:pPr lvl="2">
              <a:buClr>
                <a:schemeClr val="dk1"/>
              </a:buClr>
            </a:pPr>
            <a:endParaRPr lang="en-US" sz="1600" dirty="0">
              <a:solidFill>
                <a:schemeClr val="dk1"/>
              </a:solidFill>
            </a:endParaRPr>
          </a:p>
          <a:p>
            <a:pPr lvl="1">
              <a:buClr>
                <a:schemeClr val="dk1"/>
              </a:buClr>
            </a:pPr>
            <a:endParaRPr lang="en-US" sz="1600" dirty="0">
              <a:solidFill>
                <a:schemeClr val="dk1"/>
              </a:solidFill>
            </a:endParaRPr>
          </a:p>
        </p:txBody>
      </p:sp>
      <p:sp>
        <p:nvSpPr>
          <p:cNvPr id="199" name="Google Shape;199;p31"/>
          <p:cNvSpPr txBox="1">
            <a:spLocks noGrp="1"/>
          </p:cNvSpPr>
          <p:nvPr>
            <p:ph type="sldNum" sz="quarter" idx="12"/>
          </p:nvPr>
        </p:nvSpPr>
        <p:spPr>
          <a:prstGeom prst="rect">
            <a:avLst/>
          </a:prstGeom>
        </p:spPr>
        <p:txBody>
          <a:bodyPr spcFirstLastPara="1" vert="horz" wrap="square" lIns="121900" tIns="121900" rIns="121900" bIns="121900" rtlCol="0" anchor="ctr" anchorCtr="0">
            <a:normAutofit fontScale="77500" lnSpcReduction="20000"/>
          </a:bodyPr>
          <a:lstStyle/>
          <a:p>
            <a:fld id="{00000000-1234-1234-1234-123412341234}" type="slidenum">
              <a:rPr lang="en" smtClean="0"/>
              <a:pPr/>
              <a:t>6</a:t>
            </a:fld>
            <a:endParaRPr lang="en"/>
          </a:p>
        </p:txBody>
      </p:sp>
      <p:sp>
        <p:nvSpPr>
          <p:cNvPr id="2" name="Date Placeholder 3">
            <a:extLst>
              <a:ext uri="{FF2B5EF4-FFF2-40B4-BE49-F238E27FC236}">
                <a16:creationId xmlns:a16="http://schemas.microsoft.com/office/drawing/2014/main" id="{4A1F2AB6-C82A-ACF7-5004-EC44801C5F53}"/>
              </a:ext>
            </a:extLst>
          </p:cNvPr>
          <p:cNvSpPr>
            <a:spLocks noGrp="1"/>
          </p:cNvSpPr>
          <p:nvPr>
            <p:ph type="dt" sz="half" idx="10"/>
          </p:nvPr>
        </p:nvSpPr>
        <p:spPr>
          <a:xfrm>
            <a:off x="838200" y="6356350"/>
            <a:ext cx="2743200" cy="365125"/>
          </a:xfrm>
        </p:spPr>
        <p:txBody>
          <a:bodyPr/>
          <a:lstStyle/>
          <a:p>
            <a:r>
              <a:rPr lang="en-US" dirty="0"/>
              <a:t>10/16/23</a:t>
            </a:r>
          </a:p>
        </p:txBody>
      </p:sp>
      <p:sp>
        <p:nvSpPr>
          <p:cNvPr id="3" name="Footer Placeholder 4">
            <a:extLst>
              <a:ext uri="{FF2B5EF4-FFF2-40B4-BE49-F238E27FC236}">
                <a16:creationId xmlns:a16="http://schemas.microsoft.com/office/drawing/2014/main" id="{E420B06B-F840-9B5B-42C3-884E48302BF4}"/>
              </a:ext>
            </a:extLst>
          </p:cNvPr>
          <p:cNvSpPr>
            <a:spLocks noGrp="1"/>
          </p:cNvSpPr>
          <p:nvPr>
            <p:ph type="ftr" sz="quarter" idx="11"/>
          </p:nvPr>
        </p:nvSpPr>
        <p:spPr>
          <a:xfrm>
            <a:off x="4038600" y="6356350"/>
            <a:ext cx="4114800" cy="365125"/>
          </a:xfrm>
        </p:spPr>
        <p:txBody>
          <a:bodyPr/>
          <a:lstStyle/>
          <a:p>
            <a:r>
              <a:rPr lang="en-US"/>
              <a:t>RDC4  Kick Off Meeting  October 16, 2023</a:t>
            </a:r>
          </a:p>
        </p:txBody>
      </p:sp>
    </p:spTree>
    <p:extLst>
      <p:ext uri="{BB962C8B-B14F-4D97-AF65-F5344CB8AC3E}">
        <p14:creationId xmlns:p14="http://schemas.microsoft.com/office/powerpoint/2010/main" val="302513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838200" y="163316"/>
            <a:ext cx="10515600" cy="1066799"/>
          </a:xfrm>
          <a:prstGeom prst="rect">
            <a:avLst/>
          </a:prstGeom>
        </p:spPr>
        <p:txBody>
          <a:bodyPr spcFirstLastPara="1" vert="horz" wrap="square" lIns="121900" tIns="121900" rIns="121900" bIns="121900" rtlCol="0" anchor="t" anchorCtr="0">
            <a:normAutofit/>
          </a:bodyPr>
          <a:lstStyle/>
          <a:p>
            <a:r>
              <a:rPr lang="en" sz="3200" b="1" dirty="0"/>
              <a:t>RDC 4 Coordination</a:t>
            </a:r>
            <a:endParaRPr sz="3200" b="1" dirty="0"/>
          </a:p>
        </p:txBody>
      </p:sp>
      <p:sp>
        <p:nvSpPr>
          <p:cNvPr id="212" name="Google Shape;212;p33"/>
          <p:cNvSpPr txBox="1">
            <a:spLocks noGrp="1"/>
          </p:cNvSpPr>
          <p:nvPr>
            <p:ph idx="1"/>
          </p:nvPr>
        </p:nvSpPr>
        <p:spPr>
          <a:xfrm>
            <a:off x="838200" y="1488414"/>
            <a:ext cx="10515600" cy="4351338"/>
          </a:xfrm>
          <a:prstGeom prst="rect">
            <a:avLst/>
          </a:prstGeom>
        </p:spPr>
        <p:txBody>
          <a:bodyPr spcFirstLastPara="1" vert="horz" wrap="square" lIns="121900" tIns="121900" rIns="121900" bIns="121900" rtlCol="0" anchor="t" anchorCtr="0">
            <a:normAutofit fontScale="92500" lnSpcReduction="20000"/>
          </a:bodyPr>
          <a:lstStyle/>
          <a:p>
            <a:pPr>
              <a:buClr>
                <a:schemeClr val="dk1"/>
              </a:buClr>
            </a:pPr>
            <a:r>
              <a:rPr lang="en" dirty="0">
                <a:solidFill>
                  <a:schemeClr val="dk1"/>
                </a:solidFill>
              </a:rPr>
              <a:t>Areas of overlap with other RDCs / DRDs / existing collaborations</a:t>
            </a:r>
          </a:p>
          <a:p>
            <a:pPr lvl="1">
              <a:buClr>
                <a:schemeClr val="dk1"/>
              </a:buClr>
            </a:pPr>
            <a:r>
              <a:rPr lang="en" dirty="0">
                <a:solidFill>
                  <a:schemeClr val="dk1"/>
                </a:solidFill>
              </a:rPr>
              <a:t>HEPIC: </a:t>
            </a:r>
            <a:r>
              <a:rPr lang="en-US" dirty="0">
                <a:solidFill>
                  <a:schemeClr val="dk1"/>
                </a:solidFill>
              </a:rPr>
              <a:t>Community-organized</a:t>
            </a:r>
            <a:r>
              <a:rPr lang="en" dirty="0">
                <a:solidFill>
                  <a:schemeClr val="dk1"/>
                </a:solidFill>
              </a:rPr>
              <a:t> workgroup providing input from the com</a:t>
            </a:r>
            <a:r>
              <a:rPr lang="en-US" dirty="0">
                <a:solidFill>
                  <a:schemeClr val="dk1"/>
                </a:solidFill>
              </a:rPr>
              <a:t>m</a:t>
            </a:r>
            <a:r>
              <a:rPr lang="en" dirty="0">
                <a:solidFill>
                  <a:schemeClr val="dk1"/>
                </a:solidFill>
              </a:rPr>
              <a:t>unity on HEP IC design needs and chall</a:t>
            </a:r>
            <a:r>
              <a:rPr lang="en-US" dirty="0">
                <a:solidFill>
                  <a:schemeClr val="dk1"/>
                </a:solidFill>
              </a:rPr>
              <a:t>e</a:t>
            </a:r>
            <a:r>
              <a:rPr lang="en" dirty="0">
                <a:solidFill>
                  <a:schemeClr val="dk1"/>
                </a:solidFill>
              </a:rPr>
              <a:t>nges </a:t>
            </a:r>
          </a:p>
          <a:p>
            <a:pPr lvl="2">
              <a:buClr>
                <a:schemeClr val="dk1"/>
              </a:buClr>
              <a:buChar char="○"/>
            </a:pPr>
            <a:r>
              <a:rPr lang="en" dirty="0">
                <a:solidFill>
                  <a:schemeClr val="dk1"/>
                </a:solidFill>
              </a:rPr>
              <a:t>RDC4 aims at implementing HEPIC recommendations within IF PRDs</a:t>
            </a:r>
          </a:p>
          <a:p>
            <a:pPr lvl="1">
              <a:buClr>
                <a:schemeClr val="dk1"/>
              </a:buClr>
            </a:pPr>
            <a:r>
              <a:rPr lang="en" dirty="0">
                <a:solidFill>
                  <a:schemeClr val="dk1"/>
                </a:solidFill>
              </a:rPr>
              <a:t>ECFA DRD7 on Electronics and on-Detector Processing</a:t>
            </a:r>
          </a:p>
          <a:p>
            <a:pPr lvl="2">
              <a:buClr>
                <a:schemeClr val="dk1"/>
              </a:buClr>
              <a:buChar char="○"/>
            </a:pPr>
            <a:r>
              <a:rPr lang="en" dirty="0">
                <a:solidFill>
                  <a:schemeClr val="dk1"/>
                </a:solidFill>
              </a:rPr>
              <a:t>RDC4 coordinators will engage with DRD7 coordinators to explore synergies, promote US community efforts, and foster collaboration</a:t>
            </a:r>
          </a:p>
          <a:p>
            <a:pPr lvl="1">
              <a:buClr>
                <a:schemeClr val="dk1"/>
              </a:buClr>
            </a:pPr>
            <a:r>
              <a:rPr lang="en" dirty="0">
                <a:solidFill>
                  <a:schemeClr val="dk1"/>
                </a:solidFill>
              </a:rPr>
              <a:t>Other US collaborations (US FCC, Linear Collider workgroup, Muon Collider Workgroup)</a:t>
            </a:r>
          </a:p>
          <a:p>
            <a:pPr lvl="2">
              <a:buClr>
                <a:schemeClr val="dk1"/>
              </a:buClr>
              <a:buChar char="○"/>
            </a:pPr>
            <a:r>
              <a:rPr lang="en" dirty="0">
                <a:solidFill>
                  <a:schemeClr val="dk1"/>
                </a:solidFill>
              </a:rPr>
              <a:t>RDC4 coordinators will engage with other US collaborations to ensure RDC generic R&amp;D efforts support collaborations in the of readout and ASICs</a:t>
            </a:r>
          </a:p>
          <a:p>
            <a:pPr lvl="1">
              <a:buClr>
                <a:schemeClr val="dk1"/>
              </a:buClr>
            </a:pPr>
            <a:r>
              <a:rPr lang="en" dirty="0">
                <a:solidFill>
                  <a:schemeClr val="dk1"/>
                </a:solidFill>
              </a:rPr>
              <a:t>US Initiative on Microelectronics</a:t>
            </a:r>
          </a:p>
          <a:p>
            <a:pPr lvl="2">
              <a:buClr>
                <a:schemeClr val="dk1"/>
              </a:buClr>
              <a:buChar char="○"/>
            </a:pPr>
            <a:r>
              <a:rPr lang="en" dirty="0">
                <a:solidFill>
                  <a:schemeClr val="dk1"/>
                </a:solidFill>
              </a:rPr>
              <a:t>RDC4 coordinators will highlight potential opportunities to leverage the Microelectronics Initiative synergistically, supporting Microelectronics R&amp;D and HEP core mission</a:t>
            </a:r>
          </a:p>
          <a:p>
            <a:pPr>
              <a:buClr>
                <a:schemeClr val="dk1"/>
              </a:buClr>
            </a:pPr>
            <a:endParaRPr dirty="0">
              <a:solidFill>
                <a:schemeClr val="dk1"/>
              </a:solidFill>
            </a:endParaRPr>
          </a:p>
        </p:txBody>
      </p:sp>
      <p:sp>
        <p:nvSpPr>
          <p:cNvPr id="213" name="Google Shape;213;p33"/>
          <p:cNvSpPr txBox="1">
            <a:spLocks noGrp="1"/>
          </p:cNvSpPr>
          <p:nvPr>
            <p:ph type="sldNum" sz="quarter" idx="12"/>
          </p:nvPr>
        </p:nvSpPr>
        <p:spPr>
          <a:prstGeom prst="rect">
            <a:avLst/>
          </a:prstGeom>
        </p:spPr>
        <p:txBody>
          <a:bodyPr spcFirstLastPara="1" vert="horz" wrap="square" lIns="121900" tIns="121900" rIns="121900" bIns="121900" rtlCol="0" anchor="ctr" anchorCtr="0">
            <a:normAutofit fontScale="77500" lnSpcReduction="20000"/>
          </a:bodyPr>
          <a:lstStyle/>
          <a:p>
            <a:fld id="{00000000-1234-1234-1234-123412341234}" type="slidenum">
              <a:rPr lang="en"/>
              <a:pPr/>
              <a:t>7</a:t>
            </a:fld>
            <a:endParaRPr/>
          </a:p>
        </p:txBody>
      </p:sp>
      <p:sp>
        <p:nvSpPr>
          <p:cNvPr id="3" name="Footer Placeholder 4">
            <a:extLst>
              <a:ext uri="{FF2B5EF4-FFF2-40B4-BE49-F238E27FC236}">
                <a16:creationId xmlns:a16="http://schemas.microsoft.com/office/drawing/2014/main" id="{CDE05B46-CF40-6D38-B7AA-D8D637249494}"/>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RDC4  Kick Off Meeting  October 16, 2023</a:t>
            </a:r>
          </a:p>
        </p:txBody>
      </p:sp>
      <p:sp>
        <p:nvSpPr>
          <p:cNvPr id="4" name="Date Placeholder 3">
            <a:extLst>
              <a:ext uri="{FF2B5EF4-FFF2-40B4-BE49-F238E27FC236}">
                <a16:creationId xmlns:a16="http://schemas.microsoft.com/office/drawing/2014/main" id="{5EF56C72-25EC-9D81-D846-0037A51F8051}"/>
              </a:ext>
            </a:extLst>
          </p:cNvPr>
          <p:cNvSpPr txBox="1">
            <a:spLocks/>
          </p:cNvSpPr>
          <p:nvPr/>
        </p:nvSpPr>
        <p:spPr>
          <a:xfrm>
            <a:off x="8382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10/16/23</a:t>
            </a:r>
            <a:endParaRPr lang="en-US" sz="12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AB00-4DBD-8E3D-27F3-53C842F1AD6D}"/>
              </a:ext>
            </a:extLst>
          </p:cNvPr>
          <p:cNvSpPr>
            <a:spLocks noGrp="1"/>
          </p:cNvSpPr>
          <p:nvPr>
            <p:ph type="title"/>
          </p:nvPr>
        </p:nvSpPr>
        <p:spPr>
          <a:xfrm>
            <a:off x="838200" y="365125"/>
            <a:ext cx="10515600" cy="404309"/>
          </a:xfrm>
        </p:spPr>
        <p:txBody>
          <a:bodyPr>
            <a:noAutofit/>
          </a:bodyPr>
          <a:lstStyle/>
          <a:p>
            <a:r>
              <a:rPr lang="en-US" sz="3200" b="1" dirty="0"/>
              <a:t>ECFA  Perspectives  </a:t>
            </a:r>
          </a:p>
        </p:txBody>
      </p:sp>
      <p:sp>
        <p:nvSpPr>
          <p:cNvPr id="5" name="Footer Placeholder 4">
            <a:extLst>
              <a:ext uri="{FF2B5EF4-FFF2-40B4-BE49-F238E27FC236}">
                <a16:creationId xmlns:a16="http://schemas.microsoft.com/office/drawing/2014/main" id="{71835A33-31EC-65A3-AC69-661A13338270}"/>
              </a:ext>
            </a:extLst>
          </p:cNvPr>
          <p:cNvSpPr>
            <a:spLocks noGrp="1"/>
          </p:cNvSpPr>
          <p:nvPr>
            <p:ph type="ftr" sz="quarter" idx="11"/>
          </p:nvPr>
        </p:nvSpPr>
        <p:spPr/>
        <p:txBody>
          <a:bodyPr/>
          <a:lstStyle/>
          <a:p>
            <a:r>
              <a:rPr lang="en-US"/>
              <a:t>RDC4  Kick Off Meeting  October 16, 2023</a:t>
            </a:r>
          </a:p>
        </p:txBody>
      </p:sp>
      <p:sp>
        <p:nvSpPr>
          <p:cNvPr id="6" name="TextBox 5">
            <a:extLst>
              <a:ext uri="{FF2B5EF4-FFF2-40B4-BE49-F238E27FC236}">
                <a16:creationId xmlns:a16="http://schemas.microsoft.com/office/drawing/2014/main" id="{20DBAE68-508D-471B-7CBB-D2A0C93CE464}"/>
              </a:ext>
            </a:extLst>
          </p:cNvPr>
          <p:cNvSpPr txBox="1"/>
          <p:nvPr/>
        </p:nvSpPr>
        <p:spPr>
          <a:xfrm>
            <a:off x="639593" y="1300734"/>
            <a:ext cx="10912813" cy="4524315"/>
          </a:xfrm>
          <a:prstGeom prst="rect">
            <a:avLst/>
          </a:prstGeom>
          <a:noFill/>
        </p:spPr>
        <p:txBody>
          <a:bodyPr wrap="square" rtlCol="0">
            <a:spAutoFit/>
          </a:bodyPr>
          <a:lstStyle/>
          <a:p>
            <a:pPr marL="285750" indent="-285750">
              <a:buFont typeface="Arial" panose="020B0604020202020204" pitchFamily="34" charset="0"/>
              <a:buChar char="•"/>
            </a:pPr>
            <a:r>
              <a:rPr lang="en-US" sz="1600" b="0" i="0" u="none" strike="noStrike" baseline="0" dirty="0">
                <a:solidFill>
                  <a:srgbClr val="000000"/>
                </a:solidFill>
              </a:rPr>
              <a:t>The undersigned institutes intend to submit to the DRDC a proposal for a new CERN DRD collaboration to develop future electronic systems and technologies for particle physics.</a:t>
            </a:r>
          </a:p>
          <a:p>
            <a:pPr marL="285750" indent="-285750">
              <a:buFont typeface="Arial" panose="020B0604020202020204" pitchFamily="34" charset="0"/>
              <a:buChar char="•"/>
            </a:pPr>
            <a:endParaRPr lang="en-US" sz="1600" b="0" i="0" u="none" strike="noStrike" baseline="0" dirty="0">
              <a:solidFill>
                <a:srgbClr val="000000"/>
              </a:solidFill>
            </a:endParaRPr>
          </a:p>
          <a:p>
            <a:pPr marL="285750" indent="-285750">
              <a:buFont typeface="Arial" panose="020B0604020202020204" pitchFamily="34" charset="0"/>
              <a:buChar char="•"/>
            </a:pPr>
            <a:r>
              <a:rPr lang="en-US" sz="1600" b="0" i="0" u="none" strike="noStrike" baseline="0" dirty="0">
                <a:solidFill>
                  <a:srgbClr val="000000"/>
                </a:solidFill>
              </a:rPr>
              <a:t> The collaboration will include developing and demonstrating new hardware, firmware, and software concepts relevant to the requirements of medium- and long-term detector projects. </a:t>
            </a:r>
          </a:p>
          <a:p>
            <a:pPr marL="285750" indent="-285750">
              <a:buFont typeface="Arial" panose="020B0604020202020204" pitchFamily="34" charset="0"/>
              <a:buChar char="•"/>
            </a:pPr>
            <a:endParaRPr lang="en-US" sz="1600" b="0" i="0" u="none" strike="noStrike" baseline="0" dirty="0">
              <a:solidFill>
                <a:srgbClr val="000000"/>
              </a:solidFill>
            </a:endParaRPr>
          </a:p>
          <a:p>
            <a:pPr marL="285750" indent="-285750">
              <a:buFont typeface="Arial" panose="020B0604020202020204" pitchFamily="34" charset="0"/>
              <a:buChar char="•"/>
            </a:pPr>
            <a:r>
              <a:rPr lang="en-US" sz="1600" b="0" i="0" u="none" strike="noStrike" baseline="0" dirty="0">
                <a:solidFill>
                  <a:srgbClr val="000000"/>
                </a:solidFill>
              </a:rPr>
              <a:t> The collaboration will also facilitate access to expertise, tools, and industry vendors.</a:t>
            </a:r>
          </a:p>
          <a:p>
            <a:pPr marL="285750" indent="-285750" algn="l">
              <a:buFont typeface="Arial" panose="020B0604020202020204" pitchFamily="34" charset="0"/>
              <a:buChar char="•"/>
            </a:pPr>
            <a:endParaRPr lang="en-US" sz="1600" b="0" i="0" u="none" strike="noStrike" baseline="0" dirty="0">
              <a:solidFill>
                <a:srgbClr val="000000"/>
              </a:solidFill>
            </a:endParaRPr>
          </a:p>
          <a:p>
            <a:pPr marL="285750" indent="-285750" algn="l">
              <a:buFont typeface="Arial" panose="020B0604020202020204" pitchFamily="34" charset="0"/>
              <a:buChar char="•"/>
            </a:pPr>
            <a:r>
              <a:rPr lang="en-US" sz="1600" b="0" i="0" u="none" strike="noStrike" baseline="0" dirty="0">
                <a:solidFill>
                  <a:srgbClr val="000000"/>
                </a:solidFill>
              </a:rPr>
              <a:t>The collaboration will bind together the efforts of experts across a range of European and international institutes.</a:t>
            </a:r>
          </a:p>
          <a:p>
            <a:pPr marL="285750" indent="-285750">
              <a:buFont typeface="Arial" panose="020B0604020202020204" pitchFamily="34" charset="0"/>
              <a:buChar char="•"/>
            </a:pPr>
            <a:endParaRPr lang="en-US" sz="1600" b="0" i="0" u="none" strike="noStrike" baseline="0" dirty="0">
              <a:solidFill>
                <a:srgbClr val="000000"/>
              </a:solidFill>
            </a:endParaRPr>
          </a:p>
          <a:p>
            <a:pPr marL="285750" indent="-285750">
              <a:buFont typeface="Arial" panose="020B0604020202020204" pitchFamily="34" charset="0"/>
              <a:buChar char="•"/>
            </a:pPr>
            <a:r>
              <a:rPr lang="en-US" sz="1600" b="0" i="0" u="none" strike="noStrike" baseline="0" dirty="0">
                <a:solidFill>
                  <a:srgbClr val="000000"/>
                </a:solidFill>
              </a:rPr>
              <a:t>Major electronic systems are now too complex for any single institute to implement alone, often requiring expertise in disparate technologies.</a:t>
            </a:r>
          </a:p>
          <a:p>
            <a:pPr marL="285750" indent="-285750">
              <a:buFont typeface="Arial" panose="020B0604020202020204" pitchFamily="34" charset="0"/>
              <a:buChar char="•"/>
            </a:pPr>
            <a:endParaRPr lang="en-US" sz="1600" b="0" i="0" u="none" strike="noStrike" baseline="0" dirty="0">
              <a:solidFill>
                <a:srgbClr val="000000"/>
              </a:solidFill>
            </a:endParaRPr>
          </a:p>
          <a:p>
            <a:pPr marL="285750" indent="-285750">
              <a:buFont typeface="Arial" panose="020B0604020202020204" pitchFamily="34" charset="0"/>
              <a:buChar char="•"/>
            </a:pPr>
            <a:r>
              <a:rPr lang="en-US" sz="1600" b="0" i="0" u="none" strike="noStrike" baseline="0" dirty="0">
                <a:solidFill>
                  <a:srgbClr val="000000"/>
                </a:solidFill>
              </a:rPr>
              <a:t>Through the adoption of open development practices and support for sharing IPs, we will increase the efficiency and capability of all participants. </a:t>
            </a:r>
          </a:p>
          <a:p>
            <a:pPr marL="285750" indent="-285750" algn="l">
              <a:buFont typeface="Arial" panose="020B0604020202020204" pitchFamily="34" charset="0"/>
              <a:buChar char="•"/>
            </a:pPr>
            <a:endParaRPr lang="en-US" sz="1600" b="0" i="0" u="none" strike="noStrike" baseline="0" dirty="0">
              <a:solidFill>
                <a:srgbClr val="000000"/>
              </a:solidFill>
            </a:endParaRPr>
          </a:p>
          <a:p>
            <a:pPr marL="285750" indent="-285750" algn="l">
              <a:buFont typeface="Arial" panose="020B0604020202020204" pitchFamily="34" charset="0"/>
              <a:buChar char="•"/>
            </a:pPr>
            <a:r>
              <a:rPr lang="en-US" sz="1600" b="0" i="0" u="none" strike="noStrike" baseline="0" dirty="0">
                <a:solidFill>
                  <a:srgbClr val="000000"/>
                </a:solidFill>
              </a:rPr>
              <a:t>DRD collaborations will be supported by adopting common standards for IP integration and interfaces and through well-supported system and component simulation, design, and verification workflows. </a:t>
            </a:r>
            <a:endParaRPr lang="en-US" sz="1600" dirty="0"/>
          </a:p>
        </p:txBody>
      </p:sp>
      <p:sp>
        <p:nvSpPr>
          <p:cNvPr id="4" name="Slide Number Placeholder 3">
            <a:extLst>
              <a:ext uri="{FF2B5EF4-FFF2-40B4-BE49-F238E27FC236}">
                <a16:creationId xmlns:a16="http://schemas.microsoft.com/office/drawing/2014/main" id="{6E47743B-344F-6EF0-742E-0195A47F11F6}"/>
              </a:ext>
            </a:extLst>
          </p:cNvPr>
          <p:cNvSpPr>
            <a:spLocks noGrp="1"/>
          </p:cNvSpPr>
          <p:nvPr>
            <p:ph type="sldNum" sz="quarter" idx="12"/>
          </p:nvPr>
        </p:nvSpPr>
        <p:spPr/>
        <p:txBody>
          <a:bodyPr/>
          <a:lstStyle/>
          <a:p>
            <a:fld id="{74644D21-77FB-4BAF-91C8-61382C8763C4}" type="slidenum">
              <a:rPr lang="en-US" smtClean="0"/>
              <a:t>8</a:t>
            </a:fld>
            <a:endParaRPr lang="en-US"/>
          </a:p>
        </p:txBody>
      </p:sp>
      <p:sp>
        <p:nvSpPr>
          <p:cNvPr id="3" name="Date Placeholder 3">
            <a:extLst>
              <a:ext uri="{FF2B5EF4-FFF2-40B4-BE49-F238E27FC236}">
                <a16:creationId xmlns:a16="http://schemas.microsoft.com/office/drawing/2014/main" id="{F84B6A3E-5FA7-CDE4-CD02-B028B863A580}"/>
              </a:ext>
            </a:extLst>
          </p:cNvPr>
          <p:cNvSpPr>
            <a:spLocks noGrp="1"/>
          </p:cNvSpPr>
          <p:nvPr>
            <p:ph type="dt" sz="half" idx="10"/>
          </p:nvPr>
        </p:nvSpPr>
        <p:spPr>
          <a:xfrm>
            <a:off x="838200" y="6356350"/>
            <a:ext cx="2743200" cy="365125"/>
          </a:xfrm>
        </p:spPr>
        <p:txBody>
          <a:bodyPr/>
          <a:lstStyle/>
          <a:p>
            <a:r>
              <a:rPr lang="en-US" dirty="0"/>
              <a:t>10/16/23</a:t>
            </a:r>
          </a:p>
        </p:txBody>
      </p:sp>
    </p:spTree>
    <p:extLst>
      <p:ext uri="{BB962C8B-B14F-4D97-AF65-F5344CB8AC3E}">
        <p14:creationId xmlns:p14="http://schemas.microsoft.com/office/powerpoint/2010/main" val="113756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0213-2B26-417B-DAD3-2952ED373952}"/>
              </a:ext>
            </a:extLst>
          </p:cNvPr>
          <p:cNvSpPr>
            <a:spLocks noGrp="1"/>
          </p:cNvSpPr>
          <p:nvPr>
            <p:ph type="title"/>
          </p:nvPr>
        </p:nvSpPr>
        <p:spPr>
          <a:xfrm>
            <a:off x="838200" y="136525"/>
            <a:ext cx="10515600" cy="738846"/>
          </a:xfrm>
        </p:spPr>
        <p:txBody>
          <a:bodyPr/>
          <a:lstStyle/>
          <a:p>
            <a:r>
              <a:rPr lang="en-US" dirty="0"/>
              <a:t>DRD 7 Initial Focus areas</a:t>
            </a:r>
          </a:p>
        </p:txBody>
      </p:sp>
      <p:sp>
        <p:nvSpPr>
          <p:cNvPr id="3" name="Content Placeholder 2">
            <a:extLst>
              <a:ext uri="{FF2B5EF4-FFF2-40B4-BE49-F238E27FC236}">
                <a16:creationId xmlns:a16="http://schemas.microsoft.com/office/drawing/2014/main" id="{94C3E1A1-781B-D29E-56A9-410AA78E8744}"/>
              </a:ext>
            </a:extLst>
          </p:cNvPr>
          <p:cNvSpPr>
            <a:spLocks noGrp="1"/>
          </p:cNvSpPr>
          <p:nvPr>
            <p:ph idx="1"/>
          </p:nvPr>
        </p:nvSpPr>
        <p:spPr>
          <a:xfrm>
            <a:off x="638260" y="965064"/>
            <a:ext cx="11243552" cy="5301592"/>
          </a:xfrm>
        </p:spPr>
        <p:txBody>
          <a:bodyPr>
            <a:normAutofit lnSpcReduction="10000"/>
          </a:bodyPr>
          <a:lstStyle/>
          <a:p>
            <a:endParaRPr lang="en-US" sz="1800" b="0" i="0" u="none" strike="noStrike" baseline="0" dirty="0"/>
          </a:p>
          <a:p>
            <a:r>
              <a:rPr lang="en-US" sz="2400" b="0" i="0" u="none" strike="noStrike" baseline="0" dirty="0"/>
              <a:t>Data density and power efficiency (WG 7.1)</a:t>
            </a:r>
          </a:p>
          <a:p>
            <a:r>
              <a:rPr lang="en-US" sz="2400" b="0" i="0" u="none" strike="noStrike" baseline="0" dirty="0"/>
              <a:t>Intelligence on the detector (WG 7.2)</a:t>
            </a:r>
          </a:p>
          <a:p>
            <a:r>
              <a:rPr lang="en-US" sz="2400" b="0" i="0" u="none" strike="noStrike" baseline="0" dirty="0"/>
              <a:t>4D and 5D techniques (WG 7.3)</a:t>
            </a:r>
          </a:p>
          <a:p>
            <a:r>
              <a:rPr lang="en-US" sz="2400" b="0" i="0" u="none" strike="noStrike" baseline="0" dirty="0"/>
              <a:t>Extreme environments (WG 7.4)</a:t>
            </a:r>
          </a:p>
          <a:p>
            <a:r>
              <a:rPr lang="en-US" sz="2400" b="0" i="0" u="none" strike="noStrike" baseline="0" dirty="0"/>
              <a:t>Backend systems and commercial-off-the-shelf components (WG 7.5)</a:t>
            </a:r>
          </a:p>
          <a:p>
            <a:r>
              <a:rPr lang="en-US" sz="2400" b="0" i="0" u="none" strike="noStrike" baseline="0" dirty="0"/>
              <a:t>Complex imaging ASICs and technologies (WG 7.6)</a:t>
            </a:r>
          </a:p>
          <a:p>
            <a:endParaRPr lang="en-US" sz="1800" b="0" i="0" u="none" strike="noStrike" baseline="0" dirty="0">
              <a:solidFill>
                <a:srgbClr val="000000"/>
              </a:solidFill>
            </a:endParaRPr>
          </a:p>
          <a:p>
            <a:pPr marL="0" indent="0">
              <a:buNone/>
            </a:pPr>
            <a:r>
              <a:rPr lang="en-US" sz="2000" b="0" i="0" u="none" strike="noStrike" baseline="0" dirty="0">
                <a:solidFill>
                  <a:srgbClr val="000000"/>
                </a:solidFill>
              </a:rPr>
              <a:t>The collaboration currently comprises 64 contributing institutes in 15 countries, and we are developing an agreed work plan for an initial three-year R&amp;D phase. The collaborating institutes intend to contribute to 16 projects with an aggregated yearly effort of over 100 FTEs. The collaboration will remain open to new participants and projects and is intended to continue and evolve in the long term. </a:t>
            </a:r>
          </a:p>
          <a:p>
            <a:pPr marL="0" indent="0">
              <a:buNone/>
            </a:pPr>
            <a:endParaRPr lang="en-US" sz="2000" dirty="0">
              <a:solidFill>
                <a:srgbClr val="000000"/>
              </a:solidFill>
            </a:endParaRPr>
          </a:p>
          <a:p>
            <a:pPr marL="0" indent="0">
              <a:buNone/>
            </a:pPr>
            <a:r>
              <a:rPr lang="en-US" sz="2000" b="1" i="0" u="none" strike="noStrike" baseline="0" dirty="0">
                <a:solidFill>
                  <a:schemeClr val="accent4"/>
                </a:solidFill>
              </a:rPr>
              <a:t>We will solicit an overview talk from DRD7 at CPAD</a:t>
            </a:r>
            <a:endParaRPr lang="en-US" sz="4000" b="1" i="0" u="none" strike="noStrike" baseline="0" dirty="0">
              <a:solidFill>
                <a:schemeClr val="accent4"/>
              </a:solidFill>
            </a:endParaRPr>
          </a:p>
          <a:p>
            <a:pPr marL="0" indent="0">
              <a:buNone/>
            </a:pPr>
            <a:endParaRPr lang="en-US" dirty="0"/>
          </a:p>
        </p:txBody>
      </p:sp>
      <p:sp>
        <p:nvSpPr>
          <p:cNvPr id="5" name="Footer Placeholder 4">
            <a:extLst>
              <a:ext uri="{FF2B5EF4-FFF2-40B4-BE49-F238E27FC236}">
                <a16:creationId xmlns:a16="http://schemas.microsoft.com/office/drawing/2014/main" id="{C5DCF87F-0DA9-5644-47D5-B6F2C628CDCD}"/>
              </a:ext>
            </a:extLst>
          </p:cNvPr>
          <p:cNvSpPr>
            <a:spLocks noGrp="1"/>
          </p:cNvSpPr>
          <p:nvPr>
            <p:ph type="ftr" sz="quarter" idx="11"/>
          </p:nvPr>
        </p:nvSpPr>
        <p:spPr/>
        <p:txBody>
          <a:bodyPr/>
          <a:lstStyle/>
          <a:p>
            <a:r>
              <a:rPr lang="en-US"/>
              <a:t>RDC4  Kick Off Meeting  October 16, 2023</a:t>
            </a:r>
          </a:p>
        </p:txBody>
      </p:sp>
      <p:sp>
        <p:nvSpPr>
          <p:cNvPr id="4" name="Slide Number Placeholder 3">
            <a:extLst>
              <a:ext uri="{FF2B5EF4-FFF2-40B4-BE49-F238E27FC236}">
                <a16:creationId xmlns:a16="http://schemas.microsoft.com/office/drawing/2014/main" id="{B1486761-C776-AB4E-5BE0-8DAD4D87E2A2}"/>
              </a:ext>
            </a:extLst>
          </p:cNvPr>
          <p:cNvSpPr>
            <a:spLocks noGrp="1"/>
          </p:cNvSpPr>
          <p:nvPr>
            <p:ph type="sldNum" sz="quarter" idx="12"/>
          </p:nvPr>
        </p:nvSpPr>
        <p:spPr/>
        <p:txBody>
          <a:bodyPr/>
          <a:lstStyle/>
          <a:p>
            <a:fld id="{74644D21-77FB-4BAF-91C8-61382C8763C4}" type="slidenum">
              <a:rPr lang="en-US" smtClean="0"/>
              <a:t>9</a:t>
            </a:fld>
            <a:endParaRPr lang="en-US"/>
          </a:p>
        </p:txBody>
      </p:sp>
      <p:sp>
        <p:nvSpPr>
          <p:cNvPr id="6" name="Date Placeholder 3">
            <a:extLst>
              <a:ext uri="{FF2B5EF4-FFF2-40B4-BE49-F238E27FC236}">
                <a16:creationId xmlns:a16="http://schemas.microsoft.com/office/drawing/2014/main" id="{8139AE3D-82E5-25C4-F1C1-30A161AA887F}"/>
              </a:ext>
            </a:extLst>
          </p:cNvPr>
          <p:cNvSpPr>
            <a:spLocks noGrp="1"/>
          </p:cNvSpPr>
          <p:nvPr>
            <p:ph type="dt" sz="half" idx="10"/>
          </p:nvPr>
        </p:nvSpPr>
        <p:spPr>
          <a:xfrm>
            <a:off x="838200" y="6356350"/>
            <a:ext cx="2743200" cy="365125"/>
          </a:xfrm>
        </p:spPr>
        <p:txBody>
          <a:bodyPr/>
          <a:lstStyle/>
          <a:p>
            <a:r>
              <a:rPr lang="en-US" dirty="0"/>
              <a:t>10/16/23</a:t>
            </a:r>
          </a:p>
        </p:txBody>
      </p:sp>
    </p:spTree>
    <p:extLst>
      <p:ext uri="{BB962C8B-B14F-4D97-AF65-F5344CB8AC3E}">
        <p14:creationId xmlns:p14="http://schemas.microsoft.com/office/powerpoint/2010/main" val="2289892494"/>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1633</Words>
  <Application>Microsoft Office PowerPoint</Application>
  <PresentationFormat>Widescreen</PresentationFormat>
  <Paragraphs>233</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 RDC 4  Generic &amp; Cross RDC Co Developments in ASICs &amp; Electronics  Kickoff Meeting  Coordinators: A. Dragone, M. Newcomer </vt:lpstr>
      <vt:lpstr>Agenda for this Meeting</vt:lpstr>
      <vt:lpstr>ASICs and Electronics RDC4 roles</vt:lpstr>
      <vt:lpstr>RDC 4: R&amp;D Priorities from the community </vt:lpstr>
      <vt:lpstr>Snowmass IF  Recommendations</vt:lpstr>
      <vt:lpstr>RDC 4 R&amp;D Priorities Translation</vt:lpstr>
      <vt:lpstr>RDC 4 Coordination</vt:lpstr>
      <vt:lpstr>ECFA  Perspectives  </vt:lpstr>
      <vt:lpstr>DRD 7 Initial Focus areas</vt:lpstr>
      <vt:lpstr>RDC4 CPAD Planning</vt:lpstr>
      <vt:lpstr>Submitted Abstract (via CPAD – RDC4 call)</vt:lpstr>
      <vt:lpstr>Proposed plan</vt:lpstr>
      <vt:lpstr>Today’s presentations on ideas and suggestions for collaborations: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24  Meeting</dc:title>
  <dc:creator>Mitch</dc:creator>
  <cp:lastModifiedBy>Dragone, Angelo</cp:lastModifiedBy>
  <cp:revision>36</cp:revision>
  <dcterms:created xsi:type="dcterms:W3CDTF">2023-07-21T03:28:58Z</dcterms:created>
  <dcterms:modified xsi:type="dcterms:W3CDTF">2023-10-16T15:39:38Z</dcterms:modified>
</cp:coreProperties>
</file>