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E43EE-4842-FBB1-3856-0A0F4327A14F}" v="8" dt="2024-03-12T13:43:34.063"/>
    <p1510:client id="{EC7C7DE3-49EE-B64F-A1E0-CAB6F77CD106}" v="48" dt="2024-03-12T14:43:38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67A748B-F0DC-4143-9DAA-DD0B1E2F85A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913464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72320" y="3326040"/>
            <a:ext cx="913464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9EDA56D-1B4F-438D-909D-2F219A62018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304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72320" y="332604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3040" y="332604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D3FFD04-608A-4497-A547-DF04D717C52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61120" y="150912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49560" y="150912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72320" y="332604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61120" y="332604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49560" y="332604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5F7047B-9035-4E15-8B45-9C9C22B55372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4C2E853-A03D-49B3-86FC-90E5F45CD82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72320" y="1509120"/>
            <a:ext cx="913464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E7019658-3FB0-4CAC-BFB2-7FC76D6F33F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913464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698B48F-445A-42FE-B35E-6241CE4BCF7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445752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5153040" y="1509120"/>
            <a:ext cx="445752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7297D49D-1A24-4B89-A447-8B37FF20465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B3D8CA32-B66B-421D-8858-8BEE4DB2B1A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72320" y="301680"/>
            <a:ext cx="9134640" cy="50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D6ADFA1D-9C5C-4D6C-BC4B-D319CDFEBF1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3040" y="1509120"/>
            <a:ext cx="445752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72320" y="332604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7F5B83B1-F992-4118-B86B-4A0326704B3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72320" y="1509120"/>
            <a:ext cx="913464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CE4C532-6F5E-49F2-A3EC-366BE0B0D6BF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445752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15304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5153040" y="332604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F0E777B0-E388-4CAB-97CC-44E09BA0030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15304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72320" y="3326040"/>
            <a:ext cx="913464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D1ADA196-597E-417B-B533-3BFB8E7772A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913464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72320" y="3326040"/>
            <a:ext cx="913464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39768DFA-F615-4D4C-AFAC-E535E41A06D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515304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72320" y="332604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5153040" y="332604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D7573A9E-D51F-464D-B0C6-2FFB8497DD9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561120" y="150912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649560" y="150912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72320" y="332604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561120" y="332604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649560" y="3326040"/>
            <a:ext cx="294120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1548B209-E8A6-4551-9630-8A32BE5EBD3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913464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CFC617-54FD-4106-99AE-CAE3964DE1C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445752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3040" y="1509120"/>
            <a:ext cx="445752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3B327F-AFE5-4E48-B849-E9E719DD830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3911145-5DA7-46A3-B1EC-2D84F87EE30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72320" y="301680"/>
            <a:ext cx="9134640" cy="5079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42A7B3E-6D12-44BB-8941-3DB5C8A9663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3040" y="1509120"/>
            <a:ext cx="445752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72320" y="332604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374E69E-A82B-48E2-9315-C7DE593D949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4457520" cy="34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304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3040" y="332604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321B2D3-B6BD-49D3-B06F-2FAE6C2774C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9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7232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3040" y="1509120"/>
            <a:ext cx="445752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72320" y="3326040"/>
            <a:ext cx="9134640" cy="1658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168"/>
              </a:spcBef>
              <a:buNone/>
            </a:pPr>
            <a:endParaRPr lang="en-US" sz="23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CB7394C-FB75-4440-A5E0-6C9E398F776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16BEFFAE-937D-412A-ACF2-8CE80DCFF424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72320" y="1509120"/>
            <a:ext cx="9134640" cy="3478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Master text styles</a:t>
            </a:r>
          </a:p>
          <a:p>
            <a:pPr marL="864000" lvl="1" indent="-32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Second level</a:t>
            </a:r>
          </a:p>
          <a:p>
            <a:pPr marL="1296000" lvl="2" indent="-288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level</a:t>
            </a:r>
          </a:p>
          <a:p>
            <a:pPr marL="1728000" lvl="3" indent="-216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level</a:t>
            </a:r>
          </a:p>
          <a:p>
            <a:pPr marL="2160000" lvl="4" indent="-216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sldNum" idx="4"/>
          </p:nvPr>
        </p:nvSpPr>
        <p:spPr>
          <a:xfrm>
            <a:off x="9249840" y="5222160"/>
            <a:ext cx="357120" cy="301680"/>
          </a:xfrm>
          <a:prstGeom prst="rect">
            <a:avLst/>
          </a:prstGeom>
          <a:noFill/>
          <a:ln w="0">
            <a:noFill/>
          </a:ln>
        </p:spPr>
        <p:txBody>
          <a:bodyPr lIns="0" tIns="0" rIns="45720" bIns="0" anchor="ctr">
            <a:noAutofit/>
          </a:bodyPr>
          <a:lstStyle>
            <a:lvl1pPr algn="r">
              <a:lnSpc>
                <a:spcPct val="100000"/>
              </a:lnSpc>
              <a:buNone/>
              <a:defRPr lang="en-US" sz="10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2127E87-8CF6-4775-AD27-69C4F2914F5A}" type="slidenum">
              <a:rPr lang="en-US" sz="10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US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OxB_ku7a-ZkjTNGMGwiiXWttn-a85daV/view?usp=sharing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72320" y="301680"/>
            <a:ext cx="9134640" cy="1095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</a:rPr>
              <a:t>‘Weather’ In LSST Camera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72320" y="1322280"/>
            <a:ext cx="8435948" cy="3478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Long range covariance correlations found in latest Electrical-Optical testing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Further investigation found turbulent-like patterns in difference images</a:t>
            </a:r>
          </a:p>
          <a:p>
            <a:pPr>
              <a:spcBef>
                <a:spcPts val="1001"/>
              </a:spcBef>
              <a:buNone/>
              <a:tabLst>
                <a:tab pos="0" algn="l"/>
              </a:tabLst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en-US" sz="2700" spc="-1" dirty="0">
                <a:solidFill>
                  <a:srgbClr val="000000"/>
                </a:solidFill>
                <a:latin typeface="Arial"/>
                <a:cs typeface="Arial"/>
                <a:hlinkClick r:id="rId2"/>
              </a:rPr>
              <a:t>Movie</a:t>
            </a:r>
            <a:endParaRPr lang="en-US"/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B6B2CE2C-4019-47F1-AE53-D6A1A7126437}" type="slidenum">
              <a:t>1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Office Theme</vt:lpstr>
      <vt:lpstr>‘Weather’ In LSST Camera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‘Weather’ In LSST Camera</dc:title>
  <dc:subject/>
  <dc:creator/>
  <dc:description/>
  <cp:lastModifiedBy/>
  <cp:revision>26</cp:revision>
  <dcterms:created xsi:type="dcterms:W3CDTF">2024-03-11T21:57:37Z</dcterms:created>
  <dcterms:modified xsi:type="dcterms:W3CDTF">2024-03-12T14:43:46Z</dcterms:modified>
  <dc:language>en-US</dc:language>
</cp:coreProperties>
</file>