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omments/modernComment_100_D66C78C3.xml" ContentType="application/vnd.ms-powerpoint.comment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304" r:id="rId5"/>
    <p:sldId id="284" r:id="rId6"/>
    <p:sldId id="285" r:id="rId7"/>
    <p:sldId id="286" r:id="rId8"/>
    <p:sldId id="303" r:id="rId9"/>
    <p:sldId id="287" r:id="rId10"/>
    <p:sldId id="288" r:id="rId11"/>
    <p:sldId id="289" r:id="rId12"/>
    <p:sldId id="301" r:id="rId13"/>
    <p:sldId id="302" r:id="rId14"/>
    <p:sldId id="299" r:id="rId15"/>
    <p:sldId id="30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98FF4313-AAE9-4E4C-9D8A-5D025B7B9D40}">
          <p14:sldIdLst>
            <p14:sldId id="256"/>
            <p14:sldId id="304"/>
            <p14:sldId id="284"/>
          </p14:sldIdLst>
        </p14:section>
        <p14:section name="Position &amp; energy performance" id="{648B4E40-76A5-4C53-80C1-578E05AE8EB5}">
          <p14:sldIdLst>
            <p14:sldId id="285"/>
            <p14:sldId id="286"/>
            <p14:sldId id="303"/>
            <p14:sldId id="287"/>
            <p14:sldId id="288"/>
          </p14:sldIdLst>
        </p14:section>
        <p14:section name="KIPM detector + KI-TWPA" id="{A4A06039-3565-4984-BCA4-FC4E385CFA57}">
          <p14:sldIdLst>
            <p14:sldId id="289"/>
            <p14:sldId id="301"/>
            <p14:sldId id="302"/>
          </p14:sldIdLst>
        </p14:section>
        <p14:section name="Summary" id="{26A4349C-B39C-46A3-964B-078138705CA4}">
          <p14:sldIdLst>
            <p14:sldId id="299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3765B1-0179-3906-DA68-54778BF0761B}" name="Wen, Osmond" initials="WO" userId="S::owwen@caltech.edu::a36b03a3-fc74-4d7a-82f9-6c082f65f0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C7C"/>
    <a:srgbClr val="009644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915B8-E249-40D7-AC99-1B91CAECED2A}" v="4017" dt="2023-11-08T09:25:37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1402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, Osmond" userId="a36b03a3-fc74-4d7a-82f9-6c082f65f092" providerId="ADAL" clId="{E70915B8-E249-40D7-AC99-1B91CAECED2A}"/>
    <pc:docChg chg="undo redo custSel addSld delSld modSld sldOrd modMainMaster addSection delSection modSection">
      <pc:chgData name="Wen, Osmond" userId="a36b03a3-fc74-4d7a-82f9-6c082f65f092" providerId="ADAL" clId="{E70915B8-E249-40D7-AC99-1B91CAECED2A}" dt="2023-11-08T18:27:31.001" v="16589" actId="20577"/>
      <pc:docMkLst>
        <pc:docMk/>
      </pc:docMkLst>
      <pc:sldChg chg="addSp delSp modSp add del mod ord replTag delTag addCm modCm">
        <pc:chgData name="Wen, Osmond" userId="a36b03a3-fc74-4d7a-82f9-6c082f65f092" providerId="ADAL" clId="{E70915B8-E249-40D7-AC99-1B91CAECED2A}" dt="2023-11-08T17:43:54.796" v="16585"/>
        <pc:sldMkLst>
          <pc:docMk/>
          <pc:sldMk cId="3597433027" sldId="256"/>
        </pc:sldMkLst>
        <pc:spChg chg="mod">
          <ac:chgData name="Wen, Osmond" userId="a36b03a3-fc74-4d7a-82f9-6c082f65f092" providerId="ADAL" clId="{E70915B8-E249-40D7-AC99-1B91CAECED2A}" dt="2023-11-08T09:30:01.246" v="16555" actId="20577"/>
          <ac:spMkLst>
            <pc:docMk/>
            <pc:sldMk cId="3597433027" sldId="256"/>
            <ac:spMk id="2" creationId="{C68B0AA0-53E6-EA38-5AD8-B662E73872FA}"/>
          </ac:spMkLst>
        </pc:spChg>
        <pc:spChg chg="mod">
          <ac:chgData name="Wen, Osmond" userId="a36b03a3-fc74-4d7a-82f9-6c082f65f092" providerId="ADAL" clId="{E70915B8-E249-40D7-AC99-1B91CAECED2A}" dt="2023-11-08T17:43:54.796" v="16585"/>
          <ac:spMkLst>
            <pc:docMk/>
            <pc:sldMk cId="3597433027" sldId="256"/>
            <ac:spMk id="3" creationId="{162E8580-5815-91DA-12ED-CCF923BE40D7}"/>
          </ac:spMkLst>
        </pc:spChg>
        <pc:spChg chg="add del mod">
          <ac:chgData name="Wen, Osmond" userId="a36b03a3-fc74-4d7a-82f9-6c082f65f092" providerId="ADAL" clId="{E70915B8-E249-40D7-AC99-1B91CAECED2A}" dt="2023-11-08T09:08:28.966" v="6994"/>
          <ac:spMkLst>
            <pc:docMk/>
            <pc:sldMk cId="3597433027" sldId="256"/>
            <ac:spMk id="4" creationId="{E90536E2-0E14-CC98-1E5A-5DE8BE4B3F1C}"/>
          </ac:spMkLst>
        </pc:spChg>
        <pc:spChg chg="add del mod">
          <ac:chgData name="Wen, Osmond" userId="a36b03a3-fc74-4d7a-82f9-6c082f65f092" providerId="ADAL" clId="{E70915B8-E249-40D7-AC99-1B91CAECED2A}" dt="2023-11-08T09:08:28.966" v="6994"/>
          <ac:spMkLst>
            <pc:docMk/>
            <pc:sldMk cId="3597433027" sldId="256"/>
            <ac:spMk id="5" creationId="{EA762041-730C-A435-A5FD-71DCE029DF50}"/>
          </ac:spMkLst>
        </pc:spChg>
        <pc:spChg chg="del">
          <ac:chgData name="Wen, Osmond" userId="a36b03a3-fc74-4d7a-82f9-6c082f65f092" providerId="ADAL" clId="{E70915B8-E249-40D7-AC99-1B91CAECED2A}" dt="2023-11-08T09:08:25.146" v="6992" actId="478"/>
          <ac:spMkLst>
            <pc:docMk/>
            <pc:sldMk cId="3597433027" sldId="256"/>
            <ac:spMk id="8" creationId="{DA3069E3-AF6A-0B46-27FB-B71F4572337D}"/>
          </ac:spMkLst>
        </pc:spChg>
        <pc:spChg chg="del">
          <ac:chgData name="Wen, Osmond" userId="a36b03a3-fc74-4d7a-82f9-6c082f65f092" providerId="ADAL" clId="{E70915B8-E249-40D7-AC99-1B91CAECED2A}" dt="2023-11-08T09:11:27.166" v="7086" actId="478"/>
          <ac:spMkLst>
            <pc:docMk/>
            <pc:sldMk cId="3597433027" sldId="256"/>
            <ac:spMk id="10" creationId="{1A15ED08-CD84-C438-1DAF-CE630EAB471E}"/>
          </ac:spMkLst>
        </pc:spChg>
        <pc:spChg chg="add del mod">
          <ac:chgData name="Wen, Osmond" userId="a36b03a3-fc74-4d7a-82f9-6c082f65f092" providerId="ADAL" clId="{E70915B8-E249-40D7-AC99-1B91CAECED2A}" dt="2023-11-08T09:08:47.477" v="7000"/>
          <ac:spMkLst>
            <pc:docMk/>
            <pc:sldMk cId="3597433027" sldId="256"/>
            <ac:spMk id="13" creationId="{20A720BC-9181-EF4B-A4B1-57C8741F4448}"/>
          </ac:spMkLst>
        </pc:spChg>
        <pc:spChg chg="add mod">
          <ac:chgData name="Wen, Osmond" userId="a36b03a3-fc74-4d7a-82f9-6c082f65f092" providerId="ADAL" clId="{E70915B8-E249-40D7-AC99-1B91CAECED2A}" dt="2023-11-08T09:10:57.569" v="7083" actId="1076"/>
          <ac:spMkLst>
            <pc:docMk/>
            <pc:sldMk cId="3597433027" sldId="256"/>
            <ac:spMk id="18" creationId="{5EFD637D-4AF4-799F-D1EF-A82DC5D0118A}"/>
          </ac:spMkLst>
        </pc:spChg>
        <pc:spChg chg="add mod">
          <ac:chgData name="Wen, Osmond" userId="a36b03a3-fc74-4d7a-82f9-6c082f65f092" providerId="ADAL" clId="{E70915B8-E249-40D7-AC99-1B91CAECED2A}" dt="2023-11-08T09:12:04.007" v="7087"/>
          <ac:spMkLst>
            <pc:docMk/>
            <pc:sldMk cId="3597433027" sldId="256"/>
            <ac:spMk id="23" creationId="{8231A971-CD37-4B1D-72F9-6C4550BF258D}"/>
          </ac:spMkLst>
        </pc:spChg>
        <pc:spChg chg="add del mod">
          <ac:chgData name="Wen, Osmond" userId="a36b03a3-fc74-4d7a-82f9-6c082f65f092" providerId="ADAL" clId="{E70915B8-E249-40D7-AC99-1B91CAECED2A}" dt="2023-11-08T09:12:17.948" v="7090" actId="478"/>
          <ac:spMkLst>
            <pc:docMk/>
            <pc:sldMk cId="3597433027" sldId="256"/>
            <ac:spMk id="24" creationId="{1D73F950-0CDD-677D-034A-68811036C8E2}"/>
          </ac:spMkLst>
        </pc:spChg>
        <pc:spChg chg="add del mod">
          <ac:chgData name="Wen, Osmond" userId="a36b03a3-fc74-4d7a-82f9-6c082f65f092" providerId="ADAL" clId="{E70915B8-E249-40D7-AC99-1B91CAECED2A}" dt="2023-11-08T09:12:14.531" v="7089" actId="478"/>
          <ac:spMkLst>
            <pc:docMk/>
            <pc:sldMk cId="3597433027" sldId="256"/>
            <ac:spMk id="25" creationId="{168D1D7D-264F-F147-C64D-BCD0C6696EDE}"/>
          </ac:spMkLst>
        </pc:spChg>
        <pc:spChg chg="add del mod">
          <ac:chgData name="Wen, Osmond" userId="a36b03a3-fc74-4d7a-82f9-6c082f65f092" providerId="ADAL" clId="{E70915B8-E249-40D7-AC99-1B91CAECED2A}" dt="2023-11-08T09:12:12.101" v="7088" actId="478"/>
          <ac:spMkLst>
            <pc:docMk/>
            <pc:sldMk cId="3597433027" sldId="256"/>
            <ac:spMk id="26" creationId="{3CCFEDB5-21D7-419E-23A2-70C8A136E24D}"/>
          </ac:spMkLst>
        </pc:spChg>
        <pc:spChg chg="add mod">
          <ac:chgData name="Wen, Osmond" userId="a36b03a3-fc74-4d7a-82f9-6c082f65f092" providerId="ADAL" clId="{E70915B8-E249-40D7-AC99-1B91CAECED2A}" dt="2023-11-08T09:12:04.007" v="7087"/>
          <ac:spMkLst>
            <pc:docMk/>
            <pc:sldMk cId="3597433027" sldId="256"/>
            <ac:spMk id="27" creationId="{8352162B-F934-01A6-6B0F-3E7D5D2F49FD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28" creationId="{8C33E1C3-6372-539F-83C8-5BC103B1B33F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29" creationId="{AF10066A-E664-C2C8-F70A-3891645A66AA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30" creationId="{551BB957-7DB9-7EA2-9778-EA61BEC35AFC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31" creationId="{3D120E65-B8E9-E091-663E-90D56298B2C7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32" creationId="{49D0C47B-378A-24B4-5474-45B7B48040E5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33" creationId="{BFD5F847-3E6A-F59C-3F0A-36A64DDE048D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34" creationId="{33A8DD7A-0182-594A-AB7F-A4CC30882DB9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35" creationId="{2C690087-4357-A4D8-61F5-7DC8138C615C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36" creationId="{88C7DBCE-8EFE-00CC-65CA-874D118EB81B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37" creationId="{BA8BD0A5-B498-0D88-8245-648B866B80B1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38" creationId="{BA1E98B6-E34C-7DD9-9571-2123D97B1FFE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39" creationId="{1CFE0A44-9B89-8EF9-D089-E5092B8359B4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40" creationId="{9346D8CC-E7FF-C54C-0291-CF1540B0B6A1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41" creationId="{A7F44CCA-BF40-99AF-789B-C6599EB878E8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42" creationId="{B318905F-0896-0F26-C994-BA3A45CDD2FA}"/>
          </ac:spMkLst>
        </pc:spChg>
        <pc:spChg chg="add mod replST">
          <ac:chgData name="Wen, Osmond" userId="a36b03a3-fc74-4d7a-82f9-6c082f65f092" providerId="ADAL" clId="{E70915B8-E249-40D7-AC99-1B91CAECED2A}" dt="2023-11-08T09:13:51.068" v="7304"/>
          <ac:spMkLst>
            <pc:docMk/>
            <pc:sldMk cId="3597433027" sldId="256"/>
            <ac:spMk id="43" creationId="{CB0F21EC-90B0-A8A6-5FEE-FBEC22D124A0}"/>
          </ac:spMkLst>
        </pc:spChg>
        <pc:spChg chg="mod">
          <ac:chgData name="Wen, Osmond" userId="a36b03a3-fc74-4d7a-82f9-6c082f65f092" providerId="ADAL" clId="{E70915B8-E249-40D7-AC99-1B91CAECED2A}" dt="2023-11-08T09:18:51.864" v="11838" actId="207"/>
          <ac:spMkLst>
            <pc:docMk/>
            <pc:sldMk cId="3597433027" sldId="256"/>
            <ac:spMk id="46" creationId="{B9205A14-F3FA-01E5-41D3-2A47D63F4C82}"/>
          </ac:spMkLst>
        </pc:spChg>
        <pc:spChg chg="mod">
          <ac:chgData name="Wen, Osmond" userId="a36b03a3-fc74-4d7a-82f9-6c082f65f092" providerId="ADAL" clId="{E70915B8-E249-40D7-AC99-1B91CAECED2A}" dt="2023-11-08T09:19:14.579" v="11841" actId="207"/>
          <ac:spMkLst>
            <pc:docMk/>
            <pc:sldMk cId="3597433027" sldId="256"/>
            <ac:spMk id="47" creationId="{7684AAE0-AD9C-624C-6888-E5D08E69FDE5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48" creationId="{B49701AA-3A9F-839B-C805-40C02742F5F4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49" creationId="{5E15C9CC-2E0C-708C-9168-7FEE1557DB4B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50" creationId="{68884933-3244-857E-D44A-5BFF7BB1E02F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51" creationId="{579DBCE8-9BA2-35A3-4671-B0B464C29452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52" creationId="{5C9227E8-758E-87C8-0726-B6CE9C8800B2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53" creationId="{56C5BD8F-EA00-5062-1A85-6BC02D371922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54" creationId="{34FFFFB3-532A-7047-997A-CD9510BADF47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55" creationId="{CDA076EB-2627-00B0-8536-BD881405FC02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56" creationId="{69CC27E8-27F3-7FE7-B782-F9150E97936C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57" creationId="{AFEC2517-72F7-EF91-4E9D-D4D46A5C358C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58" creationId="{D7CF62A1-4E84-6A8B-8CA6-1097F449865A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59" creationId="{9CEF8B5F-925B-48F0-7FB0-2E7DD03762CE}"/>
          </ac:spMkLst>
        </pc:spChg>
        <pc:spChg chg="mod">
          <ac:chgData name="Wen, Osmond" userId="a36b03a3-fc74-4d7a-82f9-6c082f65f092" providerId="ADAL" clId="{E70915B8-E249-40D7-AC99-1B91CAECED2A}" dt="2023-11-08T09:18:27.041" v="11837"/>
          <ac:spMkLst>
            <pc:docMk/>
            <pc:sldMk cId="3597433027" sldId="256"/>
            <ac:spMk id="60" creationId="{EDDE2F97-551B-5175-18D8-1989910414DF}"/>
          </ac:spMkLst>
        </pc:spChg>
        <pc:spChg chg="mod">
          <ac:chgData name="Wen, Osmond" userId="a36b03a3-fc74-4d7a-82f9-6c082f65f092" providerId="ADAL" clId="{E70915B8-E249-40D7-AC99-1B91CAECED2A}" dt="2023-11-08T09:23:14.625" v="11868" actId="20577"/>
          <ac:spMkLst>
            <pc:docMk/>
            <pc:sldMk cId="3597433027" sldId="256"/>
            <ac:spMk id="61" creationId="{59F3109E-4EA6-0464-E8EC-5CE703DD0200}"/>
          </ac:spMkLst>
        </pc:spChg>
        <pc:spChg chg="mod">
          <ac:chgData name="Wen, Osmond" userId="a36b03a3-fc74-4d7a-82f9-6c082f65f092" providerId="ADAL" clId="{E70915B8-E249-40D7-AC99-1B91CAECED2A}" dt="2023-11-08T09:25:45.259" v="16509" actId="207"/>
          <ac:spMkLst>
            <pc:docMk/>
            <pc:sldMk cId="3597433027" sldId="256"/>
            <ac:spMk id="63" creationId="{A76FB536-9B29-5BBA-99AA-ECE8154CAE17}"/>
          </ac:spMkLst>
        </pc:spChg>
        <pc:spChg chg="mod">
          <ac:chgData name="Wen, Osmond" userId="a36b03a3-fc74-4d7a-82f9-6c082f65f092" providerId="ADAL" clId="{E70915B8-E249-40D7-AC99-1B91CAECED2A}" dt="2023-11-08T09:26:16.250" v="16511" actId="208"/>
          <ac:spMkLst>
            <pc:docMk/>
            <pc:sldMk cId="3597433027" sldId="256"/>
            <ac:spMk id="64" creationId="{3C0EF8C2-5916-6C6E-EA7C-77D8ED68CC28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65" creationId="{FC5688D9-8374-9C79-087B-69CFA9FB842A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66" creationId="{5DC33298-2E0A-C3E5-9504-00AAF9E49BC1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67" creationId="{117E9A65-3DDA-B80C-CA9C-2560369C90C3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68" creationId="{7F4FF862-C08D-F097-7137-6BCA1FD5ED94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69" creationId="{FF4EDF61-C6CA-C657-8E30-21E5FA5D37D0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70" creationId="{DB653F68-58F2-1F67-5CE0-011C362AD38B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71" creationId="{AAEC084F-C4A0-CA48-0B04-F719B3AB6672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72" creationId="{CC178A6B-33A8-2460-879B-6A8D4FABB6B6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73" creationId="{74481FE6-3FF0-4457-46CE-4C650009D99C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74" creationId="{C161402B-4FF6-C9B3-7055-37558125D757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75" creationId="{53E241E7-B74F-7079-CC31-DEA292863C4E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76" creationId="{61AAC6AF-0C09-3177-7259-86D584C09A4B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77" creationId="{BB2C40D2-31BE-7FBE-0475-1D7CB3801170}"/>
          </ac:spMkLst>
        </pc:spChg>
        <pc:spChg chg="mod">
          <ac:chgData name="Wen, Osmond" userId="a36b03a3-fc74-4d7a-82f9-6c082f65f092" providerId="ADAL" clId="{E70915B8-E249-40D7-AC99-1B91CAECED2A}" dt="2023-11-08T09:25:37.814" v="16508"/>
          <ac:spMkLst>
            <pc:docMk/>
            <pc:sldMk cId="3597433027" sldId="256"/>
            <ac:spMk id="78" creationId="{E5D7D327-B757-DA30-90F9-6CA19D4394BF}"/>
          </ac:spMkLst>
        </pc:spChg>
        <pc:grpChg chg="add del mod replST">
          <ac:chgData name="Wen, Osmond" userId="a36b03a3-fc74-4d7a-82f9-6c082f65f092" providerId="ADAL" clId="{E70915B8-E249-40D7-AC99-1B91CAECED2A}" dt="2023-11-08T09:18:13.771" v="9694"/>
          <ac:grpSpMkLst>
            <pc:docMk/>
            <pc:sldMk cId="3597433027" sldId="256"/>
            <ac:grpSpMk id="44" creationId="{0B8E55F1-9C8C-863F-9E38-A0BCF528954D}"/>
          </ac:grpSpMkLst>
        </pc:grpChg>
        <pc:grpChg chg="add del mod">
          <ac:chgData name="Wen, Osmond" userId="a36b03a3-fc74-4d7a-82f9-6c082f65f092" providerId="ADAL" clId="{E70915B8-E249-40D7-AC99-1B91CAECED2A}" dt="2023-11-08T09:24:29.004" v="11883"/>
          <ac:grpSpMkLst>
            <pc:docMk/>
            <pc:sldMk cId="3597433027" sldId="256"/>
            <ac:grpSpMk id="45" creationId="{D308DC5C-37A8-F6C5-B889-8B2A50D0A44A}"/>
          </ac:grpSpMkLst>
        </pc:grpChg>
        <pc:grpChg chg="add mod">
          <ac:chgData name="Wen, Osmond" userId="a36b03a3-fc74-4d7a-82f9-6c082f65f092" providerId="ADAL" clId="{E70915B8-E249-40D7-AC99-1B91CAECED2A}" dt="2023-11-08T09:25:37.814" v="16508"/>
          <ac:grpSpMkLst>
            <pc:docMk/>
            <pc:sldMk cId="3597433027" sldId="256"/>
            <ac:grpSpMk id="62" creationId="{C2E26657-88EC-106A-0630-6CB88ECA5A29}"/>
          </ac:grpSpMkLst>
        </pc:grpChg>
        <pc:picChg chg="add del mod">
          <ac:chgData name="Wen, Osmond" userId="a36b03a3-fc74-4d7a-82f9-6c082f65f092" providerId="ADAL" clId="{E70915B8-E249-40D7-AC99-1B91CAECED2A}" dt="2023-11-08T09:08:28.966" v="6994"/>
          <ac:picMkLst>
            <pc:docMk/>
            <pc:sldMk cId="3597433027" sldId="256"/>
            <ac:picMk id="6" creationId="{D5AAA8BE-CC22-96D5-1174-1D978AF97D21}"/>
          </ac:picMkLst>
        </pc:picChg>
        <pc:picChg chg="mod">
          <ac:chgData name="Wen, Osmond" userId="a36b03a3-fc74-4d7a-82f9-6c082f65f092" providerId="ADAL" clId="{E70915B8-E249-40D7-AC99-1B91CAECED2A}" dt="2023-11-08T09:03:30.809" v="6991" actId="1035"/>
          <ac:picMkLst>
            <pc:docMk/>
            <pc:sldMk cId="3597433027" sldId="256"/>
            <ac:picMk id="7" creationId="{E119CCFA-6856-7F81-43DA-A0A376032961}"/>
          </ac:picMkLst>
        </pc:picChg>
        <pc:picChg chg="add del mod">
          <ac:chgData name="Wen, Osmond" userId="a36b03a3-fc74-4d7a-82f9-6c082f65f092" providerId="ADAL" clId="{E70915B8-E249-40D7-AC99-1B91CAECED2A}" dt="2023-11-08T09:08:28.966" v="6994"/>
          <ac:picMkLst>
            <pc:docMk/>
            <pc:sldMk cId="3597433027" sldId="256"/>
            <ac:picMk id="9" creationId="{DF59E106-2EF9-D6E8-F28B-67458E0E72F0}"/>
          </ac:picMkLst>
        </pc:picChg>
        <pc:picChg chg="add del mod">
          <ac:chgData name="Wen, Osmond" userId="a36b03a3-fc74-4d7a-82f9-6c082f65f092" providerId="ADAL" clId="{E70915B8-E249-40D7-AC99-1B91CAECED2A}" dt="2023-11-08T09:08:28.966" v="6994"/>
          <ac:picMkLst>
            <pc:docMk/>
            <pc:sldMk cId="3597433027" sldId="256"/>
            <ac:picMk id="11" creationId="{876C6712-BE77-0230-4A71-613278E68B96}"/>
          </ac:picMkLst>
        </pc:picChg>
        <pc:picChg chg="add del mod">
          <ac:chgData name="Wen, Osmond" userId="a36b03a3-fc74-4d7a-82f9-6c082f65f092" providerId="ADAL" clId="{E70915B8-E249-40D7-AC99-1B91CAECED2A}" dt="2023-11-08T09:08:28.966" v="6994"/>
          <ac:picMkLst>
            <pc:docMk/>
            <pc:sldMk cId="3597433027" sldId="256"/>
            <ac:picMk id="12" creationId="{25BE24D4-6705-8C67-C94B-CC14217A50E9}"/>
          </ac:picMkLst>
        </pc:picChg>
        <pc:picChg chg="add del mod">
          <ac:chgData name="Wen, Osmond" userId="a36b03a3-fc74-4d7a-82f9-6c082f65f092" providerId="ADAL" clId="{E70915B8-E249-40D7-AC99-1B91CAECED2A}" dt="2023-11-08T09:08:47.477" v="7000"/>
          <ac:picMkLst>
            <pc:docMk/>
            <pc:sldMk cId="3597433027" sldId="256"/>
            <ac:picMk id="14" creationId="{A92B84C3-5CEC-7E06-19CB-D1084297F09F}"/>
          </ac:picMkLst>
        </pc:picChg>
        <pc:picChg chg="add del mod">
          <ac:chgData name="Wen, Osmond" userId="a36b03a3-fc74-4d7a-82f9-6c082f65f092" providerId="ADAL" clId="{E70915B8-E249-40D7-AC99-1B91CAECED2A}" dt="2023-11-08T09:08:47.477" v="7000"/>
          <ac:picMkLst>
            <pc:docMk/>
            <pc:sldMk cId="3597433027" sldId="256"/>
            <ac:picMk id="15" creationId="{5AB81B26-AED1-52C6-8D7C-39852E253BB1}"/>
          </ac:picMkLst>
        </pc:picChg>
        <pc:picChg chg="add del mod">
          <ac:chgData name="Wen, Osmond" userId="a36b03a3-fc74-4d7a-82f9-6c082f65f092" providerId="ADAL" clId="{E70915B8-E249-40D7-AC99-1B91CAECED2A}" dt="2023-11-08T09:08:47.477" v="7000"/>
          <ac:picMkLst>
            <pc:docMk/>
            <pc:sldMk cId="3597433027" sldId="256"/>
            <ac:picMk id="16" creationId="{A7395F25-F28F-2E4F-5371-795C8F62ED73}"/>
          </ac:picMkLst>
        </pc:picChg>
        <pc:picChg chg="add del mod">
          <ac:chgData name="Wen, Osmond" userId="a36b03a3-fc74-4d7a-82f9-6c082f65f092" providerId="ADAL" clId="{E70915B8-E249-40D7-AC99-1B91CAECED2A}" dt="2023-11-08T09:08:47.477" v="7000"/>
          <ac:picMkLst>
            <pc:docMk/>
            <pc:sldMk cId="3597433027" sldId="256"/>
            <ac:picMk id="17" creationId="{C016E36E-50ED-AA85-7AF8-C90C9E9287CE}"/>
          </ac:picMkLst>
        </pc:picChg>
        <pc:picChg chg="add mod">
          <ac:chgData name="Wen, Osmond" userId="a36b03a3-fc74-4d7a-82f9-6c082f65f092" providerId="ADAL" clId="{E70915B8-E249-40D7-AC99-1B91CAECED2A}" dt="2023-11-08T09:10:57.569" v="7083" actId="1076"/>
          <ac:picMkLst>
            <pc:docMk/>
            <pc:sldMk cId="3597433027" sldId="256"/>
            <ac:picMk id="19" creationId="{B4EBA050-FA27-B726-69F4-E375A07BB474}"/>
          </ac:picMkLst>
        </pc:picChg>
        <pc:picChg chg="add mod">
          <ac:chgData name="Wen, Osmond" userId="a36b03a3-fc74-4d7a-82f9-6c082f65f092" providerId="ADAL" clId="{E70915B8-E249-40D7-AC99-1B91CAECED2A}" dt="2023-11-08T09:10:57.569" v="7083" actId="1076"/>
          <ac:picMkLst>
            <pc:docMk/>
            <pc:sldMk cId="3597433027" sldId="256"/>
            <ac:picMk id="20" creationId="{F72EC8AF-FF0A-DC04-0DE4-22F83599499E}"/>
          </ac:picMkLst>
        </pc:picChg>
        <pc:picChg chg="add mod">
          <ac:chgData name="Wen, Osmond" userId="a36b03a3-fc74-4d7a-82f9-6c082f65f092" providerId="ADAL" clId="{E70915B8-E249-40D7-AC99-1B91CAECED2A}" dt="2023-11-08T09:10:57.569" v="7083" actId="1076"/>
          <ac:picMkLst>
            <pc:docMk/>
            <pc:sldMk cId="3597433027" sldId="256"/>
            <ac:picMk id="21" creationId="{1A527E68-9F1C-B787-FCF3-A90D81FF9B5F}"/>
          </ac:picMkLst>
        </pc:picChg>
        <pc:picChg chg="add mod">
          <ac:chgData name="Wen, Osmond" userId="a36b03a3-fc74-4d7a-82f9-6c082f65f092" providerId="ADAL" clId="{E70915B8-E249-40D7-AC99-1B91CAECED2A}" dt="2023-11-08T09:10:57.569" v="7083" actId="1076"/>
          <ac:picMkLst>
            <pc:docMk/>
            <pc:sldMk cId="3597433027" sldId="256"/>
            <ac:picMk id="22" creationId="{017B4F9A-C324-7B65-243F-5750BC45620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Wen, Osmond" userId="a36b03a3-fc74-4d7a-82f9-6c082f65f092" providerId="ADAL" clId="{E70915B8-E249-40D7-AC99-1B91CAECED2A}" dt="2023-11-08T09:17:43.021" v="9692" actId="1589"/>
              <pc2:cmMkLst xmlns:pc2="http://schemas.microsoft.com/office/powerpoint/2019/9/main/command">
                <pc:docMk/>
                <pc:sldMk cId="3597433027" sldId="256"/>
                <pc2:cmMk id="{045E1E5D-DFB4-487B-9C98-45239F8E9791}"/>
              </pc2:cmMkLst>
            </pc226:cmChg>
          </p:ext>
        </pc:extLst>
      </pc:sldChg>
      <pc:sldChg chg="addSp delSp modSp add del mod delTag">
        <pc:chgData name="Wen, Osmond" userId="a36b03a3-fc74-4d7a-82f9-6c082f65f092" providerId="ADAL" clId="{E70915B8-E249-40D7-AC99-1B91CAECED2A}" dt="2023-11-08T09:25:06.865" v="14607"/>
        <pc:sldMkLst>
          <pc:docMk/>
          <pc:sldMk cId="3502055838" sldId="284"/>
        </pc:sldMkLst>
        <pc:spChg chg="add mod replST">
          <ac:chgData name="Wen, Osmond" userId="a36b03a3-fc74-4d7a-82f9-6c082f65f092" providerId="ADAL" clId="{E70915B8-E249-40D7-AC99-1B91CAECED2A}" dt="2023-11-08T08:11:17.728" v="2543"/>
          <ac:spMkLst>
            <pc:docMk/>
            <pc:sldMk cId="3502055838" sldId="284"/>
            <ac:spMk id="2" creationId="{5F8FEF3B-D547-F383-22D6-3B802B4E9AA1}"/>
          </ac:spMkLst>
        </pc:spChg>
        <pc:spChg chg="add mod replST">
          <ac:chgData name="Wen, Osmond" userId="a36b03a3-fc74-4d7a-82f9-6c082f65f092" providerId="ADAL" clId="{E70915B8-E249-40D7-AC99-1B91CAECED2A}" dt="2023-11-08T08:11:17.728" v="2543"/>
          <ac:spMkLst>
            <pc:docMk/>
            <pc:sldMk cId="3502055838" sldId="284"/>
            <ac:spMk id="4" creationId="{0B07623E-3A32-9DD1-60C8-48A25908599C}"/>
          </ac:spMkLst>
        </pc:spChg>
        <pc:spChg chg="add mod replST">
          <ac:chgData name="Wen, Osmond" userId="a36b03a3-fc74-4d7a-82f9-6c082f65f092" providerId="ADAL" clId="{E70915B8-E249-40D7-AC99-1B91CAECED2A}" dt="2023-11-08T08:11:17.728" v="2543"/>
          <ac:spMkLst>
            <pc:docMk/>
            <pc:sldMk cId="3502055838" sldId="284"/>
            <ac:spMk id="5" creationId="{D080D26A-A8A6-AD33-9BAD-789819AF1575}"/>
          </ac:spMkLst>
        </pc:spChg>
        <pc:spChg chg="add mod replST">
          <ac:chgData name="Wen, Osmond" userId="a36b03a3-fc74-4d7a-82f9-6c082f65f092" providerId="ADAL" clId="{E70915B8-E249-40D7-AC99-1B91CAECED2A}" dt="2023-11-08T08:11:17.728" v="2543"/>
          <ac:spMkLst>
            <pc:docMk/>
            <pc:sldMk cId="3502055838" sldId="284"/>
            <ac:spMk id="6" creationId="{F660D5EC-C137-181F-B209-F5849AC89D42}"/>
          </ac:spMkLst>
        </pc:spChg>
        <pc:spChg chg="add mod replST">
          <ac:chgData name="Wen, Osmond" userId="a36b03a3-fc74-4d7a-82f9-6c082f65f092" providerId="ADAL" clId="{E70915B8-E249-40D7-AC99-1B91CAECED2A}" dt="2023-11-08T08:11:17.728" v="2543"/>
          <ac:spMkLst>
            <pc:docMk/>
            <pc:sldMk cId="3502055838" sldId="284"/>
            <ac:spMk id="7" creationId="{8CB39847-8A4B-5B58-E505-1ABA407F23DB}"/>
          </ac:spMkLst>
        </pc:spChg>
        <pc:spChg chg="add mod replST">
          <ac:chgData name="Wen, Osmond" userId="a36b03a3-fc74-4d7a-82f9-6c082f65f092" providerId="ADAL" clId="{E70915B8-E249-40D7-AC99-1B91CAECED2A}" dt="2023-11-08T08:11:17.728" v="2543"/>
          <ac:spMkLst>
            <pc:docMk/>
            <pc:sldMk cId="3502055838" sldId="284"/>
            <ac:spMk id="8" creationId="{1209BB61-7602-90BC-FBD5-03FC84E83FBE}"/>
          </ac:spMkLst>
        </pc:spChg>
        <pc:spChg chg="add mod replST">
          <ac:chgData name="Wen, Osmond" userId="a36b03a3-fc74-4d7a-82f9-6c082f65f092" providerId="ADAL" clId="{E70915B8-E249-40D7-AC99-1B91CAECED2A}" dt="2023-11-08T08:11:17.728" v="2543"/>
          <ac:spMkLst>
            <pc:docMk/>
            <pc:sldMk cId="3502055838" sldId="284"/>
            <ac:spMk id="9" creationId="{13886F12-AEF0-458B-C988-D2EA376F47FD}"/>
          </ac:spMkLst>
        </pc:spChg>
        <pc:spChg chg="add mod replST">
          <ac:chgData name="Wen, Osmond" userId="a36b03a3-fc74-4d7a-82f9-6c082f65f092" providerId="ADAL" clId="{E70915B8-E249-40D7-AC99-1B91CAECED2A}" dt="2023-11-08T08:11:17.728" v="2543"/>
          <ac:spMkLst>
            <pc:docMk/>
            <pc:sldMk cId="3502055838" sldId="284"/>
            <ac:spMk id="10" creationId="{9D0D7BEB-D84B-C285-E234-86D38C7DC14C}"/>
          </ac:spMkLst>
        </pc:spChg>
        <pc:spChg chg="add mod replST">
          <ac:chgData name="Wen, Osmond" userId="a36b03a3-fc74-4d7a-82f9-6c082f65f092" providerId="ADAL" clId="{E70915B8-E249-40D7-AC99-1B91CAECED2A}" dt="2023-11-08T08:11:17.728" v="2543"/>
          <ac:spMkLst>
            <pc:docMk/>
            <pc:sldMk cId="3502055838" sldId="284"/>
            <ac:spMk id="11" creationId="{7C642809-FB80-5FA4-297B-9D7F4F026E65}"/>
          </ac:spMkLst>
        </pc:spChg>
        <pc:spChg chg="add mod replST">
          <ac:chgData name="Wen, Osmond" userId="a36b03a3-fc74-4d7a-82f9-6c082f65f092" providerId="ADAL" clId="{E70915B8-E249-40D7-AC99-1B91CAECED2A}" dt="2023-11-08T08:11:17.728" v="2543"/>
          <ac:spMkLst>
            <pc:docMk/>
            <pc:sldMk cId="3502055838" sldId="284"/>
            <ac:spMk id="12" creationId="{2F872DE1-FB42-8E7F-20F5-BD936E560D6E}"/>
          </ac:spMkLst>
        </pc:spChg>
        <pc:spChg chg="add mod replST">
          <ac:chgData name="Wen, Osmond" userId="a36b03a3-fc74-4d7a-82f9-6c082f65f092" providerId="ADAL" clId="{E70915B8-E249-40D7-AC99-1B91CAECED2A}" dt="2023-11-08T08:11:17.728" v="2543"/>
          <ac:spMkLst>
            <pc:docMk/>
            <pc:sldMk cId="3502055838" sldId="284"/>
            <ac:spMk id="13" creationId="{EF3602DB-AA25-2AC5-B59C-6F01EC3D753F}"/>
          </ac:spMkLst>
        </pc:spChg>
        <pc:spChg chg="add mod replST">
          <ac:chgData name="Wen, Osmond" userId="a36b03a3-fc74-4d7a-82f9-6c082f65f092" providerId="ADAL" clId="{E70915B8-E249-40D7-AC99-1B91CAECED2A}" dt="2023-11-08T08:11:17.728" v="2543"/>
          <ac:spMkLst>
            <pc:docMk/>
            <pc:sldMk cId="3502055838" sldId="284"/>
            <ac:spMk id="14" creationId="{211F73AF-E64C-8461-7D99-E3578682F3A3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16" creationId="{F77C2121-D0F3-E79A-958B-2C0F82E30D9A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17" creationId="{F645D695-BDEB-2EA2-2840-59F9571C64DC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18" creationId="{1F5B4528-E4E6-0F41-927C-EBD92A8B2909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19" creationId="{3792AE09-EFE9-8567-AFD1-B9207D3ED6DD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20" creationId="{411421C7-4CC3-FAC1-E6D7-0544F7648C8F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21" creationId="{A637E021-F04C-94F2-1B4A-D8D3CA8FDA5D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22" creationId="{0BD4EDAD-C470-16ED-27C3-22174F6BE2E6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23" creationId="{B2306F45-4EAF-FC6A-8791-C74A666411EC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24" creationId="{29E40329-841A-2814-B427-AD81D96591A0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25" creationId="{5AD09CC6-BC11-457B-FFED-899D20A843E6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26" creationId="{3AC7C9EA-25EC-7582-4E16-1FFD2470EC39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27" creationId="{EFC2D347-5590-25F8-A090-ED6ABD2E3CDA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28" creationId="{3B561EE6-055F-9E26-B1D8-651982CDD778}"/>
          </ac:spMkLst>
        </pc:spChg>
        <pc:spChg chg="add mod replST">
          <ac:chgData name="Wen, Osmond" userId="a36b03a3-fc74-4d7a-82f9-6c082f65f092" providerId="ADAL" clId="{E70915B8-E249-40D7-AC99-1B91CAECED2A}" dt="2023-11-08T08:32:58.635" v="4381"/>
          <ac:spMkLst>
            <pc:docMk/>
            <pc:sldMk cId="3502055838" sldId="284"/>
            <ac:spMk id="29" creationId="{66267ECE-5ACF-4EC0-3F50-3E571B2ECBF1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31" creationId="{1AA67F32-2585-53EC-E166-B73410B5FF98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32" creationId="{34C096D7-8B82-00CD-5191-22D1EDBF728E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33" creationId="{5F6F26E0-46E2-0898-FC73-56605CFA735A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34" creationId="{0C5F83CD-61AA-7595-6680-32CA9B899FF6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35" creationId="{AA69ADE4-9A13-3934-66D6-0AA0366BCD09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36" creationId="{9B0BF999-23A1-1C8F-C147-75C744F557D4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37" creationId="{19A8627C-A655-A6D9-DCEE-DCDCB784EF2A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38" creationId="{56CB2DD7-302C-6806-7D54-B67F3B2DC678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39" creationId="{CEF76098-7653-7AFD-C004-E057A80225F3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40" creationId="{6735AAB8-2E1E-C484-E3E5-DD8599672BFC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41" creationId="{C71CCD87-6476-F152-EE77-6E79A04D7FA4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42" creationId="{4F75BFE6-394D-A595-1B58-54763F7633B7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43" creationId="{13D7BDB2-8DB7-22CF-B321-3228D5D90783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44" creationId="{DB9F4AF4-1F34-399C-A4A0-66AF25B94ECF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45" creationId="{BC58490E-4D98-12F1-6F86-8CD28E6B581F}"/>
          </ac:spMkLst>
        </pc:spChg>
        <pc:spChg chg="add mod replST">
          <ac:chgData name="Wen, Osmond" userId="a36b03a3-fc74-4d7a-82f9-6c082f65f092" providerId="ADAL" clId="{E70915B8-E249-40D7-AC99-1B91CAECED2A}" dt="2023-11-08T09:18:14.178" v="10075"/>
          <ac:spMkLst>
            <pc:docMk/>
            <pc:sldMk cId="3502055838" sldId="284"/>
            <ac:spMk id="46" creationId="{51F8EF54-F5C4-CD8A-DB25-191387310ADF}"/>
          </ac:spMkLst>
        </pc:spChg>
        <pc:spChg chg="del">
          <ac:chgData name="Wen, Osmond" userId="a36b03a3-fc74-4d7a-82f9-6c082f65f092" providerId="ADAL" clId="{E70915B8-E249-40D7-AC99-1B91CAECED2A}" dt="2023-11-08T09:23:21.853" v="11869" actId="478"/>
          <ac:spMkLst>
            <pc:docMk/>
            <pc:sldMk cId="3502055838" sldId="284"/>
            <ac:spMk id="48" creationId="{5334AD44-FBEC-4F52-E330-185EFF2E5649}"/>
          </ac:spMkLst>
        </pc:spChg>
        <pc:spChg chg="mod">
          <ac:chgData name="Wen, Osmond" userId="a36b03a3-fc74-4d7a-82f9-6c082f65f092" providerId="ADAL" clId="{E70915B8-E249-40D7-AC99-1B91CAECED2A}" dt="2023-11-07T22:27:57.696" v="1442" actId="20577"/>
          <ac:spMkLst>
            <pc:docMk/>
            <pc:sldMk cId="3502055838" sldId="284"/>
            <ac:spMk id="49" creationId="{15AB5C92-16B7-6C2E-E732-FD58C9274533}"/>
          </ac:spMkLst>
        </pc:spChg>
        <pc:spChg chg="add del">
          <ac:chgData name="Wen, Osmond" userId="a36b03a3-fc74-4d7a-82f9-6c082f65f092" providerId="ADAL" clId="{E70915B8-E249-40D7-AC99-1B91CAECED2A}" dt="2023-11-07T19:44:03.951" v="930" actId="478"/>
          <ac:spMkLst>
            <pc:docMk/>
            <pc:sldMk cId="3502055838" sldId="284"/>
            <ac:spMk id="54" creationId="{12719877-21AE-FB0B-EA3E-D688B5DC5543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54" creationId="{60DB5BC4-C18D-0786-B22E-8B1256F721B1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55" creationId="{4777B5E4-32A8-ECEE-4D26-B979F21E6381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56" creationId="{4BBAD949-E59C-B036-AECB-90D739DA4482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57" creationId="{9A6204E3-5F25-4E19-33BE-588DCC53D7AB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58" creationId="{F8FB7CA7-AB42-D4A2-1A3A-DD8EC8AB6DC7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59" creationId="{45C678D2-E8C2-19C1-B0FE-82011AC56FEE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60" creationId="{86AEAB3F-7813-817C-25FD-548E58383F32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61" creationId="{D44E746D-E88F-F30D-D50C-810BDC7B22D9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62" creationId="{5B6B195C-F8C8-49E0-A74B-7A223BF157C3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63" creationId="{11A218D3-787F-2498-B0DD-CCCD337C2BA4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64" creationId="{682E5BE1-B885-0389-D96E-EC7B0999E042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65" creationId="{515AFF69-1BAC-E6EB-3AB9-A09B7267222A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66" creationId="{2F34D2BF-6D98-B840-4343-1BDDAF82FBD9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67" creationId="{B65F209E-BF1D-1E92-A1D3-2A6F28D22DD5}"/>
          </ac:spMkLst>
        </pc:spChg>
        <pc:spChg chg="add del">
          <ac:chgData name="Wen, Osmond" userId="a36b03a3-fc74-4d7a-82f9-6c082f65f092" providerId="ADAL" clId="{E70915B8-E249-40D7-AC99-1B91CAECED2A}" dt="2023-11-07T19:44:03.951" v="930" actId="478"/>
          <ac:spMkLst>
            <pc:docMk/>
            <pc:sldMk cId="3502055838" sldId="284"/>
            <ac:spMk id="68" creationId="{137CF903-27BB-91EF-49D9-25A1DC720168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68" creationId="{7CA38846-945E-8E74-6520-D0131F60C61E}"/>
          </ac:spMkLst>
        </pc:spChg>
        <pc:spChg chg="add del">
          <ac:chgData name="Wen, Osmond" userId="a36b03a3-fc74-4d7a-82f9-6c082f65f092" providerId="ADAL" clId="{E70915B8-E249-40D7-AC99-1B91CAECED2A}" dt="2023-11-07T19:44:03.951" v="930" actId="478"/>
          <ac:spMkLst>
            <pc:docMk/>
            <pc:sldMk cId="3502055838" sldId="284"/>
            <ac:spMk id="69" creationId="{C26D7BAB-4768-4235-567F-741FD2B27B58}"/>
          </ac:spMkLst>
        </pc:spChg>
        <pc:spChg chg="add mod replST">
          <ac:chgData name="Wen, Osmond" userId="a36b03a3-fc74-4d7a-82f9-6c082f65f092" providerId="ADAL" clId="{E70915B8-E249-40D7-AC99-1B91CAECED2A}" dt="2023-11-08T09:24:29.483" v="12293"/>
          <ac:spMkLst>
            <pc:docMk/>
            <pc:sldMk cId="3502055838" sldId="284"/>
            <ac:spMk id="69" creationId="{CF2E830C-7217-EBD9-3401-51B4FA04F179}"/>
          </ac:spMkLst>
        </pc:spChg>
        <pc:spChg chg="add del">
          <ac:chgData name="Wen, Osmond" userId="a36b03a3-fc74-4d7a-82f9-6c082f65f092" providerId="ADAL" clId="{E70915B8-E249-40D7-AC99-1B91CAECED2A}" dt="2023-11-07T19:44:03.951" v="930" actId="478"/>
          <ac:spMkLst>
            <pc:docMk/>
            <pc:sldMk cId="3502055838" sldId="284"/>
            <ac:spMk id="70" creationId="{EAB7640A-326B-B7E3-CB49-E6BC889668E0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74" creationId="{1814050A-DDF5-B791-CBA9-F05305F5E76E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75" creationId="{1CC16F2C-87A3-225A-EEDE-0B91F9D61597}"/>
          </ac:spMkLst>
        </pc:spChg>
        <pc:spChg chg="add del">
          <ac:chgData name="Wen, Osmond" userId="a36b03a3-fc74-4d7a-82f9-6c082f65f092" providerId="ADAL" clId="{E70915B8-E249-40D7-AC99-1B91CAECED2A}" dt="2023-11-07T19:44:03.951" v="930" actId="478"/>
          <ac:spMkLst>
            <pc:docMk/>
            <pc:sldMk cId="3502055838" sldId="284"/>
            <ac:spMk id="75" creationId="{715502EB-CADD-D37A-D3B3-F65097750436}"/>
          </ac:spMkLst>
        </pc:spChg>
        <pc:spChg chg="add del">
          <ac:chgData name="Wen, Osmond" userId="a36b03a3-fc74-4d7a-82f9-6c082f65f092" providerId="ADAL" clId="{E70915B8-E249-40D7-AC99-1B91CAECED2A}" dt="2023-11-07T19:44:03.951" v="930" actId="478"/>
          <ac:spMkLst>
            <pc:docMk/>
            <pc:sldMk cId="3502055838" sldId="284"/>
            <ac:spMk id="76" creationId="{789B7FAE-120E-AFD1-99D0-15620BC6CF42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76" creationId="{A107E76C-6887-2914-6D51-6384E6D7D36A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77" creationId="{5502A17A-E8C7-1B64-5183-E26AC0000752}"/>
          </ac:spMkLst>
        </pc:spChg>
        <pc:spChg chg="add del">
          <ac:chgData name="Wen, Osmond" userId="a36b03a3-fc74-4d7a-82f9-6c082f65f092" providerId="ADAL" clId="{E70915B8-E249-40D7-AC99-1B91CAECED2A}" dt="2023-11-07T19:44:03.951" v="930" actId="478"/>
          <ac:spMkLst>
            <pc:docMk/>
            <pc:sldMk cId="3502055838" sldId="284"/>
            <ac:spMk id="77" creationId="{F647B714-5786-0577-D091-8C6F162A2F5B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78" creationId="{F5E41867-85C4-2BC5-4F62-D8409D1A794C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79" creationId="{4B633F2E-3D78-A9AB-438C-146547EB46C7}"/>
          </ac:spMkLst>
        </pc:spChg>
        <pc:spChg chg="add del">
          <ac:chgData name="Wen, Osmond" userId="a36b03a3-fc74-4d7a-82f9-6c082f65f092" providerId="ADAL" clId="{E70915B8-E249-40D7-AC99-1B91CAECED2A}" dt="2023-11-07T19:44:03.951" v="930" actId="478"/>
          <ac:spMkLst>
            <pc:docMk/>
            <pc:sldMk cId="3502055838" sldId="284"/>
            <ac:spMk id="86" creationId="{62F41966-8BF3-80C8-EB84-515A826DF6FB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86" creationId="{E006C2AA-1ABD-E1C7-3D88-76E4F984B78A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87" creationId="{54663A61-029D-AFD9-8F27-B4F2546C8DAF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88" creationId="{F8BDDC45-F28C-F77F-685A-15934AD65D3D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89" creationId="{6E0F11F0-0B06-E311-18B5-360725E19D1D}"/>
          </ac:spMkLst>
        </pc:spChg>
        <pc:spChg chg="add del">
          <ac:chgData name="Wen, Osmond" userId="a36b03a3-fc74-4d7a-82f9-6c082f65f092" providerId="ADAL" clId="{E70915B8-E249-40D7-AC99-1B91CAECED2A}" dt="2023-11-07T19:44:03.951" v="930" actId="478"/>
          <ac:spMkLst>
            <pc:docMk/>
            <pc:sldMk cId="3502055838" sldId="284"/>
            <ac:spMk id="90" creationId="{09DAE45B-F6BF-42AB-E830-73B90E38DE00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90" creationId="{44E7ED91-A271-6DD4-CC60-81E147A4549F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91" creationId="{495B3003-FDE0-BF32-B158-B7D5534054B3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92" creationId="{416E4F10-5DED-C8D0-FB81-75BC5C94D01C}"/>
          </ac:spMkLst>
        </pc:spChg>
        <pc:spChg chg="add del">
          <ac:chgData name="Wen, Osmond" userId="a36b03a3-fc74-4d7a-82f9-6c082f65f092" providerId="ADAL" clId="{E70915B8-E249-40D7-AC99-1B91CAECED2A}" dt="2023-11-07T19:44:03.951" v="930" actId="478"/>
          <ac:spMkLst>
            <pc:docMk/>
            <pc:sldMk cId="3502055838" sldId="284"/>
            <ac:spMk id="92" creationId="{A2BEED6F-E3C9-8D5E-C1F0-4669A1932487}"/>
          </ac:spMkLst>
        </pc:spChg>
        <pc:spChg chg="add del">
          <ac:chgData name="Wen, Osmond" userId="a36b03a3-fc74-4d7a-82f9-6c082f65f092" providerId="ADAL" clId="{E70915B8-E249-40D7-AC99-1B91CAECED2A}" dt="2023-11-07T19:44:03.951" v="930" actId="478"/>
          <ac:spMkLst>
            <pc:docMk/>
            <pc:sldMk cId="3502055838" sldId="284"/>
            <ac:spMk id="93" creationId="{159552FF-F3D2-298B-9716-C46810075E7A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93" creationId="{7FC0E8A1-A85C-3A0B-CAFA-B9649854ED01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95" creationId="{36A3425F-5A37-4A1D-1D09-D6388CEF1907}"/>
          </ac:spMkLst>
        </pc:spChg>
        <pc:spChg chg="add mod replST">
          <ac:chgData name="Wen, Osmond" userId="a36b03a3-fc74-4d7a-82f9-6c082f65f092" providerId="ADAL" clId="{E70915B8-E249-40D7-AC99-1B91CAECED2A}" dt="2023-11-08T09:25:06.864" v="14606"/>
          <ac:spMkLst>
            <pc:docMk/>
            <pc:sldMk cId="3502055838" sldId="284"/>
            <ac:spMk id="640" creationId="{E0BA3F8F-744D-03E4-37EC-88C3073C4A94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688" creationId="{FF5B3F9B-BCB2-0FB8-B1FC-826591159A47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689" creationId="{FB1C435C-F7BF-C5D7-5835-AE6B14F2118C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690" creationId="{30015AC4-39D4-80F3-5488-234303506399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691" creationId="{58CB998B-D8DC-5FF3-97ED-E0C6405A2254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692" creationId="{D0FF9384-0B8C-DA5C-CE30-C7D42EA703AD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693" creationId="{72CF4953-E9B8-72CD-A71F-E5668BDD122C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694" creationId="{4E08E2CE-FD44-D302-F03E-B8B6B98CCB5A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695" creationId="{F05CF6E9-DA81-6324-9CBB-B5FC7562AA65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696" creationId="{8AC1A4B6-50C8-D2D3-31A0-B76B627B23EF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697" creationId="{C150F058-788E-2C75-C42A-1C2CA5BAC3D4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698" creationId="{1FF09D98-6395-05D5-DF13-8D39AACEC2B4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699" creationId="{C0A9BF11-4A74-9A69-B326-3B0CE9011FB3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700" creationId="{98C75EF1-A903-E914-F832-87D1E4F07052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701" creationId="{585C8BEB-3382-F89F-4B24-FE1EB6096CFE}"/>
          </ac:spMkLst>
        </pc:spChg>
        <pc:spChg chg="add mod replST">
          <ac:chgData name="Wen, Osmond" userId="a36b03a3-fc74-4d7a-82f9-6c082f65f092" providerId="ADAL" clId="{E70915B8-E249-40D7-AC99-1B91CAECED2A}" dt="2023-11-08T09:13:51.415" v="7678"/>
          <ac:spMkLst>
            <pc:docMk/>
            <pc:sldMk cId="3502055838" sldId="284"/>
            <ac:spMk id="702" creationId="{7B8D9C46-48EF-3078-40F3-AF7038B8ED4E}"/>
          </ac:spMkLst>
        </pc:spChg>
        <pc:grpChg chg="add del mod replST">
          <ac:chgData name="Wen, Osmond" userId="a36b03a3-fc74-4d7a-82f9-6c082f65f092" providerId="ADAL" clId="{E70915B8-E249-40D7-AC99-1B91CAECED2A}" dt="2023-11-08T08:32:58.227" v="4031"/>
          <ac:grpSpMkLst>
            <pc:docMk/>
            <pc:sldMk cId="3502055838" sldId="284"/>
            <ac:grpSpMk id="15" creationId="{D36E0802-3130-FFFC-F1BA-04042A270803}"/>
          </ac:grpSpMkLst>
        </pc:grpChg>
        <pc:grpChg chg="add del mod replST">
          <ac:chgData name="Wen, Osmond" userId="a36b03a3-fc74-4d7a-82f9-6c082f65f092" providerId="ADAL" clId="{E70915B8-E249-40D7-AC99-1B91CAECED2A}" dt="2023-11-08T09:13:50.788" v="7094"/>
          <ac:grpSpMkLst>
            <pc:docMk/>
            <pc:sldMk cId="3502055838" sldId="284"/>
            <ac:grpSpMk id="30" creationId="{EAE23136-E424-5D92-2230-0EF461D6AD86}"/>
          </ac:grpSpMkLst>
        </pc:grpChg>
        <pc:grpChg chg="add del mod replST">
          <ac:chgData name="Wen, Osmond" userId="a36b03a3-fc74-4d7a-82f9-6c082f65f092" providerId="ADAL" clId="{E70915B8-E249-40D7-AC99-1B91CAECED2A}" dt="2023-11-08T09:24:29.008" v="11887"/>
          <ac:grpSpMkLst>
            <pc:docMk/>
            <pc:sldMk cId="3502055838" sldId="284"/>
            <ac:grpSpMk id="47" creationId="{A08677B2-95D8-D86C-7DEA-570C91CF1917}"/>
          </ac:grpSpMkLst>
        </pc:grpChg>
        <pc:grpChg chg="add del mod replST">
          <ac:chgData name="Wen, Osmond" userId="a36b03a3-fc74-4d7a-82f9-6c082f65f092" providerId="ADAL" clId="{E70915B8-E249-40D7-AC99-1B91CAECED2A}" dt="2023-11-08T09:25:06.376" v="14199"/>
          <ac:grpSpMkLst>
            <pc:docMk/>
            <pc:sldMk cId="3502055838" sldId="284"/>
            <ac:grpSpMk id="70" creationId="{851F0148-0A46-8193-F8A6-C0F8B5B57F17}"/>
          </ac:grpSpMkLst>
        </pc:grpChg>
        <pc:grpChg chg="add mod replST">
          <ac:chgData name="Wen, Osmond" userId="a36b03a3-fc74-4d7a-82f9-6c082f65f092" providerId="ADAL" clId="{E70915B8-E249-40D7-AC99-1B91CAECED2A}" dt="2023-11-08T09:25:06.865" v="14607"/>
          <ac:grpSpMkLst>
            <pc:docMk/>
            <pc:sldMk cId="3502055838" sldId="284"/>
            <ac:grpSpMk id="641" creationId="{BB8D4FA0-D83D-EF2F-03A2-11455F3B1964}"/>
          </ac:grpSpMkLst>
        </pc:grpChg>
        <pc:grpChg chg="del">
          <ac:chgData name="Wen, Osmond" userId="a36b03a3-fc74-4d7a-82f9-6c082f65f092" providerId="ADAL" clId="{E70915B8-E249-40D7-AC99-1B91CAECED2A}" dt="2023-11-08T08:11:17.286" v="2251"/>
          <ac:grpSpMkLst>
            <pc:docMk/>
            <pc:sldMk cId="3502055838" sldId="284"/>
            <ac:grpSpMk id="687" creationId="{8B00ACC1-7266-C93D-88F9-C19163C85E2C}"/>
          </ac:grpSpMkLst>
        </pc:grpChg>
        <pc:grpChg chg="add del mod replST">
          <ac:chgData name="Wen, Osmond" userId="a36b03a3-fc74-4d7a-82f9-6c082f65f092" providerId="ADAL" clId="{E70915B8-E249-40D7-AC99-1B91CAECED2A}" dt="2023-11-08T09:18:13.780" v="9698"/>
          <ac:grpSpMkLst>
            <pc:docMk/>
            <pc:sldMk cId="3502055838" sldId="284"/>
            <ac:grpSpMk id="703" creationId="{62339FD7-10C8-616B-AACE-64D68C5B879A}"/>
          </ac:grpSpMkLst>
        </pc:grpChg>
        <pc:picChg chg="add del">
          <ac:chgData name="Wen, Osmond" userId="a36b03a3-fc74-4d7a-82f9-6c082f65f092" providerId="ADAL" clId="{E70915B8-E249-40D7-AC99-1B91CAECED2A}" dt="2023-11-07T19:43:52.955" v="929"/>
          <ac:picMkLst>
            <pc:docMk/>
            <pc:sldMk cId="3502055838" sldId="284"/>
            <ac:picMk id="2" creationId="{1495DDFF-D4DA-1D5C-2829-41E5AC21DA0C}"/>
          </ac:picMkLst>
        </pc:picChg>
        <pc:picChg chg="add mod">
          <ac:chgData name="Wen, Osmond" userId="a36b03a3-fc74-4d7a-82f9-6c082f65f092" providerId="ADAL" clId="{E70915B8-E249-40D7-AC99-1B91CAECED2A}" dt="2023-11-07T19:50:34.132" v="935" actId="1076"/>
          <ac:picMkLst>
            <pc:docMk/>
            <pc:sldMk cId="3502055838" sldId="284"/>
            <ac:picMk id="3" creationId="{B5012283-027D-EAC1-7E8E-8DD73533B424}"/>
          </ac:picMkLst>
        </pc:picChg>
        <pc:picChg chg="add del">
          <ac:chgData name="Wen, Osmond" userId="a36b03a3-fc74-4d7a-82f9-6c082f65f092" providerId="ADAL" clId="{E70915B8-E249-40D7-AC99-1B91CAECED2A}" dt="2023-11-07T19:44:03.951" v="930" actId="478"/>
          <ac:picMkLst>
            <pc:docMk/>
            <pc:sldMk cId="3502055838" sldId="284"/>
            <ac:picMk id="55" creationId="{D6EA1BE3-B35F-0D99-5C6C-F74A2A0E6EE7}"/>
          </ac:picMkLst>
        </pc:picChg>
        <pc:picChg chg="add del">
          <ac:chgData name="Wen, Osmond" userId="a36b03a3-fc74-4d7a-82f9-6c082f65f092" providerId="ADAL" clId="{E70915B8-E249-40D7-AC99-1B91CAECED2A}" dt="2023-11-07T19:44:03.951" v="930" actId="478"/>
          <ac:picMkLst>
            <pc:docMk/>
            <pc:sldMk cId="3502055838" sldId="284"/>
            <ac:picMk id="56" creationId="{EFE49EF8-3D87-809E-0EA5-822B6AF3070D}"/>
          </ac:picMkLst>
        </pc:picChg>
        <pc:picChg chg="add del">
          <ac:chgData name="Wen, Osmond" userId="a36b03a3-fc74-4d7a-82f9-6c082f65f092" providerId="ADAL" clId="{E70915B8-E249-40D7-AC99-1B91CAECED2A}" dt="2023-11-07T19:44:03.951" v="930" actId="478"/>
          <ac:picMkLst>
            <pc:docMk/>
            <pc:sldMk cId="3502055838" sldId="284"/>
            <ac:picMk id="57" creationId="{C153D3A5-0B4C-6026-5709-851F507D94E1}"/>
          </ac:picMkLst>
        </pc:picChg>
        <pc:picChg chg="add del">
          <ac:chgData name="Wen, Osmond" userId="a36b03a3-fc74-4d7a-82f9-6c082f65f092" providerId="ADAL" clId="{E70915B8-E249-40D7-AC99-1B91CAECED2A}" dt="2023-11-07T19:44:03.951" v="930" actId="478"/>
          <ac:picMkLst>
            <pc:docMk/>
            <pc:sldMk cId="3502055838" sldId="284"/>
            <ac:picMk id="58" creationId="{DA08E1F3-4699-52AD-5A04-2AA40F7BD563}"/>
          </ac:picMkLst>
        </pc:picChg>
        <pc:picChg chg="add del">
          <ac:chgData name="Wen, Osmond" userId="a36b03a3-fc74-4d7a-82f9-6c082f65f092" providerId="ADAL" clId="{E70915B8-E249-40D7-AC99-1B91CAECED2A}" dt="2023-11-07T19:44:03.951" v="930" actId="478"/>
          <ac:picMkLst>
            <pc:docMk/>
            <pc:sldMk cId="3502055838" sldId="284"/>
            <ac:picMk id="59" creationId="{84ED2731-D5F8-A5E4-9F02-414C601EF06C}"/>
          </ac:picMkLst>
        </pc:picChg>
        <pc:picChg chg="add del">
          <ac:chgData name="Wen, Osmond" userId="a36b03a3-fc74-4d7a-82f9-6c082f65f092" providerId="ADAL" clId="{E70915B8-E249-40D7-AC99-1B91CAECED2A}" dt="2023-11-07T19:44:03.951" v="930" actId="478"/>
          <ac:picMkLst>
            <pc:docMk/>
            <pc:sldMk cId="3502055838" sldId="284"/>
            <ac:picMk id="60" creationId="{9258D778-3CE2-0393-1CE5-AC3691343DB3}"/>
          </ac:picMkLst>
        </pc:picChg>
        <pc:picChg chg="add del">
          <ac:chgData name="Wen, Osmond" userId="a36b03a3-fc74-4d7a-82f9-6c082f65f092" providerId="ADAL" clId="{E70915B8-E249-40D7-AC99-1B91CAECED2A}" dt="2023-11-07T19:44:03.951" v="930" actId="478"/>
          <ac:picMkLst>
            <pc:docMk/>
            <pc:sldMk cId="3502055838" sldId="284"/>
            <ac:picMk id="61" creationId="{8D4E5F35-0DB1-2F52-DED1-4CE4B6DD1604}"/>
          </ac:picMkLst>
        </pc:picChg>
        <pc:picChg chg="add del">
          <ac:chgData name="Wen, Osmond" userId="a36b03a3-fc74-4d7a-82f9-6c082f65f092" providerId="ADAL" clId="{E70915B8-E249-40D7-AC99-1B91CAECED2A}" dt="2023-11-07T19:44:03.951" v="930" actId="478"/>
          <ac:picMkLst>
            <pc:docMk/>
            <pc:sldMk cId="3502055838" sldId="284"/>
            <ac:picMk id="62" creationId="{5B9FF604-1D2C-D435-9CFD-ACA19DEE5E77}"/>
          </ac:picMkLst>
        </pc:picChg>
        <pc:picChg chg="add del">
          <ac:chgData name="Wen, Osmond" userId="a36b03a3-fc74-4d7a-82f9-6c082f65f092" providerId="ADAL" clId="{E70915B8-E249-40D7-AC99-1B91CAECED2A}" dt="2023-11-07T19:44:03.951" v="930" actId="478"/>
          <ac:picMkLst>
            <pc:docMk/>
            <pc:sldMk cId="3502055838" sldId="284"/>
            <ac:picMk id="63" creationId="{446DFAA2-FDB8-87F0-13AA-926E4864ADCD}"/>
          </ac:picMkLst>
        </pc:picChg>
        <pc:picChg chg="add del">
          <ac:chgData name="Wen, Osmond" userId="a36b03a3-fc74-4d7a-82f9-6c082f65f092" providerId="ADAL" clId="{E70915B8-E249-40D7-AC99-1B91CAECED2A}" dt="2023-11-07T19:44:03.951" v="930" actId="478"/>
          <ac:picMkLst>
            <pc:docMk/>
            <pc:sldMk cId="3502055838" sldId="284"/>
            <ac:picMk id="87" creationId="{B24DAADA-8A4C-984C-ACE7-6DB15DC699F6}"/>
          </ac:picMkLst>
        </pc:picChg>
        <pc:picChg chg="add del">
          <ac:chgData name="Wen, Osmond" userId="a36b03a3-fc74-4d7a-82f9-6c082f65f092" providerId="ADAL" clId="{E70915B8-E249-40D7-AC99-1B91CAECED2A}" dt="2023-11-07T19:44:03.951" v="930" actId="478"/>
          <ac:picMkLst>
            <pc:docMk/>
            <pc:sldMk cId="3502055838" sldId="284"/>
            <ac:picMk id="88" creationId="{EE19C0A9-6C6C-C51A-522F-1A48E6A82231}"/>
          </ac:picMkLst>
        </pc:picChg>
        <pc:picChg chg="add del">
          <ac:chgData name="Wen, Osmond" userId="a36b03a3-fc74-4d7a-82f9-6c082f65f092" providerId="ADAL" clId="{E70915B8-E249-40D7-AC99-1B91CAECED2A}" dt="2023-11-07T19:44:03.951" v="930" actId="478"/>
          <ac:picMkLst>
            <pc:docMk/>
            <pc:sldMk cId="3502055838" sldId="284"/>
            <ac:picMk id="89" creationId="{5591B3A8-17E4-3F5D-0E59-BFD97C671D74}"/>
          </ac:picMkLst>
        </pc:picChg>
        <pc:cxnChg chg="add del">
          <ac:chgData name="Wen, Osmond" userId="a36b03a3-fc74-4d7a-82f9-6c082f65f092" providerId="ADAL" clId="{E70915B8-E249-40D7-AC99-1B91CAECED2A}" dt="2023-11-07T19:44:03.951" v="930" actId="478"/>
          <ac:cxnSpMkLst>
            <pc:docMk/>
            <pc:sldMk cId="3502055838" sldId="284"/>
            <ac:cxnSpMk id="64" creationId="{BCC82F29-6AEC-C891-3987-9D94FCCFA627}"/>
          </ac:cxnSpMkLst>
        </pc:cxnChg>
        <pc:cxnChg chg="add del">
          <ac:chgData name="Wen, Osmond" userId="a36b03a3-fc74-4d7a-82f9-6c082f65f092" providerId="ADAL" clId="{E70915B8-E249-40D7-AC99-1B91CAECED2A}" dt="2023-11-07T19:44:03.951" v="930" actId="478"/>
          <ac:cxnSpMkLst>
            <pc:docMk/>
            <pc:sldMk cId="3502055838" sldId="284"/>
            <ac:cxnSpMk id="65" creationId="{89897014-2D88-F91F-2F0D-F50DC5F90E7C}"/>
          </ac:cxnSpMkLst>
        </pc:cxnChg>
        <pc:cxnChg chg="add del">
          <ac:chgData name="Wen, Osmond" userId="a36b03a3-fc74-4d7a-82f9-6c082f65f092" providerId="ADAL" clId="{E70915B8-E249-40D7-AC99-1B91CAECED2A}" dt="2023-11-07T19:44:03.951" v="930" actId="478"/>
          <ac:cxnSpMkLst>
            <pc:docMk/>
            <pc:sldMk cId="3502055838" sldId="284"/>
            <ac:cxnSpMk id="66" creationId="{4C4A0016-B450-81B1-99E7-1DB01DE31DFB}"/>
          </ac:cxnSpMkLst>
        </pc:cxnChg>
        <pc:cxnChg chg="add del">
          <ac:chgData name="Wen, Osmond" userId="a36b03a3-fc74-4d7a-82f9-6c082f65f092" providerId="ADAL" clId="{E70915B8-E249-40D7-AC99-1B91CAECED2A}" dt="2023-11-07T19:44:03.951" v="930" actId="478"/>
          <ac:cxnSpMkLst>
            <pc:docMk/>
            <pc:sldMk cId="3502055838" sldId="284"/>
            <ac:cxnSpMk id="67" creationId="{D2CC2A71-B7B4-EED2-0776-DFED64F4C0D5}"/>
          </ac:cxnSpMkLst>
        </pc:cxnChg>
        <pc:cxnChg chg="add del">
          <ac:chgData name="Wen, Osmond" userId="a36b03a3-fc74-4d7a-82f9-6c082f65f092" providerId="ADAL" clId="{E70915B8-E249-40D7-AC99-1B91CAECED2A}" dt="2023-11-07T19:44:03.951" v="930" actId="478"/>
          <ac:cxnSpMkLst>
            <pc:docMk/>
            <pc:sldMk cId="3502055838" sldId="284"/>
            <ac:cxnSpMk id="74" creationId="{371BE1A6-9581-54CE-9277-C52DD32C5683}"/>
          </ac:cxnSpMkLst>
        </pc:cxnChg>
        <pc:cxnChg chg="add del mod">
          <ac:chgData name="Wen, Osmond" userId="a36b03a3-fc74-4d7a-82f9-6c082f65f092" providerId="ADAL" clId="{E70915B8-E249-40D7-AC99-1B91CAECED2A}" dt="2023-11-07T19:44:03.951" v="930" actId="478"/>
          <ac:cxnSpMkLst>
            <pc:docMk/>
            <pc:sldMk cId="3502055838" sldId="284"/>
            <ac:cxnSpMk id="78" creationId="{C88DA754-DD96-FFE6-6E04-DA3B6EDB50FD}"/>
          </ac:cxnSpMkLst>
        </pc:cxnChg>
        <pc:cxnChg chg="add del mod">
          <ac:chgData name="Wen, Osmond" userId="a36b03a3-fc74-4d7a-82f9-6c082f65f092" providerId="ADAL" clId="{E70915B8-E249-40D7-AC99-1B91CAECED2A}" dt="2023-11-07T19:44:03.951" v="930" actId="478"/>
          <ac:cxnSpMkLst>
            <pc:docMk/>
            <pc:sldMk cId="3502055838" sldId="284"/>
            <ac:cxnSpMk id="79" creationId="{266D7A8E-AA54-CA7C-7ACF-1C48A3AA0443}"/>
          </ac:cxnSpMkLst>
        </pc:cxnChg>
        <pc:cxnChg chg="add del">
          <ac:chgData name="Wen, Osmond" userId="a36b03a3-fc74-4d7a-82f9-6c082f65f092" providerId="ADAL" clId="{E70915B8-E249-40D7-AC99-1B91CAECED2A}" dt="2023-11-07T19:44:03.951" v="930" actId="478"/>
          <ac:cxnSpMkLst>
            <pc:docMk/>
            <pc:sldMk cId="3502055838" sldId="284"/>
            <ac:cxnSpMk id="91" creationId="{0209C098-2B35-C959-206D-231A2522DA12}"/>
          </ac:cxnSpMkLst>
        </pc:cxnChg>
      </pc:sldChg>
      <pc:sldChg chg="addSp delSp modSp add del mod replTag delTag">
        <pc:chgData name="Wen, Osmond" userId="a36b03a3-fc74-4d7a-82f9-6c082f65f092" providerId="ADAL" clId="{E70915B8-E249-40D7-AC99-1B91CAECED2A}" dt="2023-11-08T09:25:07.041" v="14797"/>
        <pc:sldMkLst>
          <pc:docMk/>
          <pc:sldMk cId="4254488005" sldId="285"/>
        </pc:sldMkLst>
        <pc:spChg chg="add mod replST">
          <ac:chgData name="Wen, Osmond" userId="a36b03a3-fc74-4d7a-82f9-6c082f65f092" providerId="ADAL" clId="{E70915B8-E249-40D7-AC99-1B91CAECED2A}" dt="2023-11-08T08:11:17.843" v="2680"/>
          <ac:spMkLst>
            <pc:docMk/>
            <pc:sldMk cId="4254488005" sldId="285"/>
            <ac:spMk id="8" creationId="{DCEBE089-1541-6F96-0DA2-C7A8A07A389E}"/>
          </ac:spMkLst>
        </pc:spChg>
        <pc:spChg chg="add mod replST">
          <ac:chgData name="Wen, Osmond" userId="a36b03a3-fc74-4d7a-82f9-6c082f65f092" providerId="ADAL" clId="{E70915B8-E249-40D7-AC99-1B91CAECED2A}" dt="2023-11-08T08:11:17.843" v="2680"/>
          <ac:spMkLst>
            <pc:docMk/>
            <pc:sldMk cId="4254488005" sldId="285"/>
            <ac:spMk id="9" creationId="{94A788F0-9BD5-78DE-9C2B-1F767B7171F8}"/>
          </ac:spMkLst>
        </pc:spChg>
        <pc:spChg chg="add mod replST">
          <ac:chgData name="Wen, Osmond" userId="a36b03a3-fc74-4d7a-82f9-6c082f65f092" providerId="ADAL" clId="{E70915B8-E249-40D7-AC99-1B91CAECED2A}" dt="2023-11-08T08:11:17.843" v="2680"/>
          <ac:spMkLst>
            <pc:docMk/>
            <pc:sldMk cId="4254488005" sldId="285"/>
            <ac:spMk id="10" creationId="{FC218CC6-98E9-3B85-3AB9-37B2683A94BE}"/>
          </ac:spMkLst>
        </pc:spChg>
        <pc:spChg chg="add mod replST">
          <ac:chgData name="Wen, Osmond" userId="a36b03a3-fc74-4d7a-82f9-6c082f65f092" providerId="ADAL" clId="{E70915B8-E249-40D7-AC99-1B91CAECED2A}" dt="2023-11-08T08:11:17.843" v="2680"/>
          <ac:spMkLst>
            <pc:docMk/>
            <pc:sldMk cId="4254488005" sldId="285"/>
            <ac:spMk id="11" creationId="{C39C8DD5-B65F-43F3-83D8-76DCB3E5BDB5}"/>
          </ac:spMkLst>
        </pc:spChg>
        <pc:spChg chg="add mod replST">
          <ac:chgData name="Wen, Osmond" userId="a36b03a3-fc74-4d7a-82f9-6c082f65f092" providerId="ADAL" clId="{E70915B8-E249-40D7-AC99-1B91CAECED2A}" dt="2023-11-08T08:11:17.843" v="2680"/>
          <ac:spMkLst>
            <pc:docMk/>
            <pc:sldMk cId="4254488005" sldId="285"/>
            <ac:spMk id="12" creationId="{484D7952-95CD-AF3F-6125-E3FC7365B59B}"/>
          </ac:spMkLst>
        </pc:spChg>
        <pc:spChg chg="add mod replST">
          <ac:chgData name="Wen, Osmond" userId="a36b03a3-fc74-4d7a-82f9-6c082f65f092" providerId="ADAL" clId="{E70915B8-E249-40D7-AC99-1B91CAECED2A}" dt="2023-11-08T08:11:17.843" v="2680"/>
          <ac:spMkLst>
            <pc:docMk/>
            <pc:sldMk cId="4254488005" sldId="285"/>
            <ac:spMk id="13" creationId="{BDC0D30B-7B0C-78C7-E9BC-234AAEDF432B}"/>
          </ac:spMkLst>
        </pc:spChg>
        <pc:spChg chg="add mod replST">
          <ac:chgData name="Wen, Osmond" userId="a36b03a3-fc74-4d7a-82f9-6c082f65f092" providerId="ADAL" clId="{E70915B8-E249-40D7-AC99-1B91CAECED2A}" dt="2023-11-08T08:11:17.843" v="2680"/>
          <ac:spMkLst>
            <pc:docMk/>
            <pc:sldMk cId="4254488005" sldId="285"/>
            <ac:spMk id="22" creationId="{B2AEBEDA-AC40-998E-C9C3-45DEC7608396}"/>
          </ac:spMkLst>
        </pc:spChg>
        <pc:spChg chg="add mod replST">
          <ac:chgData name="Wen, Osmond" userId="a36b03a3-fc74-4d7a-82f9-6c082f65f092" providerId="ADAL" clId="{E70915B8-E249-40D7-AC99-1B91CAECED2A}" dt="2023-11-08T08:11:17.843" v="2680"/>
          <ac:spMkLst>
            <pc:docMk/>
            <pc:sldMk cId="4254488005" sldId="285"/>
            <ac:spMk id="23" creationId="{83A97DA2-142A-3ABE-CA0D-25DC676B9869}"/>
          </ac:spMkLst>
        </pc:spChg>
        <pc:spChg chg="add mod replST">
          <ac:chgData name="Wen, Osmond" userId="a36b03a3-fc74-4d7a-82f9-6c082f65f092" providerId="ADAL" clId="{E70915B8-E249-40D7-AC99-1B91CAECED2A}" dt="2023-11-08T08:11:17.843" v="2680"/>
          <ac:spMkLst>
            <pc:docMk/>
            <pc:sldMk cId="4254488005" sldId="285"/>
            <ac:spMk id="24" creationId="{2ED5D51E-41A3-CD00-34E6-BA056F7DEEDF}"/>
          </ac:spMkLst>
        </pc:spChg>
        <pc:spChg chg="add mod replST">
          <ac:chgData name="Wen, Osmond" userId="a36b03a3-fc74-4d7a-82f9-6c082f65f092" providerId="ADAL" clId="{E70915B8-E249-40D7-AC99-1B91CAECED2A}" dt="2023-11-08T08:11:17.843" v="2680"/>
          <ac:spMkLst>
            <pc:docMk/>
            <pc:sldMk cId="4254488005" sldId="285"/>
            <ac:spMk id="25" creationId="{111B996E-DB84-69FE-8727-979E75FB1D6C}"/>
          </ac:spMkLst>
        </pc:spChg>
        <pc:spChg chg="add mod replST">
          <ac:chgData name="Wen, Osmond" userId="a36b03a3-fc74-4d7a-82f9-6c082f65f092" providerId="ADAL" clId="{E70915B8-E249-40D7-AC99-1B91CAECED2A}" dt="2023-11-08T08:11:17.843" v="2680"/>
          <ac:spMkLst>
            <pc:docMk/>
            <pc:sldMk cId="4254488005" sldId="285"/>
            <ac:spMk id="26" creationId="{CA73FDE2-BC09-BDBC-E3F3-54F020BBEE46}"/>
          </ac:spMkLst>
        </pc:spChg>
        <pc:spChg chg="add mod replST">
          <ac:chgData name="Wen, Osmond" userId="a36b03a3-fc74-4d7a-82f9-6c082f65f092" providerId="ADAL" clId="{E70915B8-E249-40D7-AC99-1B91CAECED2A}" dt="2023-11-08T08:11:17.843" v="2680"/>
          <ac:spMkLst>
            <pc:docMk/>
            <pc:sldMk cId="4254488005" sldId="285"/>
            <ac:spMk id="27" creationId="{D7CD91D4-7B94-5300-7683-432DD49ED8AB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31" creationId="{D5F87C27-92CE-A36B-7BDA-2883FC56A33D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96" creationId="{6E7A4D52-8887-62EA-B8B2-DFE2F9AC32C7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97" creationId="{AEF47F89-39C6-05A8-2FE5-B943C0F3283C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98" creationId="{5B037835-A483-AA40-7F65-42A95365617D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99" creationId="{52979925-77D9-452D-67E9-A565ABB72910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100" creationId="{8C1190C5-5CE3-5A86-DA3B-ED80CFBCA14E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101" creationId="{DFCC9C7D-CD36-4F5D-AB4B-781FAB1C33A4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102" creationId="{3384B200-ACF9-9538-FF94-2EC1F73CF9BF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103" creationId="{B9304DFC-F21D-3B58-EC44-3466084EBDBD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104" creationId="{F2D3A803-3AE2-62D9-D3E1-FC1B49BBB25D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105" creationId="{99A3B88D-0F50-799B-E4EF-B8D8B4109E8F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106" creationId="{8DD5AFC3-1DFD-CE7D-909B-1E2C6BB053FD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107" creationId="{4E48939C-A98F-8A5F-9BFC-331FC31F61DB}"/>
          </ac:spMkLst>
        </pc:spChg>
        <pc:spChg chg="add mod replST">
          <ac:chgData name="Wen, Osmond" userId="a36b03a3-fc74-4d7a-82f9-6c082f65f092" providerId="ADAL" clId="{E70915B8-E249-40D7-AC99-1B91CAECED2A}" dt="2023-11-08T08:32:58.791" v="4546"/>
          <ac:spMkLst>
            <pc:docMk/>
            <pc:sldMk cId="4254488005" sldId="285"/>
            <ac:spMk id="108" creationId="{EED28D33-F22D-82E7-9295-CC68D7D8442D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11" creationId="{3E659A43-EABF-4F68-F1E1-D3B217FF3866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12" creationId="{3FA6ED39-E3CD-A864-EC59-B9ABDF200081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13" creationId="{E439A150-A4B0-5A01-1216-F1BD75C31336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15" creationId="{5CC616A9-392E-0BA6-6701-19C6D7815723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16" creationId="{600E4C74-CD48-26F9-30B9-72BB7C24CAED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17" creationId="{455F9C51-7914-6C1D-4360-85B4732DDDCB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18" creationId="{0A187007-4118-59F4-9B05-FBEEA6374B11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19" creationId="{049227DB-0310-6548-EDEE-F911B664883A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20" creationId="{F5349843-9E67-14CD-9A3D-E7BB7F77D9D8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21" creationId="{82BB4BEE-2CCC-89EA-4711-66C950F21BFA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22" creationId="{A821F6BC-8F5F-2DC6-9857-35A027AFF052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23" creationId="{DA3AAEE5-2940-84F0-568F-34C38B6ED7F4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24" creationId="{45C07ADA-B145-CBB7-EF4A-2DC48D63951C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25" creationId="{0ADFD5AA-CFE5-BAD3-EB97-609B8916D04C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26" creationId="{8FB0527D-ABE6-893B-64FA-D64029769325}"/>
          </ac:spMkLst>
        </pc:spChg>
        <pc:spChg chg="add mod replST">
          <ac:chgData name="Wen, Osmond" userId="a36b03a3-fc74-4d7a-82f9-6c082f65f092" providerId="ADAL" clId="{E70915B8-E249-40D7-AC99-1B91CAECED2A}" dt="2023-11-08T09:13:51.590" v="7865"/>
          <ac:spMkLst>
            <pc:docMk/>
            <pc:sldMk cId="4254488005" sldId="285"/>
            <ac:spMk id="127" creationId="{1CCEAB25-A86B-733B-0374-BEEB11FE4E2F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577" creationId="{95972490-AE7E-D239-2117-BDA00E05F83A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578" creationId="{DDE2DB9F-E712-3CB3-3041-0E587FCA0144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579" creationId="{143D5F65-9B4C-4722-4BD8-4F8CBA774745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580" creationId="{0DCA3ED3-2D93-8307-9E25-563054922787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581" creationId="{9803DB0C-B0ED-5012-3493-FDCC7DE85840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582" creationId="{6D771669-758F-34FE-7483-DC818405F9EB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583" creationId="{17CD9962-B436-4F5F-AE0E-1451A85C527B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584" creationId="{B04B5A6F-705D-F226-5406-578D5AF9039D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585" creationId="{33C7A9C4-C2DE-2DD9-3DD8-08C98D23C36E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586" creationId="{762750E2-73E0-8BF6-95BD-F16EB913092A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587" creationId="{E0C58AD1-120D-AEA9-9004-6A75724A3ED7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588" creationId="{4C173D7D-3F53-0FB2-F832-A128D0E06940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616" creationId="{110A28D3-5E27-65B0-AE57-4851A58CC73C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617" creationId="{1832815B-108C-224A-A639-24A876F36A96}"/>
          </ac:spMkLst>
        </pc:spChg>
        <pc:spChg chg="add mod replST">
          <ac:chgData name="Wen, Osmond" userId="a36b03a3-fc74-4d7a-82f9-6c082f65f092" providerId="ADAL" clId="{E70915B8-E249-40D7-AC99-1B91CAECED2A}" dt="2023-11-08T09:18:14.338" v="10251"/>
          <ac:spMkLst>
            <pc:docMk/>
            <pc:sldMk cId="4254488005" sldId="285"/>
            <ac:spMk id="618" creationId="{540C57D2-519C-6C31-42C6-477F0F9456C9}"/>
          </ac:spMkLst>
        </pc:spChg>
        <pc:spChg chg="del">
          <ac:chgData name="Wen, Osmond" userId="a36b03a3-fc74-4d7a-82f9-6c082f65f092" providerId="ADAL" clId="{E70915B8-E249-40D7-AC99-1B91CAECED2A}" dt="2023-11-08T09:23:26.569" v="11870" actId="478"/>
          <ac:spMkLst>
            <pc:docMk/>
            <pc:sldMk cId="4254488005" sldId="285"/>
            <ac:spMk id="620" creationId="{D84142FE-DF8A-522F-B8E3-15272EB672A2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21" creationId="{387E0A59-75D8-05B0-B83B-70E4BE4654B7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22" creationId="{E10AA42A-3304-6852-F8EA-A38433E43994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23" creationId="{4B1FDC73-61BB-DDBE-813F-8B4ABCA62905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24" creationId="{6ECB7554-F1B9-E424-AF25-5FF0721F581F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25" creationId="{3FDCCE1F-61E4-8932-9FB6-8D057B1EE88A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26" creationId="{D9FA25E7-5600-8029-0FFE-082254AB6546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27" creationId="{E7A2211B-E1A6-70D5-9430-9407BC22FB9F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28" creationId="{D97AF882-5F45-5D45-C9A9-99C516E4C04A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29" creationId="{0240E49B-1188-A1F2-5584-70C8671E640C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30" creationId="{ABC411B3-60DC-09E7-34DB-AC3F1B362763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31" creationId="{EAC4B5BB-94C7-06DE-40E8-CB218F9AD5F1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32" creationId="{0A35E4D3-1C1C-2F50-DD82-A8FFDB0CEE91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33" creationId="{9E2ABC2C-DE2C-8C38-E867-2E252166B469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34" creationId="{CD6BE099-36E4-5CF8-61EE-E27359C03E50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35" creationId="{2420B594-1579-B0FB-BEFB-CF3663C142BB}"/>
          </ac:spMkLst>
        </pc:spChg>
        <pc:spChg chg="add mod replST">
          <ac:chgData name="Wen, Osmond" userId="a36b03a3-fc74-4d7a-82f9-6c082f65f092" providerId="ADAL" clId="{E70915B8-E249-40D7-AC99-1B91CAECED2A}" dt="2023-11-08T09:24:29.698" v="12483"/>
          <ac:spMkLst>
            <pc:docMk/>
            <pc:sldMk cId="4254488005" sldId="285"/>
            <ac:spMk id="636" creationId="{1FAF9493-7D04-68B0-8BFA-87BFF6891720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38" creationId="{EC38BB5D-B86C-C8F8-D0F8-9A199FEA8075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39" creationId="{7858A3AF-10FC-273B-EEAA-A23D6CA62D38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40" creationId="{01C8BDE8-41C8-C3B0-F8D8-DEE96206F333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41" creationId="{9DBE4342-E801-61BA-82F4-EB22C04E6819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42" creationId="{EE210CF5-30F1-1485-6821-E5E5DA35ECA6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43" creationId="{DE777BE4-0FC9-C1C8-8CE6-E0BC10256AE6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44" creationId="{3E150CDE-B917-49B8-80BD-F8DAAC31C37F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45" creationId="{018AFD48-F3F4-A2FD-C1E7-2241456CC5A2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46" creationId="{B930F691-F954-8783-ADE5-F4ED409E1EB4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47" creationId="{7381F14E-65BC-AE75-D103-3E3E215ABFD2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48" creationId="{83CBB6CB-A688-D562-C262-38B720A185C5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49" creationId="{7F663E51-AA5D-78D1-3266-42603C90C598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50" creationId="{8B97CF1F-5277-2084-006B-5D9E836DFE9B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51" creationId="{4337E1BE-4F22-DA58-65B7-9ACA975F9EFC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52" creationId="{01FD46D1-627F-8C98-DA75-7C38824647A7}"/>
          </ac:spMkLst>
        </pc:spChg>
        <pc:spChg chg="add mod replST">
          <ac:chgData name="Wen, Osmond" userId="a36b03a3-fc74-4d7a-82f9-6c082f65f092" providerId="ADAL" clId="{E70915B8-E249-40D7-AC99-1B91CAECED2A}" dt="2023-11-08T09:25:07.041" v="14796"/>
          <ac:spMkLst>
            <pc:docMk/>
            <pc:sldMk cId="4254488005" sldId="285"/>
            <ac:spMk id="653" creationId="{60F69926-D5E7-1ADC-C800-86A6BCF131B6}"/>
          </ac:spMkLst>
        </pc:spChg>
        <pc:grpChg chg="add del mod replST">
          <ac:chgData name="Wen, Osmond" userId="a36b03a3-fc74-4d7a-82f9-6c082f65f092" providerId="ADAL" clId="{E70915B8-E249-40D7-AC99-1B91CAECED2A}" dt="2023-11-08T08:32:58.229" v="4033"/>
          <ac:grpSpMkLst>
            <pc:docMk/>
            <pc:sldMk cId="4254488005" sldId="285"/>
            <ac:grpSpMk id="28" creationId="{DFCA5CD4-AD28-AF44-EE44-DC6918FD944C}"/>
          </ac:grpSpMkLst>
        </pc:grpChg>
        <pc:grpChg chg="add del mod replST">
          <ac:chgData name="Wen, Osmond" userId="a36b03a3-fc74-4d7a-82f9-6c082f65f092" providerId="ADAL" clId="{E70915B8-E249-40D7-AC99-1B91CAECED2A}" dt="2023-11-08T09:13:50.790" v="7096"/>
          <ac:grpSpMkLst>
            <pc:docMk/>
            <pc:sldMk cId="4254488005" sldId="285"/>
            <ac:grpSpMk id="109" creationId="{30382C23-606F-4507-0395-D5607E0423AA}"/>
          </ac:grpSpMkLst>
        </pc:grpChg>
        <pc:grpChg chg="add del mod replST">
          <ac:chgData name="Wen, Osmond" userId="a36b03a3-fc74-4d7a-82f9-6c082f65f092" providerId="ADAL" clId="{E70915B8-E249-40D7-AC99-1B91CAECED2A}" dt="2023-11-08T09:18:13.782" v="9700"/>
          <ac:grpSpMkLst>
            <pc:docMk/>
            <pc:sldMk cId="4254488005" sldId="285"/>
            <ac:grpSpMk id="576" creationId="{D2C69B7A-7767-6116-1A95-F25B2A5EE706}"/>
          </ac:grpSpMkLst>
        </pc:grpChg>
        <pc:grpChg chg="del">
          <ac:chgData name="Wen, Osmond" userId="a36b03a3-fc74-4d7a-82f9-6c082f65f092" providerId="ADAL" clId="{E70915B8-E249-40D7-AC99-1B91CAECED2A}" dt="2023-11-08T08:11:17.289" v="2253"/>
          <ac:grpSpMkLst>
            <pc:docMk/>
            <pc:sldMk cId="4254488005" sldId="285"/>
            <ac:grpSpMk id="615" creationId="{E2F56973-04A1-CDE1-EDD8-CC6A5E78D1D4}"/>
          </ac:grpSpMkLst>
        </pc:grpChg>
        <pc:grpChg chg="add del mod replST">
          <ac:chgData name="Wen, Osmond" userId="a36b03a3-fc74-4d7a-82f9-6c082f65f092" providerId="ADAL" clId="{E70915B8-E249-40D7-AC99-1B91CAECED2A}" dt="2023-11-08T09:24:29.010" v="11889"/>
          <ac:grpSpMkLst>
            <pc:docMk/>
            <pc:sldMk cId="4254488005" sldId="285"/>
            <ac:grpSpMk id="619" creationId="{EEB1F678-9046-AB94-FB82-4BFD4B449FF4}"/>
          </ac:grpSpMkLst>
        </pc:grpChg>
        <pc:grpChg chg="add del mod replST">
          <ac:chgData name="Wen, Osmond" userId="a36b03a3-fc74-4d7a-82f9-6c082f65f092" providerId="ADAL" clId="{E70915B8-E249-40D7-AC99-1B91CAECED2A}" dt="2023-11-08T09:25:06.378" v="14201"/>
          <ac:grpSpMkLst>
            <pc:docMk/>
            <pc:sldMk cId="4254488005" sldId="285"/>
            <ac:grpSpMk id="637" creationId="{F9B76FD8-BCDC-38CD-C4EC-EE5B22154FEE}"/>
          </ac:grpSpMkLst>
        </pc:grpChg>
        <pc:grpChg chg="add mod replST">
          <ac:chgData name="Wen, Osmond" userId="a36b03a3-fc74-4d7a-82f9-6c082f65f092" providerId="ADAL" clId="{E70915B8-E249-40D7-AC99-1B91CAECED2A}" dt="2023-11-08T09:25:07.041" v="14797"/>
          <ac:grpSpMkLst>
            <pc:docMk/>
            <pc:sldMk cId="4254488005" sldId="285"/>
            <ac:grpSpMk id="654" creationId="{2ECF41F4-DD85-B050-892A-FB75D35BD59A}"/>
          </ac:grpSpMkLst>
        </pc:grpChg>
        <pc:picChg chg="del">
          <ac:chgData name="Wen, Osmond" userId="a36b03a3-fc74-4d7a-82f9-6c082f65f092" providerId="ADAL" clId="{E70915B8-E249-40D7-AC99-1B91CAECED2A}" dt="2023-11-08T08:24:38.149" v="3947" actId="478"/>
          <ac:picMkLst>
            <pc:docMk/>
            <pc:sldMk cId="4254488005" sldId="285"/>
            <ac:picMk id="4" creationId="{EDF0B5E0-7786-20D2-F8ED-EB8E8AC4C52C}"/>
          </ac:picMkLst>
        </pc:picChg>
        <pc:picChg chg="add del mod ord">
          <ac:chgData name="Wen, Osmond" userId="a36b03a3-fc74-4d7a-82f9-6c082f65f092" providerId="ADAL" clId="{E70915B8-E249-40D7-AC99-1B91CAECED2A}" dt="2023-11-08T08:34:43.837" v="5874" actId="478"/>
          <ac:picMkLst>
            <pc:docMk/>
            <pc:sldMk cId="4254488005" sldId="285"/>
            <ac:picMk id="30" creationId="{761C352C-60FF-434A-AC7E-ECB8C2EF46F2}"/>
          </ac:picMkLst>
        </pc:picChg>
        <pc:picChg chg="add mod ord">
          <ac:chgData name="Wen, Osmond" userId="a36b03a3-fc74-4d7a-82f9-6c082f65f092" providerId="ADAL" clId="{E70915B8-E249-40D7-AC99-1B91CAECED2A}" dt="2023-11-08T08:35:05.088" v="5880" actId="1076"/>
          <ac:picMkLst>
            <pc:docMk/>
            <pc:sldMk cId="4254488005" sldId="285"/>
            <ac:picMk id="110" creationId="{0147615B-5D08-0FA6-92D0-6B95BFC0DDD6}"/>
          </ac:picMkLst>
        </pc:picChg>
      </pc:sldChg>
      <pc:sldChg chg="addSp delSp modSp add del mod">
        <pc:chgData name="Wen, Osmond" userId="a36b03a3-fc74-4d7a-82f9-6c082f65f092" providerId="ADAL" clId="{E70915B8-E249-40D7-AC99-1B91CAECED2A}" dt="2023-11-08T18:27:31.001" v="16589" actId="20577"/>
        <pc:sldMkLst>
          <pc:docMk/>
          <pc:sldMk cId="281451851" sldId="286"/>
        </pc:sldMkLst>
        <pc:spChg chg="mod">
          <ac:chgData name="Wen, Osmond" userId="a36b03a3-fc74-4d7a-82f9-6c082f65f092" providerId="ADAL" clId="{E70915B8-E249-40D7-AC99-1B91CAECED2A}" dt="2023-11-08T18:03:57.571" v="16586" actId="20577"/>
          <ac:spMkLst>
            <pc:docMk/>
            <pc:sldMk cId="281451851" sldId="286"/>
            <ac:spMk id="2" creationId="{F749A6E1-94E4-0E7A-EDCD-2B39183C1E14}"/>
          </ac:spMkLst>
        </pc:spChg>
        <pc:spChg chg="add mod">
          <ac:chgData name="Wen, Osmond" userId="a36b03a3-fc74-4d7a-82f9-6c082f65f092" providerId="ADAL" clId="{E70915B8-E249-40D7-AC99-1B91CAECED2A}" dt="2023-11-08T00:38:56.570" v="2017" actId="1076"/>
          <ac:spMkLst>
            <pc:docMk/>
            <pc:sldMk cId="281451851" sldId="286"/>
            <ac:spMk id="3" creationId="{D9B18BA3-2D3A-2A52-9F7B-853258026300}"/>
          </ac:spMkLst>
        </pc:spChg>
        <pc:spChg chg="add mod replST">
          <ac:chgData name="Wen, Osmond" userId="a36b03a3-fc74-4d7a-82f9-6c082f65f092" providerId="ADAL" clId="{E70915B8-E249-40D7-AC99-1B91CAECED2A}" dt="2023-11-08T08:11:17.954" v="2817"/>
          <ac:spMkLst>
            <pc:docMk/>
            <pc:sldMk cId="281451851" sldId="286"/>
            <ac:spMk id="4" creationId="{F7945F05-A3E8-8526-5684-0E7A43B43003}"/>
          </ac:spMkLst>
        </pc:spChg>
        <pc:spChg chg="add mod replST">
          <ac:chgData name="Wen, Osmond" userId="a36b03a3-fc74-4d7a-82f9-6c082f65f092" providerId="ADAL" clId="{E70915B8-E249-40D7-AC99-1B91CAECED2A}" dt="2023-11-08T08:11:17.954" v="2817"/>
          <ac:spMkLst>
            <pc:docMk/>
            <pc:sldMk cId="281451851" sldId="286"/>
            <ac:spMk id="5" creationId="{6BAE8CBC-03D6-4A5B-E6BC-BA82B71C857C}"/>
          </ac:spMkLst>
        </pc:spChg>
        <pc:spChg chg="mod">
          <ac:chgData name="Wen, Osmond" userId="a36b03a3-fc74-4d7a-82f9-6c082f65f092" providerId="ADAL" clId="{E70915B8-E249-40D7-AC99-1B91CAECED2A}" dt="2023-11-08T00:38:06.830" v="1987" actId="1076"/>
          <ac:spMkLst>
            <pc:docMk/>
            <pc:sldMk cId="281451851" sldId="286"/>
            <ac:spMk id="10" creationId="{C07A2C20-3345-4FF0-4EE8-63312768E81D}"/>
          </ac:spMkLst>
        </pc:spChg>
        <pc:spChg chg="del">
          <ac:chgData name="Wen, Osmond" userId="a36b03a3-fc74-4d7a-82f9-6c082f65f092" providerId="ADAL" clId="{E70915B8-E249-40D7-AC99-1B91CAECED2A}" dt="2023-11-07T18:12:23.351" v="9" actId="478"/>
          <ac:spMkLst>
            <pc:docMk/>
            <pc:sldMk cId="281451851" sldId="286"/>
            <ac:spMk id="11" creationId="{230C1454-E806-9869-89A8-FD2D94FE1CB3}"/>
          </ac:spMkLst>
        </pc:spChg>
        <pc:spChg chg="add mod replST">
          <ac:chgData name="Wen, Osmond" userId="a36b03a3-fc74-4d7a-82f9-6c082f65f092" providerId="ADAL" clId="{E70915B8-E249-40D7-AC99-1B91CAECED2A}" dt="2023-11-08T08:11:17.954" v="2817"/>
          <ac:spMkLst>
            <pc:docMk/>
            <pc:sldMk cId="281451851" sldId="286"/>
            <ac:spMk id="11" creationId="{F4F3E38D-47A3-CF5F-6831-3DCB7A61AD48}"/>
          </ac:spMkLst>
        </pc:spChg>
        <pc:spChg chg="add mod replST">
          <ac:chgData name="Wen, Osmond" userId="a36b03a3-fc74-4d7a-82f9-6c082f65f092" providerId="ADAL" clId="{E70915B8-E249-40D7-AC99-1B91CAECED2A}" dt="2023-11-08T08:11:17.954" v="2817"/>
          <ac:spMkLst>
            <pc:docMk/>
            <pc:sldMk cId="281451851" sldId="286"/>
            <ac:spMk id="12" creationId="{DCE88694-0B60-89C8-AEFA-A674155D17F6}"/>
          </ac:spMkLst>
        </pc:spChg>
        <pc:spChg chg="del">
          <ac:chgData name="Wen, Osmond" userId="a36b03a3-fc74-4d7a-82f9-6c082f65f092" providerId="ADAL" clId="{E70915B8-E249-40D7-AC99-1B91CAECED2A}" dt="2023-11-07T18:12:23.351" v="9" actId="478"/>
          <ac:spMkLst>
            <pc:docMk/>
            <pc:sldMk cId="281451851" sldId="286"/>
            <ac:spMk id="12" creationId="{E04BB584-B55C-4F0E-88FC-8A67A8142F91}"/>
          </ac:spMkLst>
        </pc:spChg>
        <pc:spChg chg="add mod replST">
          <ac:chgData name="Wen, Osmond" userId="a36b03a3-fc74-4d7a-82f9-6c082f65f092" providerId="ADAL" clId="{E70915B8-E249-40D7-AC99-1B91CAECED2A}" dt="2023-11-08T08:11:17.954" v="2817"/>
          <ac:spMkLst>
            <pc:docMk/>
            <pc:sldMk cId="281451851" sldId="286"/>
            <ac:spMk id="13" creationId="{57CE1D88-97FD-05AC-BA7D-D5B7AFAA2C22}"/>
          </ac:spMkLst>
        </pc:spChg>
        <pc:spChg chg="del">
          <ac:chgData name="Wen, Osmond" userId="a36b03a3-fc74-4d7a-82f9-6c082f65f092" providerId="ADAL" clId="{E70915B8-E249-40D7-AC99-1B91CAECED2A}" dt="2023-11-07T18:12:23.351" v="9" actId="478"/>
          <ac:spMkLst>
            <pc:docMk/>
            <pc:sldMk cId="281451851" sldId="286"/>
            <ac:spMk id="13" creationId="{721569E8-98DF-2986-11E6-C938F5E6C7F2}"/>
          </ac:spMkLst>
        </pc:spChg>
        <pc:spChg chg="del">
          <ac:chgData name="Wen, Osmond" userId="a36b03a3-fc74-4d7a-82f9-6c082f65f092" providerId="ADAL" clId="{E70915B8-E249-40D7-AC99-1B91CAECED2A}" dt="2023-11-07T18:12:23.351" v="9" actId="478"/>
          <ac:spMkLst>
            <pc:docMk/>
            <pc:sldMk cId="281451851" sldId="286"/>
            <ac:spMk id="14" creationId="{04F650F6-CDD7-0F81-5D80-4128E3653DF4}"/>
          </ac:spMkLst>
        </pc:spChg>
        <pc:spChg chg="add mod replST">
          <ac:chgData name="Wen, Osmond" userId="a36b03a3-fc74-4d7a-82f9-6c082f65f092" providerId="ADAL" clId="{E70915B8-E249-40D7-AC99-1B91CAECED2A}" dt="2023-11-08T08:11:17.954" v="2817"/>
          <ac:spMkLst>
            <pc:docMk/>
            <pc:sldMk cId="281451851" sldId="286"/>
            <ac:spMk id="14" creationId="{3AF6BBC5-976D-05FA-F17B-47695D80220E}"/>
          </ac:spMkLst>
        </pc:spChg>
        <pc:spChg chg="del">
          <ac:chgData name="Wen, Osmond" userId="a36b03a3-fc74-4d7a-82f9-6c082f65f092" providerId="ADAL" clId="{E70915B8-E249-40D7-AC99-1B91CAECED2A}" dt="2023-11-07T18:12:23.351" v="9" actId="478"/>
          <ac:spMkLst>
            <pc:docMk/>
            <pc:sldMk cId="281451851" sldId="286"/>
            <ac:spMk id="15" creationId="{C8FAB0A9-4DD7-0DC5-E27E-0B7F77B3B415}"/>
          </ac:spMkLst>
        </pc:spChg>
        <pc:spChg chg="add mod replST">
          <ac:chgData name="Wen, Osmond" userId="a36b03a3-fc74-4d7a-82f9-6c082f65f092" providerId="ADAL" clId="{E70915B8-E249-40D7-AC99-1B91CAECED2A}" dt="2023-11-08T08:11:17.954" v="2817"/>
          <ac:spMkLst>
            <pc:docMk/>
            <pc:sldMk cId="281451851" sldId="286"/>
            <ac:spMk id="15" creationId="{CCDC299A-6882-71DC-9C15-443C65ACCF03}"/>
          </ac:spMkLst>
        </pc:spChg>
        <pc:spChg chg="del">
          <ac:chgData name="Wen, Osmond" userId="a36b03a3-fc74-4d7a-82f9-6c082f65f092" providerId="ADAL" clId="{E70915B8-E249-40D7-AC99-1B91CAECED2A}" dt="2023-11-07T18:12:23.351" v="9" actId="478"/>
          <ac:spMkLst>
            <pc:docMk/>
            <pc:sldMk cId="281451851" sldId="286"/>
            <ac:spMk id="16" creationId="{E64F8C92-24A5-72C0-5B20-0A4F68868FA8}"/>
          </ac:spMkLst>
        </pc:spChg>
        <pc:spChg chg="add mod replST">
          <ac:chgData name="Wen, Osmond" userId="a36b03a3-fc74-4d7a-82f9-6c082f65f092" providerId="ADAL" clId="{E70915B8-E249-40D7-AC99-1B91CAECED2A}" dt="2023-11-08T08:11:17.954" v="2817"/>
          <ac:spMkLst>
            <pc:docMk/>
            <pc:sldMk cId="281451851" sldId="286"/>
            <ac:spMk id="16" creationId="{F6B53C4E-6479-1410-A776-222A104776FC}"/>
          </ac:spMkLst>
        </pc:spChg>
        <pc:spChg chg="add mod replST">
          <ac:chgData name="Wen, Osmond" userId="a36b03a3-fc74-4d7a-82f9-6c082f65f092" providerId="ADAL" clId="{E70915B8-E249-40D7-AC99-1B91CAECED2A}" dt="2023-11-08T08:11:17.954" v="2817"/>
          <ac:spMkLst>
            <pc:docMk/>
            <pc:sldMk cId="281451851" sldId="286"/>
            <ac:spMk id="17" creationId="{1907FA40-8E94-1BA2-EC74-48C9ABF9FBF8}"/>
          </ac:spMkLst>
        </pc:spChg>
        <pc:spChg chg="del">
          <ac:chgData name="Wen, Osmond" userId="a36b03a3-fc74-4d7a-82f9-6c082f65f092" providerId="ADAL" clId="{E70915B8-E249-40D7-AC99-1B91CAECED2A}" dt="2023-11-07T18:12:23.351" v="9" actId="478"/>
          <ac:spMkLst>
            <pc:docMk/>
            <pc:sldMk cId="281451851" sldId="286"/>
            <ac:spMk id="17" creationId="{3FC71E9C-7774-108A-AA41-201DD847921D}"/>
          </ac:spMkLst>
        </pc:spChg>
        <pc:spChg chg="del">
          <ac:chgData name="Wen, Osmond" userId="a36b03a3-fc74-4d7a-82f9-6c082f65f092" providerId="ADAL" clId="{E70915B8-E249-40D7-AC99-1B91CAECED2A}" dt="2023-11-07T18:12:23.351" v="9" actId="478"/>
          <ac:spMkLst>
            <pc:docMk/>
            <pc:sldMk cId="281451851" sldId="286"/>
            <ac:spMk id="18" creationId="{094724A4-9539-1652-E1D8-D91C6B1D4F37}"/>
          </ac:spMkLst>
        </pc:spChg>
        <pc:spChg chg="add mod replST">
          <ac:chgData name="Wen, Osmond" userId="a36b03a3-fc74-4d7a-82f9-6c082f65f092" providerId="ADAL" clId="{E70915B8-E249-40D7-AC99-1B91CAECED2A}" dt="2023-11-08T08:11:17.954" v="2817"/>
          <ac:spMkLst>
            <pc:docMk/>
            <pc:sldMk cId="281451851" sldId="286"/>
            <ac:spMk id="18" creationId="{1BA78D6B-2C24-C940-70CC-8EAA2E8C6E0E}"/>
          </ac:spMkLst>
        </pc:spChg>
        <pc:spChg chg="add mod replST">
          <ac:chgData name="Wen, Osmond" userId="a36b03a3-fc74-4d7a-82f9-6c082f65f092" providerId="ADAL" clId="{E70915B8-E249-40D7-AC99-1B91CAECED2A}" dt="2023-11-08T08:11:17.954" v="2817"/>
          <ac:spMkLst>
            <pc:docMk/>
            <pc:sldMk cId="281451851" sldId="286"/>
            <ac:spMk id="19" creationId="{432E261E-33CB-1144-9B40-338D3F6DEE82}"/>
          </ac:spMkLst>
        </pc:spChg>
        <pc:spChg chg="add mod replST">
          <ac:chgData name="Wen, Osmond" userId="a36b03a3-fc74-4d7a-82f9-6c082f65f092" providerId="ADAL" clId="{E70915B8-E249-40D7-AC99-1B91CAECED2A}" dt="2023-11-08T08:11:17.954" v="2817"/>
          <ac:spMkLst>
            <pc:docMk/>
            <pc:sldMk cId="281451851" sldId="286"/>
            <ac:spMk id="20" creationId="{7C7F3CE9-E317-7F37-E07E-5537A697E41C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22" creationId="{12887736-802D-FB00-43CC-BA4937876A58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23" creationId="{9139B561-0608-9C67-33CC-501EFA2E14D7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24" creationId="{53D6FD06-3C4E-5A3E-F457-82D960A8C3B7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25" creationId="{5D4EBAC7-F5C4-1629-7F7C-2CD419BDE31C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26" creationId="{68A497EB-D0B3-8B24-CDFD-FAE5DB30754C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28" creationId="{CF32EA4D-2D8D-B664-8B90-D78E353A70F6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29" creationId="{9D1B2D9D-2D6F-A57C-86B2-1C33E4143A8E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30" creationId="{61FBC01C-617F-CF37-D675-BC5122330E6B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31" creationId="{1937B43F-6CEE-2AEE-CC1F-0F85E80987B1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128" creationId="{F3D7245B-54B9-42C6-461D-C80305DB9F0F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129" creationId="{2A44E9A0-A633-FA79-4DC7-D94E40BBC558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130" creationId="{4A0EEE52-2F0F-61E1-4401-6D6DD28B3557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131" creationId="{AA9FA809-85E2-9F24-987C-0593328D36F1}"/>
          </ac:spMkLst>
        </pc:spChg>
        <pc:spChg chg="add mod replST">
          <ac:chgData name="Wen, Osmond" userId="a36b03a3-fc74-4d7a-82f9-6c082f65f092" providerId="ADAL" clId="{E70915B8-E249-40D7-AC99-1B91CAECED2A}" dt="2023-11-08T08:32:59.016" v="4711"/>
          <ac:spMkLst>
            <pc:docMk/>
            <pc:sldMk cId="281451851" sldId="286"/>
            <ac:spMk id="132" creationId="{91A75DA0-1926-B3CE-3CB9-E5017CA91C1B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34" creationId="{D5848733-0722-310B-437F-002B17CA9A4C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35" creationId="{C04101D5-DBFD-5B88-EE09-15D51F2B7B03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36" creationId="{C05E7A33-1036-8A5E-A3E3-85112AFC97BD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37" creationId="{5C0C081C-719D-2CE4-C716-28AB98201A65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38" creationId="{59A6AB2A-00BF-E0E7-650A-6AE79ECC814C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39" creationId="{25BADC68-53DF-D3EF-1707-77B450FD26D9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40" creationId="{EFCABDAD-7ABF-5371-4671-B7BC61F64C90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41" creationId="{49AAF408-5F43-B4A4-4ADA-7F6F45014C7F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42" creationId="{B4EC9ADE-A1CE-FCCC-0656-CD9D71A930DA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43" creationId="{81DDB332-23DC-28E0-7153-A177A84D6BFB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44" creationId="{96762BB7-53F1-E9DB-B07D-755229112427}"/>
          </ac:spMkLst>
        </pc:spChg>
        <pc:spChg chg="mod">
          <ac:chgData name="Wen, Osmond" userId="a36b03a3-fc74-4d7a-82f9-6c082f65f092" providerId="ADAL" clId="{E70915B8-E249-40D7-AC99-1B91CAECED2A}" dt="2023-11-08T18:27:31.001" v="16589" actId="20577"/>
          <ac:spMkLst>
            <pc:docMk/>
            <pc:sldMk cId="281451851" sldId="286"/>
            <ac:spMk id="145" creationId="{B00B58AA-764D-58F0-A11D-9824A65738C7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46" creationId="{6A0F3486-CD80-65C5-DC11-8ADE93C8E2AF}"/>
          </ac:spMkLst>
        </pc:spChg>
        <pc:spChg chg="mod">
          <ac:chgData name="Wen, Osmond" userId="a36b03a3-fc74-4d7a-82f9-6c082f65f092" providerId="ADAL" clId="{E70915B8-E249-40D7-AC99-1B91CAECED2A}" dt="2023-11-07T22:07:12.505" v="1279" actId="1076"/>
          <ac:spMkLst>
            <pc:docMk/>
            <pc:sldMk cId="281451851" sldId="286"/>
            <ac:spMk id="148" creationId="{CFB06504-7FCD-229B-9BFF-62F9AD1C631D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49" creationId="{9B0B5818-4A2A-63E0-61AD-76A94D93A77A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50" creationId="{9CB2B6CB-57B3-8816-7BAD-C50AEFCCF8FF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51" creationId="{775E6AA8-B997-AF63-6FE1-D0A24FAD3283}"/>
          </ac:spMkLst>
        </pc:spChg>
        <pc:spChg chg="add mod replST">
          <ac:chgData name="Wen, Osmond" userId="a36b03a3-fc74-4d7a-82f9-6c082f65f092" providerId="ADAL" clId="{E70915B8-E249-40D7-AC99-1B91CAECED2A}" dt="2023-11-08T09:13:51.764" v="8052"/>
          <ac:spMkLst>
            <pc:docMk/>
            <pc:sldMk cId="281451851" sldId="286"/>
            <ac:spMk id="152" creationId="{1E9FE54B-D560-C935-5E6E-956056842A9C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154" creationId="{33E7A1E2-08AC-EF89-1288-1E5D0AB5763F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155" creationId="{9A18B20C-9E4D-ACF9-20E9-9CDF11AEB3E1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156" creationId="{E0278312-7888-B3F6-8101-59BA3246F19F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157" creationId="{DCB54178-7F0D-5F5F-784D-9E3DB44BB63B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158" creationId="{64BDEC4A-970E-A09D-08BA-EFEA8EE06D5D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159" creationId="{CF1FAD48-B280-D826-01AF-64D6C93C5FA8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576" creationId="{0B896AF7-4C44-BD9A-908E-0828AED5966E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577" creationId="{83AEEFD1-9F06-52DF-CDB4-DDEB6AC17DE8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578" creationId="{80A94B63-1ECD-0C99-6364-CF93B2C2BA20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579" creationId="{416CE83D-5F6B-7EA9-4D74-1F333EB7E721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580" creationId="{74345228-6D06-CA0C-6B95-8D34312C9603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581" creationId="{4F0706CE-4E6E-0673-F066-3A3B24C9B992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582" creationId="{046801CC-9571-D557-2E31-30BA370FD64C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583" creationId="{4B4D6FD8-1BBF-3344-646F-5309290BB776}"/>
          </ac:spMkLst>
        </pc:spChg>
        <pc:spChg chg="add mod replST">
          <ac:chgData name="Wen, Osmond" userId="a36b03a3-fc74-4d7a-82f9-6c082f65f092" providerId="ADAL" clId="{E70915B8-E249-40D7-AC99-1B91CAECED2A}" dt="2023-11-08T09:18:14.503" v="10427"/>
          <ac:spMkLst>
            <pc:docMk/>
            <pc:sldMk cId="281451851" sldId="286"/>
            <ac:spMk id="584" creationId="{4A6B8128-7AC2-BF45-5A7B-2F8ED7A757B7}"/>
          </ac:spMkLst>
        </pc:spChg>
        <pc:spChg chg="del">
          <ac:chgData name="Wen, Osmond" userId="a36b03a3-fc74-4d7a-82f9-6c082f65f092" providerId="ADAL" clId="{E70915B8-E249-40D7-AC99-1B91CAECED2A}" dt="2023-11-08T09:23:31.161" v="11871" actId="478"/>
          <ac:spMkLst>
            <pc:docMk/>
            <pc:sldMk cId="281451851" sldId="286"/>
            <ac:spMk id="586" creationId="{7384DD4D-A3D7-E56B-25C9-4C5B22C8821C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87" creationId="{2A072533-E6C0-3AC3-0932-9A5D7CF1CEEB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88" creationId="{16A411A0-33BF-2CBB-2D21-A16584152956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89" creationId="{00B19013-8C56-7596-C628-319D7B43BEC0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90" creationId="{1590E472-7287-870E-4660-46D7F9FA3030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91" creationId="{C597367C-B251-6870-370C-713C165D3E71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92" creationId="{815A56EF-CBE6-7467-F85D-9189C9BEA6B5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93" creationId="{2579C428-7BB7-31B1-3643-02C0713F5539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94" creationId="{B761002A-736B-127C-4EFC-BFD02E649C34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95" creationId="{7474B72F-F3A5-7C7A-00CD-AA7D9761D6F3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96" creationId="{2F5F0F4D-DE7D-0BAE-EB5E-CCB7F99125EF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97" creationId="{E1A2D443-BD15-E71F-A091-E4F3F5221F8C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98" creationId="{49A4E66B-FDB1-9785-4E1A-6CB986B4BC4F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599" creationId="{3DC8AFE3-454F-58F0-70D1-E029A10E0F83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600" creationId="{17C2F02F-3539-F114-9B95-5FE1EA165895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601" creationId="{7FF5AA24-44CE-D52A-19E1-21DBA57946F8}"/>
          </ac:spMkLst>
        </pc:spChg>
        <pc:spChg chg="add mod replST">
          <ac:chgData name="Wen, Osmond" userId="a36b03a3-fc74-4d7a-82f9-6c082f65f092" providerId="ADAL" clId="{E70915B8-E249-40D7-AC99-1B91CAECED2A}" dt="2023-11-08T09:24:29.914" v="12673"/>
          <ac:spMkLst>
            <pc:docMk/>
            <pc:sldMk cId="281451851" sldId="286"/>
            <ac:spMk id="602" creationId="{82BFE2FC-EB3A-D6C2-4826-C3D5EACDFB5C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04" creationId="{A401FC61-0D49-82D3-8EDE-68D09EF37D1A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05" creationId="{B566EE6D-5DF8-E7FA-3F99-B25B16019265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33" creationId="{9C9B1B5F-F97C-2527-2688-39A36B0CA1E2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34" creationId="{C320324C-723C-92CF-68DB-EFDECDC1ACF3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35" creationId="{816040DA-7A4A-D5C4-619A-E83F844A370C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36" creationId="{02D00002-1E29-02C7-F092-875C540ADA13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37" creationId="{331173AB-6DE6-8764-0ABC-AA94BE8CB55B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38" creationId="{9EC7C99E-DDA6-B9C4-E42D-112D31519F26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39" creationId="{6B60CBAD-19EC-8CAA-9429-7C5F01A4E7BC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40" creationId="{F899A8AB-A857-3E32-9246-B0C02C7CA620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41" creationId="{2BB93CB9-261C-B2B1-81F7-93EC8A16B94D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42" creationId="{5C79CF01-509E-0C82-04DD-6F458339543A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43" creationId="{B374FFCC-9C70-02BB-73A0-DB293F3D13B2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44" creationId="{B8465C17-C282-7AA4-C832-66A675EC2DDE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45" creationId="{8626EDFD-2BF6-C524-E4CC-9FD3DD2CE98B}"/>
          </ac:spMkLst>
        </pc:spChg>
        <pc:spChg chg="add mod replST">
          <ac:chgData name="Wen, Osmond" userId="a36b03a3-fc74-4d7a-82f9-6c082f65f092" providerId="ADAL" clId="{E70915B8-E249-40D7-AC99-1B91CAECED2A}" dt="2023-11-08T09:25:07.215" v="14986"/>
          <ac:spMkLst>
            <pc:docMk/>
            <pc:sldMk cId="281451851" sldId="286"/>
            <ac:spMk id="646" creationId="{49A0487D-B639-44DC-B4D9-B150A94EAD7C}"/>
          </ac:spMkLst>
        </pc:spChg>
        <pc:grpChg chg="add del mod replST">
          <ac:chgData name="Wen, Osmond" userId="a36b03a3-fc74-4d7a-82f9-6c082f65f092" providerId="ADAL" clId="{E70915B8-E249-40D7-AC99-1B91CAECED2A}" dt="2023-11-08T08:32:58.231" v="4035"/>
          <ac:grpSpMkLst>
            <pc:docMk/>
            <pc:sldMk cId="281451851" sldId="286"/>
            <ac:grpSpMk id="21" creationId="{EFBBA3E5-F868-7B3D-6047-AED935A6B6DC}"/>
          </ac:grpSpMkLst>
        </pc:grpChg>
        <pc:grpChg chg="add del mod replST">
          <ac:chgData name="Wen, Osmond" userId="a36b03a3-fc74-4d7a-82f9-6c082f65f092" providerId="ADAL" clId="{E70915B8-E249-40D7-AC99-1B91CAECED2A}" dt="2023-11-08T09:13:50.792" v="7098"/>
          <ac:grpSpMkLst>
            <pc:docMk/>
            <pc:sldMk cId="281451851" sldId="286"/>
            <ac:grpSpMk id="133" creationId="{0B808CE9-DE51-869D-62DC-5CCC2AA8A488}"/>
          </ac:grpSpMkLst>
        </pc:grpChg>
        <pc:grpChg chg="add del mod replST">
          <ac:chgData name="Wen, Osmond" userId="a36b03a3-fc74-4d7a-82f9-6c082f65f092" providerId="ADAL" clId="{E70915B8-E249-40D7-AC99-1B91CAECED2A}" dt="2023-11-08T09:18:13.784" v="9702"/>
          <ac:grpSpMkLst>
            <pc:docMk/>
            <pc:sldMk cId="281451851" sldId="286"/>
            <ac:grpSpMk id="153" creationId="{795028AE-CAE1-922D-5F25-DC3720E7B2E2}"/>
          </ac:grpSpMkLst>
        </pc:grpChg>
        <pc:grpChg chg="add del mod replST">
          <ac:chgData name="Wen, Osmond" userId="a36b03a3-fc74-4d7a-82f9-6c082f65f092" providerId="ADAL" clId="{E70915B8-E249-40D7-AC99-1B91CAECED2A}" dt="2023-11-08T09:24:29.012" v="11891"/>
          <ac:grpSpMkLst>
            <pc:docMk/>
            <pc:sldMk cId="281451851" sldId="286"/>
            <ac:grpSpMk id="585" creationId="{C0F8C88B-A9D4-96BC-2459-04B5D3980A4F}"/>
          </ac:grpSpMkLst>
        </pc:grpChg>
        <pc:grpChg chg="add del mod replST">
          <ac:chgData name="Wen, Osmond" userId="a36b03a3-fc74-4d7a-82f9-6c082f65f092" providerId="ADAL" clId="{E70915B8-E249-40D7-AC99-1B91CAECED2A}" dt="2023-11-08T09:25:06.380" v="14203"/>
          <ac:grpSpMkLst>
            <pc:docMk/>
            <pc:sldMk cId="281451851" sldId="286"/>
            <ac:grpSpMk id="603" creationId="{50FBA87A-B528-3DF0-E791-B599CAB72490}"/>
          </ac:grpSpMkLst>
        </pc:grpChg>
        <pc:grpChg chg="del">
          <ac:chgData name="Wen, Osmond" userId="a36b03a3-fc74-4d7a-82f9-6c082f65f092" providerId="ADAL" clId="{E70915B8-E249-40D7-AC99-1B91CAECED2A}" dt="2023-11-08T08:11:17.292" v="2255"/>
          <ac:grpSpMkLst>
            <pc:docMk/>
            <pc:sldMk cId="281451851" sldId="286"/>
            <ac:grpSpMk id="632" creationId="{4AFBE001-066E-42F1-470C-EBBC928F0104}"/>
          </ac:grpSpMkLst>
        </pc:grpChg>
        <pc:grpChg chg="add mod replST">
          <ac:chgData name="Wen, Osmond" userId="a36b03a3-fc74-4d7a-82f9-6c082f65f092" providerId="ADAL" clId="{E70915B8-E249-40D7-AC99-1B91CAECED2A}" dt="2023-11-08T09:25:07.216" v="14987"/>
          <ac:grpSpMkLst>
            <pc:docMk/>
            <pc:sldMk cId="281451851" sldId="286"/>
            <ac:grpSpMk id="647" creationId="{B8D27B98-DBAA-28E2-7E56-401EB432C691}"/>
          </ac:grpSpMkLst>
        </pc:grpChg>
        <pc:graphicFrameChg chg="mod modGraphic">
          <ac:chgData name="Wen, Osmond" userId="a36b03a3-fc74-4d7a-82f9-6c082f65f092" providerId="ADAL" clId="{E70915B8-E249-40D7-AC99-1B91CAECED2A}" dt="2023-11-08T00:38:06.830" v="1987" actId="1076"/>
          <ac:graphicFrameMkLst>
            <pc:docMk/>
            <pc:sldMk cId="281451851" sldId="286"/>
            <ac:graphicFrameMk id="8" creationId="{06C4CED1-CB48-2D2E-6D81-1D3B2FE4E7A7}"/>
          </ac:graphicFrameMkLst>
        </pc:graphicFrameChg>
        <pc:picChg chg="mod">
          <ac:chgData name="Wen, Osmond" userId="a36b03a3-fc74-4d7a-82f9-6c082f65f092" providerId="ADAL" clId="{E70915B8-E249-40D7-AC99-1B91CAECED2A}" dt="2023-11-08T00:38:51.748" v="2016" actId="1076"/>
          <ac:picMkLst>
            <pc:docMk/>
            <pc:sldMk cId="281451851" sldId="286"/>
            <ac:picMk id="6" creationId="{63A9177E-CD5D-5652-B106-31DD5D5B4A38}"/>
          </ac:picMkLst>
        </pc:picChg>
        <pc:picChg chg="mod">
          <ac:chgData name="Wen, Osmond" userId="a36b03a3-fc74-4d7a-82f9-6c082f65f092" providerId="ADAL" clId="{E70915B8-E249-40D7-AC99-1B91CAECED2A}" dt="2023-11-08T00:38:06.830" v="1987" actId="1076"/>
          <ac:picMkLst>
            <pc:docMk/>
            <pc:sldMk cId="281451851" sldId="286"/>
            <ac:picMk id="7" creationId="{098AC783-25D7-0DCD-5552-24788B630827}"/>
          </ac:picMkLst>
        </pc:picChg>
        <pc:picChg chg="mod">
          <ac:chgData name="Wen, Osmond" userId="a36b03a3-fc74-4d7a-82f9-6c082f65f092" providerId="ADAL" clId="{E70915B8-E249-40D7-AC99-1B91CAECED2A}" dt="2023-11-07T22:07:12.505" v="1279" actId="1076"/>
          <ac:picMkLst>
            <pc:docMk/>
            <pc:sldMk cId="281451851" sldId="286"/>
            <ac:picMk id="27" creationId="{58A91DED-E5B1-2AE6-4331-548F7A8B9B9A}"/>
          </ac:picMkLst>
        </pc:picChg>
        <pc:picChg chg="mod">
          <ac:chgData name="Wen, Osmond" userId="a36b03a3-fc74-4d7a-82f9-6c082f65f092" providerId="ADAL" clId="{E70915B8-E249-40D7-AC99-1B91CAECED2A}" dt="2023-11-07T22:07:12.505" v="1279" actId="1076"/>
          <ac:picMkLst>
            <pc:docMk/>
            <pc:sldMk cId="281451851" sldId="286"/>
            <ac:picMk id="147" creationId="{5151E45C-8442-E30A-B128-AE572A05B543}"/>
          </ac:picMkLst>
        </pc:picChg>
        <pc:cxnChg chg="mod">
          <ac:chgData name="Wen, Osmond" userId="a36b03a3-fc74-4d7a-82f9-6c082f65f092" providerId="ADAL" clId="{E70915B8-E249-40D7-AC99-1B91CAECED2A}" dt="2023-11-08T00:38:06.830" v="1987" actId="1076"/>
          <ac:cxnSpMkLst>
            <pc:docMk/>
            <pc:sldMk cId="281451851" sldId="286"/>
            <ac:cxnSpMk id="9" creationId="{DEC74C60-0E6B-38E0-8378-986618DCC35D}"/>
          </ac:cxnSpMkLst>
        </pc:cxnChg>
        <pc:cxnChg chg="del">
          <ac:chgData name="Wen, Osmond" userId="a36b03a3-fc74-4d7a-82f9-6c082f65f092" providerId="ADAL" clId="{E70915B8-E249-40D7-AC99-1B91CAECED2A}" dt="2023-11-07T18:12:23.351" v="9" actId="478"/>
          <ac:cxnSpMkLst>
            <pc:docMk/>
            <pc:sldMk cId="281451851" sldId="286"/>
            <ac:cxnSpMk id="19" creationId="{DC8E2E0E-4C04-9B78-2F6F-DCADD004128D}"/>
          </ac:cxnSpMkLst>
        </pc:cxnChg>
        <pc:cxnChg chg="del">
          <ac:chgData name="Wen, Osmond" userId="a36b03a3-fc74-4d7a-82f9-6c082f65f092" providerId="ADAL" clId="{E70915B8-E249-40D7-AC99-1B91CAECED2A}" dt="2023-11-07T18:12:23.351" v="9" actId="478"/>
          <ac:cxnSpMkLst>
            <pc:docMk/>
            <pc:sldMk cId="281451851" sldId="286"/>
            <ac:cxnSpMk id="20" creationId="{389A4E93-6AB7-46F8-CDA8-9AF5B564C0A6}"/>
          </ac:cxnSpMkLst>
        </pc:cxnChg>
        <pc:cxnChg chg="del">
          <ac:chgData name="Wen, Osmond" userId="a36b03a3-fc74-4d7a-82f9-6c082f65f092" providerId="ADAL" clId="{E70915B8-E249-40D7-AC99-1B91CAECED2A}" dt="2023-11-07T18:12:23.351" v="9" actId="478"/>
          <ac:cxnSpMkLst>
            <pc:docMk/>
            <pc:sldMk cId="281451851" sldId="286"/>
            <ac:cxnSpMk id="21" creationId="{7CFEB912-5FA3-DDD8-A9C3-0AFF69899630}"/>
          </ac:cxnSpMkLst>
        </pc:cxnChg>
        <pc:cxnChg chg="del">
          <ac:chgData name="Wen, Osmond" userId="a36b03a3-fc74-4d7a-82f9-6c082f65f092" providerId="ADAL" clId="{E70915B8-E249-40D7-AC99-1B91CAECED2A}" dt="2023-11-07T18:12:23.351" v="9" actId="478"/>
          <ac:cxnSpMkLst>
            <pc:docMk/>
            <pc:sldMk cId="281451851" sldId="286"/>
            <ac:cxnSpMk id="22" creationId="{1C592C67-9584-CE8B-0ECD-CD9E29B334BF}"/>
          </ac:cxnSpMkLst>
        </pc:cxnChg>
        <pc:cxnChg chg="del">
          <ac:chgData name="Wen, Osmond" userId="a36b03a3-fc74-4d7a-82f9-6c082f65f092" providerId="ADAL" clId="{E70915B8-E249-40D7-AC99-1B91CAECED2A}" dt="2023-11-07T18:12:23.351" v="9" actId="478"/>
          <ac:cxnSpMkLst>
            <pc:docMk/>
            <pc:sldMk cId="281451851" sldId="286"/>
            <ac:cxnSpMk id="23" creationId="{E8D0E825-C25C-C1ED-263A-58302D990D7C}"/>
          </ac:cxnSpMkLst>
        </pc:cxnChg>
        <pc:cxnChg chg="del">
          <ac:chgData name="Wen, Osmond" userId="a36b03a3-fc74-4d7a-82f9-6c082f65f092" providerId="ADAL" clId="{E70915B8-E249-40D7-AC99-1B91CAECED2A}" dt="2023-11-07T18:12:23.351" v="9" actId="478"/>
          <ac:cxnSpMkLst>
            <pc:docMk/>
            <pc:sldMk cId="281451851" sldId="286"/>
            <ac:cxnSpMk id="24" creationId="{79C5F1C5-B7DD-7D57-3221-509D29415255}"/>
          </ac:cxnSpMkLst>
        </pc:cxnChg>
        <pc:cxnChg chg="del">
          <ac:chgData name="Wen, Osmond" userId="a36b03a3-fc74-4d7a-82f9-6c082f65f092" providerId="ADAL" clId="{E70915B8-E249-40D7-AC99-1B91CAECED2A}" dt="2023-11-07T18:12:23.351" v="9" actId="478"/>
          <ac:cxnSpMkLst>
            <pc:docMk/>
            <pc:sldMk cId="281451851" sldId="286"/>
            <ac:cxnSpMk id="25" creationId="{04A7A24B-00F9-E266-3138-8C975435A272}"/>
          </ac:cxnSpMkLst>
        </pc:cxnChg>
        <pc:cxnChg chg="del">
          <ac:chgData name="Wen, Osmond" userId="a36b03a3-fc74-4d7a-82f9-6c082f65f092" providerId="ADAL" clId="{E70915B8-E249-40D7-AC99-1B91CAECED2A}" dt="2023-11-07T18:12:23.351" v="9" actId="478"/>
          <ac:cxnSpMkLst>
            <pc:docMk/>
            <pc:sldMk cId="281451851" sldId="286"/>
            <ac:cxnSpMk id="26" creationId="{E7815439-4AA8-B2BA-C027-383A8E0E3F56}"/>
          </ac:cxnSpMkLst>
        </pc:cxnChg>
      </pc:sldChg>
      <pc:sldChg chg="addSp delSp modSp add del mod">
        <pc:chgData name="Wen, Osmond" userId="a36b03a3-fc74-4d7a-82f9-6c082f65f092" providerId="ADAL" clId="{E70915B8-E249-40D7-AC99-1B91CAECED2A}" dt="2023-11-08T09:30:21.884" v="16569" actId="20577"/>
        <pc:sldMkLst>
          <pc:docMk/>
          <pc:sldMk cId="4022622152" sldId="287"/>
        </pc:sldMkLst>
        <pc:spChg chg="mod">
          <ac:chgData name="Wen, Osmond" userId="a36b03a3-fc74-4d7a-82f9-6c082f65f092" providerId="ADAL" clId="{E70915B8-E249-40D7-AC99-1B91CAECED2A}" dt="2023-11-07T19:53:11.490" v="958" actId="20577"/>
          <ac:spMkLst>
            <pc:docMk/>
            <pc:sldMk cId="4022622152" sldId="287"/>
            <ac:spMk id="2" creationId="{333FEC79-AFB4-A741-2BB9-0833DBC95BEA}"/>
          </ac:spMkLst>
        </pc:spChg>
        <pc:spChg chg="mod">
          <ac:chgData name="Wen, Osmond" userId="a36b03a3-fc74-4d7a-82f9-6c082f65f092" providerId="ADAL" clId="{E70915B8-E249-40D7-AC99-1B91CAECED2A}" dt="2023-11-08T09:30:21.884" v="16569" actId="20577"/>
          <ac:spMkLst>
            <pc:docMk/>
            <pc:sldMk cId="4022622152" sldId="287"/>
            <ac:spMk id="3" creationId="{59817100-C91A-8356-30B4-1621B9C1DDBF}"/>
          </ac:spMkLst>
        </pc:spChg>
        <pc:spChg chg="mod">
          <ac:chgData name="Wen, Osmond" userId="a36b03a3-fc74-4d7a-82f9-6c082f65f092" providerId="ADAL" clId="{E70915B8-E249-40D7-AC99-1B91CAECED2A}" dt="2023-11-08T08:28:40.744" v="4009" actId="20577"/>
          <ac:spMkLst>
            <pc:docMk/>
            <pc:sldMk cId="4022622152" sldId="287"/>
            <ac:spMk id="15" creationId="{3E2876BA-7A6D-8033-1DA2-77F678EB08AF}"/>
          </ac:spMkLst>
        </pc:spChg>
        <pc:spChg chg="add mod">
          <ac:chgData name="Wen, Osmond" userId="a36b03a3-fc74-4d7a-82f9-6c082f65f092" providerId="ADAL" clId="{E70915B8-E249-40D7-AC99-1B91CAECED2A}" dt="2023-11-07T19:59:26.888" v="1100" actId="207"/>
          <ac:spMkLst>
            <pc:docMk/>
            <pc:sldMk cId="4022622152" sldId="287"/>
            <ac:spMk id="40" creationId="{5B2800F3-F485-F4F7-D0DA-AB3739AA83D8}"/>
          </ac:spMkLst>
        </pc:spChg>
        <pc:spChg chg="add mod replST">
          <ac:chgData name="Wen, Osmond" userId="a36b03a3-fc74-4d7a-82f9-6c082f65f092" providerId="ADAL" clId="{E70915B8-E249-40D7-AC99-1B91CAECED2A}" dt="2023-11-08T08:11:18.217" v="3091"/>
          <ac:spMkLst>
            <pc:docMk/>
            <pc:sldMk cId="4022622152" sldId="287"/>
            <ac:spMk id="41" creationId="{3AC63B97-4C08-6B54-1A0C-DEECEB051E4A}"/>
          </ac:spMkLst>
        </pc:spChg>
        <pc:spChg chg="add mod replST">
          <ac:chgData name="Wen, Osmond" userId="a36b03a3-fc74-4d7a-82f9-6c082f65f092" providerId="ADAL" clId="{E70915B8-E249-40D7-AC99-1B91CAECED2A}" dt="2023-11-08T08:11:18.217" v="3091"/>
          <ac:spMkLst>
            <pc:docMk/>
            <pc:sldMk cId="4022622152" sldId="287"/>
            <ac:spMk id="42" creationId="{C6037779-8B2B-B1C7-3B8E-0727F9AC191B}"/>
          </ac:spMkLst>
        </pc:spChg>
        <pc:spChg chg="add mod replST">
          <ac:chgData name="Wen, Osmond" userId="a36b03a3-fc74-4d7a-82f9-6c082f65f092" providerId="ADAL" clId="{E70915B8-E249-40D7-AC99-1B91CAECED2A}" dt="2023-11-08T08:11:18.217" v="3091"/>
          <ac:spMkLst>
            <pc:docMk/>
            <pc:sldMk cId="4022622152" sldId="287"/>
            <ac:spMk id="43" creationId="{4A390257-5D57-A6B9-12C8-50AFA337DF0F}"/>
          </ac:spMkLst>
        </pc:spChg>
        <pc:spChg chg="add mod replST">
          <ac:chgData name="Wen, Osmond" userId="a36b03a3-fc74-4d7a-82f9-6c082f65f092" providerId="ADAL" clId="{E70915B8-E249-40D7-AC99-1B91CAECED2A}" dt="2023-11-08T08:11:18.217" v="3091"/>
          <ac:spMkLst>
            <pc:docMk/>
            <pc:sldMk cId="4022622152" sldId="287"/>
            <ac:spMk id="44" creationId="{8E7DBCB6-4AFD-1638-0E8E-F307A4D21A98}"/>
          </ac:spMkLst>
        </pc:spChg>
        <pc:spChg chg="add mod replST">
          <ac:chgData name="Wen, Osmond" userId="a36b03a3-fc74-4d7a-82f9-6c082f65f092" providerId="ADAL" clId="{E70915B8-E249-40D7-AC99-1B91CAECED2A}" dt="2023-11-08T08:11:18.217" v="3091"/>
          <ac:spMkLst>
            <pc:docMk/>
            <pc:sldMk cId="4022622152" sldId="287"/>
            <ac:spMk id="45" creationId="{5B086F35-5A9F-F301-C911-4F1D04F4D197}"/>
          </ac:spMkLst>
        </pc:spChg>
        <pc:spChg chg="add mod replST">
          <ac:chgData name="Wen, Osmond" userId="a36b03a3-fc74-4d7a-82f9-6c082f65f092" providerId="ADAL" clId="{E70915B8-E249-40D7-AC99-1B91CAECED2A}" dt="2023-11-08T08:11:18.217" v="3091"/>
          <ac:spMkLst>
            <pc:docMk/>
            <pc:sldMk cId="4022622152" sldId="287"/>
            <ac:spMk id="46" creationId="{5A12BECC-DAED-0320-6A7C-DFE39E53E06C}"/>
          </ac:spMkLst>
        </pc:spChg>
        <pc:spChg chg="add mod replST">
          <ac:chgData name="Wen, Osmond" userId="a36b03a3-fc74-4d7a-82f9-6c082f65f092" providerId="ADAL" clId="{E70915B8-E249-40D7-AC99-1B91CAECED2A}" dt="2023-11-08T08:11:18.217" v="3091"/>
          <ac:spMkLst>
            <pc:docMk/>
            <pc:sldMk cId="4022622152" sldId="287"/>
            <ac:spMk id="47" creationId="{4AD51E25-977F-9D20-CED4-8539DDC08889}"/>
          </ac:spMkLst>
        </pc:spChg>
        <pc:spChg chg="add mod replST">
          <ac:chgData name="Wen, Osmond" userId="a36b03a3-fc74-4d7a-82f9-6c082f65f092" providerId="ADAL" clId="{E70915B8-E249-40D7-AC99-1B91CAECED2A}" dt="2023-11-08T08:11:18.217" v="3091"/>
          <ac:spMkLst>
            <pc:docMk/>
            <pc:sldMk cId="4022622152" sldId="287"/>
            <ac:spMk id="48" creationId="{4CA9277B-136D-66DE-E7EF-4129E9A5829C}"/>
          </ac:spMkLst>
        </pc:spChg>
        <pc:spChg chg="add mod replST">
          <ac:chgData name="Wen, Osmond" userId="a36b03a3-fc74-4d7a-82f9-6c082f65f092" providerId="ADAL" clId="{E70915B8-E249-40D7-AC99-1B91CAECED2A}" dt="2023-11-08T08:11:18.217" v="3091"/>
          <ac:spMkLst>
            <pc:docMk/>
            <pc:sldMk cId="4022622152" sldId="287"/>
            <ac:spMk id="49" creationId="{4C3492A6-5D48-60F2-3BAE-4A8FFDF02970}"/>
          </ac:spMkLst>
        </pc:spChg>
        <pc:spChg chg="add mod replST">
          <ac:chgData name="Wen, Osmond" userId="a36b03a3-fc74-4d7a-82f9-6c082f65f092" providerId="ADAL" clId="{E70915B8-E249-40D7-AC99-1B91CAECED2A}" dt="2023-11-08T08:11:18.217" v="3091"/>
          <ac:spMkLst>
            <pc:docMk/>
            <pc:sldMk cId="4022622152" sldId="287"/>
            <ac:spMk id="50" creationId="{C8143067-BDB2-E5A9-00F9-8ABECDA8D323}"/>
          </ac:spMkLst>
        </pc:spChg>
        <pc:spChg chg="add mod replST">
          <ac:chgData name="Wen, Osmond" userId="a36b03a3-fc74-4d7a-82f9-6c082f65f092" providerId="ADAL" clId="{E70915B8-E249-40D7-AC99-1B91CAECED2A}" dt="2023-11-08T08:11:18.217" v="3091"/>
          <ac:spMkLst>
            <pc:docMk/>
            <pc:sldMk cId="4022622152" sldId="287"/>
            <ac:spMk id="51" creationId="{156EC30F-A0BD-418C-EE0D-00EF699C1E5D}"/>
          </ac:spMkLst>
        </pc:spChg>
        <pc:spChg chg="add mod replST">
          <ac:chgData name="Wen, Osmond" userId="a36b03a3-fc74-4d7a-82f9-6c082f65f092" providerId="ADAL" clId="{E70915B8-E249-40D7-AC99-1B91CAECED2A}" dt="2023-11-08T08:11:18.217" v="3091"/>
          <ac:spMkLst>
            <pc:docMk/>
            <pc:sldMk cId="4022622152" sldId="287"/>
            <ac:spMk id="52" creationId="{25D4B815-F12F-82B0-EC70-6F1803644FDA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55" creationId="{E894A9A9-7354-CC89-6EA6-05E6571DB578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56" creationId="{FEBA2FD3-D466-46FF-838F-7303CA3057D5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57" creationId="{81AF8264-1326-AF65-907F-566BEB50524A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58" creationId="{7EA888DE-4BB0-C93C-4CF8-0C9224086C67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59" creationId="{EC56A149-B5FF-47EE-D93F-7D0659A1155E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60" creationId="{0C656ECD-83FE-5C74-F3F4-B97CE944590C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61" creationId="{429C7790-6B9F-1252-51B7-D1103BB501E0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62" creationId="{44FD5B5A-A5B7-A1AC-51A0-1BF58CA7A43F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63" creationId="{D0EF4C1C-0B18-0F6E-B9A5-870C59B9B4FD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576" creationId="{39E38403-212B-0B21-1ACC-ACE7CF79D463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577" creationId="{7495BD9D-A322-6754-E29D-2C6183E924EE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578" creationId="{DBD58BC6-7FB2-F0B0-1424-000F0BD680FC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579" creationId="{CE6D6942-2AA2-6B09-77DA-71F1DACBCE6D}"/>
          </ac:spMkLst>
        </pc:spChg>
        <pc:spChg chg="add mod replST">
          <ac:chgData name="Wen, Osmond" userId="a36b03a3-fc74-4d7a-82f9-6c082f65f092" providerId="ADAL" clId="{E70915B8-E249-40D7-AC99-1B91CAECED2A}" dt="2023-11-08T08:32:59.367" v="5041"/>
          <ac:spMkLst>
            <pc:docMk/>
            <pc:sldMk cId="4022622152" sldId="287"/>
            <ac:spMk id="580" creationId="{71376799-CC23-606A-E9B5-5CD9943E35C7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82" creationId="{12D0D82F-310B-ACEA-5E75-4AC37CD8DB25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83" creationId="{F42EE7D8-979E-D2EC-83B0-C63EDCACB9B3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84" creationId="{B9972567-A523-B2D0-D11A-3B3664739B66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85" creationId="{D3FE2759-A824-87BD-6C59-06A5D488CCBB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86" creationId="{A7FC4B69-7812-6CA0-ED41-046B99BE1D2E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87" creationId="{6101AFD1-3638-0104-935E-1260182C88D5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88" creationId="{08B83244-2226-EAAC-0A77-B5E73EFA98B6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89" creationId="{4671FCE4-6AAB-ECB7-CEE7-2DEC7C8F3836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90" creationId="{A7D658B5-BFA7-9D49-45B3-F5ED9F2FF5E1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91" creationId="{2C1336D1-99E4-5DC9-C6FD-6DB70244C77D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92" creationId="{2F99FCFB-DE9D-733F-836F-41575A6641FE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93" creationId="{41422335-E491-D34A-4FD6-2AE9B852EBD2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94" creationId="{41FE749F-7F74-B5B7-4AFF-5DBEB90FBCDB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95" creationId="{96D245B7-6C16-935D-BC3E-0539EDAB51A8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96" creationId="{3EDDCCEA-A4DB-A680-0E0B-86DCBF88CF79}"/>
          </ac:spMkLst>
        </pc:spChg>
        <pc:spChg chg="add mod replST">
          <ac:chgData name="Wen, Osmond" userId="a36b03a3-fc74-4d7a-82f9-6c082f65f092" providerId="ADAL" clId="{E70915B8-E249-40D7-AC99-1B91CAECED2A}" dt="2023-11-08T09:13:52.178" v="8426"/>
          <ac:spMkLst>
            <pc:docMk/>
            <pc:sldMk cId="4022622152" sldId="287"/>
            <ac:spMk id="597" creationId="{7E50BC71-BCEF-BC57-ACDC-F681A43987DD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599" creationId="{3E6D9904-9DE3-A606-BAB5-DA0A31C257FF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00" creationId="{CC6F68C9-37CE-8C81-45C6-F4FDC83EBB2A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01" creationId="{68AED137-93DB-DF82-635F-E603D7541898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02" creationId="{67EE5C73-C977-50BA-1E0E-BE54F2FE17D4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03" creationId="{0C87475D-2765-F2AA-8E90-E7501036CA96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04" creationId="{B9C0046C-29BB-A042-5A7D-EBF8A11C9ED4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05" creationId="{9A20A91F-C4BF-E141-F046-E1A060F8C0C4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06" creationId="{66E2DBBC-FADE-F0AD-54C2-FF0632DBDB8F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34" creationId="{1E39BD34-BD7F-6F1E-3D3C-E93B82D227EC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35" creationId="{DFDD6529-A9AE-778F-1E1C-C99D0D66C3DC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36" creationId="{7881BC22-BDA3-35F6-684E-A39E61F99F95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37" creationId="{58777B5F-61EB-21C6-63BF-61A2B4F7E1CD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38" creationId="{57EA3A51-59E1-3478-34DE-4F6ECB440940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39" creationId="{17B7D4AA-A644-D30D-F90C-42A886330788}"/>
          </ac:spMkLst>
        </pc:spChg>
        <pc:spChg chg="add mod replST">
          <ac:chgData name="Wen, Osmond" userId="a36b03a3-fc74-4d7a-82f9-6c082f65f092" providerId="ADAL" clId="{E70915B8-E249-40D7-AC99-1B91CAECED2A}" dt="2023-11-08T09:18:14.820" v="10779"/>
          <ac:spMkLst>
            <pc:docMk/>
            <pc:sldMk cId="4022622152" sldId="287"/>
            <ac:spMk id="640" creationId="{351D4A79-E1A3-9BDF-1807-4BC99F6E365D}"/>
          </ac:spMkLst>
        </pc:spChg>
        <pc:spChg chg="del">
          <ac:chgData name="Wen, Osmond" userId="a36b03a3-fc74-4d7a-82f9-6c082f65f092" providerId="ADAL" clId="{E70915B8-E249-40D7-AC99-1B91CAECED2A}" dt="2023-11-08T09:23:41.956" v="11873" actId="478"/>
          <ac:spMkLst>
            <pc:docMk/>
            <pc:sldMk cId="4022622152" sldId="287"/>
            <ac:spMk id="642" creationId="{A6E269EE-C3F2-7EC4-64B4-14495E08FE1F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43" creationId="{C537F058-C9A9-E62F-5F5A-C930777E8A80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44" creationId="{45CCA972-5F42-B4E9-64F8-ED155C36D5FF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45" creationId="{63942F4B-3958-452E-9B2C-1CD493C3AC84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46" creationId="{DF7B2F6E-2A81-D636-DBC6-2F5173F1B21F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47" creationId="{625029DE-FBEC-F535-8215-D6E0C315885F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48" creationId="{2990C5CA-8193-DBEC-E520-C75D7DC19999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49" creationId="{50934CFB-4A94-D6EA-EAEE-7D0AEB1E533C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50" creationId="{3D6C918D-DAEB-0012-CC80-4FFEF98B2D5B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51" creationId="{39027DF8-3A8A-0CC6-6F3F-BCEF5A0F21FC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52" creationId="{93BD37B9-C8C8-FAAB-5686-161FCC711CF9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53" creationId="{02377CD9-D22D-79E9-B39C-9503D8F9080F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54" creationId="{F1D80687-2021-1851-EFA7-CD21D404CE82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55" creationId="{6880D1A7-9D5F-028C-9009-75EEF96E7DB3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56" creationId="{D5C894CF-F265-E9F8-9F68-6234A2A5035F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57" creationId="{FAC2DB3E-9035-2A4E-6F67-17679C3802C9}"/>
          </ac:spMkLst>
        </pc:spChg>
        <pc:spChg chg="add mod replST">
          <ac:chgData name="Wen, Osmond" userId="a36b03a3-fc74-4d7a-82f9-6c082f65f092" providerId="ADAL" clId="{E70915B8-E249-40D7-AC99-1B91CAECED2A}" dt="2023-11-08T09:24:30.347" v="13053"/>
          <ac:spMkLst>
            <pc:docMk/>
            <pc:sldMk cId="4022622152" sldId="287"/>
            <ac:spMk id="658" creationId="{93DA8255-999F-8268-B9EF-10DC705D22CD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60" creationId="{7B92E078-2A57-3CB1-83FB-FBD90FA4EC8C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61" creationId="{EBDC24B5-1E2B-36F2-5F55-2704101BFA32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62" creationId="{17A4C252-5710-2029-3312-BF044AF62596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63" creationId="{BC10002C-AFAF-C79C-2047-DBA403744BA9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64" creationId="{068E23E6-F661-4E95-8C49-5C14DC99411C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65" creationId="{978D478E-AA2C-4B55-5810-708EDA586346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66" creationId="{14F8AA23-A4E4-3929-7D00-16EC67A49CB8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67" creationId="{51D82FF5-0DB9-80B5-CB64-197E1FF8AE07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68" creationId="{72D65A2A-5BA5-93B9-764B-113C80264B3A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69" creationId="{2108C4F8-71D7-3162-D225-E4F6FDFFFB89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70" creationId="{64DC5087-5B37-1314-24CF-838C1E9AB2B6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71" creationId="{0465AB87-D888-4F4C-355A-7535BFC3CC6C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72" creationId="{906721D9-8593-5D79-0798-D430AC49933B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73" creationId="{65984967-AC7B-FE9D-B133-8622E0C2325F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74" creationId="{0D2EC0AC-4FA7-80A9-7CE9-9FDA7A193391}"/>
          </ac:spMkLst>
        </pc:spChg>
        <pc:spChg chg="add mod replST">
          <ac:chgData name="Wen, Osmond" userId="a36b03a3-fc74-4d7a-82f9-6c082f65f092" providerId="ADAL" clId="{E70915B8-E249-40D7-AC99-1B91CAECED2A}" dt="2023-11-08T09:25:07.664" v="15366"/>
          <ac:spMkLst>
            <pc:docMk/>
            <pc:sldMk cId="4022622152" sldId="287"/>
            <ac:spMk id="675" creationId="{C20CD487-4781-E5C8-6976-96E8C9D22530}"/>
          </ac:spMkLst>
        </pc:spChg>
        <pc:grpChg chg="add del mod replST">
          <ac:chgData name="Wen, Osmond" userId="a36b03a3-fc74-4d7a-82f9-6c082f65f092" providerId="ADAL" clId="{E70915B8-E249-40D7-AC99-1B91CAECED2A}" dt="2023-11-08T08:32:58.236" v="4039"/>
          <ac:grpSpMkLst>
            <pc:docMk/>
            <pc:sldMk cId="4022622152" sldId="287"/>
            <ac:grpSpMk id="53" creationId="{58BC7BA9-5A89-FBE2-4D5F-BDFD3CE9C0D8}"/>
          </ac:grpSpMkLst>
        </pc:grpChg>
        <pc:grpChg chg="add del mod replST">
          <ac:chgData name="Wen, Osmond" userId="a36b03a3-fc74-4d7a-82f9-6c082f65f092" providerId="ADAL" clId="{E70915B8-E249-40D7-AC99-1B91CAECED2A}" dt="2023-11-08T09:13:50.797" v="7102"/>
          <ac:grpSpMkLst>
            <pc:docMk/>
            <pc:sldMk cId="4022622152" sldId="287"/>
            <ac:grpSpMk id="581" creationId="{0E0C5B08-ABE8-FB80-7725-4ADB42CFD2F7}"/>
          </ac:grpSpMkLst>
        </pc:grpChg>
        <pc:grpChg chg="add del mod replST">
          <ac:chgData name="Wen, Osmond" userId="a36b03a3-fc74-4d7a-82f9-6c082f65f092" providerId="ADAL" clId="{E70915B8-E249-40D7-AC99-1B91CAECED2A}" dt="2023-11-08T09:18:13.789" v="9706"/>
          <ac:grpSpMkLst>
            <pc:docMk/>
            <pc:sldMk cId="4022622152" sldId="287"/>
            <ac:grpSpMk id="598" creationId="{4AC9EB32-FBC6-C6ED-C143-0C9988D32A40}"/>
          </ac:grpSpMkLst>
        </pc:grpChg>
        <pc:grpChg chg="del">
          <ac:chgData name="Wen, Osmond" userId="a36b03a3-fc74-4d7a-82f9-6c082f65f092" providerId="ADAL" clId="{E70915B8-E249-40D7-AC99-1B91CAECED2A}" dt="2023-11-08T08:11:17.299" v="2259"/>
          <ac:grpSpMkLst>
            <pc:docMk/>
            <pc:sldMk cId="4022622152" sldId="287"/>
            <ac:grpSpMk id="633" creationId="{4F0262E5-D7BF-2EF4-9773-0E412EE86BAD}"/>
          </ac:grpSpMkLst>
        </pc:grpChg>
        <pc:grpChg chg="add del mod replST">
          <ac:chgData name="Wen, Osmond" userId="a36b03a3-fc74-4d7a-82f9-6c082f65f092" providerId="ADAL" clId="{E70915B8-E249-40D7-AC99-1B91CAECED2A}" dt="2023-11-08T09:24:29.017" v="11895"/>
          <ac:grpSpMkLst>
            <pc:docMk/>
            <pc:sldMk cId="4022622152" sldId="287"/>
            <ac:grpSpMk id="641" creationId="{1949AABF-E935-0E67-A586-92A92E99DAD2}"/>
          </ac:grpSpMkLst>
        </pc:grpChg>
        <pc:grpChg chg="add del mod replST">
          <ac:chgData name="Wen, Osmond" userId="a36b03a3-fc74-4d7a-82f9-6c082f65f092" providerId="ADAL" clId="{E70915B8-E249-40D7-AC99-1B91CAECED2A}" dt="2023-11-08T09:25:06.385" v="14207"/>
          <ac:grpSpMkLst>
            <pc:docMk/>
            <pc:sldMk cId="4022622152" sldId="287"/>
            <ac:grpSpMk id="659" creationId="{5C1F93D3-05FB-D3B2-5B82-9E25E1597F1F}"/>
          </ac:grpSpMkLst>
        </pc:grpChg>
        <pc:grpChg chg="add mod replST">
          <ac:chgData name="Wen, Osmond" userId="a36b03a3-fc74-4d7a-82f9-6c082f65f092" providerId="ADAL" clId="{E70915B8-E249-40D7-AC99-1B91CAECED2A}" dt="2023-11-08T09:25:07.665" v="15367"/>
          <ac:grpSpMkLst>
            <pc:docMk/>
            <pc:sldMk cId="4022622152" sldId="287"/>
            <ac:grpSpMk id="676" creationId="{DCEA0D53-BA40-117B-6D93-71B119395DD6}"/>
          </ac:grpSpMkLst>
        </pc:grpChg>
        <pc:cxnChg chg="mod">
          <ac:chgData name="Wen, Osmond" userId="a36b03a3-fc74-4d7a-82f9-6c082f65f092" providerId="ADAL" clId="{E70915B8-E249-40D7-AC99-1B91CAECED2A}" dt="2023-11-08T08:29:39.196" v="4016" actId="1582"/>
          <ac:cxnSpMkLst>
            <pc:docMk/>
            <pc:sldMk cId="4022622152" sldId="287"/>
            <ac:cxnSpMk id="14" creationId="{AC379738-0346-B429-3192-B39D9973A64A}"/>
          </ac:cxnSpMkLst>
        </pc:cxnChg>
        <pc:cxnChg chg="mod">
          <ac:chgData name="Wen, Osmond" userId="a36b03a3-fc74-4d7a-82f9-6c082f65f092" providerId="ADAL" clId="{E70915B8-E249-40D7-AC99-1B91CAECED2A}" dt="2023-11-08T08:29:39.371" v="4017" actId="1582"/>
          <ac:cxnSpMkLst>
            <pc:docMk/>
            <pc:sldMk cId="4022622152" sldId="287"/>
            <ac:cxnSpMk id="17" creationId="{2B9E7DE3-91D1-95C2-85D4-20F2542F3124}"/>
          </ac:cxnSpMkLst>
        </pc:cxnChg>
        <pc:cxnChg chg="mod">
          <ac:chgData name="Wen, Osmond" userId="a36b03a3-fc74-4d7a-82f9-6c082f65f092" providerId="ADAL" clId="{E70915B8-E249-40D7-AC99-1B91CAECED2A}" dt="2023-11-08T08:29:38.966" v="4015" actId="1582"/>
          <ac:cxnSpMkLst>
            <pc:docMk/>
            <pc:sldMk cId="4022622152" sldId="287"/>
            <ac:cxnSpMk id="19" creationId="{37CF2559-8BDA-4320-951F-0AD81475DF6B}"/>
          </ac:cxnSpMkLst>
        </pc:cxnChg>
        <pc:cxnChg chg="mod">
          <ac:chgData name="Wen, Osmond" userId="a36b03a3-fc74-4d7a-82f9-6c082f65f092" providerId="ADAL" clId="{E70915B8-E249-40D7-AC99-1B91CAECED2A}" dt="2023-11-08T08:29:39.557" v="4018" actId="1582"/>
          <ac:cxnSpMkLst>
            <pc:docMk/>
            <pc:sldMk cId="4022622152" sldId="287"/>
            <ac:cxnSpMk id="21" creationId="{5E279BB2-BB79-E374-46EE-78C0F3CA6B42}"/>
          </ac:cxnSpMkLst>
        </pc:cxnChg>
      </pc:sldChg>
      <pc:sldChg chg="addSp delSp modSp add del mod">
        <pc:chgData name="Wen, Osmond" userId="a36b03a3-fc74-4d7a-82f9-6c082f65f092" providerId="ADAL" clId="{E70915B8-E249-40D7-AC99-1B91CAECED2A}" dt="2023-11-08T09:25:07.844" v="15557"/>
        <pc:sldMkLst>
          <pc:docMk/>
          <pc:sldMk cId="4252057574" sldId="288"/>
        </pc:sldMkLst>
        <pc:spChg chg="mod">
          <ac:chgData name="Wen, Osmond" userId="a36b03a3-fc74-4d7a-82f9-6c082f65f092" providerId="ADAL" clId="{E70915B8-E249-40D7-AC99-1B91CAECED2A}" dt="2023-11-07T19:53:34.091" v="977" actId="20577"/>
          <ac:spMkLst>
            <pc:docMk/>
            <pc:sldMk cId="4252057574" sldId="288"/>
            <ac:spMk id="2" creationId="{2FE73CEE-4FD7-D442-08DF-381FBF8D8399}"/>
          </ac:spMkLst>
        </pc:spChg>
        <pc:spChg chg="add mod">
          <ac:chgData name="Wen, Osmond" userId="a36b03a3-fc74-4d7a-82f9-6c082f65f092" providerId="ADAL" clId="{E70915B8-E249-40D7-AC99-1B91CAECED2A}" dt="2023-11-07T19:59:38.391" v="1101" actId="207"/>
          <ac:spMkLst>
            <pc:docMk/>
            <pc:sldMk cId="4252057574" sldId="288"/>
            <ac:spMk id="4" creationId="{D2EE8B47-1ED0-9036-0DDC-5C7F43E68391}"/>
          </ac:spMkLst>
        </pc:spChg>
        <pc:spChg chg="add mod replST">
          <ac:chgData name="Wen, Osmond" userId="a36b03a3-fc74-4d7a-82f9-6c082f65f092" providerId="ADAL" clId="{E70915B8-E249-40D7-AC99-1B91CAECED2A}" dt="2023-11-08T08:11:18.342" v="3228"/>
          <ac:spMkLst>
            <pc:docMk/>
            <pc:sldMk cId="4252057574" sldId="288"/>
            <ac:spMk id="5" creationId="{8DB649AE-2A9A-CF01-E91B-622E500D5EC0}"/>
          </ac:spMkLst>
        </pc:spChg>
        <pc:spChg chg="add mod replST">
          <ac:chgData name="Wen, Osmond" userId="a36b03a3-fc74-4d7a-82f9-6c082f65f092" providerId="ADAL" clId="{E70915B8-E249-40D7-AC99-1B91CAECED2A}" dt="2023-11-08T08:11:18.342" v="3228"/>
          <ac:spMkLst>
            <pc:docMk/>
            <pc:sldMk cId="4252057574" sldId="288"/>
            <ac:spMk id="27" creationId="{8C43FED3-B343-5571-2E99-442EB7324FF9}"/>
          </ac:spMkLst>
        </pc:spChg>
        <pc:spChg chg="add mod replST">
          <ac:chgData name="Wen, Osmond" userId="a36b03a3-fc74-4d7a-82f9-6c082f65f092" providerId="ADAL" clId="{E70915B8-E249-40D7-AC99-1B91CAECED2A}" dt="2023-11-08T08:11:18.342" v="3228"/>
          <ac:spMkLst>
            <pc:docMk/>
            <pc:sldMk cId="4252057574" sldId="288"/>
            <ac:spMk id="28" creationId="{C8DF0928-9D1C-D442-3C55-D7D3151452A5}"/>
          </ac:spMkLst>
        </pc:spChg>
        <pc:spChg chg="add mod replST">
          <ac:chgData name="Wen, Osmond" userId="a36b03a3-fc74-4d7a-82f9-6c082f65f092" providerId="ADAL" clId="{E70915B8-E249-40D7-AC99-1B91CAECED2A}" dt="2023-11-08T08:11:18.342" v="3228"/>
          <ac:spMkLst>
            <pc:docMk/>
            <pc:sldMk cId="4252057574" sldId="288"/>
            <ac:spMk id="29" creationId="{68F338A7-6A00-AD5F-05B3-98DC703004DB}"/>
          </ac:spMkLst>
        </pc:spChg>
        <pc:spChg chg="add mod replST">
          <ac:chgData name="Wen, Osmond" userId="a36b03a3-fc74-4d7a-82f9-6c082f65f092" providerId="ADAL" clId="{E70915B8-E249-40D7-AC99-1B91CAECED2A}" dt="2023-11-08T08:11:18.342" v="3228"/>
          <ac:spMkLst>
            <pc:docMk/>
            <pc:sldMk cId="4252057574" sldId="288"/>
            <ac:spMk id="30" creationId="{F3B2CF54-C9C4-F3C1-52DA-237DD43E4D94}"/>
          </ac:spMkLst>
        </pc:spChg>
        <pc:spChg chg="add mod replST">
          <ac:chgData name="Wen, Osmond" userId="a36b03a3-fc74-4d7a-82f9-6c082f65f092" providerId="ADAL" clId="{E70915B8-E249-40D7-AC99-1B91CAECED2A}" dt="2023-11-08T08:11:18.342" v="3228"/>
          <ac:spMkLst>
            <pc:docMk/>
            <pc:sldMk cId="4252057574" sldId="288"/>
            <ac:spMk id="31" creationId="{9000C7C7-074A-242F-0ED5-B6316A5B3BA9}"/>
          </ac:spMkLst>
        </pc:spChg>
        <pc:spChg chg="add mod replST">
          <ac:chgData name="Wen, Osmond" userId="a36b03a3-fc74-4d7a-82f9-6c082f65f092" providerId="ADAL" clId="{E70915B8-E249-40D7-AC99-1B91CAECED2A}" dt="2023-11-08T08:11:18.342" v="3228"/>
          <ac:spMkLst>
            <pc:docMk/>
            <pc:sldMk cId="4252057574" sldId="288"/>
            <ac:spMk id="576" creationId="{6F6DC0B4-4EC1-EDCE-F8D1-B671959BD0C3}"/>
          </ac:spMkLst>
        </pc:spChg>
        <pc:spChg chg="add mod replST">
          <ac:chgData name="Wen, Osmond" userId="a36b03a3-fc74-4d7a-82f9-6c082f65f092" providerId="ADAL" clId="{E70915B8-E249-40D7-AC99-1B91CAECED2A}" dt="2023-11-08T08:11:18.342" v="3228"/>
          <ac:spMkLst>
            <pc:docMk/>
            <pc:sldMk cId="4252057574" sldId="288"/>
            <ac:spMk id="577" creationId="{7C4C02C3-7D9A-287B-10A9-1842A9B6EFB3}"/>
          </ac:spMkLst>
        </pc:spChg>
        <pc:spChg chg="add mod replST">
          <ac:chgData name="Wen, Osmond" userId="a36b03a3-fc74-4d7a-82f9-6c082f65f092" providerId="ADAL" clId="{E70915B8-E249-40D7-AC99-1B91CAECED2A}" dt="2023-11-08T08:11:18.342" v="3228"/>
          <ac:spMkLst>
            <pc:docMk/>
            <pc:sldMk cId="4252057574" sldId="288"/>
            <ac:spMk id="578" creationId="{E508A389-FEA2-D2C5-5A71-13B28F29BB89}"/>
          </ac:spMkLst>
        </pc:spChg>
        <pc:spChg chg="add mod replST">
          <ac:chgData name="Wen, Osmond" userId="a36b03a3-fc74-4d7a-82f9-6c082f65f092" providerId="ADAL" clId="{E70915B8-E249-40D7-AC99-1B91CAECED2A}" dt="2023-11-08T08:11:18.342" v="3228"/>
          <ac:spMkLst>
            <pc:docMk/>
            <pc:sldMk cId="4252057574" sldId="288"/>
            <ac:spMk id="579" creationId="{50A83540-62C8-87D8-0635-9560B6BEB83D}"/>
          </ac:spMkLst>
        </pc:spChg>
        <pc:spChg chg="add mod replST">
          <ac:chgData name="Wen, Osmond" userId="a36b03a3-fc74-4d7a-82f9-6c082f65f092" providerId="ADAL" clId="{E70915B8-E249-40D7-AC99-1B91CAECED2A}" dt="2023-11-08T08:11:18.342" v="3228"/>
          <ac:spMkLst>
            <pc:docMk/>
            <pc:sldMk cId="4252057574" sldId="288"/>
            <ac:spMk id="580" creationId="{EA4ABC05-7B06-78D0-ABAA-296D33C9A438}"/>
          </ac:spMkLst>
        </pc:spChg>
        <pc:spChg chg="add mod replST">
          <ac:chgData name="Wen, Osmond" userId="a36b03a3-fc74-4d7a-82f9-6c082f65f092" providerId="ADAL" clId="{E70915B8-E249-40D7-AC99-1B91CAECED2A}" dt="2023-11-08T08:11:18.342" v="3228"/>
          <ac:spMkLst>
            <pc:docMk/>
            <pc:sldMk cId="4252057574" sldId="288"/>
            <ac:spMk id="581" creationId="{590248C6-6A4A-75F1-5806-FF83228B0B9F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583" creationId="{C131AF74-C79F-9949-7F0E-6ADB2B9B91E4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584" creationId="{C95B0906-5ECC-1627-124A-9654B2195AB3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585" creationId="{4D7E62F8-FDEB-7948-EFD4-C3B3BF2C5947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586" creationId="{50AD7CA1-D3BF-B994-6FD6-37C081AF8343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587" creationId="{28ADE1F9-852F-50E7-5365-4C0E106F37FE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588" creationId="{277ABF5B-BF07-0AEA-7CBD-CBF40CCC773D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589" creationId="{D42C6543-1D8C-15E4-E32C-E4F688B5AE66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590" creationId="{86A9B597-7B50-2639-A788-1E8EB9656ADD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591" creationId="{1A0A22A7-C3E3-A0ED-6638-94B30A3F06E2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592" creationId="{22C974C6-83FC-2581-973F-A7BB4EBCA9B2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620" creationId="{1FE46F90-7BE1-9264-A900-DA54D806A32A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621" creationId="{587CBE86-7A7A-70BE-90E4-36720E272FE0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622" creationId="{0637FC64-195B-9C59-4FD8-E4CA4462EC47}"/>
          </ac:spMkLst>
        </pc:spChg>
        <pc:spChg chg="add mod replST">
          <ac:chgData name="Wen, Osmond" userId="a36b03a3-fc74-4d7a-82f9-6c082f65f092" providerId="ADAL" clId="{E70915B8-E249-40D7-AC99-1B91CAECED2A}" dt="2023-11-08T08:32:59.511" v="5206"/>
          <ac:spMkLst>
            <pc:docMk/>
            <pc:sldMk cId="4252057574" sldId="288"/>
            <ac:spMk id="623" creationId="{026B5F36-F6FA-3CF3-C85F-AA4DC7AD169A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25" creationId="{6D3773AF-ACC0-1635-7EDE-6C84AC57612E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26" creationId="{38BAE943-E95D-CB6C-C99D-086C94131B50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27" creationId="{EA2C246B-01AF-6E9B-55A3-162BADA733F2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28" creationId="{109C90DB-38D9-A4DD-C622-9AECBA9BC588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29" creationId="{55A7523E-403A-12FF-74BA-9EE9A9A17EFE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30" creationId="{7C78F397-E30B-94DF-1A05-76D7F3237CBC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31" creationId="{CCF858F0-D8CA-6CF9-D184-A33A92FB15F0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32" creationId="{FB71C668-E4CA-81C3-E6AA-D7F2D783D272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33" creationId="{F9CC3764-EE96-6C7B-F69F-F13ED7CCB481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34" creationId="{C68DA490-305B-63AC-69EA-E971AC42DF66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35" creationId="{69B70E66-E7F7-AF4E-F0FE-8B28BE2DACD3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36" creationId="{717CD8A6-12F8-D8C3-6809-0C0584515A22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37" creationId="{1208C9E2-9271-D56B-DB00-DC5B50424D32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38" creationId="{0B356260-F311-273A-CE25-2CAB1DA0BBE5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39" creationId="{35368B10-F314-F9E0-4E21-A1013C51F046}"/>
          </ac:spMkLst>
        </pc:spChg>
        <pc:spChg chg="add mod replST">
          <ac:chgData name="Wen, Osmond" userId="a36b03a3-fc74-4d7a-82f9-6c082f65f092" providerId="ADAL" clId="{E70915B8-E249-40D7-AC99-1B91CAECED2A}" dt="2023-11-08T09:13:52.348" v="8613"/>
          <ac:spMkLst>
            <pc:docMk/>
            <pc:sldMk cId="4252057574" sldId="288"/>
            <ac:spMk id="640" creationId="{D07AA97C-6ACC-5542-928D-DCE7139D9DC4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42" creationId="{542D8F69-584E-DD96-4AB4-C10A511549E0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43" creationId="{65ADB17E-01EA-7666-E695-4300CE97F2D9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44" creationId="{50E24054-EEEA-2A20-AB3A-50B050DD52AF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45" creationId="{B32BA59F-1A4E-D16A-0D62-FBEF69DB3EB4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46" creationId="{7C706EAC-C552-EE3B-9EBB-3DC57BC948C4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47" creationId="{AC1A7CED-E561-9AD6-1FF5-BA46AC8EC7B2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48" creationId="{C9B8B7A2-53B0-3467-284B-681EEA6F604A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49" creationId="{33F0E300-D0C3-0A83-DB26-419210EA6F93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50" creationId="{4973E60E-BF0F-1FBB-5127-9D71BF653518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51" creationId="{C44580BA-B6BF-FDDC-7C6A-284D7DEFED5D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52" creationId="{7A8A8F62-F4AA-2C71-D5A4-101AE1D5DE58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53" creationId="{5C26EE80-79A0-6863-718B-386F43117D6D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54" creationId="{A33BD9AC-2AAA-399E-DF07-DAE1B3AEE531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55" creationId="{8805F79A-9C39-0E86-0378-68F4DA9DD947}"/>
          </ac:spMkLst>
        </pc:spChg>
        <pc:spChg chg="add mod replST">
          <ac:chgData name="Wen, Osmond" userId="a36b03a3-fc74-4d7a-82f9-6c082f65f092" providerId="ADAL" clId="{E70915B8-E249-40D7-AC99-1B91CAECED2A}" dt="2023-11-08T09:18:15.037" v="10955"/>
          <ac:spMkLst>
            <pc:docMk/>
            <pc:sldMk cId="4252057574" sldId="288"/>
            <ac:spMk id="656" creationId="{05D408F4-182E-8115-F79A-366A42AD59F3}"/>
          </ac:spMkLst>
        </pc:spChg>
        <pc:spChg chg="del">
          <ac:chgData name="Wen, Osmond" userId="a36b03a3-fc74-4d7a-82f9-6c082f65f092" providerId="ADAL" clId="{E70915B8-E249-40D7-AC99-1B91CAECED2A}" dt="2023-11-08T09:23:47.239" v="11874" actId="478"/>
          <ac:spMkLst>
            <pc:docMk/>
            <pc:sldMk cId="4252057574" sldId="288"/>
            <ac:spMk id="658" creationId="{F3E0D9B5-8CB0-62F3-B1AB-202FF82F2890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59" creationId="{B6EF113D-B410-230F-373A-99C29A9D7BAB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60" creationId="{9BD67F42-CE79-CB7D-7C43-56DC812BFE68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61" creationId="{40959FF3-84DB-CE90-45CC-5B5A1C6B0C11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62" creationId="{8C868348-ADE2-BBF3-387E-CF24880AC9C3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63" creationId="{71BA236A-AFBF-8B6A-35C0-3B3497767BFB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64" creationId="{1F0D26AE-D3B5-2B03-C471-F2C6D5ADB066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65" creationId="{373F0318-5CC6-33BB-0EDB-832D86F11E1E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66" creationId="{4A296A79-ED45-8A9A-5267-9B21AA7CFFBF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67" creationId="{06C3D7DE-1902-B205-A268-AF995B9CEEAF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68" creationId="{BFD89266-3996-D974-8458-93893122FAA8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69" creationId="{E8A878EB-A0C4-DE8F-00E3-1672822FAE91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70" creationId="{3ADD499B-383C-CFB8-3F51-1F2F24FFDA28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71" creationId="{FAA5CBE5-BAD4-7CCB-80ED-88EC9EA54297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72" creationId="{12B6A78D-E0BD-D72A-A6F2-82F6360F4B56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73" creationId="{E814C0EF-D59D-C422-BA05-E45B3C9BD602}"/>
          </ac:spMkLst>
        </pc:spChg>
        <pc:spChg chg="add mod replST">
          <ac:chgData name="Wen, Osmond" userId="a36b03a3-fc74-4d7a-82f9-6c082f65f092" providerId="ADAL" clId="{E70915B8-E249-40D7-AC99-1B91CAECED2A}" dt="2023-11-08T09:24:30.542" v="13243"/>
          <ac:spMkLst>
            <pc:docMk/>
            <pc:sldMk cId="4252057574" sldId="288"/>
            <ac:spMk id="674" creationId="{96245B1D-8CF1-ABCD-348D-17B0138BA696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76" creationId="{C88A6F48-5170-56BF-37F3-830D4CFA6D9E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77" creationId="{58D1F3AF-ACD3-8D92-39BF-B0339EC799EF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78" creationId="{997DDA1A-87DE-37F7-0137-E9FE1479F7E6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79" creationId="{D5C25DFD-0C8F-69E3-04BB-CEB3D2664A9D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80" creationId="{DEFA4FB9-2485-E550-5136-CBC8CC9F87F0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81" creationId="{B0AF3AB2-8C89-E450-8741-EB9536E726D2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82" creationId="{6DF6EAF0-40CF-46E0-1A9A-D060BD17A30A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83" creationId="{1B694DC2-03DD-878C-5776-464359BF1FC8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84" creationId="{05325676-2846-F62E-07D9-5173365F028F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85" creationId="{68812008-B0A1-BD0E-C93A-284DA717226D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86" creationId="{316809CC-82A0-C351-00F3-D538F73DBA03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87" creationId="{F523231A-91D7-9186-C063-A1BA97DA296C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88" creationId="{C2FA1AC5-90DD-C052-02BF-6702906BD30E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89" creationId="{E801CEF2-C9BD-02FB-380B-20FA346D11A8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90" creationId="{D7FAB63E-5882-6A90-AAF6-6E933B86CE9A}"/>
          </ac:spMkLst>
        </pc:spChg>
        <pc:spChg chg="add mod replST">
          <ac:chgData name="Wen, Osmond" userId="a36b03a3-fc74-4d7a-82f9-6c082f65f092" providerId="ADAL" clId="{E70915B8-E249-40D7-AC99-1B91CAECED2A}" dt="2023-11-08T09:25:07.843" v="15556"/>
          <ac:spMkLst>
            <pc:docMk/>
            <pc:sldMk cId="4252057574" sldId="288"/>
            <ac:spMk id="691" creationId="{731B1EFB-69B5-9613-ED9F-B0686F839892}"/>
          </ac:spMkLst>
        </pc:spChg>
        <pc:grpChg chg="add del mod replST">
          <ac:chgData name="Wen, Osmond" userId="a36b03a3-fc74-4d7a-82f9-6c082f65f092" providerId="ADAL" clId="{E70915B8-E249-40D7-AC99-1B91CAECED2A}" dt="2023-11-08T08:32:58.238" v="4041"/>
          <ac:grpSpMkLst>
            <pc:docMk/>
            <pc:sldMk cId="4252057574" sldId="288"/>
            <ac:grpSpMk id="582" creationId="{D17AC740-25D4-684B-31FD-3A925A133822}"/>
          </ac:grpSpMkLst>
        </pc:grpChg>
        <pc:grpChg chg="del">
          <ac:chgData name="Wen, Osmond" userId="a36b03a3-fc74-4d7a-82f9-6c082f65f092" providerId="ADAL" clId="{E70915B8-E249-40D7-AC99-1B91CAECED2A}" dt="2023-11-08T08:11:17.301" v="2261"/>
          <ac:grpSpMkLst>
            <pc:docMk/>
            <pc:sldMk cId="4252057574" sldId="288"/>
            <ac:grpSpMk id="619" creationId="{4994272F-739E-FEF1-4748-0440A100CC52}"/>
          </ac:grpSpMkLst>
        </pc:grpChg>
        <pc:grpChg chg="add del mod replST">
          <ac:chgData name="Wen, Osmond" userId="a36b03a3-fc74-4d7a-82f9-6c082f65f092" providerId="ADAL" clId="{E70915B8-E249-40D7-AC99-1B91CAECED2A}" dt="2023-11-08T09:13:50.800" v="7104"/>
          <ac:grpSpMkLst>
            <pc:docMk/>
            <pc:sldMk cId="4252057574" sldId="288"/>
            <ac:grpSpMk id="624" creationId="{B70205A9-703A-E5C4-C69A-58ED2C3D5F30}"/>
          </ac:grpSpMkLst>
        </pc:grpChg>
        <pc:grpChg chg="add del mod replST">
          <ac:chgData name="Wen, Osmond" userId="a36b03a3-fc74-4d7a-82f9-6c082f65f092" providerId="ADAL" clId="{E70915B8-E249-40D7-AC99-1B91CAECED2A}" dt="2023-11-08T09:18:13.791" v="9708"/>
          <ac:grpSpMkLst>
            <pc:docMk/>
            <pc:sldMk cId="4252057574" sldId="288"/>
            <ac:grpSpMk id="641" creationId="{9FBB37B7-469E-82BE-BC76-DC6C6392B73C}"/>
          </ac:grpSpMkLst>
        </pc:grpChg>
        <pc:grpChg chg="add del mod replST">
          <ac:chgData name="Wen, Osmond" userId="a36b03a3-fc74-4d7a-82f9-6c082f65f092" providerId="ADAL" clId="{E70915B8-E249-40D7-AC99-1B91CAECED2A}" dt="2023-11-08T09:24:29.020" v="11897"/>
          <ac:grpSpMkLst>
            <pc:docMk/>
            <pc:sldMk cId="4252057574" sldId="288"/>
            <ac:grpSpMk id="657" creationId="{568928AA-D2EF-BCDE-6867-7CAD70111A17}"/>
          </ac:grpSpMkLst>
        </pc:grpChg>
        <pc:grpChg chg="add del mod replST">
          <ac:chgData name="Wen, Osmond" userId="a36b03a3-fc74-4d7a-82f9-6c082f65f092" providerId="ADAL" clId="{E70915B8-E249-40D7-AC99-1B91CAECED2A}" dt="2023-11-08T09:25:06.388" v="14209"/>
          <ac:grpSpMkLst>
            <pc:docMk/>
            <pc:sldMk cId="4252057574" sldId="288"/>
            <ac:grpSpMk id="675" creationId="{F346CFE0-AFF7-704F-CBF8-40F618A9D006}"/>
          </ac:grpSpMkLst>
        </pc:grpChg>
        <pc:grpChg chg="add mod replST">
          <ac:chgData name="Wen, Osmond" userId="a36b03a3-fc74-4d7a-82f9-6c082f65f092" providerId="ADAL" clId="{E70915B8-E249-40D7-AC99-1B91CAECED2A}" dt="2023-11-08T09:25:07.844" v="15557"/>
          <ac:grpSpMkLst>
            <pc:docMk/>
            <pc:sldMk cId="4252057574" sldId="288"/>
            <ac:grpSpMk id="692" creationId="{28FCBF1E-3983-E223-7F84-47AADB0C482A}"/>
          </ac:grpSpMkLst>
        </pc:grpChg>
      </pc:sldChg>
      <pc:sldChg chg="addSp delSp modSp add del mod replTag delTag">
        <pc:chgData name="Wen, Osmond" userId="a36b03a3-fc74-4d7a-82f9-6c082f65f092" providerId="ADAL" clId="{E70915B8-E249-40D7-AC99-1B91CAECED2A}" dt="2023-11-08T09:25:08.029" v="15747"/>
        <pc:sldMkLst>
          <pc:docMk/>
          <pc:sldMk cId="3684617635" sldId="289"/>
        </pc:sldMkLst>
        <pc:spChg chg="mod">
          <ac:chgData name="Wen, Osmond" userId="a36b03a3-fc74-4d7a-82f9-6c082f65f092" providerId="ADAL" clId="{E70915B8-E249-40D7-AC99-1B91CAECED2A}" dt="2023-11-07T22:12:32.434" v="1411" actId="255"/>
          <ac:spMkLst>
            <pc:docMk/>
            <pc:sldMk cId="3684617635" sldId="289"/>
            <ac:spMk id="2" creationId="{40662A1B-EBE9-EE15-47C7-3C9FAC327900}"/>
          </ac:spMkLst>
        </pc:spChg>
        <pc:spChg chg="mod ord">
          <ac:chgData name="Wen, Osmond" userId="a36b03a3-fc74-4d7a-82f9-6c082f65f092" providerId="ADAL" clId="{E70915B8-E249-40D7-AC99-1B91CAECED2A}" dt="2023-11-07T22:12:22.269" v="1410" actId="20577"/>
          <ac:spMkLst>
            <pc:docMk/>
            <pc:sldMk cId="3684617635" sldId="289"/>
            <ac:spMk id="3" creationId="{5B8CE3A0-7D51-61FB-4925-B1949C21FC7A}"/>
          </ac:spMkLst>
        </pc:spChg>
        <pc:spChg chg="add mod">
          <ac:chgData name="Wen, Osmond" userId="a36b03a3-fc74-4d7a-82f9-6c082f65f092" providerId="ADAL" clId="{E70915B8-E249-40D7-AC99-1B91CAECED2A}" dt="2023-11-07T22:00:07.922" v="1214" actId="1076"/>
          <ac:spMkLst>
            <pc:docMk/>
            <pc:sldMk cId="3684617635" sldId="289"/>
            <ac:spMk id="4" creationId="{5367E890-1123-22C4-8C59-E91816D8DC66}"/>
          </ac:spMkLst>
        </pc:spChg>
        <pc:spChg chg="add mod">
          <ac:chgData name="Wen, Osmond" userId="a36b03a3-fc74-4d7a-82f9-6c082f65f092" providerId="ADAL" clId="{E70915B8-E249-40D7-AC99-1B91CAECED2A}" dt="2023-11-07T21:59:58.733" v="1213" actId="1076"/>
          <ac:spMkLst>
            <pc:docMk/>
            <pc:sldMk cId="3684617635" sldId="289"/>
            <ac:spMk id="5" creationId="{71CCCBD7-681F-1EF7-59BD-C3017C51B255}"/>
          </ac:spMkLst>
        </pc:spChg>
        <pc:spChg chg="add del mod">
          <ac:chgData name="Wen, Osmond" userId="a36b03a3-fc74-4d7a-82f9-6c082f65f092" providerId="ADAL" clId="{E70915B8-E249-40D7-AC99-1B91CAECED2A}" dt="2023-11-07T22:10:42.447" v="1339"/>
          <ac:spMkLst>
            <pc:docMk/>
            <pc:sldMk cId="3684617635" sldId="289"/>
            <ac:spMk id="6" creationId="{CF7A9CF5-48B9-C69A-EC0B-212EAB21771D}"/>
          </ac:spMkLst>
        </pc:spChg>
        <pc:spChg chg="add mod">
          <ac:chgData name="Wen, Osmond" userId="a36b03a3-fc74-4d7a-82f9-6c082f65f092" providerId="ADAL" clId="{E70915B8-E249-40D7-AC99-1B91CAECED2A}" dt="2023-11-07T22:11:49.732" v="1409" actId="20577"/>
          <ac:spMkLst>
            <pc:docMk/>
            <pc:sldMk cId="3684617635" sldId="289"/>
            <ac:spMk id="7" creationId="{7C0633E6-B7B1-8F70-942C-DDD606E23B11}"/>
          </ac:spMkLst>
        </pc:spChg>
        <pc:spChg chg="add mod replST">
          <ac:chgData name="Wen, Osmond" userId="a36b03a3-fc74-4d7a-82f9-6c082f65f092" providerId="ADAL" clId="{E70915B8-E249-40D7-AC99-1B91CAECED2A}" dt="2023-11-08T08:11:18.497" v="3365"/>
          <ac:spMkLst>
            <pc:docMk/>
            <pc:sldMk cId="3684617635" sldId="289"/>
            <ac:spMk id="8" creationId="{DC5CADEF-2202-860C-EB7C-C157F6711074}"/>
          </ac:spMkLst>
        </pc:spChg>
        <pc:spChg chg="add mod replST">
          <ac:chgData name="Wen, Osmond" userId="a36b03a3-fc74-4d7a-82f9-6c082f65f092" providerId="ADAL" clId="{E70915B8-E249-40D7-AC99-1B91CAECED2A}" dt="2023-11-08T08:11:18.497" v="3365"/>
          <ac:spMkLst>
            <pc:docMk/>
            <pc:sldMk cId="3684617635" sldId="289"/>
            <ac:spMk id="9" creationId="{64DD9267-15CA-6AD4-0422-DBCD206ED912}"/>
          </ac:spMkLst>
        </pc:spChg>
        <pc:spChg chg="add mod replST">
          <ac:chgData name="Wen, Osmond" userId="a36b03a3-fc74-4d7a-82f9-6c082f65f092" providerId="ADAL" clId="{E70915B8-E249-40D7-AC99-1B91CAECED2A}" dt="2023-11-08T08:11:18.497" v="3365"/>
          <ac:spMkLst>
            <pc:docMk/>
            <pc:sldMk cId="3684617635" sldId="289"/>
            <ac:spMk id="10" creationId="{3E03C8C8-9066-EFD3-64E0-73A29A20A250}"/>
          </ac:spMkLst>
        </pc:spChg>
        <pc:spChg chg="add mod replST">
          <ac:chgData name="Wen, Osmond" userId="a36b03a3-fc74-4d7a-82f9-6c082f65f092" providerId="ADAL" clId="{E70915B8-E249-40D7-AC99-1B91CAECED2A}" dt="2023-11-08T08:11:18.497" v="3365"/>
          <ac:spMkLst>
            <pc:docMk/>
            <pc:sldMk cId="3684617635" sldId="289"/>
            <ac:spMk id="11" creationId="{51CC8452-D9E0-A30A-34BA-98C5F1AF8710}"/>
          </ac:spMkLst>
        </pc:spChg>
        <pc:spChg chg="add mod replST">
          <ac:chgData name="Wen, Osmond" userId="a36b03a3-fc74-4d7a-82f9-6c082f65f092" providerId="ADAL" clId="{E70915B8-E249-40D7-AC99-1B91CAECED2A}" dt="2023-11-08T08:11:18.497" v="3365"/>
          <ac:spMkLst>
            <pc:docMk/>
            <pc:sldMk cId="3684617635" sldId="289"/>
            <ac:spMk id="12" creationId="{44B4EDB4-957A-BE50-9F35-66DB8AE2CFBC}"/>
          </ac:spMkLst>
        </pc:spChg>
        <pc:spChg chg="add mod replST">
          <ac:chgData name="Wen, Osmond" userId="a36b03a3-fc74-4d7a-82f9-6c082f65f092" providerId="ADAL" clId="{E70915B8-E249-40D7-AC99-1B91CAECED2A}" dt="2023-11-08T08:11:18.497" v="3365"/>
          <ac:spMkLst>
            <pc:docMk/>
            <pc:sldMk cId="3684617635" sldId="289"/>
            <ac:spMk id="13" creationId="{9E5B5391-8156-9D05-DF27-E7117BFE6132}"/>
          </ac:spMkLst>
        </pc:spChg>
        <pc:spChg chg="add mod replST">
          <ac:chgData name="Wen, Osmond" userId="a36b03a3-fc74-4d7a-82f9-6c082f65f092" providerId="ADAL" clId="{E70915B8-E249-40D7-AC99-1B91CAECED2A}" dt="2023-11-08T08:11:18.497" v="3365"/>
          <ac:spMkLst>
            <pc:docMk/>
            <pc:sldMk cId="3684617635" sldId="289"/>
            <ac:spMk id="14" creationId="{BB67C135-844E-FA43-6E64-1CB339AC224B}"/>
          </ac:spMkLst>
        </pc:spChg>
        <pc:spChg chg="add mod replST">
          <ac:chgData name="Wen, Osmond" userId="a36b03a3-fc74-4d7a-82f9-6c082f65f092" providerId="ADAL" clId="{E70915B8-E249-40D7-AC99-1B91CAECED2A}" dt="2023-11-08T08:11:18.497" v="3365"/>
          <ac:spMkLst>
            <pc:docMk/>
            <pc:sldMk cId="3684617635" sldId="289"/>
            <ac:spMk id="15" creationId="{DA399AB1-6C96-DA7D-31DB-86130E5DFADE}"/>
          </ac:spMkLst>
        </pc:spChg>
        <pc:spChg chg="add mod replST">
          <ac:chgData name="Wen, Osmond" userId="a36b03a3-fc74-4d7a-82f9-6c082f65f092" providerId="ADAL" clId="{E70915B8-E249-40D7-AC99-1B91CAECED2A}" dt="2023-11-08T08:11:18.497" v="3365"/>
          <ac:spMkLst>
            <pc:docMk/>
            <pc:sldMk cId="3684617635" sldId="289"/>
            <ac:spMk id="16" creationId="{CD3D7BF6-0366-6917-88C4-888C560BB11B}"/>
          </ac:spMkLst>
        </pc:spChg>
        <pc:spChg chg="add mod replST">
          <ac:chgData name="Wen, Osmond" userId="a36b03a3-fc74-4d7a-82f9-6c082f65f092" providerId="ADAL" clId="{E70915B8-E249-40D7-AC99-1B91CAECED2A}" dt="2023-11-08T08:11:18.497" v="3365"/>
          <ac:spMkLst>
            <pc:docMk/>
            <pc:sldMk cId="3684617635" sldId="289"/>
            <ac:spMk id="17" creationId="{449B54CA-9B3D-C6DE-2941-C626016AE3CD}"/>
          </ac:spMkLst>
        </pc:spChg>
        <pc:spChg chg="add mod replST">
          <ac:chgData name="Wen, Osmond" userId="a36b03a3-fc74-4d7a-82f9-6c082f65f092" providerId="ADAL" clId="{E70915B8-E249-40D7-AC99-1B91CAECED2A}" dt="2023-11-08T08:11:18.497" v="3365"/>
          <ac:spMkLst>
            <pc:docMk/>
            <pc:sldMk cId="3684617635" sldId="289"/>
            <ac:spMk id="18" creationId="{A84CBB94-D4E5-9414-B0E0-1578FAC359A2}"/>
          </ac:spMkLst>
        </pc:spChg>
        <pc:spChg chg="add mod replST">
          <ac:chgData name="Wen, Osmond" userId="a36b03a3-fc74-4d7a-82f9-6c082f65f092" providerId="ADAL" clId="{E70915B8-E249-40D7-AC99-1B91CAECED2A}" dt="2023-11-08T08:11:18.497" v="3365"/>
          <ac:spMkLst>
            <pc:docMk/>
            <pc:sldMk cId="3684617635" sldId="289"/>
            <ac:spMk id="19" creationId="{6B9EBECD-554F-9989-5B7D-9B1D77E311F1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21" creationId="{3A214F5B-385B-4227-A345-FDDDE44CF4E0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22" creationId="{F59C93D9-76A8-DA7F-79E7-DEEB8E194883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23" creationId="{F88BCC96-5DE9-08B9-0E1A-6BCEAF33BDC3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24" creationId="{15DA2676-D2B4-9EF3-D71C-FC0D52F51F5D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25" creationId="{B3E4DF90-1596-7EE8-D52C-C29D8F9A5C8B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26" creationId="{7E9A788C-02D8-00AA-F464-329C84416FD8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27" creationId="{7A2B0C56-6598-121C-D99E-B652DB1888FD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28" creationId="{98C4393A-C5D8-9FDF-F196-28AE7838CDAA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29" creationId="{91498B31-14D8-036F-8341-01A515A99C7D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30" creationId="{295B57E6-54E1-624E-6D81-678FF9FD77DB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31" creationId="{5D0F9C60-F4E2-2704-7DCF-0011FDC5B066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128" creationId="{5571A739-3564-E46C-C1C0-9C210F280B35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129" creationId="{C29D3182-4D74-A6E5-D52E-BE43F67EE370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130" creationId="{66FA3B01-77A1-6D8D-DCC3-946063368F54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131" creationId="{AF6A314B-4C51-C7EE-E536-A08F6BD945EF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132" creationId="{86004BA1-7109-A805-F9A4-DE833D2E7473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133" creationId="{506F0BDD-B3AC-DD57-571A-794F029B3B2F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134" creationId="{3E058461-CD21-F1C6-2B2C-4C1130916810}"/>
          </ac:spMkLst>
        </pc:spChg>
        <pc:spChg chg="del">
          <ac:chgData name="Wen, Osmond" userId="a36b03a3-fc74-4d7a-82f9-6c082f65f092" providerId="ADAL" clId="{E70915B8-E249-40D7-AC99-1B91CAECED2A}" dt="2023-11-08T09:23:51.259" v="11875" actId="478"/>
          <ac:spMkLst>
            <pc:docMk/>
            <pc:sldMk cId="3684617635" sldId="289"/>
            <ac:spMk id="136" creationId="{FE9D3059-93F4-FED0-337F-026859A872AC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37" creationId="{2204926E-0B8A-D029-83D1-472A052486A7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38" creationId="{0F788D3C-8952-DD5F-A3D1-636DDC8C2B83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39" creationId="{7E650763-9985-846F-F6F6-1A95B4C08677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40" creationId="{B917C96D-2C03-B925-2D6A-7DB00808D628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41" creationId="{216FA43A-46C0-608C-F70A-1D89501B7048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44" creationId="{3FAB5490-92FC-E260-0489-0D9267F4E1DE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45" creationId="{AF2DBA5B-10E1-E07A-70A0-1C5615B91B87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46" creationId="{0F18397C-EC07-0F83-FA88-E3F7564BF5A9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47" creationId="{B868EA9A-B7CF-E6AE-F78A-81E3946BAD85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48" creationId="{163B6CFD-8B6B-DCB2-322F-F3A30914A666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49" creationId="{D08AEB23-CEAA-6AB4-E659-BF8954947FF0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50" creationId="{424C267C-58DD-4168-FF66-3B8FA9F73568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51" creationId="{D62174FC-C67B-8BB0-F62C-123D7F58708D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52" creationId="{779EB117-DB89-B21C-75F9-3480335264CD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53" creationId="{0394F09B-021A-E329-B78B-F33E914167D5}"/>
          </ac:spMkLst>
        </pc:spChg>
        <pc:spChg chg="add mod replST">
          <ac:chgData name="Wen, Osmond" userId="a36b03a3-fc74-4d7a-82f9-6c082f65f092" providerId="ADAL" clId="{E70915B8-E249-40D7-AC99-1B91CAECED2A}" dt="2023-11-08T09:24:30.741" v="13433"/>
          <ac:spMkLst>
            <pc:docMk/>
            <pc:sldMk cId="3684617635" sldId="289"/>
            <ac:spMk id="154" creationId="{13B6B9D3-8F7A-3FB4-B8A0-20C522E1BAE5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156" creationId="{C0C981CB-7058-2CD8-1822-819DF8CB457F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157" creationId="{B8445F27-4C66-DDD0-47FD-02A4A976D926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158" creationId="{CC18D9F2-E0D3-662A-40DE-9F7E8B4AFDD0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159" creationId="{E1DFA1DD-A142-845D-3DAB-BE3ADB2032CC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544" creationId="{AB7FB4B2-C4FE-2CEC-0A19-08AC7250A887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545" creationId="{9A203D7C-F2A3-5715-BB94-29D7D06F478D}"/>
          </ac:spMkLst>
        </pc:spChg>
        <pc:spChg chg="add mod replST">
          <ac:chgData name="Wen, Osmond" userId="a36b03a3-fc74-4d7a-82f9-6c082f65f092" providerId="ADAL" clId="{E70915B8-E249-40D7-AC99-1B91CAECED2A}" dt="2023-11-08T08:32:59.674" v="5371"/>
          <ac:spMkLst>
            <pc:docMk/>
            <pc:sldMk cId="3684617635" sldId="289"/>
            <ac:spMk id="546" creationId="{08FFB63B-3226-BBB6-3630-1A73D1C08C6F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48" creationId="{507ADC8E-6A2F-9DFD-749D-B7769D6D9F8B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49" creationId="{3B0969C4-C90E-28FF-A69E-E7969B61AA4E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50" creationId="{C9B558F4-718E-3C01-4B63-753D134CFFE4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51" creationId="{AECAF962-087A-6338-44EA-5F7F35D06824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52" creationId="{15C77CAC-3A23-FFBD-0416-BAE66EDF7CAB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53" creationId="{055282DD-6940-E6D4-4680-991055704F03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54" creationId="{45E27896-14DD-0798-CEE8-3799069BA61A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55" creationId="{DB8BAD38-281E-326C-09AD-8307F32E6108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56" creationId="{DBC95931-07A9-77D0-D616-E1550C5E56FB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57" creationId="{B9636F5D-5D65-153C-C589-C7CEDD79D58D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58" creationId="{D399CC95-4112-EDC0-14B8-256A58476EE5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59" creationId="{2F3AFEF5-F3B2-D823-C159-C97686294EBB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60" creationId="{334D5BC0-32A3-27DC-FD7F-7BAE76EF6357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61" creationId="{6C552C48-4A72-EE25-CDCA-FCE3DE1B5EFB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62" creationId="{B4A15216-45ED-EF4E-B12E-E284048349C3}"/>
          </ac:spMkLst>
        </pc:spChg>
        <pc:spChg chg="add mod replST">
          <ac:chgData name="Wen, Osmond" userId="a36b03a3-fc74-4d7a-82f9-6c082f65f092" providerId="ADAL" clId="{E70915B8-E249-40D7-AC99-1B91CAECED2A}" dt="2023-11-08T09:13:52.525" v="8800"/>
          <ac:spMkLst>
            <pc:docMk/>
            <pc:sldMk cId="3684617635" sldId="289"/>
            <ac:spMk id="563" creationId="{8951B84F-29E1-D110-6120-FB4829A1FE92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565" creationId="{C6AB2753-287E-704B-5BD9-0A0DD4EE2A93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566" creationId="{8AFD3032-D1B9-954D-D99E-2AEB35722B11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567" creationId="{FD392490-09A6-549F-1285-FF5BB8652E31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568" creationId="{E07A19D0-972C-EB6C-D5A6-BF97BC491278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569" creationId="{965375FB-C978-36B4-C39C-56A28152E951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570" creationId="{ECBC6AB8-C491-2532-4110-362E6E90E3D0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571" creationId="{FBD85B3F-3576-04F4-0C8A-2EF3A84B5D45}"/>
          </ac:spMkLst>
        </pc:spChg>
        <pc:spChg chg="add mod replST">
          <ac:chgData name="Wen, Osmond" userId="a36b03a3-fc74-4d7a-82f9-6c082f65f092" providerId="ADAL" clId="{E70915B8-E249-40D7-AC99-1B91CAECED2A}" dt="2023-11-08T09:18:15.202" v="11131"/>
          <ac:spMkLst>
            <pc:docMk/>
            <pc:sldMk cId="3684617635" sldId="289"/>
            <ac:spMk id="572" creationId="{8C7101A5-0426-F6CE-BACD-9A878C817F32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600" creationId="{95A0BF35-1860-CBA0-997C-CCFA72ACEED4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601" creationId="{60955FB4-0048-B708-F708-96C68055B36A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602" creationId="{FC57257E-D83C-C062-9E8C-B747CB680670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603" creationId="{65F39E6F-C22F-4F3A-BC1B-AA3F75653009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604" creationId="{327E631C-BB67-5A8B-90DC-9DD15B9F92FB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605" creationId="{02036ABF-319B-61EC-F3D9-5C636CF2AD9E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606" creationId="{2E073D3A-0CE4-51F1-F81B-349E17EF04C6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607" creationId="{DF6409A3-44C6-C024-70AD-DDCAD2A7DB73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608" creationId="{3C086235-9DC0-9BCB-4654-339785AA93BC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609" creationId="{87CE16C0-D73C-3BB9-FDC4-66B728EBF6C0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610" creationId="{64665BE7-884C-58FB-1B4A-0B1F49493E9A}"/>
          </ac:spMkLst>
        </pc:spChg>
        <pc:spChg chg="add mod replST">
          <ac:chgData name="Wen, Osmond" userId="a36b03a3-fc74-4d7a-82f9-6c082f65f092" providerId="ADAL" clId="{E70915B8-E249-40D7-AC99-1B91CAECED2A}" dt="2023-11-08T09:25:08.029" v="15746"/>
          <ac:spMkLst>
            <pc:docMk/>
            <pc:sldMk cId="3684617635" sldId="289"/>
            <ac:spMk id="611" creationId="{EBA28C69-9E41-198C-716F-2A8630A6E517}"/>
          </ac:spMkLst>
        </pc:spChg>
        <pc:grpChg chg="add del mod replST">
          <ac:chgData name="Wen, Osmond" userId="a36b03a3-fc74-4d7a-82f9-6c082f65f092" providerId="ADAL" clId="{E70915B8-E249-40D7-AC99-1B91CAECED2A}" dt="2023-11-08T08:32:58.239" v="4043"/>
          <ac:grpSpMkLst>
            <pc:docMk/>
            <pc:sldMk cId="3684617635" sldId="289"/>
            <ac:grpSpMk id="20" creationId="{E810B593-C20E-4C0E-DAA5-CF798A0A2F23}"/>
          </ac:grpSpMkLst>
        </pc:grpChg>
        <pc:grpChg chg="add del mod replST">
          <ac:chgData name="Wen, Osmond" userId="a36b03a3-fc74-4d7a-82f9-6c082f65f092" providerId="ADAL" clId="{E70915B8-E249-40D7-AC99-1B91CAECED2A}" dt="2023-11-08T09:24:29.022" v="11899"/>
          <ac:grpSpMkLst>
            <pc:docMk/>
            <pc:sldMk cId="3684617635" sldId="289"/>
            <ac:grpSpMk id="135" creationId="{7516DE28-1220-41A3-8FE7-5E062136CF99}"/>
          </ac:grpSpMkLst>
        </pc:grpChg>
        <pc:grpChg chg="add del mod replST">
          <ac:chgData name="Wen, Osmond" userId="a36b03a3-fc74-4d7a-82f9-6c082f65f092" providerId="ADAL" clId="{E70915B8-E249-40D7-AC99-1B91CAECED2A}" dt="2023-11-08T09:25:06.390" v="14211"/>
          <ac:grpSpMkLst>
            <pc:docMk/>
            <pc:sldMk cId="3684617635" sldId="289"/>
            <ac:grpSpMk id="155" creationId="{8252CBA7-7633-6F58-29FF-193209A114F1}"/>
          </ac:grpSpMkLst>
        </pc:grpChg>
        <pc:grpChg chg="add del mod replST">
          <ac:chgData name="Wen, Osmond" userId="a36b03a3-fc74-4d7a-82f9-6c082f65f092" providerId="ADAL" clId="{E70915B8-E249-40D7-AC99-1B91CAECED2A}" dt="2023-11-08T09:13:50.801" v="7106"/>
          <ac:grpSpMkLst>
            <pc:docMk/>
            <pc:sldMk cId="3684617635" sldId="289"/>
            <ac:grpSpMk id="547" creationId="{27424B55-0D6D-8589-FE72-3E1CAC7170AB}"/>
          </ac:grpSpMkLst>
        </pc:grpChg>
        <pc:grpChg chg="add del mod replST">
          <ac:chgData name="Wen, Osmond" userId="a36b03a3-fc74-4d7a-82f9-6c082f65f092" providerId="ADAL" clId="{E70915B8-E249-40D7-AC99-1B91CAECED2A}" dt="2023-11-08T09:18:13.793" v="9710"/>
          <ac:grpSpMkLst>
            <pc:docMk/>
            <pc:sldMk cId="3684617635" sldId="289"/>
            <ac:grpSpMk id="564" creationId="{C4165FF7-8BD0-5F23-840C-2D237690598E}"/>
          </ac:grpSpMkLst>
        </pc:grpChg>
        <pc:grpChg chg="del">
          <ac:chgData name="Wen, Osmond" userId="a36b03a3-fc74-4d7a-82f9-6c082f65f092" providerId="ADAL" clId="{E70915B8-E249-40D7-AC99-1B91CAECED2A}" dt="2023-11-08T08:11:17.303" v="2263"/>
          <ac:grpSpMkLst>
            <pc:docMk/>
            <pc:sldMk cId="3684617635" sldId="289"/>
            <ac:grpSpMk id="599" creationId="{3501E0F3-3C30-96BD-9682-D3431D7EC56C}"/>
          </ac:grpSpMkLst>
        </pc:grpChg>
        <pc:grpChg chg="add mod replST">
          <ac:chgData name="Wen, Osmond" userId="a36b03a3-fc74-4d7a-82f9-6c082f65f092" providerId="ADAL" clId="{E70915B8-E249-40D7-AC99-1B91CAECED2A}" dt="2023-11-08T09:25:08.029" v="15747"/>
          <ac:grpSpMkLst>
            <pc:docMk/>
            <pc:sldMk cId="3684617635" sldId="289"/>
            <ac:grpSpMk id="612" creationId="{E7F0B1F9-874B-C300-5D85-8BD78CEEA430}"/>
          </ac:grpSpMkLst>
        </pc:grpChg>
        <pc:picChg chg="mod">
          <ac:chgData name="Wen, Osmond" userId="a36b03a3-fc74-4d7a-82f9-6c082f65f092" providerId="ADAL" clId="{E70915B8-E249-40D7-AC99-1B91CAECED2A}" dt="2023-11-07T21:53:59.886" v="1119" actId="1076"/>
          <ac:picMkLst>
            <pc:docMk/>
            <pc:sldMk cId="3684617635" sldId="289"/>
            <ac:picMk id="142" creationId="{59C88501-28D7-1CAA-4A4F-C655666D872A}"/>
          </ac:picMkLst>
        </pc:picChg>
      </pc:sldChg>
      <pc:sldChg chg="addSp delSp modSp add del mod replTag delTag">
        <pc:chgData name="Wen, Osmond" userId="a36b03a3-fc74-4d7a-82f9-6c082f65f092" providerId="ADAL" clId="{E70915B8-E249-40D7-AC99-1B91CAECED2A}" dt="2023-11-08T09:25:08.574" v="16317"/>
        <pc:sldMkLst>
          <pc:docMk/>
          <pc:sldMk cId="2560235050" sldId="299"/>
        </pc:sldMkLst>
        <pc:spChg chg="add mod replST">
          <ac:chgData name="Wen, Osmond" userId="a36b03a3-fc74-4d7a-82f9-6c082f65f092" providerId="ADAL" clId="{E70915B8-E249-40D7-AC99-1B91CAECED2A}" dt="2023-11-08T08:11:18.862" v="3776"/>
          <ac:spMkLst>
            <pc:docMk/>
            <pc:sldMk cId="2560235050" sldId="299"/>
            <ac:spMk id="5" creationId="{72D013B2-00F2-4004-4EFD-73576F6C05EF}"/>
          </ac:spMkLst>
        </pc:spChg>
        <pc:spChg chg="mod">
          <ac:chgData name="Wen, Osmond" userId="a36b03a3-fc74-4d7a-82f9-6c082f65f092" providerId="ADAL" clId="{E70915B8-E249-40D7-AC99-1B91CAECED2A}" dt="2023-11-08T08:50:22.324" v="6482" actId="1036"/>
          <ac:spMkLst>
            <pc:docMk/>
            <pc:sldMk cId="2560235050" sldId="299"/>
            <ac:spMk id="12" creationId="{97000C5F-5A64-4909-F4A7-EFDDD4E3E48F}"/>
          </ac:spMkLst>
        </pc:spChg>
        <pc:spChg chg="mod">
          <ac:chgData name="Wen, Osmond" userId="a36b03a3-fc74-4d7a-82f9-6c082f65f092" providerId="ADAL" clId="{E70915B8-E249-40D7-AC99-1B91CAECED2A}" dt="2023-11-08T08:50:22.324" v="6482" actId="1036"/>
          <ac:spMkLst>
            <pc:docMk/>
            <pc:sldMk cId="2560235050" sldId="299"/>
            <ac:spMk id="14" creationId="{C5EE6588-C21B-C9B6-59E1-D7999C210E72}"/>
          </ac:spMkLst>
        </pc:spChg>
        <pc:spChg chg="mod">
          <ac:chgData name="Wen, Osmond" userId="a36b03a3-fc74-4d7a-82f9-6c082f65f092" providerId="ADAL" clId="{E70915B8-E249-40D7-AC99-1B91CAECED2A}" dt="2023-11-08T08:50:22.324" v="6482" actId="1036"/>
          <ac:spMkLst>
            <pc:docMk/>
            <pc:sldMk cId="2560235050" sldId="299"/>
            <ac:spMk id="16" creationId="{5C443F7A-39D2-9894-E577-C1F931281532}"/>
          </ac:spMkLst>
        </pc:spChg>
        <pc:spChg chg="add mod replST">
          <ac:chgData name="Wen, Osmond" userId="a36b03a3-fc74-4d7a-82f9-6c082f65f092" providerId="ADAL" clId="{E70915B8-E249-40D7-AC99-1B91CAECED2A}" dt="2023-11-08T08:11:18.862" v="3776"/>
          <ac:spMkLst>
            <pc:docMk/>
            <pc:sldMk cId="2560235050" sldId="299"/>
            <ac:spMk id="17" creationId="{40CDECF8-E8F0-3FE8-5AA5-4BAAB81301C7}"/>
          </ac:spMkLst>
        </pc:spChg>
        <pc:spChg chg="add mod replST">
          <ac:chgData name="Wen, Osmond" userId="a36b03a3-fc74-4d7a-82f9-6c082f65f092" providerId="ADAL" clId="{E70915B8-E249-40D7-AC99-1B91CAECED2A}" dt="2023-11-08T08:11:18.862" v="3776"/>
          <ac:spMkLst>
            <pc:docMk/>
            <pc:sldMk cId="2560235050" sldId="299"/>
            <ac:spMk id="18" creationId="{10563A92-35C7-64ED-9A79-465A27462CA5}"/>
          </ac:spMkLst>
        </pc:spChg>
        <pc:spChg chg="add mod replST">
          <ac:chgData name="Wen, Osmond" userId="a36b03a3-fc74-4d7a-82f9-6c082f65f092" providerId="ADAL" clId="{E70915B8-E249-40D7-AC99-1B91CAECED2A}" dt="2023-11-08T08:11:18.862" v="3776"/>
          <ac:spMkLst>
            <pc:docMk/>
            <pc:sldMk cId="2560235050" sldId="299"/>
            <ac:spMk id="19" creationId="{AE481206-FA28-40B4-6640-92094B6003FD}"/>
          </ac:spMkLst>
        </pc:spChg>
        <pc:spChg chg="add mod replST">
          <ac:chgData name="Wen, Osmond" userId="a36b03a3-fc74-4d7a-82f9-6c082f65f092" providerId="ADAL" clId="{E70915B8-E249-40D7-AC99-1B91CAECED2A}" dt="2023-11-08T08:11:18.862" v="3776"/>
          <ac:spMkLst>
            <pc:docMk/>
            <pc:sldMk cId="2560235050" sldId="299"/>
            <ac:spMk id="20" creationId="{94325ADC-C47B-636E-FCE9-A560FF4993F0}"/>
          </ac:spMkLst>
        </pc:spChg>
        <pc:spChg chg="add mod replST">
          <ac:chgData name="Wen, Osmond" userId="a36b03a3-fc74-4d7a-82f9-6c082f65f092" providerId="ADAL" clId="{E70915B8-E249-40D7-AC99-1B91CAECED2A}" dt="2023-11-08T08:11:18.862" v="3776"/>
          <ac:spMkLst>
            <pc:docMk/>
            <pc:sldMk cId="2560235050" sldId="299"/>
            <ac:spMk id="21" creationId="{5CF6BECA-0845-9F42-9772-D01B78B621B8}"/>
          </ac:spMkLst>
        </pc:spChg>
        <pc:spChg chg="add mod replST">
          <ac:chgData name="Wen, Osmond" userId="a36b03a3-fc74-4d7a-82f9-6c082f65f092" providerId="ADAL" clId="{E70915B8-E249-40D7-AC99-1B91CAECED2A}" dt="2023-11-08T08:11:18.862" v="3776"/>
          <ac:spMkLst>
            <pc:docMk/>
            <pc:sldMk cId="2560235050" sldId="299"/>
            <ac:spMk id="22" creationId="{1E4BA9E0-612E-BB57-E54F-70A91A6999FA}"/>
          </ac:spMkLst>
        </pc:spChg>
        <pc:spChg chg="add mod replST">
          <ac:chgData name="Wen, Osmond" userId="a36b03a3-fc74-4d7a-82f9-6c082f65f092" providerId="ADAL" clId="{E70915B8-E249-40D7-AC99-1B91CAECED2A}" dt="2023-11-08T08:11:18.862" v="3776"/>
          <ac:spMkLst>
            <pc:docMk/>
            <pc:sldMk cId="2560235050" sldId="299"/>
            <ac:spMk id="23" creationId="{32EA95E7-999F-A0D7-E52B-F5D9177BCA1E}"/>
          </ac:spMkLst>
        </pc:spChg>
        <pc:spChg chg="add mod replST">
          <ac:chgData name="Wen, Osmond" userId="a36b03a3-fc74-4d7a-82f9-6c082f65f092" providerId="ADAL" clId="{E70915B8-E249-40D7-AC99-1B91CAECED2A}" dt="2023-11-08T08:11:18.862" v="3776"/>
          <ac:spMkLst>
            <pc:docMk/>
            <pc:sldMk cId="2560235050" sldId="299"/>
            <ac:spMk id="24" creationId="{C418CADC-92E6-F936-6393-C68DD99A38AE}"/>
          </ac:spMkLst>
        </pc:spChg>
        <pc:spChg chg="add mod replST">
          <ac:chgData name="Wen, Osmond" userId="a36b03a3-fc74-4d7a-82f9-6c082f65f092" providerId="ADAL" clId="{E70915B8-E249-40D7-AC99-1B91CAECED2A}" dt="2023-11-08T08:11:18.862" v="3776"/>
          <ac:spMkLst>
            <pc:docMk/>
            <pc:sldMk cId="2560235050" sldId="299"/>
            <ac:spMk id="25" creationId="{D725FEBC-12DC-67DD-41BE-328AFBAB7568}"/>
          </ac:spMkLst>
        </pc:spChg>
        <pc:spChg chg="add mod replST">
          <ac:chgData name="Wen, Osmond" userId="a36b03a3-fc74-4d7a-82f9-6c082f65f092" providerId="ADAL" clId="{E70915B8-E249-40D7-AC99-1B91CAECED2A}" dt="2023-11-08T08:11:18.862" v="3776"/>
          <ac:spMkLst>
            <pc:docMk/>
            <pc:sldMk cId="2560235050" sldId="299"/>
            <ac:spMk id="26" creationId="{DC4495B3-8760-B224-B012-354B3AFA1AA4}"/>
          </ac:spMkLst>
        </pc:spChg>
        <pc:spChg chg="add mod replST">
          <ac:chgData name="Wen, Osmond" userId="a36b03a3-fc74-4d7a-82f9-6c082f65f092" providerId="ADAL" clId="{E70915B8-E249-40D7-AC99-1B91CAECED2A}" dt="2023-11-08T08:11:18.862" v="3776"/>
          <ac:spMkLst>
            <pc:docMk/>
            <pc:sldMk cId="2560235050" sldId="299"/>
            <ac:spMk id="27" creationId="{45D786DA-E770-1508-5F65-8DD0FF461826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29" creationId="{5BE9ED67-FD00-4CBA-45A4-57D7D4AAD8F0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30" creationId="{69D3255A-A2B5-F563-C7D3-BC7904AB4454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31" creationId="{630A2D83-CF06-ADFA-7F17-C94F470DA0F2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448" creationId="{FB4D683D-5ED3-CC2A-632D-7DF0EB1BA1EA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449" creationId="{AB68D5A3-BC69-EA99-34F7-00B940CBBC34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450" creationId="{C40A27C8-535A-96F3-1789-213DDADC643F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451" creationId="{3522B9DE-6337-6392-6108-FC22351E724A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452" creationId="{74C20D4A-43F5-FD91-863D-8D450ACA0E17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453" creationId="{782AB900-CAB7-A1A3-3927-EA408060A462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454" creationId="{20262047-6D4F-8926-FAE3-54A1CAE554F0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455" creationId="{76A29C4B-8C06-C0F5-3B88-6F5F2519DF94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456" creationId="{17026552-8772-CB0E-16BD-4E719ACB4C66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457" creationId="{BB6CB130-DD4D-2159-F9B6-0E613842F282}"/>
          </ac:spMkLst>
        </pc:spChg>
        <pc:spChg chg="add mod replST">
          <ac:chgData name="Wen, Osmond" userId="a36b03a3-fc74-4d7a-82f9-6c082f65f092" providerId="ADAL" clId="{E70915B8-E249-40D7-AC99-1B91CAECED2A}" dt="2023-11-08T08:33:00.200" v="5866"/>
          <ac:spMkLst>
            <pc:docMk/>
            <pc:sldMk cId="2560235050" sldId="299"/>
            <ac:spMk id="458" creationId="{20B38DBD-4FF6-3887-185D-8FF39C9D9C13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461" creationId="{812F9D1B-71A4-3CBD-0732-B3F187D91FF3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462" creationId="{BDCD931B-222F-FD78-43C0-4A4A7FBF52C3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463" creationId="{10F82A6D-A6F7-1873-5DCC-4DD4089AA24D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464" creationId="{2377906E-B489-4FCF-71CA-B4E86A35B7CD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465" creationId="{7D853CA3-F82F-F219-1A5F-B73D95EC60A4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466" creationId="{FED870FA-D372-3BFD-2265-B4A3CFC122A5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467" creationId="{9C6EBB28-E201-A62F-DE63-B7716CE139FE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468" creationId="{8E3EC514-ADCD-526B-CF87-5E9C4E2E11D4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469" creationId="{0E1E3EC3-2F20-D85E-9DCA-89C5839D610E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470" creationId="{7D50F2FE-690C-1324-3913-143C94D12F28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498" creationId="{599F7F66-9EFB-5AB2-9804-88B843E2C7C7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499" creationId="{33852BBE-00D4-90AA-8D72-8489368973E6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500" creationId="{4C8F0CCA-3A4B-6CBC-D44A-07188E55AF9D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501" creationId="{4FD7A082-AB47-9D26-C076-106D2472B3AF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502" creationId="{53B8A525-FB82-2188-CFF4-C5A7A462E39D}"/>
          </ac:spMkLst>
        </pc:spChg>
        <pc:spChg chg="add mod replST">
          <ac:chgData name="Wen, Osmond" userId="a36b03a3-fc74-4d7a-82f9-6c082f65f092" providerId="ADAL" clId="{E70915B8-E249-40D7-AC99-1B91CAECED2A}" dt="2023-11-08T09:13:53.054" v="9361"/>
          <ac:spMkLst>
            <pc:docMk/>
            <pc:sldMk cId="2560235050" sldId="299"/>
            <ac:spMk id="503" creationId="{60BDEFFF-FFA2-4DB7-F7D6-8F1B743EA995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05" creationId="{C342B260-85D2-8028-D99B-F916AD1FF082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06" creationId="{FE890AAD-0405-4777-C0A5-16680CC5C79F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07" creationId="{CFFD2988-7C7F-0AE8-9C76-9A48F431DCF6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08" creationId="{5C1EDD1A-CCA1-9847-2BB6-D823CAE94B18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09" creationId="{DC25FD42-647F-3D29-A6A2-D93A9E714FF5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10" creationId="{B7E9B5B2-A89D-9AFE-D8DE-529B49B501BD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11" creationId="{377FC004-7AEA-0C8C-ECAB-5203D41DAE98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12" creationId="{6FE656B0-1DFB-2604-CBEF-C064128F37DD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13" creationId="{0946EA72-451F-66F4-8034-0FDB38AD3DB7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14" creationId="{FB318718-D4A1-ADB3-F92D-0DA183E6B3A6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15" creationId="{7CC1D72D-8DB8-A3B4-5699-06D2E2389FF1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16" creationId="{8ED56893-0471-4C72-8AD6-306AD33627B0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17" creationId="{CF586C7E-07C3-1820-D349-16594FAD1888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18" creationId="{9AD2BF07-CA25-47A9-BF32-736F9628E5E4}"/>
          </ac:spMkLst>
        </pc:spChg>
        <pc:spChg chg="add mod replST">
          <ac:chgData name="Wen, Osmond" userId="a36b03a3-fc74-4d7a-82f9-6c082f65f092" providerId="ADAL" clId="{E70915B8-E249-40D7-AC99-1B91CAECED2A}" dt="2023-11-08T09:18:15.690" v="11659"/>
          <ac:spMkLst>
            <pc:docMk/>
            <pc:sldMk cId="2560235050" sldId="299"/>
            <ac:spMk id="519" creationId="{8D4CECDE-FBDF-7DE0-3B26-30FA96DD51AF}"/>
          </ac:spMkLst>
        </pc:spChg>
        <pc:spChg chg="del">
          <ac:chgData name="Wen, Osmond" userId="a36b03a3-fc74-4d7a-82f9-6c082f65f092" providerId="ADAL" clId="{E70915B8-E249-40D7-AC99-1B91CAECED2A}" dt="2023-11-08T09:24:04.855" v="11878" actId="478"/>
          <ac:spMkLst>
            <pc:docMk/>
            <pc:sldMk cId="2560235050" sldId="299"/>
            <ac:spMk id="521" creationId="{893646CB-EEE7-562D-7B60-377CAF4A01FB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22" creationId="{C891D3D4-9C3C-D6ED-C7D2-7ED49592271B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23" creationId="{18772960-6897-B4D9-D93E-DFF8EB1677C1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24" creationId="{94528E5F-1904-FDA3-B97A-B79C17461E05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25" creationId="{DB46A659-698D-BCEE-982C-178BB7931C73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26" creationId="{97F1B2D9-0421-9F59-091E-00480E5DC056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27" creationId="{67597D9D-2962-1716-7166-098EFADD1F93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28" creationId="{3CBE2386-6BE9-5E4D-3D5F-F56AF294392E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29" creationId="{273871B9-CDDF-DE79-C176-11AE3FE114BE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30" creationId="{73A60293-173E-7A84-B76F-0BF804697864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31" creationId="{A16BFF1D-E786-D4ED-2FF4-713A2C9FB00F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32" creationId="{4B810841-7FE1-129A-7C63-743CB4D436EE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33" creationId="{E7782B2A-0E5E-60D3-190A-6398B2B0AF94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34" creationId="{715CDA1D-ABC5-C1D1-CD81-A4C0D43D396B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35" creationId="{516C48DD-6181-4D81-EDA0-C3A5F1059D46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36" creationId="{737CEAAC-046A-CC59-9DF7-5BEDA0A5A57C}"/>
          </ac:spMkLst>
        </pc:spChg>
        <pc:spChg chg="add mod replST">
          <ac:chgData name="Wen, Osmond" userId="a36b03a3-fc74-4d7a-82f9-6c082f65f092" providerId="ADAL" clId="{E70915B8-E249-40D7-AC99-1B91CAECED2A}" dt="2023-11-08T09:24:31.430" v="14003"/>
          <ac:spMkLst>
            <pc:docMk/>
            <pc:sldMk cId="2560235050" sldId="299"/>
            <ac:spMk id="537" creationId="{92D7EC02-57EA-70B8-4EE2-7302AB00437D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39" creationId="{A579399D-FAF6-C97A-0784-AD309ADF819A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40" creationId="{0A557F04-8847-B5EE-2C26-07533BA04E93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41" creationId="{4AD3860B-2979-EE76-C4D4-C7FABA0BB87D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42" creationId="{F78A3FA4-44E9-E328-7082-702351145F73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43" creationId="{624F1300-7F62-BFFB-4E53-B339BF911BFE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44" creationId="{1C4695CA-40B6-BB07-4FD7-3C6065036082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45" creationId="{B75DBA60-3AD2-7C21-FA79-39FC5D6DDF26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46" creationId="{F63C45FF-4E5E-91D2-64B1-8F2CC501A95D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47" creationId="{E90388F4-E50A-ADD7-71F9-5095E37C3E7D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48" creationId="{B8E6F614-5DDD-BAB6-E4A5-D8A0FA05C1FA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49" creationId="{9F08BE9D-BC45-A9CB-887C-06352D935DFC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50" creationId="{C006D4E6-5FB3-7C1E-B8D3-B62E23700BCC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51" creationId="{DF952707-A968-0683-C050-A0667F4F1792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52" creationId="{1E88387E-2BB8-34C4-BFAA-A646E9A52876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53" creationId="{80EB43C9-5938-D672-125A-8ED94275976A}"/>
          </ac:spMkLst>
        </pc:spChg>
        <pc:spChg chg="add mod replST">
          <ac:chgData name="Wen, Osmond" userId="a36b03a3-fc74-4d7a-82f9-6c082f65f092" providerId="ADAL" clId="{E70915B8-E249-40D7-AC99-1B91CAECED2A}" dt="2023-11-08T09:25:08.574" v="16316"/>
          <ac:spMkLst>
            <pc:docMk/>
            <pc:sldMk cId="2560235050" sldId="299"/>
            <ac:spMk id="554" creationId="{56BE1B0B-6046-E7C0-36DC-20257367E864}"/>
          </ac:spMkLst>
        </pc:spChg>
        <pc:grpChg chg="add del mod replST">
          <ac:chgData name="Wen, Osmond" userId="a36b03a3-fc74-4d7a-82f9-6c082f65f092" providerId="ADAL" clId="{E70915B8-E249-40D7-AC99-1B91CAECED2A}" dt="2023-11-08T08:32:58.244" v="4049"/>
          <ac:grpSpMkLst>
            <pc:docMk/>
            <pc:sldMk cId="2560235050" sldId="299"/>
            <ac:grpSpMk id="28" creationId="{2F474966-0379-E87B-C33C-031B00FD8976}"/>
          </ac:grpSpMkLst>
        </pc:grpChg>
        <pc:grpChg chg="add del mod replST">
          <ac:chgData name="Wen, Osmond" userId="a36b03a3-fc74-4d7a-82f9-6c082f65f092" providerId="ADAL" clId="{E70915B8-E249-40D7-AC99-1B91CAECED2A}" dt="2023-11-08T09:13:50.808" v="7112"/>
          <ac:grpSpMkLst>
            <pc:docMk/>
            <pc:sldMk cId="2560235050" sldId="299"/>
            <ac:grpSpMk id="459" creationId="{84896ADC-5558-19AA-ED0D-5C08B142217A}"/>
          </ac:grpSpMkLst>
        </pc:grpChg>
        <pc:grpChg chg="del">
          <ac:chgData name="Wen, Osmond" userId="a36b03a3-fc74-4d7a-82f9-6c082f65f092" providerId="ADAL" clId="{E70915B8-E249-40D7-AC99-1B91CAECED2A}" dt="2023-11-08T08:11:17.310" v="2269"/>
          <ac:grpSpMkLst>
            <pc:docMk/>
            <pc:sldMk cId="2560235050" sldId="299"/>
            <ac:grpSpMk id="497" creationId="{92A973F9-E439-AE6A-5658-C1F70816F086}"/>
          </ac:grpSpMkLst>
        </pc:grpChg>
        <pc:grpChg chg="add del mod replST">
          <ac:chgData name="Wen, Osmond" userId="a36b03a3-fc74-4d7a-82f9-6c082f65f092" providerId="ADAL" clId="{E70915B8-E249-40D7-AC99-1B91CAECED2A}" dt="2023-11-08T09:18:13.798" v="9716"/>
          <ac:grpSpMkLst>
            <pc:docMk/>
            <pc:sldMk cId="2560235050" sldId="299"/>
            <ac:grpSpMk id="504" creationId="{A3F609D1-F5B4-FFED-4B3F-E7B78C54F1FB}"/>
          </ac:grpSpMkLst>
        </pc:grpChg>
        <pc:grpChg chg="add del mod replST">
          <ac:chgData name="Wen, Osmond" userId="a36b03a3-fc74-4d7a-82f9-6c082f65f092" providerId="ADAL" clId="{E70915B8-E249-40D7-AC99-1B91CAECED2A}" dt="2023-11-08T09:24:29.028" v="11905"/>
          <ac:grpSpMkLst>
            <pc:docMk/>
            <pc:sldMk cId="2560235050" sldId="299"/>
            <ac:grpSpMk id="520" creationId="{20EFCC03-C4C3-C301-2347-A6D3BFB5209A}"/>
          </ac:grpSpMkLst>
        </pc:grpChg>
        <pc:grpChg chg="add del mod replST">
          <ac:chgData name="Wen, Osmond" userId="a36b03a3-fc74-4d7a-82f9-6c082f65f092" providerId="ADAL" clId="{E70915B8-E249-40D7-AC99-1B91CAECED2A}" dt="2023-11-08T09:25:06.400" v="14217"/>
          <ac:grpSpMkLst>
            <pc:docMk/>
            <pc:sldMk cId="2560235050" sldId="299"/>
            <ac:grpSpMk id="538" creationId="{B429994D-CF9D-56BF-9971-D21C929893D4}"/>
          </ac:grpSpMkLst>
        </pc:grpChg>
        <pc:grpChg chg="add mod replST">
          <ac:chgData name="Wen, Osmond" userId="a36b03a3-fc74-4d7a-82f9-6c082f65f092" providerId="ADAL" clId="{E70915B8-E249-40D7-AC99-1B91CAECED2A}" dt="2023-11-08T09:25:08.574" v="16317"/>
          <ac:grpSpMkLst>
            <pc:docMk/>
            <pc:sldMk cId="2560235050" sldId="299"/>
            <ac:grpSpMk id="555" creationId="{CB3B0F9B-0B8C-58FB-1DEC-D8961AD8ACE8}"/>
          </ac:grpSpMkLst>
        </pc:grpChg>
        <pc:graphicFrameChg chg="mod modGraphic">
          <ac:chgData name="Wen, Osmond" userId="a36b03a3-fc74-4d7a-82f9-6c082f65f092" providerId="ADAL" clId="{E70915B8-E249-40D7-AC99-1B91CAECED2A}" dt="2023-11-08T08:50:22.324" v="6482" actId="1036"/>
          <ac:graphicFrameMkLst>
            <pc:docMk/>
            <pc:sldMk cId="2560235050" sldId="299"/>
            <ac:graphicFrameMk id="11" creationId="{ABABB9F0-8840-E246-1709-68FC7E09D7F1}"/>
          </ac:graphicFrameMkLst>
        </pc:graphicFrameChg>
        <pc:picChg chg="add del">
          <ac:chgData name="Wen, Osmond" userId="a36b03a3-fc74-4d7a-82f9-6c082f65f092" providerId="ADAL" clId="{E70915B8-E249-40D7-AC99-1B91CAECED2A}" dt="2023-11-08T08:34:36.263" v="5873" actId="478"/>
          <ac:picMkLst>
            <pc:docMk/>
            <pc:sldMk cId="2560235050" sldId="299"/>
            <ac:picMk id="4" creationId="{75FEA50C-5769-CA72-FECA-3EAB217E3BAE}"/>
          </ac:picMkLst>
        </pc:picChg>
        <pc:picChg chg="add del mod">
          <ac:chgData name="Wen, Osmond" userId="a36b03a3-fc74-4d7a-82f9-6c082f65f092" providerId="ADAL" clId="{E70915B8-E249-40D7-AC99-1B91CAECED2A}" dt="2023-11-08T08:34:35.760" v="5872"/>
          <ac:picMkLst>
            <pc:docMk/>
            <pc:sldMk cId="2560235050" sldId="299"/>
            <ac:picMk id="460" creationId="{FF621D3F-658F-187C-7511-836455B6BFC6}"/>
          </ac:picMkLst>
        </pc:picChg>
        <pc:cxnChg chg="mod">
          <ac:chgData name="Wen, Osmond" userId="a36b03a3-fc74-4d7a-82f9-6c082f65f092" providerId="ADAL" clId="{E70915B8-E249-40D7-AC99-1B91CAECED2A}" dt="2023-11-08T08:50:22.324" v="6482" actId="1036"/>
          <ac:cxnSpMkLst>
            <pc:docMk/>
            <pc:sldMk cId="2560235050" sldId="299"/>
            <ac:cxnSpMk id="13" creationId="{8CC5ACA5-4A4B-BAE9-719E-B34834BADB3A}"/>
          </ac:cxnSpMkLst>
        </pc:cxnChg>
        <pc:cxnChg chg="mod">
          <ac:chgData name="Wen, Osmond" userId="a36b03a3-fc74-4d7a-82f9-6c082f65f092" providerId="ADAL" clId="{E70915B8-E249-40D7-AC99-1B91CAECED2A}" dt="2023-11-08T08:50:22.324" v="6482" actId="1036"/>
          <ac:cxnSpMkLst>
            <pc:docMk/>
            <pc:sldMk cId="2560235050" sldId="299"/>
            <ac:cxnSpMk id="15" creationId="{F9142FB9-1CA3-52D4-FAFE-628E4825FF9F}"/>
          </ac:cxnSpMkLst>
        </pc:cxnChg>
      </pc:sldChg>
      <pc:sldChg chg="addSp delSp modSp add del mod">
        <pc:chgData name="Wen, Osmond" userId="a36b03a3-fc74-4d7a-82f9-6c082f65f092" providerId="ADAL" clId="{E70915B8-E249-40D7-AC99-1B91CAECED2A}" dt="2023-11-08T09:25:08.207" v="15937"/>
        <pc:sldMkLst>
          <pc:docMk/>
          <pc:sldMk cId="637286369" sldId="301"/>
        </pc:sldMkLst>
        <pc:spChg chg="mod">
          <ac:chgData name="Wen, Osmond" userId="a36b03a3-fc74-4d7a-82f9-6c082f65f092" providerId="ADAL" clId="{E70915B8-E249-40D7-AC99-1B91CAECED2A}" dt="2023-11-07T22:12:40.056" v="1412" actId="255"/>
          <ac:spMkLst>
            <pc:docMk/>
            <pc:sldMk cId="637286369" sldId="301"/>
            <ac:spMk id="2" creationId="{5E10E501-3AB3-71FB-16F6-6AB74E7D84F5}"/>
          </ac:spMkLst>
        </pc:spChg>
        <pc:spChg chg="add mod">
          <ac:chgData name="Wen, Osmond" userId="a36b03a3-fc74-4d7a-82f9-6c082f65f092" providerId="ADAL" clId="{E70915B8-E249-40D7-AC99-1B91CAECED2A}" dt="2023-11-07T22:12:49.268" v="1413"/>
          <ac:spMkLst>
            <pc:docMk/>
            <pc:sldMk cId="637286369" sldId="301"/>
            <ac:spMk id="5" creationId="{A9ED900D-652B-8DCA-170D-6C638834DC90}"/>
          </ac:spMkLst>
        </pc:spChg>
        <pc:spChg chg="add mod replST">
          <ac:chgData name="Wen, Osmond" userId="a36b03a3-fc74-4d7a-82f9-6c082f65f092" providerId="ADAL" clId="{E70915B8-E249-40D7-AC99-1B91CAECED2A}" dt="2023-11-08T08:11:18.609" v="3502"/>
          <ac:spMkLst>
            <pc:docMk/>
            <pc:sldMk cId="637286369" sldId="301"/>
            <ac:spMk id="6" creationId="{AF8B8A03-2DEC-3524-F336-D116F0A6416B}"/>
          </ac:spMkLst>
        </pc:spChg>
        <pc:spChg chg="add mod replST">
          <ac:chgData name="Wen, Osmond" userId="a36b03a3-fc74-4d7a-82f9-6c082f65f092" providerId="ADAL" clId="{E70915B8-E249-40D7-AC99-1B91CAECED2A}" dt="2023-11-08T08:11:18.609" v="3502"/>
          <ac:spMkLst>
            <pc:docMk/>
            <pc:sldMk cId="637286369" sldId="301"/>
            <ac:spMk id="7" creationId="{6248353A-4061-00A3-ACE0-BEB0ACCA9B74}"/>
          </ac:spMkLst>
        </pc:spChg>
        <pc:spChg chg="add mod replST">
          <ac:chgData name="Wen, Osmond" userId="a36b03a3-fc74-4d7a-82f9-6c082f65f092" providerId="ADAL" clId="{E70915B8-E249-40D7-AC99-1B91CAECED2A}" dt="2023-11-08T08:11:18.609" v="3502"/>
          <ac:spMkLst>
            <pc:docMk/>
            <pc:sldMk cId="637286369" sldId="301"/>
            <ac:spMk id="8" creationId="{11E4927C-BFA6-4265-714F-712D4DE724DB}"/>
          </ac:spMkLst>
        </pc:spChg>
        <pc:spChg chg="add mod replST">
          <ac:chgData name="Wen, Osmond" userId="a36b03a3-fc74-4d7a-82f9-6c082f65f092" providerId="ADAL" clId="{E70915B8-E249-40D7-AC99-1B91CAECED2A}" dt="2023-11-08T08:11:18.609" v="3502"/>
          <ac:spMkLst>
            <pc:docMk/>
            <pc:sldMk cId="637286369" sldId="301"/>
            <ac:spMk id="9" creationId="{6BD0C421-F6CC-F591-A581-23AA6AE26EA9}"/>
          </ac:spMkLst>
        </pc:spChg>
        <pc:spChg chg="add mod replST">
          <ac:chgData name="Wen, Osmond" userId="a36b03a3-fc74-4d7a-82f9-6c082f65f092" providerId="ADAL" clId="{E70915B8-E249-40D7-AC99-1B91CAECED2A}" dt="2023-11-08T08:11:18.609" v="3502"/>
          <ac:spMkLst>
            <pc:docMk/>
            <pc:sldMk cId="637286369" sldId="301"/>
            <ac:spMk id="10" creationId="{8B98841E-75DB-7FED-4059-F80EF5865B60}"/>
          </ac:spMkLst>
        </pc:spChg>
        <pc:spChg chg="add mod replST">
          <ac:chgData name="Wen, Osmond" userId="a36b03a3-fc74-4d7a-82f9-6c082f65f092" providerId="ADAL" clId="{E70915B8-E249-40D7-AC99-1B91CAECED2A}" dt="2023-11-08T08:11:18.609" v="3502"/>
          <ac:spMkLst>
            <pc:docMk/>
            <pc:sldMk cId="637286369" sldId="301"/>
            <ac:spMk id="11" creationId="{5F65E500-2B88-E4CD-1E93-1963A4FE4127}"/>
          </ac:spMkLst>
        </pc:spChg>
        <pc:spChg chg="add mod replST">
          <ac:chgData name="Wen, Osmond" userId="a36b03a3-fc74-4d7a-82f9-6c082f65f092" providerId="ADAL" clId="{E70915B8-E249-40D7-AC99-1B91CAECED2A}" dt="2023-11-08T08:11:18.609" v="3502"/>
          <ac:spMkLst>
            <pc:docMk/>
            <pc:sldMk cId="637286369" sldId="301"/>
            <ac:spMk id="12" creationId="{AEB9995E-55D9-4F25-C6F9-5D9D64F522CE}"/>
          </ac:spMkLst>
        </pc:spChg>
        <pc:spChg chg="add mod replST">
          <ac:chgData name="Wen, Osmond" userId="a36b03a3-fc74-4d7a-82f9-6c082f65f092" providerId="ADAL" clId="{E70915B8-E249-40D7-AC99-1B91CAECED2A}" dt="2023-11-08T08:11:18.609" v="3502"/>
          <ac:spMkLst>
            <pc:docMk/>
            <pc:sldMk cId="637286369" sldId="301"/>
            <ac:spMk id="13" creationId="{31B1966C-99B0-EE00-D21A-9D6801309FEB}"/>
          </ac:spMkLst>
        </pc:spChg>
        <pc:spChg chg="add mod replST">
          <ac:chgData name="Wen, Osmond" userId="a36b03a3-fc74-4d7a-82f9-6c082f65f092" providerId="ADAL" clId="{E70915B8-E249-40D7-AC99-1B91CAECED2A}" dt="2023-11-08T08:11:18.609" v="3502"/>
          <ac:spMkLst>
            <pc:docMk/>
            <pc:sldMk cId="637286369" sldId="301"/>
            <ac:spMk id="14" creationId="{9F0A3B0E-4F14-170E-9AB9-0B9591926CBE}"/>
          </ac:spMkLst>
        </pc:spChg>
        <pc:spChg chg="add mod replST">
          <ac:chgData name="Wen, Osmond" userId="a36b03a3-fc74-4d7a-82f9-6c082f65f092" providerId="ADAL" clId="{E70915B8-E249-40D7-AC99-1B91CAECED2A}" dt="2023-11-08T08:11:18.609" v="3502"/>
          <ac:spMkLst>
            <pc:docMk/>
            <pc:sldMk cId="637286369" sldId="301"/>
            <ac:spMk id="15" creationId="{29BE8F30-7228-D55D-5BDE-D95C44A9D9DD}"/>
          </ac:spMkLst>
        </pc:spChg>
        <pc:spChg chg="add mod replST">
          <ac:chgData name="Wen, Osmond" userId="a36b03a3-fc74-4d7a-82f9-6c082f65f092" providerId="ADAL" clId="{E70915B8-E249-40D7-AC99-1B91CAECED2A}" dt="2023-11-08T08:11:18.609" v="3502"/>
          <ac:spMkLst>
            <pc:docMk/>
            <pc:sldMk cId="637286369" sldId="301"/>
            <ac:spMk id="16" creationId="{CA548ED8-77D6-327F-BA5F-33B6444AF928}"/>
          </ac:spMkLst>
        </pc:spChg>
        <pc:spChg chg="add mod replST">
          <ac:chgData name="Wen, Osmond" userId="a36b03a3-fc74-4d7a-82f9-6c082f65f092" providerId="ADAL" clId="{E70915B8-E249-40D7-AC99-1B91CAECED2A}" dt="2023-11-08T08:11:18.609" v="3502"/>
          <ac:spMkLst>
            <pc:docMk/>
            <pc:sldMk cId="637286369" sldId="301"/>
            <ac:spMk id="17" creationId="{553C40CA-808E-55F6-809B-A6A51A0CDF16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19" creationId="{128774EF-50DD-8F02-ACCB-3B3256BFE73D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20" creationId="{C76CAC55-9B60-D1F3-5880-816E2318BF03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21" creationId="{9AD562BE-220B-00DB-066B-89FD98AA8593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22" creationId="{512FBD96-9741-8D59-1204-4A518E9064FA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23" creationId="{299C9771-DE3B-2099-1D60-FEF08C161B60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24" creationId="{A090E112-CCA6-0872-AE7C-573426851240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25" creationId="{9BD4FC12-2183-E547-1A7F-A7468E9D76C0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26" creationId="{3979FEC6-8242-905F-9668-6D210E9E16CB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27" creationId="{7A277523-40F3-234B-AA73-46425E040AC8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28" creationId="{CC7D9D71-7B8A-BD0A-9E63-41EA41EEF445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29" creationId="{A004BDBF-8A9F-A5BB-7A65-A01EC18966DE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31" creationId="{3AF4EED8-036B-7716-CA1B-91F1F50E041E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16" creationId="{D1766874-8F65-CBB2-7EFD-C4DBCB38EB50}"/>
          </ac:spMkLst>
        </pc:spChg>
        <pc:spChg chg="add mod">
          <ac:chgData name="Wen, Osmond" userId="a36b03a3-fc74-4d7a-82f9-6c082f65f092" providerId="ADAL" clId="{E70915B8-E249-40D7-AC99-1B91CAECED2A}" dt="2023-11-08T09:15:22.438" v="9679" actId="20577"/>
          <ac:spMkLst>
            <pc:docMk/>
            <pc:sldMk cId="637286369" sldId="301"/>
            <ac:spMk id="418" creationId="{FB25E4FA-8955-65AD-62D0-AAB6DC29A0C5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19" creationId="{F0062CCE-D33D-F49E-A275-AFF29DAAF63D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20" creationId="{7CBC85FD-1412-EABB-D4FF-F4D1EAA2936D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21" creationId="{9D3B463D-2AFB-633D-5771-2D0EFC3650E3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22" creationId="{8B9DB6FE-F67C-55EA-CEE7-C2FF1499980C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23" creationId="{CC6A6BF8-BA97-5412-5FFB-42DAEAFBC445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24" creationId="{78F8FB5F-F694-A706-CE4C-15188C8D764E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25" creationId="{3E04F012-C05E-BFCA-7EF1-9A3ED194E21E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26" creationId="{1A91A45B-7C53-51C2-F21B-ABB2D3933739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27" creationId="{1EB937EA-5090-E1F1-1A13-83DD1512E9D6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28" creationId="{C5AEEE3F-089B-5770-B85F-95251EDDD332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29" creationId="{6F8B68F8-CC34-601D-7F75-0928532DF903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30" creationId="{CBD400C7-9F39-0A70-8858-643D1AED949B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31" creationId="{B9B0B954-428C-252C-FE47-7A1D6EEBC469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32" creationId="{F1C34DE6-6AA3-A9B9-FAE0-D7E5F064A528}"/>
          </ac:spMkLst>
        </pc:spChg>
        <pc:spChg chg="add mod replST">
          <ac:chgData name="Wen, Osmond" userId="a36b03a3-fc74-4d7a-82f9-6c082f65f092" providerId="ADAL" clId="{E70915B8-E249-40D7-AC99-1B91CAECED2A}" dt="2023-11-08T09:18:15.364" v="11307"/>
          <ac:spMkLst>
            <pc:docMk/>
            <pc:sldMk cId="637286369" sldId="301"/>
            <ac:spMk id="433" creationId="{4B4D7D34-B36A-9C0E-47B6-E6D7F030DBA5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462" creationId="{481B8CE6-2DD6-A260-2FB3-7209E53F76E7}"/>
          </ac:spMkLst>
        </pc:spChg>
        <pc:spChg chg="add mod replST">
          <ac:chgData name="Wen, Osmond" userId="a36b03a3-fc74-4d7a-82f9-6c082f65f092" providerId="ADAL" clId="{E70915B8-E249-40D7-AC99-1B91CAECED2A}" dt="2023-11-08T08:32:59.837" v="5536"/>
          <ac:spMkLst>
            <pc:docMk/>
            <pc:sldMk cId="637286369" sldId="301"/>
            <ac:spMk id="463" creationId="{775CEC57-713E-30A3-6F7C-03DEAB646310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65" creationId="{D38D0E9B-0086-FC54-26E9-0F46404DC815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66" creationId="{D5411191-9BE5-157D-3F71-B42334D46278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67" creationId="{26F83C5D-0F4C-15B3-784E-D538EE980F15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68" creationId="{6E8728D7-A788-C0BE-3177-9005A6AF2240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69" creationId="{AAAE8833-2CC9-2815-B94F-E05936087E8B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70" creationId="{9613553C-80D0-227F-F1D7-5C17ECDBE6F9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71" creationId="{037CEFF3-6B9F-C8D7-EEC1-D86CD5C87422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72" creationId="{3E6F28B0-A406-4B28-06E3-31940015045E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73" creationId="{EFBDB399-B317-4FCD-E63C-8FF9EFEF3D2B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74" creationId="{CF52B06F-DC3C-1697-C9A3-6734A1961BA6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75" creationId="{056EA76E-D0F6-58BB-EDD3-31E3AB4D1E57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76" creationId="{20F6770F-5F33-AA72-942D-90B51D20A1BD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77" creationId="{10C488B7-0B52-6C56-83E6-2C79A530F7FE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78" creationId="{975FF5A7-5C09-7637-0DB2-EFD634F957E6}"/>
          </ac:spMkLst>
        </pc:spChg>
        <pc:spChg chg="add mod replST">
          <ac:chgData name="Wen, Osmond" userId="a36b03a3-fc74-4d7a-82f9-6c082f65f092" providerId="ADAL" clId="{E70915B8-E249-40D7-AC99-1B91CAECED2A}" dt="2023-11-08T09:13:52.701" v="8987"/>
          <ac:spMkLst>
            <pc:docMk/>
            <pc:sldMk cId="637286369" sldId="301"/>
            <ac:spMk id="479" creationId="{065D60C0-17B5-4E37-2742-A6A8E6BF5031}"/>
          </ac:spMkLst>
        </pc:spChg>
        <pc:spChg chg="del">
          <ac:chgData name="Wen, Osmond" userId="a36b03a3-fc74-4d7a-82f9-6c082f65f092" providerId="ADAL" clId="{E70915B8-E249-40D7-AC99-1B91CAECED2A}" dt="2023-11-08T09:23:56.078" v="11876" actId="478"/>
          <ac:spMkLst>
            <pc:docMk/>
            <pc:sldMk cId="637286369" sldId="301"/>
            <ac:spMk id="480" creationId="{0E4F9DB9-E6F2-49E7-D9EE-9A9A2280A011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81" creationId="{685CDA6B-7121-9C6C-D6EE-A69D4A90FAD4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82" creationId="{CC129948-BBB6-84EB-2538-8B8B6AF59B0E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83" creationId="{2ED6D732-64CC-DC25-F300-7550AA5B4793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84" creationId="{7B510D80-7E82-4378-486C-0933B3E82588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85" creationId="{C2B9D9D8-C5BF-84B2-08E3-1DF61A350CFA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86" creationId="{84B876D8-C2EA-7A1A-ED4A-1E15F33A791C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87" creationId="{4FED726E-2F9B-8AC8-1862-83D9FBD8F2A6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88" creationId="{34847263-87DB-3C99-7884-BB32DA90EF58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89" creationId="{D250BE65-5822-F966-636A-5575F93D3560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90" creationId="{18866502-EF6E-61FA-226A-AD09C71C0FA8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91" creationId="{179FDEC3-2C5C-1E16-1C39-CD7EB7FCAE93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92" creationId="{FDD57B70-2662-C5EB-FCCD-34BBDE29B8F3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93" creationId="{5FF110EB-4B4B-2DBF-E9F7-2C194F099D5A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94" creationId="{CCC9F2FA-93A3-9325-770B-7CD6B5175C8C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95" creationId="{3C90C41A-19E6-9C5F-B676-8623E53BCDB8}"/>
          </ac:spMkLst>
        </pc:spChg>
        <pc:spChg chg="add mod replST">
          <ac:chgData name="Wen, Osmond" userId="a36b03a3-fc74-4d7a-82f9-6c082f65f092" providerId="ADAL" clId="{E70915B8-E249-40D7-AC99-1B91CAECED2A}" dt="2023-11-08T09:24:30.939" v="13623"/>
          <ac:spMkLst>
            <pc:docMk/>
            <pc:sldMk cId="637286369" sldId="301"/>
            <ac:spMk id="496" creationId="{8EA7317D-BDB7-2103-A8BD-6953AAA42893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498" creationId="{0A261A3C-DA19-CA8C-D992-617AB2EC3E25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499" creationId="{7B106FB5-69FF-49F5-AFAA-FE7D44C45F99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00" creationId="{B3E28883-7D26-225B-07B0-C7F7C1BD74F6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01" creationId="{8B1F5759-64E0-6E4D-5B0C-0617BEC7DB2E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02" creationId="{E5F1EA9E-7135-F505-6AB1-55358C9A38B9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03" creationId="{5E2861F2-20B8-9B46-304E-80FC0621E36D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04" creationId="{CAAF09D6-6787-5A08-EDD8-A6661CFABD0D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05" creationId="{2C7F8AA4-A77D-419C-5DB7-21199811A401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06" creationId="{9415D0CE-C7C5-DBDF-69F8-A8150C0DC1F9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07" creationId="{B526ABF8-79FE-0D44-2ED1-510389EBD85B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08" creationId="{B7C609B4-EE41-00C8-CEE2-85D56AD3BCCF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09" creationId="{43CB0564-6E12-D6D8-CD1F-83F23EDB6D89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10" creationId="{0BB3805B-302A-B09E-E6AF-588B20B7FBE7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11" creationId="{3E1BD65B-4A00-ABA9-16AD-EC2F8065DC4D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12" creationId="{2A32970E-2413-A259-4CC3-DC611192D572}"/>
          </ac:spMkLst>
        </pc:spChg>
        <pc:spChg chg="add mod replST">
          <ac:chgData name="Wen, Osmond" userId="a36b03a3-fc74-4d7a-82f9-6c082f65f092" providerId="ADAL" clId="{E70915B8-E249-40D7-AC99-1B91CAECED2A}" dt="2023-11-08T09:25:08.206" v="15936"/>
          <ac:spMkLst>
            <pc:docMk/>
            <pc:sldMk cId="637286369" sldId="301"/>
            <ac:spMk id="513" creationId="{BF841756-3B0E-2CC5-818F-961BF5C499B8}"/>
          </ac:spMkLst>
        </pc:spChg>
        <pc:grpChg chg="add del mod replST">
          <ac:chgData name="Wen, Osmond" userId="a36b03a3-fc74-4d7a-82f9-6c082f65f092" providerId="ADAL" clId="{E70915B8-E249-40D7-AC99-1B91CAECED2A}" dt="2023-11-08T08:32:58.241" v="4045"/>
          <ac:grpSpMkLst>
            <pc:docMk/>
            <pc:sldMk cId="637286369" sldId="301"/>
            <ac:grpSpMk id="18" creationId="{136F8E70-6082-ED83-DCFB-896775D6B58D}"/>
          </ac:grpSpMkLst>
        </pc:grpChg>
        <pc:grpChg chg="add del mod replST">
          <ac:chgData name="Wen, Osmond" userId="a36b03a3-fc74-4d7a-82f9-6c082f65f092" providerId="ADAL" clId="{E70915B8-E249-40D7-AC99-1B91CAECED2A}" dt="2023-11-08T09:18:13.795" v="9712"/>
          <ac:grpSpMkLst>
            <pc:docMk/>
            <pc:sldMk cId="637286369" sldId="301"/>
            <ac:grpSpMk id="417" creationId="{762C9D38-3571-7CC9-2FA4-CCBC39DEB57D}"/>
          </ac:grpSpMkLst>
        </pc:grpChg>
        <pc:grpChg chg="add del mod replST">
          <ac:chgData name="Wen, Osmond" userId="a36b03a3-fc74-4d7a-82f9-6c082f65f092" providerId="ADAL" clId="{E70915B8-E249-40D7-AC99-1B91CAECED2A}" dt="2023-11-08T09:24:29.024" v="11901"/>
          <ac:grpSpMkLst>
            <pc:docMk/>
            <pc:sldMk cId="637286369" sldId="301"/>
            <ac:grpSpMk id="434" creationId="{4CB0A8A0-0F3D-AF92-4320-DA55AEEEF468}"/>
          </ac:grpSpMkLst>
        </pc:grpChg>
        <pc:grpChg chg="del">
          <ac:chgData name="Wen, Osmond" userId="a36b03a3-fc74-4d7a-82f9-6c082f65f092" providerId="ADAL" clId="{E70915B8-E249-40D7-AC99-1B91CAECED2A}" dt="2023-11-08T08:11:17.306" v="2265"/>
          <ac:grpSpMkLst>
            <pc:docMk/>
            <pc:sldMk cId="637286369" sldId="301"/>
            <ac:grpSpMk id="461" creationId="{97564BA5-0493-6DC2-B6D2-98F633E29624}"/>
          </ac:grpSpMkLst>
        </pc:grpChg>
        <pc:grpChg chg="add del mod replST">
          <ac:chgData name="Wen, Osmond" userId="a36b03a3-fc74-4d7a-82f9-6c082f65f092" providerId="ADAL" clId="{E70915B8-E249-40D7-AC99-1B91CAECED2A}" dt="2023-11-08T09:13:50.803" v="7108"/>
          <ac:grpSpMkLst>
            <pc:docMk/>
            <pc:sldMk cId="637286369" sldId="301"/>
            <ac:grpSpMk id="464" creationId="{9D076AD3-E0CC-6D56-67A4-E78F6A235F03}"/>
          </ac:grpSpMkLst>
        </pc:grpChg>
        <pc:grpChg chg="add del mod replST">
          <ac:chgData name="Wen, Osmond" userId="a36b03a3-fc74-4d7a-82f9-6c082f65f092" providerId="ADAL" clId="{E70915B8-E249-40D7-AC99-1B91CAECED2A}" dt="2023-11-08T09:25:06.394" v="14213"/>
          <ac:grpSpMkLst>
            <pc:docMk/>
            <pc:sldMk cId="637286369" sldId="301"/>
            <ac:grpSpMk id="497" creationId="{D23802D8-3040-F2BB-096D-B2BF4B9C462B}"/>
          </ac:grpSpMkLst>
        </pc:grpChg>
        <pc:grpChg chg="add mod replST">
          <ac:chgData name="Wen, Osmond" userId="a36b03a3-fc74-4d7a-82f9-6c082f65f092" providerId="ADAL" clId="{E70915B8-E249-40D7-AC99-1B91CAECED2A}" dt="2023-11-08T09:25:08.207" v="15937"/>
          <ac:grpSpMkLst>
            <pc:docMk/>
            <pc:sldMk cId="637286369" sldId="301"/>
            <ac:grpSpMk id="514" creationId="{73022A53-EC40-703C-DC96-1AF060496597}"/>
          </ac:grpSpMkLst>
        </pc:grpChg>
      </pc:sldChg>
      <pc:sldChg chg="addSp delSp modSp add del mod">
        <pc:chgData name="Wen, Osmond" userId="a36b03a3-fc74-4d7a-82f9-6c082f65f092" providerId="ADAL" clId="{E70915B8-E249-40D7-AC99-1B91CAECED2A}" dt="2023-11-08T09:25:08.394" v="16127"/>
        <pc:sldMkLst>
          <pc:docMk/>
          <pc:sldMk cId="3299706135" sldId="302"/>
        </pc:sldMkLst>
        <pc:spChg chg="add mod">
          <ac:chgData name="Wen, Osmond" userId="a36b03a3-fc74-4d7a-82f9-6c082f65f092" providerId="ADAL" clId="{E70915B8-E249-40D7-AC99-1B91CAECED2A}" dt="2023-11-07T22:12:51.681" v="1414"/>
          <ac:spMkLst>
            <pc:docMk/>
            <pc:sldMk cId="3299706135" sldId="302"/>
            <ac:spMk id="2" creationId="{0514A337-6204-D7E7-5001-E13DAA7DE25D}"/>
          </ac:spMkLst>
        </pc:spChg>
        <pc:spChg chg="add mod replST">
          <ac:chgData name="Wen, Osmond" userId="a36b03a3-fc74-4d7a-82f9-6c082f65f092" providerId="ADAL" clId="{E70915B8-E249-40D7-AC99-1B91CAECED2A}" dt="2023-11-08T08:11:18.747" v="3639"/>
          <ac:spMkLst>
            <pc:docMk/>
            <pc:sldMk cId="3299706135" sldId="302"/>
            <ac:spMk id="4" creationId="{9AFB19B2-C781-6309-6588-DDAD8517A1D7}"/>
          </ac:spMkLst>
        </pc:spChg>
        <pc:spChg chg="add mod replST">
          <ac:chgData name="Wen, Osmond" userId="a36b03a3-fc74-4d7a-82f9-6c082f65f092" providerId="ADAL" clId="{E70915B8-E249-40D7-AC99-1B91CAECED2A}" dt="2023-11-08T08:11:18.747" v="3639"/>
          <ac:spMkLst>
            <pc:docMk/>
            <pc:sldMk cId="3299706135" sldId="302"/>
            <ac:spMk id="5" creationId="{84AF41D4-743F-C14F-4478-EF346A5D3357}"/>
          </ac:spMkLst>
        </pc:spChg>
        <pc:spChg chg="add mod replST">
          <ac:chgData name="Wen, Osmond" userId="a36b03a3-fc74-4d7a-82f9-6c082f65f092" providerId="ADAL" clId="{E70915B8-E249-40D7-AC99-1B91CAECED2A}" dt="2023-11-08T08:11:18.747" v="3639"/>
          <ac:spMkLst>
            <pc:docMk/>
            <pc:sldMk cId="3299706135" sldId="302"/>
            <ac:spMk id="7" creationId="{88D58026-A639-D627-20EC-96B4D010C28C}"/>
          </ac:spMkLst>
        </pc:spChg>
        <pc:spChg chg="mod">
          <ac:chgData name="Wen, Osmond" userId="a36b03a3-fc74-4d7a-82f9-6c082f65f092" providerId="ADAL" clId="{E70915B8-E249-40D7-AC99-1B91CAECED2A}" dt="2023-11-07T22:12:55.234" v="1415" actId="255"/>
          <ac:spMkLst>
            <pc:docMk/>
            <pc:sldMk cId="3299706135" sldId="302"/>
            <ac:spMk id="8" creationId="{C32FC469-1D38-A8BA-E1AB-E137899A1883}"/>
          </ac:spMkLst>
        </pc:spChg>
        <pc:spChg chg="add mod replST">
          <ac:chgData name="Wen, Osmond" userId="a36b03a3-fc74-4d7a-82f9-6c082f65f092" providerId="ADAL" clId="{E70915B8-E249-40D7-AC99-1B91CAECED2A}" dt="2023-11-08T08:11:18.747" v="3639"/>
          <ac:spMkLst>
            <pc:docMk/>
            <pc:sldMk cId="3299706135" sldId="302"/>
            <ac:spMk id="9" creationId="{4E25832F-E5CC-8261-C303-F457E2E4BC06}"/>
          </ac:spMkLst>
        </pc:spChg>
        <pc:spChg chg="add mod replST">
          <ac:chgData name="Wen, Osmond" userId="a36b03a3-fc74-4d7a-82f9-6c082f65f092" providerId="ADAL" clId="{E70915B8-E249-40D7-AC99-1B91CAECED2A}" dt="2023-11-08T08:11:18.747" v="3639"/>
          <ac:spMkLst>
            <pc:docMk/>
            <pc:sldMk cId="3299706135" sldId="302"/>
            <ac:spMk id="10" creationId="{0E033F37-5D5D-1109-12D5-E4305FDA94BA}"/>
          </ac:spMkLst>
        </pc:spChg>
        <pc:spChg chg="add mod replST">
          <ac:chgData name="Wen, Osmond" userId="a36b03a3-fc74-4d7a-82f9-6c082f65f092" providerId="ADAL" clId="{E70915B8-E249-40D7-AC99-1B91CAECED2A}" dt="2023-11-08T08:11:18.747" v="3639"/>
          <ac:spMkLst>
            <pc:docMk/>
            <pc:sldMk cId="3299706135" sldId="302"/>
            <ac:spMk id="11" creationId="{45432C4D-BDF5-1D3C-9114-EBD4B8C1F1CD}"/>
          </ac:spMkLst>
        </pc:spChg>
        <pc:spChg chg="add mod replST">
          <ac:chgData name="Wen, Osmond" userId="a36b03a3-fc74-4d7a-82f9-6c082f65f092" providerId="ADAL" clId="{E70915B8-E249-40D7-AC99-1B91CAECED2A}" dt="2023-11-08T08:11:18.747" v="3639"/>
          <ac:spMkLst>
            <pc:docMk/>
            <pc:sldMk cId="3299706135" sldId="302"/>
            <ac:spMk id="12" creationId="{C4F8DC19-7E0A-AB04-68B0-0DABA5D47C47}"/>
          </ac:spMkLst>
        </pc:spChg>
        <pc:spChg chg="add mod replST">
          <ac:chgData name="Wen, Osmond" userId="a36b03a3-fc74-4d7a-82f9-6c082f65f092" providerId="ADAL" clId="{E70915B8-E249-40D7-AC99-1B91CAECED2A}" dt="2023-11-08T08:11:18.747" v="3639"/>
          <ac:spMkLst>
            <pc:docMk/>
            <pc:sldMk cId="3299706135" sldId="302"/>
            <ac:spMk id="13" creationId="{605C7764-05EC-EEAB-07CE-994A45D59E22}"/>
          </ac:spMkLst>
        </pc:spChg>
        <pc:spChg chg="add mod replST">
          <ac:chgData name="Wen, Osmond" userId="a36b03a3-fc74-4d7a-82f9-6c082f65f092" providerId="ADAL" clId="{E70915B8-E249-40D7-AC99-1B91CAECED2A}" dt="2023-11-08T08:11:18.747" v="3639"/>
          <ac:spMkLst>
            <pc:docMk/>
            <pc:sldMk cId="3299706135" sldId="302"/>
            <ac:spMk id="14" creationId="{C4E8C3D2-36D9-0F88-37B8-11B163AC6A1C}"/>
          </ac:spMkLst>
        </pc:spChg>
        <pc:spChg chg="add mod replST">
          <ac:chgData name="Wen, Osmond" userId="a36b03a3-fc74-4d7a-82f9-6c082f65f092" providerId="ADAL" clId="{E70915B8-E249-40D7-AC99-1B91CAECED2A}" dt="2023-11-08T08:11:18.747" v="3639"/>
          <ac:spMkLst>
            <pc:docMk/>
            <pc:sldMk cId="3299706135" sldId="302"/>
            <ac:spMk id="15" creationId="{6C4F66A2-D6C2-6056-6C06-02409EA13A39}"/>
          </ac:spMkLst>
        </pc:spChg>
        <pc:spChg chg="add mod replST">
          <ac:chgData name="Wen, Osmond" userId="a36b03a3-fc74-4d7a-82f9-6c082f65f092" providerId="ADAL" clId="{E70915B8-E249-40D7-AC99-1B91CAECED2A}" dt="2023-11-08T08:11:18.747" v="3639"/>
          <ac:spMkLst>
            <pc:docMk/>
            <pc:sldMk cId="3299706135" sldId="302"/>
            <ac:spMk id="16" creationId="{CFDC9F25-A907-AAF7-27C9-841D3A52512D}"/>
          </ac:spMkLst>
        </pc:spChg>
        <pc:spChg chg="add mod replST">
          <ac:chgData name="Wen, Osmond" userId="a36b03a3-fc74-4d7a-82f9-6c082f65f092" providerId="ADAL" clId="{E70915B8-E249-40D7-AC99-1B91CAECED2A}" dt="2023-11-08T08:11:18.747" v="3639"/>
          <ac:spMkLst>
            <pc:docMk/>
            <pc:sldMk cId="3299706135" sldId="302"/>
            <ac:spMk id="17" creationId="{B0E33861-EC20-E208-8755-C499814B7E84}"/>
          </ac:spMkLst>
        </pc:spChg>
        <pc:spChg chg="add mod">
          <ac:chgData name="Wen, Osmond" userId="a36b03a3-fc74-4d7a-82f9-6c082f65f092" providerId="ADAL" clId="{E70915B8-E249-40D7-AC99-1B91CAECED2A}" dt="2023-11-08T08:45:51.714" v="6284" actId="1076"/>
          <ac:spMkLst>
            <pc:docMk/>
            <pc:sldMk cId="3299706135" sldId="302"/>
            <ac:spMk id="20" creationId="{2C7441A9-FDA6-D6EA-814B-CC1052E9CDBD}"/>
          </ac:spMkLst>
        </pc:spChg>
        <pc:spChg chg="add mod">
          <ac:chgData name="Wen, Osmond" userId="a36b03a3-fc74-4d7a-82f9-6c082f65f092" providerId="ADAL" clId="{E70915B8-E249-40D7-AC99-1B91CAECED2A}" dt="2023-11-08T08:46:11.452" v="6297" actId="14100"/>
          <ac:spMkLst>
            <pc:docMk/>
            <pc:sldMk cId="3299706135" sldId="302"/>
            <ac:spMk id="21" creationId="{56156DF3-EC98-F70E-9855-3138117808EB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24" creationId="{06E03C62-21BC-00F5-2816-31496FEF7F47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25" creationId="{E69C7623-E699-43C6-5C6F-BEC4937AA0C7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26" creationId="{4C30BF3B-1150-0D66-8A76-9B5702BFE9DB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27" creationId="{EB034067-81D8-E84B-DD3E-412FF0829D3C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28" creationId="{180C00B4-8E69-AB33-F461-D8E08673B4E9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29" creationId="{C3EB7B45-31BC-3AC2-268F-6D9BD3869A12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30" creationId="{BDBCD0DB-4250-5E3D-84F1-7C58F6EA1950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31" creationId="{49335BD6-127C-CFFB-9301-71E9B384A613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384" creationId="{B65EDEAF-040F-10CD-216F-D1A155CCF13C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385" creationId="{A38BA1E0-B92A-CAD7-7664-B3AB658A3FC7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386" creationId="{F4C5ED0C-2910-A0C7-1F54-C33825C00304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387" creationId="{D3BB55D7-76B2-6EB4-3B60-FA6E74050B08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388" creationId="{C459EE03-D502-E0C9-0E77-BD18A98789E9}"/>
          </ac:spMkLst>
        </pc:spChg>
        <pc:spChg chg="add mod replST">
          <ac:chgData name="Wen, Osmond" userId="a36b03a3-fc74-4d7a-82f9-6c082f65f092" providerId="ADAL" clId="{E70915B8-E249-40D7-AC99-1B91CAECED2A}" dt="2023-11-08T08:33:00.047" v="5701"/>
          <ac:spMkLst>
            <pc:docMk/>
            <pc:sldMk cId="3299706135" sldId="302"/>
            <ac:spMk id="389" creationId="{F0517ABA-849C-DA4C-DB30-07F62C99FF55}"/>
          </ac:spMkLst>
        </pc:spChg>
        <pc:spChg chg="add del mod">
          <ac:chgData name="Wen, Osmond" userId="a36b03a3-fc74-4d7a-82f9-6c082f65f092" providerId="ADAL" clId="{E70915B8-E249-40D7-AC99-1B91CAECED2A}" dt="2023-11-08T08:55:18.713" v="6605" actId="478"/>
          <ac:spMkLst>
            <pc:docMk/>
            <pc:sldMk cId="3299706135" sldId="302"/>
            <ac:spMk id="392" creationId="{322A8FD2-0D2F-EF2F-EB79-125ED23C33E6}"/>
          </ac:spMkLst>
        </pc:spChg>
        <pc:spChg chg="add mod">
          <ac:chgData name="Wen, Osmond" userId="a36b03a3-fc74-4d7a-82f9-6c082f65f092" providerId="ADAL" clId="{E70915B8-E249-40D7-AC99-1B91CAECED2A}" dt="2023-11-08T09:17:07.165" v="9690" actId="1076"/>
          <ac:spMkLst>
            <pc:docMk/>
            <pc:sldMk cId="3299706135" sldId="302"/>
            <ac:spMk id="393" creationId="{851F6ED0-806C-53B4-EFDC-462CB781E14B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394" creationId="{C02278E9-04BF-B5AD-6F78-12E8451307D2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395" creationId="{9B94ABAC-0524-2DD0-4F72-C859AF78D1CD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396" creationId="{BB76C0D2-DB40-05B2-8C18-E80D11562515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397" creationId="{5CA39ADB-11DA-6EC3-FF71-3D28FA43890F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398" creationId="{B98D84B5-FE8B-DE8A-14EA-E3204F8164AD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399" creationId="{A9401587-6D43-4335-E824-856FB4768142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400" creationId="{9CC441AE-FF81-D37A-846D-4A55A9BAE875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401" creationId="{88F0F702-3174-ED3D-933E-4CF388CD9DF9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402" creationId="{FEBBEF88-BB54-C737-EEDB-E058DCB08B90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403" creationId="{EA452D58-18FE-6AB4-FA3F-6B6F717541B0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404" creationId="{3F67072D-4572-2BCB-8E2C-430024451F44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405" creationId="{09365E12-1D77-7F5B-BDE8-73C568B175C4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406" creationId="{AA8185CA-DCB5-CFA5-6E61-A58E0BFC7216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407" creationId="{39617470-084A-67CD-0CA0-FA845E8D68B6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408" creationId="{91974CB6-E11F-CB77-10CD-19C5CD240E7D}"/>
          </ac:spMkLst>
        </pc:spChg>
        <pc:spChg chg="add mod replST">
          <ac:chgData name="Wen, Osmond" userId="a36b03a3-fc74-4d7a-82f9-6c082f65f092" providerId="ADAL" clId="{E70915B8-E249-40D7-AC99-1B91CAECED2A}" dt="2023-11-08T09:13:52.879" v="9174"/>
          <ac:spMkLst>
            <pc:docMk/>
            <pc:sldMk cId="3299706135" sldId="302"/>
            <ac:spMk id="409" creationId="{961C31D1-9798-1DC8-A90F-D21C39AF1541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11" creationId="{A89DFCBB-65A2-6B1A-5E94-AD51784CD1AD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12" creationId="{187A1FF6-F229-3F5F-7E86-F6EB2BEDAF2F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40" creationId="{4E1359F1-9C47-9876-23F9-13EFC1EC7B02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41" creationId="{4293A6B5-D89D-B8BB-64B4-2149368A5C03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42" creationId="{B85F103F-BE63-8C75-AE70-230AE8DEFA46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43" creationId="{8D06A89D-146A-6FFB-DC79-014D46E92182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44" creationId="{33C06F24-21A1-83D5-9494-3750380EFDDD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45" creationId="{089B974B-C50E-D91E-AB6B-03BB0C6ADBF1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46" creationId="{D2374D14-FC00-FB9D-CAE3-24F691EE9AE1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47" creationId="{3301CAD8-91D8-C4CA-3E9E-F4CE7F47DB33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48" creationId="{2B524AB2-CCDA-3666-B826-EBF34F5331DA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49" creationId="{F779C47C-7B01-090A-F324-82603DDAE109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50" creationId="{1072DBCC-70A2-DB8B-A4A5-091191091379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51" creationId="{973D86B5-85CB-3A2E-C6B1-C481A8E6CB76}"/>
          </ac:spMkLst>
        </pc:spChg>
        <pc:spChg chg="add mod replST">
          <ac:chgData name="Wen, Osmond" userId="a36b03a3-fc74-4d7a-82f9-6c082f65f092" providerId="ADAL" clId="{E70915B8-E249-40D7-AC99-1B91CAECED2A}" dt="2023-11-08T09:18:15.524" v="11483"/>
          <ac:spMkLst>
            <pc:docMk/>
            <pc:sldMk cId="3299706135" sldId="302"/>
            <ac:spMk id="452" creationId="{C8E8A6B9-8FB5-0B97-F261-928BA5374B7C}"/>
          </ac:spMkLst>
        </pc:spChg>
        <pc:spChg chg="del">
          <ac:chgData name="Wen, Osmond" userId="a36b03a3-fc74-4d7a-82f9-6c082f65f092" providerId="ADAL" clId="{E70915B8-E249-40D7-AC99-1B91CAECED2A}" dt="2023-11-08T09:24:00.350" v="11877" actId="478"/>
          <ac:spMkLst>
            <pc:docMk/>
            <pc:sldMk cId="3299706135" sldId="302"/>
            <ac:spMk id="454" creationId="{B7A978A6-5DEE-32F8-0118-8B1A48788ADB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55" creationId="{3DA4D15E-D80C-0907-E9AD-FD9CB887AF49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56" creationId="{DBAD8FA3-BC35-6446-D0F1-1C462CE7A21C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57" creationId="{63C7A400-32AE-E51F-CC8E-4CBF0018ADB5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58" creationId="{19690CC9-7037-F460-E7EA-CDA43DAA315D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59" creationId="{BE1283AA-E4C7-8E27-85B9-98FA0DA432DA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60" creationId="{31FADA42-E1EF-5B8F-5E94-3F0FF8A85060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61" creationId="{36863F3D-F593-4A50-02E9-5085849DC1DA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62" creationId="{98A3E81A-2E8B-5786-BDD7-7062BD355E70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63" creationId="{DA7CB0BD-DAB2-E762-5D90-24685D4830DF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64" creationId="{C5042FF9-476F-BAA3-CE5B-DCF16B25ABEB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65" creationId="{9CDF826E-B663-79BA-0CDD-E9D03E81C88D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66" creationId="{0744B595-3BF1-7E97-BFC8-D791ADA3B013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67" creationId="{ED8114F9-1D0B-D7C3-84A7-7F9A6EECABA0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68" creationId="{F30D5128-DC36-6372-5024-F307399D7723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69" creationId="{B65540B5-8F4F-BAC4-7048-AD210A34F4F5}"/>
          </ac:spMkLst>
        </pc:spChg>
        <pc:spChg chg="add mod replST">
          <ac:chgData name="Wen, Osmond" userId="a36b03a3-fc74-4d7a-82f9-6c082f65f092" providerId="ADAL" clId="{E70915B8-E249-40D7-AC99-1B91CAECED2A}" dt="2023-11-08T09:24:31.140" v="13813"/>
          <ac:spMkLst>
            <pc:docMk/>
            <pc:sldMk cId="3299706135" sldId="302"/>
            <ac:spMk id="470" creationId="{8B3B9507-7A06-CCF7-A085-8ADCF876C04E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72" creationId="{669CFB99-B494-C4A4-68A6-64993D73C46E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73" creationId="{3DE44747-EA81-5A4A-0E77-884E3EA5F9BF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74" creationId="{D16DCDD2-66D2-5AFA-F98D-8ABB9E36ABFB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75" creationId="{93E0823A-EA4D-5A7C-B623-62F4EA1D4E77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76" creationId="{63D77D76-66E5-6B0A-9BD1-8EB9A46520C3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77" creationId="{6F2EF771-9F21-BD77-447D-2A711B9A1A33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78" creationId="{545C25C8-A724-670D-2552-3B147D02ED91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79" creationId="{03A34909-E730-52BD-AFAE-2EC31269C484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80" creationId="{13A4189B-D7E0-61F0-691C-0E5942182A9E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81" creationId="{F269D648-B51A-57D4-41A7-F50F2F0A2534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82" creationId="{E9BA3A0E-87B8-382F-B7AC-48DF92EB9AE6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83" creationId="{30B297F4-0F66-9376-A388-30F243F00754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84" creationId="{297D2637-9323-4109-4A05-5255AAD611BF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85" creationId="{3F866E0A-924F-18CC-E02F-1546801E9684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86" creationId="{DA96EC2C-AA6C-75BA-8844-F2718390F819}"/>
          </ac:spMkLst>
        </pc:spChg>
        <pc:spChg chg="add mod replST">
          <ac:chgData name="Wen, Osmond" userId="a36b03a3-fc74-4d7a-82f9-6c082f65f092" providerId="ADAL" clId="{E70915B8-E249-40D7-AC99-1B91CAECED2A}" dt="2023-11-08T09:25:08.393" v="16126"/>
          <ac:spMkLst>
            <pc:docMk/>
            <pc:sldMk cId="3299706135" sldId="302"/>
            <ac:spMk id="487" creationId="{5B4DD2C5-28E7-6BC9-379E-5CB4C294D784}"/>
          </ac:spMkLst>
        </pc:spChg>
        <pc:grpChg chg="add del mod replST">
          <ac:chgData name="Wen, Osmond" userId="a36b03a3-fc74-4d7a-82f9-6c082f65f092" providerId="ADAL" clId="{E70915B8-E249-40D7-AC99-1B91CAECED2A}" dt="2023-11-08T08:32:58.242" v="4047"/>
          <ac:grpSpMkLst>
            <pc:docMk/>
            <pc:sldMk cId="3299706135" sldId="302"/>
            <ac:grpSpMk id="18" creationId="{EDB25832-A0D0-0FAF-9B46-B7268432FD16}"/>
          </ac:grpSpMkLst>
        </pc:grpChg>
        <pc:grpChg chg="add del mod replST">
          <ac:chgData name="Wen, Osmond" userId="a36b03a3-fc74-4d7a-82f9-6c082f65f092" providerId="ADAL" clId="{E70915B8-E249-40D7-AC99-1B91CAECED2A}" dt="2023-11-08T09:13:50.806" v="7110"/>
          <ac:grpSpMkLst>
            <pc:docMk/>
            <pc:sldMk cId="3299706135" sldId="302"/>
            <ac:grpSpMk id="390" creationId="{919EDCA5-2CA5-4F0A-A3BC-F6DE5904D46E}"/>
          </ac:grpSpMkLst>
        </pc:grpChg>
        <pc:grpChg chg="add del mod replST">
          <ac:chgData name="Wen, Osmond" userId="a36b03a3-fc74-4d7a-82f9-6c082f65f092" providerId="ADAL" clId="{E70915B8-E249-40D7-AC99-1B91CAECED2A}" dt="2023-11-08T09:18:13.796" v="9714"/>
          <ac:grpSpMkLst>
            <pc:docMk/>
            <pc:sldMk cId="3299706135" sldId="302"/>
            <ac:grpSpMk id="410" creationId="{579F7A58-02E0-C249-34F6-BF91E94F5B61}"/>
          </ac:grpSpMkLst>
        </pc:grpChg>
        <pc:grpChg chg="del">
          <ac:chgData name="Wen, Osmond" userId="a36b03a3-fc74-4d7a-82f9-6c082f65f092" providerId="ADAL" clId="{E70915B8-E249-40D7-AC99-1B91CAECED2A}" dt="2023-11-08T08:11:17.308" v="2267"/>
          <ac:grpSpMkLst>
            <pc:docMk/>
            <pc:sldMk cId="3299706135" sldId="302"/>
            <ac:grpSpMk id="439" creationId="{E4D66789-F997-CC62-CCCE-D62A8BF5D240}"/>
          </ac:grpSpMkLst>
        </pc:grpChg>
        <pc:grpChg chg="add del mod replST">
          <ac:chgData name="Wen, Osmond" userId="a36b03a3-fc74-4d7a-82f9-6c082f65f092" providerId="ADAL" clId="{E70915B8-E249-40D7-AC99-1B91CAECED2A}" dt="2023-11-08T09:24:29.026" v="11903"/>
          <ac:grpSpMkLst>
            <pc:docMk/>
            <pc:sldMk cId="3299706135" sldId="302"/>
            <ac:grpSpMk id="453" creationId="{D2BC2E87-D97F-CC7D-0B04-E7C7D3355712}"/>
          </ac:grpSpMkLst>
        </pc:grpChg>
        <pc:grpChg chg="add del mod replST">
          <ac:chgData name="Wen, Osmond" userId="a36b03a3-fc74-4d7a-82f9-6c082f65f092" providerId="ADAL" clId="{E70915B8-E249-40D7-AC99-1B91CAECED2A}" dt="2023-11-08T09:25:06.397" v="14215"/>
          <ac:grpSpMkLst>
            <pc:docMk/>
            <pc:sldMk cId="3299706135" sldId="302"/>
            <ac:grpSpMk id="471" creationId="{1BCEFE2A-2A48-140E-02DA-4F54106D3184}"/>
          </ac:grpSpMkLst>
        </pc:grpChg>
        <pc:grpChg chg="add mod replST">
          <ac:chgData name="Wen, Osmond" userId="a36b03a3-fc74-4d7a-82f9-6c082f65f092" providerId="ADAL" clId="{E70915B8-E249-40D7-AC99-1B91CAECED2A}" dt="2023-11-08T09:25:08.394" v="16127"/>
          <ac:grpSpMkLst>
            <pc:docMk/>
            <pc:sldMk cId="3299706135" sldId="302"/>
            <ac:grpSpMk id="488" creationId="{DF02F65B-AB6F-03A1-501B-537544DAC5A7}"/>
          </ac:grpSpMkLst>
        </pc:grpChg>
        <pc:picChg chg="mod modCrop">
          <ac:chgData name="Wen, Osmond" userId="a36b03a3-fc74-4d7a-82f9-6c082f65f092" providerId="ADAL" clId="{E70915B8-E249-40D7-AC99-1B91CAECED2A}" dt="2023-11-08T08:28:13.696" v="3987" actId="1076"/>
          <ac:picMkLst>
            <pc:docMk/>
            <pc:sldMk cId="3299706135" sldId="302"/>
            <ac:picMk id="6" creationId="{21A817DC-BD7A-5CFC-B08E-502EC30AFAE5}"/>
          </ac:picMkLst>
        </pc:picChg>
        <pc:picChg chg="add mod modCrop">
          <ac:chgData name="Wen, Osmond" userId="a36b03a3-fc74-4d7a-82f9-6c082f65f092" providerId="ADAL" clId="{E70915B8-E249-40D7-AC99-1B91CAECED2A}" dt="2023-11-08T09:17:02.401" v="9689" actId="1076"/>
          <ac:picMkLst>
            <pc:docMk/>
            <pc:sldMk cId="3299706135" sldId="302"/>
            <ac:picMk id="19" creationId="{B5151F78-CE89-AA87-67B0-164DB62EB1DE}"/>
          </ac:picMkLst>
        </pc:picChg>
        <pc:cxnChg chg="add mod">
          <ac:chgData name="Wen, Osmond" userId="a36b03a3-fc74-4d7a-82f9-6c082f65f092" providerId="ADAL" clId="{E70915B8-E249-40D7-AC99-1B91CAECED2A}" dt="2023-11-08T08:46:11.452" v="6297" actId="14100"/>
          <ac:cxnSpMkLst>
            <pc:docMk/>
            <pc:sldMk cId="3299706135" sldId="302"/>
            <ac:cxnSpMk id="23" creationId="{AE994132-3207-0C28-5F0F-2250AF2F74CA}"/>
          </ac:cxnSpMkLst>
        </pc:cxnChg>
      </pc:sldChg>
      <pc:sldChg chg="add del">
        <pc:chgData name="Wen, Osmond" userId="a36b03a3-fc74-4d7a-82f9-6c082f65f092" providerId="ADAL" clId="{E70915B8-E249-40D7-AC99-1B91CAECED2A}" dt="2023-11-07T18:12:07.177" v="6"/>
        <pc:sldMkLst>
          <pc:docMk/>
          <pc:sldMk cId="134494178" sldId="303"/>
        </pc:sldMkLst>
      </pc:sldChg>
      <pc:sldChg chg="addSp delSp modSp add mod">
        <pc:chgData name="Wen, Osmond" userId="a36b03a3-fc74-4d7a-82f9-6c082f65f092" providerId="ADAL" clId="{E70915B8-E249-40D7-AC99-1B91CAECED2A}" dt="2023-11-08T09:25:07.397" v="15177"/>
        <pc:sldMkLst>
          <pc:docMk/>
          <pc:sldMk cId="1994018466" sldId="303"/>
        </pc:sldMkLst>
        <pc:spChg chg="mod">
          <ac:chgData name="Wen, Osmond" userId="a36b03a3-fc74-4d7a-82f9-6c082f65f092" providerId="ADAL" clId="{E70915B8-E249-40D7-AC99-1B91CAECED2A}" dt="2023-11-07T18:24:00.519" v="371" actId="20577"/>
          <ac:spMkLst>
            <pc:docMk/>
            <pc:sldMk cId="1994018466" sldId="303"/>
            <ac:spMk id="2" creationId="{F749A6E1-94E4-0E7A-EDCD-2B39183C1E14}"/>
          </ac:spMkLst>
        </pc:spChg>
        <pc:spChg chg="add mod">
          <ac:chgData name="Wen, Osmond" userId="a36b03a3-fc74-4d7a-82f9-6c082f65f092" providerId="ADAL" clId="{E70915B8-E249-40D7-AC99-1B91CAECED2A}" dt="2023-11-07T19:59:17.133" v="1099" actId="207"/>
          <ac:spMkLst>
            <pc:docMk/>
            <pc:sldMk cId="1994018466" sldId="303"/>
            <ac:spMk id="4" creationId="{C3A8C634-E6D5-4069-852A-15407B8E86F9}"/>
          </ac:spMkLst>
        </pc:spChg>
        <pc:spChg chg="add mod replST">
          <ac:chgData name="Wen, Osmond" userId="a36b03a3-fc74-4d7a-82f9-6c082f65f092" providerId="ADAL" clId="{E70915B8-E249-40D7-AC99-1B91CAECED2A}" dt="2023-11-08T08:11:18.086" v="2954"/>
          <ac:spMkLst>
            <pc:docMk/>
            <pc:sldMk cId="1994018466" sldId="303"/>
            <ac:spMk id="5" creationId="{88E37A85-50A5-9D3A-5932-0AB391DEED77}"/>
          </ac:spMkLst>
        </pc:spChg>
        <pc:spChg chg="add del mod">
          <ac:chgData name="Wen, Osmond" userId="a36b03a3-fc74-4d7a-82f9-6c082f65f092" providerId="ADAL" clId="{E70915B8-E249-40D7-AC99-1B91CAECED2A}" dt="2023-11-07T19:52:34.436" v="943"/>
          <ac:spMkLst>
            <pc:docMk/>
            <pc:sldMk cId="1994018466" sldId="303"/>
            <ac:spMk id="5" creationId="{E0958672-242E-5D5B-2072-A08ADE530F9B}"/>
          </ac:spMkLst>
        </pc:spChg>
        <pc:spChg chg="add mod replST">
          <ac:chgData name="Wen, Osmond" userId="a36b03a3-fc74-4d7a-82f9-6c082f65f092" providerId="ADAL" clId="{E70915B8-E249-40D7-AC99-1B91CAECED2A}" dt="2023-11-08T08:11:18.086" v="2954"/>
          <ac:spMkLst>
            <pc:docMk/>
            <pc:sldMk cId="1994018466" sldId="303"/>
            <ac:spMk id="6" creationId="{52FEC230-C0CE-56F6-FD80-0E27A649896C}"/>
          </ac:spMkLst>
        </pc:spChg>
        <pc:spChg chg="add mod replST">
          <ac:chgData name="Wen, Osmond" userId="a36b03a3-fc74-4d7a-82f9-6c082f65f092" providerId="ADAL" clId="{E70915B8-E249-40D7-AC99-1B91CAECED2A}" dt="2023-11-08T08:11:18.086" v="2954"/>
          <ac:spMkLst>
            <pc:docMk/>
            <pc:sldMk cId="1994018466" sldId="303"/>
            <ac:spMk id="7" creationId="{9A343C54-6BD2-B08D-8CA6-968B7D27862B}"/>
          </ac:spMkLst>
        </pc:spChg>
        <pc:spChg chg="add mod replST">
          <ac:chgData name="Wen, Osmond" userId="a36b03a3-fc74-4d7a-82f9-6c082f65f092" providerId="ADAL" clId="{E70915B8-E249-40D7-AC99-1B91CAECED2A}" dt="2023-11-08T08:11:18.086" v="2954"/>
          <ac:spMkLst>
            <pc:docMk/>
            <pc:sldMk cId="1994018466" sldId="303"/>
            <ac:spMk id="8" creationId="{6FCFC39F-4519-E463-A287-D1E1F028588A}"/>
          </ac:spMkLst>
        </pc:spChg>
        <pc:spChg chg="add mod replST">
          <ac:chgData name="Wen, Osmond" userId="a36b03a3-fc74-4d7a-82f9-6c082f65f092" providerId="ADAL" clId="{E70915B8-E249-40D7-AC99-1B91CAECED2A}" dt="2023-11-08T08:11:18.086" v="2954"/>
          <ac:spMkLst>
            <pc:docMk/>
            <pc:sldMk cId="1994018466" sldId="303"/>
            <ac:spMk id="9" creationId="{F0E2E47E-446B-EF28-5C19-E5A9499EAE9D}"/>
          </ac:spMkLst>
        </pc:spChg>
        <pc:spChg chg="del">
          <ac:chgData name="Wen, Osmond" userId="a36b03a3-fc74-4d7a-82f9-6c082f65f092" providerId="ADAL" clId="{E70915B8-E249-40D7-AC99-1B91CAECED2A}" dt="2023-11-07T18:24:10.836" v="372" actId="478"/>
          <ac:spMkLst>
            <pc:docMk/>
            <pc:sldMk cId="1994018466" sldId="303"/>
            <ac:spMk id="10" creationId="{C07A2C20-3345-4FF0-4EE8-63312768E81D}"/>
          </ac:spMkLst>
        </pc:spChg>
        <pc:spChg chg="add mod replST">
          <ac:chgData name="Wen, Osmond" userId="a36b03a3-fc74-4d7a-82f9-6c082f65f092" providerId="ADAL" clId="{E70915B8-E249-40D7-AC99-1B91CAECED2A}" dt="2023-11-08T08:11:18.086" v="2954"/>
          <ac:spMkLst>
            <pc:docMk/>
            <pc:sldMk cId="1994018466" sldId="303"/>
            <ac:spMk id="10" creationId="{D7DD3529-B01C-BA5E-BDCD-1E9340F1B343}"/>
          </ac:spMkLst>
        </pc:spChg>
        <pc:spChg chg="mod">
          <ac:chgData name="Wen, Osmond" userId="a36b03a3-fc74-4d7a-82f9-6c082f65f092" providerId="ADAL" clId="{E70915B8-E249-40D7-AC99-1B91CAECED2A}" dt="2023-11-08T09:00:49.905" v="6936" actId="1035"/>
          <ac:spMkLst>
            <pc:docMk/>
            <pc:sldMk cId="1994018466" sldId="303"/>
            <ac:spMk id="11" creationId="{230C1454-E806-9869-89A8-FD2D94FE1CB3}"/>
          </ac:spMkLst>
        </pc:spChg>
        <pc:spChg chg="mod">
          <ac:chgData name="Wen, Osmond" userId="a36b03a3-fc74-4d7a-82f9-6c082f65f092" providerId="ADAL" clId="{E70915B8-E249-40D7-AC99-1B91CAECED2A}" dt="2023-11-08T09:00:49.905" v="6936" actId="1035"/>
          <ac:spMkLst>
            <pc:docMk/>
            <pc:sldMk cId="1994018466" sldId="303"/>
            <ac:spMk id="12" creationId="{E04BB584-B55C-4F0E-88FC-8A67A8142F91}"/>
          </ac:spMkLst>
        </pc:spChg>
        <pc:spChg chg="mod">
          <ac:chgData name="Wen, Osmond" userId="a36b03a3-fc74-4d7a-82f9-6c082f65f092" providerId="ADAL" clId="{E70915B8-E249-40D7-AC99-1B91CAECED2A}" dt="2023-11-08T09:00:49.905" v="6936" actId="1035"/>
          <ac:spMkLst>
            <pc:docMk/>
            <pc:sldMk cId="1994018466" sldId="303"/>
            <ac:spMk id="13" creationId="{721569E8-98DF-2986-11E6-C938F5E6C7F2}"/>
          </ac:spMkLst>
        </pc:spChg>
        <pc:spChg chg="mod">
          <ac:chgData name="Wen, Osmond" userId="a36b03a3-fc74-4d7a-82f9-6c082f65f092" providerId="ADAL" clId="{E70915B8-E249-40D7-AC99-1B91CAECED2A}" dt="2023-11-08T09:00:49.905" v="6936" actId="1035"/>
          <ac:spMkLst>
            <pc:docMk/>
            <pc:sldMk cId="1994018466" sldId="303"/>
            <ac:spMk id="14" creationId="{04F650F6-CDD7-0F81-5D80-4128E3653DF4}"/>
          </ac:spMkLst>
        </pc:spChg>
        <pc:spChg chg="mod">
          <ac:chgData name="Wen, Osmond" userId="a36b03a3-fc74-4d7a-82f9-6c082f65f092" providerId="ADAL" clId="{E70915B8-E249-40D7-AC99-1B91CAECED2A}" dt="2023-11-08T09:00:49.905" v="6936" actId="1035"/>
          <ac:spMkLst>
            <pc:docMk/>
            <pc:sldMk cId="1994018466" sldId="303"/>
            <ac:spMk id="15" creationId="{C8FAB0A9-4DD7-0DC5-E27E-0B7F77B3B415}"/>
          </ac:spMkLst>
        </pc:spChg>
        <pc:spChg chg="mod">
          <ac:chgData name="Wen, Osmond" userId="a36b03a3-fc74-4d7a-82f9-6c082f65f092" providerId="ADAL" clId="{E70915B8-E249-40D7-AC99-1B91CAECED2A}" dt="2023-11-08T09:00:49.905" v="6936" actId="1035"/>
          <ac:spMkLst>
            <pc:docMk/>
            <pc:sldMk cId="1994018466" sldId="303"/>
            <ac:spMk id="16" creationId="{E64F8C92-24A5-72C0-5B20-0A4F68868FA8}"/>
          </ac:spMkLst>
        </pc:spChg>
        <pc:spChg chg="mod">
          <ac:chgData name="Wen, Osmond" userId="a36b03a3-fc74-4d7a-82f9-6c082f65f092" providerId="ADAL" clId="{E70915B8-E249-40D7-AC99-1B91CAECED2A}" dt="2023-11-08T09:00:49.905" v="6936" actId="1035"/>
          <ac:spMkLst>
            <pc:docMk/>
            <pc:sldMk cId="1994018466" sldId="303"/>
            <ac:spMk id="17" creationId="{3FC71E9C-7774-108A-AA41-201DD847921D}"/>
          </ac:spMkLst>
        </pc:spChg>
        <pc:spChg chg="mod">
          <ac:chgData name="Wen, Osmond" userId="a36b03a3-fc74-4d7a-82f9-6c082f65f092" providerId="ADAL" clId="{E70915B8-E249-40D7-AC99-1B91CAECED2A}" dt="2023-11-08T09:00:49.905" v="6936" actId="1035"/>
          <ac:spMkLst>
            <pc:docMk/>
            <pc:sldMk cId="1994018466" sldId="303"/>
            <ac:spMk id="18" creationId="{094724A4-9539-1652-E1D8-D91C6B1D4F37}"/>
          </ac:spMkLst>
        </pc:spChg>
        <pc:spChg chg="add mod replST">
          <ac:chgData name="Wen, Osmond" userId="a36b03a3-fc74-4d7a-82f9-6c082f65f092" providerId="ADAL" clId="{E70915B8-E249-40D7-AC99-1B91CAECED2A}" dt="2023-11-08T08:11:18.086" v="2954"/>
          <ac:spMkLst>
            <pc:docMk/>
            <pc:sldMk cId="1994018466" sldId="303"/>
            <ac:spMk id="27" creationId="{55B7CCD4-C092-1EC6-65F9-63F4C85F06D3}"/>
          </ac:spMkLst>
        </pc:spChg>
        <pc:spChg chg="add mod replST">
          <ac:chgData name="Wen, Osmond" userId="a36b03a3-fc74-4d7a-82f9-6c082f65f092" providerId="ADAL" clId="{E70915B8-E249-40D7-AC99-1B91CAECED2A}" dt="2023-11-08T08:11:18.086" v="2954"/>
          <ac:spMkLst>
            <pc:docMk/>
            <pc:sldMk cId="1994018466" sldId="303"/>
            <ac:spMk id="28" creationId="{68A81468-8AAA-2B3C-CEE9-5958293AB59F}"/>
          </ac:spMkLst>
        </pc:spChg>
        <pc:spChg chg="add mod replST">
          <ac:chgData name="Wen, Osmond" userId="a36b03a3-fc74-4d7a-82f9-6c082f65f092" providerId="ADAL" clId="{E70915B8-E249-40D7-AC99-1B91CAECED2A}" dt="2023-11-08T08:11:18.086" v="2954"/>
          <ac:spMkLst>
            <pc:docMk/>
            <pc:sldMk cId="1994018466" sldId="303"/>
            <ac:spMk id="29" creationId="{36895483-E52C-CCC7-9771-85E5C2D05E53}"/>
          </ac:spMkLst>
        </pc:spChg>
        <pc:spChg chg="add mod replST">
          <ac:chgData name="Wen, Osmond" userId="a36b03a3-fc74-4d7a-82f9-6c082f65f092" providerId="ADAL" clId="{E70915B8-E249-40D7-AC99-1B91CAECED2A}" dt="2023-11-08T08:11:18.086" v="2954"/>
          <ac:spMkLst>
            <pc:docMk/>
            <pc:sldMk cId="1994018466" sldId="303"/>
            <ac:spMk id="30" creationId="{5CDB89D9-2FF2-1698-B18A-EA7EE7A79DF2}"/>
          </ac:spMkLst>
        </pc:spChg>
        <pc:spChg chg="add mod replST">
          <ac:chgData name="Wen, Osmond" userId="a36b03a3-fc74-4d7a-82f9-6c082f65f092" providerId="ADAL" clId="{E70915B8-E249-40D7-AC99-1B91CAECED2A}" dt="2023-11-08T08:11:18.086" v="2954"/>
          <ac:spMkLst>
            <pc:docMk/>
            <pc:sldMk cId="1994018466" sldId="303"/>
            <ac:spMk id="31" creationId="{90535304-0BAE-E9C0-9C49-6870D6EFA3C4}"/>
          </ac:spMkLst>
        </pc:spChg>
        <pc:spChg chg="add mod replST">
          <ac:chgData name="Wen, Osmond" userId="a36b03a3-fc74-4d7a-82f9-6c082f65f092" providerId="ADAL" clId="{E70915B8-E249-40D7-AC99-1B91CAECED2A}" dt="2023-11-08T08:11:18.086" v="2954"/>
          <ac:spMkLst>
            <pc:docMk/>
            <pc:sldMk cId="1994018466" sldId="303"/>
            <ac:spMk id="128" creationId="{F29B5312-ED1F-4D7E-C8F2-596AC426140F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30" creationId="{5C26DEE5-3468-0F4A-40CF-D0FD7F4C5ABA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31" creationId="{E9334DAB-3CB8-E4E1-9E8E-BCDB6D602EE0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32" creationId="{B851954E-9908-FF4D-3421-5C7DD48FE1B8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33" creationId="{3EB71891-961D-2A4F-4B33-D7B90EB7F030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34" creationId="{32D5620B-5832-FE42-F691-9107A5ADEB4E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35" creationId="{6A2CD3CF-600A-D9BB-B11C-2DB2567FEDB5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36" creationId="{CA1B2119-50EB-E626-58EE-BA1CF89C935C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37" creationId="{EA7A9CE1-6454-6D6D-9783-29B85597EB6F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38" creationId="{D0809112-1B67-FA55-3C4E-B21E0DEACA8C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39" creationId="{5205A3A8-D4AA-3BEF-9B42-B4A3C534A3C5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40" creationId="{18813626-12AD-7185-328D-18880DAEC286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41" creationId="{C73C4195-33DE-8AF4-0762-117021AA5946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42" creationId="{46520E0E-D57C-A896-58A7-A40AEC68E9BC}"/>
          </ac:spMkLst>
        </pc:spChg>
        <pc:spChg chg="add mod replST">
          <ac:chgData name="Wen, Osmond" userId="a36b03a3-fc74-4d7a-82f9-6c082f65f092" providerId="ADAL" clId="{E70915B8-E249-40D7-AC99-1B91CAECED2A}" dt="2023-11-08T08:32:59.163" v="4876"/>
          <ac:spMkLst>
            <pc:docMk/>
            <pc:sldMk cId="1994018466" sldId="303"/>
            <ac:spMk id="143" creationId="{58936DA7-0664-2295-92B8-2AE3A4E05AB4}"/>
          </ac:spMkLst>
        </pc:spChg>
        <pc:spChg chg="mod">
          <ac:chgData name="Wen, Osmond" userId="a36b03a3-fc74-4d7a-82f9-6c082f65f092" providerId="ADAL" clId="{E70915B8-E249-40D7-AC99-1B91CAECED2A}" dt="2023-11-08T09:00:41.908" v="6925" actId="948"/>
          <ac:spMkLst>
            <pc:docMk/>
            <pc:sldMk cId="1994018466" sldId="303"/>
            <ac:spMk id="145" creationId="{B00B58AA-764D-58F0-A11D-9824A65738C7}"/>
          </ac:spMkLst>
        </pc:spChg>
        <pc:spChg chg="add mod">
          <ac:chgData name="Wen, Osmond" userId="a36b03a3-fc74-4d7a-82f9-6c082f65f092" providerId="ADAL" clId="{E70915B8-E249-40D7-AC99-1B91CAECED2A}" dt="2023-11-08T08:59:25.516" v="6866" actId="1076"/>
          <ac:spMkLst>
            <pc:docMk/>
            <pc:sldMk cId="1994018466" sldId="303"/>
            <ac:spMk id="148" creationId="{0D966D52-748A-3B1E-B55A-6798C7433FB9}"/>
          </ac:spMkLst>
        </pc:spChg>
        <pc:spChg chg="del">
          <ac:chgData name="Wen, Osmond" userId="a36b03a3-fc74-4d7a-82f9-6c082f65f092" providerId="ADAL" clId="{E70915B8-E249-40D7-AC99-1B91CAECED2A}" dt="2023-11-07T18:24:10.836" v="372" actId="478"/>
          <ac:spMkLst>
            <pc:docMk/>
            <pc:sldMk cId="1994018466" sldId="303"/>
            <ac:spMk id="148" creationId="{CFB06504-7FCD-229B-9BFF-62F9AD1C631D}"/>
          </ac:spMkLst>
        </pc:spChg>
        <pc:spChg chg="add mod">
          <ac:chgData name="Wen, Osmond" userId="a36b03a3-fc74-4d7a-82f9-6c082f65f092" providerId="ADAL" clId="{E70915B8-E249-40D7-AC99-1B91CAECED2A}" dt="2023-11-08T09:00:01.509" v="6923" actId="1076"/>
          <ac:spMkLst>
            <pc:docMk/>
            <pc:sldMk cId="1994018466" sldId="303"/>
            <ac:spMk id="149" creationId="{A4B23F2B-7C91-9CF5-ADC1-07C30471A0CB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50" creationId="{55DBEE66-9A21-2F90-257A-0A736439B4B8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51" creationId="{A0237D30-E34B-67DD-3B8E-F1E8F0F8C1AF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52" creationId="{5D9D7EF3-EC50-5076-E68F-297B13A6B04F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53" creationId="{B9A791E5-C4B4-17F2-735E-35945CDB39BC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54" creationId="{709C74F6-35E9-663E-A649-5EE584B4FE7E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55" creationId="{B2CE0094-4FF8-6499-44F2-37093D7ADFA4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56" creationId="{98C075CC-3AD7-3AB6-D194-FDA89474DBAE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57" creationId="{206B579C-6583-072C-3B44-EB2204E44B68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58" creationId="{4CE240A8-55B2-8EDC-0EEC-6BAABF89240A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59" creationId="{B910F780-DFBA-03A0-2061-51B7393A4869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576" creationId="{7C459707-D928-C101-7D5F-86861B097EBD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577" creationId="{6EF0D6F6-8D9B-8928-D917-AC90FE15FD44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578" creationId="{9446D2AF-942A-F82E-28C1-55E7FCA3D0FD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579" creationId="{1805409E-764F-CE56-DC38-59412CF2363D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580" creationId="{227D2308-54CA-D376-CF7A-700E98BAD7D6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581" creationId="{231A0A11-A91F-A3B0-801B-02D65A064F35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582" creationId="{6B5EBB1D-9826-BA0A-3527-68DE51BDF9A2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583" creationId="{EC548B63-6BCE-A86D-BC07-23E334E63740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584" creationId="{32A6FEE3-710A-8700-1778-08E90FC584DC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86" creationId="{B6D81EF0-0CA1-37CB-4C42-AA90BC1E4CE0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87" creationId="{933EDE9B-55D9-5975-7991-7088B36EB5B5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88" creationId="{41742B52-28E0-4CB7-B9CC-35F409E19203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89" creationId="{00A771E9-08B2-285C-2453-714C3E053882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90" creationId="{BEA56340-FDC4-EB50-C01B-54FDB32B6287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91" creationId="{C79AAFDD-9EA4-0E61-A344-DE83E9DE363B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92" creationId="{58C143F8-4EA6-6CC2-B32C-ECC411ABA13B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93" creationId="{27EAE785-47A7-59BF-76A1-79E6A5E85B49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94" creationId="{10ECAFE8-3357-3926-CFFB-884EECE170C2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95" creationId="{C08473BA-9EED-35DC-2982-13A4C297C041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96" creationId="{F538953F-8FF0-F737-8621-F8EACA4F059A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97" creationId="{8F7E1693-0A9E-369E-6097-D12B450E1C5F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98" creationId="{96C86C16-39F1-61E9-841D-C2FB218D620B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599" creationId="{EC83AEBE-AE7E-A4A0-34F3-0D435BA7A364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600" creationId="{700FF469-3FE3-E032-889B-BE1EB86732F6}"/>
          </ac:spMkLst>
        </pc:spChg>
        <pc:spChg chg="add mod replST">
          <ac:chgData name="Wen, Osmond" userId="a36b03a3-fc74-4d7a-82f9-6c082f65f092" providerId="ADAL" clId="{E70915B8-E249-40D7-AC99-1B91CAECED2A}" dt="2023-11-08T09:25:07.397" v="15176"/>
          <ac:spMkLst>
            <pc:docMk/>
            <pc:sldMk cId="1994018466" sldId="303"/>
            <ac:spMk id="601" creationId="{27C3A349-CF6A-025C-2F74-89D105797635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024" creationId="{1900BFA8-F04A-7A0A-7D9F-CED2D5492776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025" creationId="{F33736A0-7D70-6D3C-5AB2-E56C5A59520F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027" creationId="{8996B4F5-3C6C-6D2E-B172-4EFC72BBBD86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028" creationId="{6670E9B6-52CA-3F28-AC04-FDEB50BDEC1B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029" creationId="{FFD98686-CCD1-6DF9-4C06-F4D9B5C5B777}"/>
          </ac:spMkLst>
        </pc:spChg>
        <pc:spChg chg="add mod replST">
          <ac:chgData name="Wen, Osmond" userId="a36b03a3-fc74-4d7a-82f9-6c082f65f092" providerId="ADAL" clId="{E70915B8-E249-40D7-AC99-1B91CAECED2A}" dt="2023-11-08T09:13:51.935" v="8239"/>
          <ac:spMkLst>
            <pc:docMk/>
            <pc:sldMk cId="1994018466" sldId="303"/>
            <ac:spMk id="1030" creationId="{825A236A-2ADE-5D41-6EEB-A4790AF8E9FB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32" creationId="{AE126286-6A18-C9BD-8DD3-1955D2C1816E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33" creationId="{9094C323-FF04-CD5C-DB5B-D07A2B727C76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34" creationId="{55E1AC53-ADF2-E344-AA25-3EE55978FBFC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35" creationId="{7A4E2211-27F2-A246-2C13-5037478DAA0A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36" creationId="{38554964-122B-364D-72B2-E6AD8F7EF0DC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37" creationId="{26A6EA73-D653-D749-009E-50174CE8C303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38" creationId="{D3FA3AC9-A6D8-7835-E8B4-A5195FFD779B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39" creationId="{6CC312BE-D023-ED6D-2E87-BA1B3C553B9F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40" creationId="{3F16E2F1-8B98-21E3-231A-48D27D21B877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41" creationId="{C8C3C1F5-8D5D-1FB3-003E-7551F09C53E3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42" creationId="{2DB7BC3B-2001-4CE9-4027-B19BFD95EB64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43" creationId="{6F944138-DF03-A597-2B5C-A38FF264885E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44" creationId="{55712FF9-24B8-B426-258B-7757D31BE582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45" creationId="{9B8243F8-7453-BCD8-709D-7D7C03B7D759}"/>
          </ac:spMkLst>
        </pc:spChg>
        <pc:spChg chg="add mod replST">
          <ac:chgData name="Wen, Osmond" userId="a36b03a3-fc74-4d7a-82f9-6c082f65f092" providerId="ADAL" clId="{E70915B8-E249-40D7-AC99-1B91CAECED2A}" dt="2023-11-08T09:18:14.660" v="10603"/>
          <ac:spMkLst>
            <pc:docMk/>
            <pc:sldMk cId="1994018466" sldId="303"/>
            <ac:spMk id="1046" creationId="{AAA7EAE4-F156-C275-FE2D-2286FB09B64B}"/>
          </ac:spMkLst>
        </pc:spChg>
        <pc:spChg chg="del">
          <ac:chgData name="Wen, Osmond" userId="a36b03a3-fc74-4d7a-82f9-6c082f65f092" providerId="ADAL" clId="{E70915B8-E249-40D7-AC99-1B91CAECED2A}" dt="2023-11-08T09:23:35.100" v="11872" actId="478"/>
          <ac:spMkLst>
            <pc:docMk/>
            <pc:sldMk cId="1994018466" sldId="303"/>
            <ac:spMk id="1048" creationId="{429D92E8-E6EB-E23A-16EA-EAA1A754A954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1049" creationId="{37FC0B25-BD52-23FE-9309-CBDF710669DF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1050" creationId="{307D13D6-4E3A-14FF-B46C-00B9BAA2442E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1051" creationId="{54510EE4-F9D5-145D-CAB9-ED0F08B0F7A2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1052" creationId="{BDF32DFA-B5F9-F431-9D39-C288BE7CED6C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1053" creationId="{FBD3934A-B5A0-BEDE-0349-108344EAD9F5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1054" creationId="{36F2ADB5-F20D-FA99-C59B-65443655542F}"/>
          </ac:spMkLst>
        </pc:spChg>
        <pc:spChg chg="add mod replST">
          <ac:chgData name="Wen, Osmond" userId="a36b03a3-fc74-4d7a-82f9-6c082f65f092" providerId="ADAL" clId="{E70915B8-E249-40D7-AC99-1B91CAECED2A}" dt="2023-11-08T09:24:30.150" v="12863"/>
          <ac:spMkLst>
            <pc:docMk/>
            <pc:sldMk cId="1994018466" sldId="303"/>
            <ac:spMk id="1055" creationId="{51AABC8B-37E1-AB21-FB24-C0ED5DB95283}"/>
          </ac:spMkLst>
        </pc:spChg>
        <pc:grpChg chg="add del mod replST">
          <ac:chgData name="Wen, Osmond" userId="a36b03a3-fc74-4d7a-82f9-6c082f65f092" providerId="ADAL" clId="{E70915B8-E249-40D7-AC99-1B91CAECED2A}" dt="2023-11-08T08:32:58.234" v="4037"/>
          <ac:grpSpMkLst>
            <pc:docMk/>
            <pc:sldMk cId="1994018466" sldId="303"/>
            <ac:grpSpMk id="129" creationId="{FB889F18-AB9D-34F1-D210-DB2F90ABBEB4}"/>
          </ac:grpSpMkLst>
        </pc:grpChg>
        <pc:grpChg chg="add del mod replST">
          <ac:chgData name="Wen, Osmond" userId="a36b03a3-fc74-4d7a-82f9-6c082f65f092" providerId="ADAL" clId="{E70915B8-E249-40D7-AC99-1B91CAECED2A}" dt="2023-11-08T09:13:50.794" v="7100"/>
          <ac:grpSpMkLst>
            <pc:docMk/>
            <pc:sldMk cId="1994018466" sldId="303"/>
            <ac:grpSpMk id="144" creationId="{16A77148-6BD4-4F15-6D32-B9953F5C7B2F}"/>
          </ac:grpSpMkLst>
        </pc:grpChg>
        <pc:grpChg chg="add del mod replST">
          <ac:chgData name="Wen, Osmond" userId="a36b03a3-fc74-4d7a-82f9-6c082f65f092" providerId="ADAL" clId="{E70915B8-E249-40D7-AC99-1B91CAECED2A}" dt="2023-11-08T09:25:06.382" v="14205"/>
          <ac:grpSpMkLst>
            <pc:docMk/>
            <pc:sldMk cId="1994018466" sldId="303"/>
            <ac:grpSpMk id="585" creationId="{D3DDA458-C1E9-EF14-E3FC-52151E40FE44}"/>
          </ac:grpSpMkLst>
        </pc:grpChg>
        <pc:grpChg chg="add mod replST">
          <ac:chgData name="Wen, Osmond" userId="a36b03a3-fc74-4d7a-82f9-6c082f65f092" providerId="ADAL" clId="{E70915B8-E249-40D7-AC99-1B91CAECED2A}" dt="2023-11-08T09:25:07.397" v="15177"/>
          <ac:grpSpMkLst>
            <pc:docMk/>
            <pc:sldMk cId="1994018466" sldId="303"/>
            <ac:grpSpMk id="602" creationId="{BEDC3DCC-AD05-4A20-EC78-FA50E652CC8E}"/>
          </ac:grpSpMkLst>
        </pc:grpChg>
        <pc:grpChg chg="del">
          <ac:chgData name="Wen, Osmond" userId="a36b03a3-fc74-4d7a-82f9-6c082f65f092" providerId="ADAL" clId="{E70915B8-E249-40D7-AC99-1B91CAECED2A}" dt="2023-11-08T08:11:17.295" v="2257"/>
          <ac:grpSpMkLst>
            <pc:docMk/>
            <pc:sldMk cId="1994018466" sldId="303"/>
            <ac:grpSpMk id="632" creationId="{4AFBE001-066E-42F1-470C-EBBC928F0104}"/>
          </ac:grpSpMkLst>
        </pc:grpChg>
        <pc:grpChg chg="add del mod replST">
          <ac:chgData name="Wen, Osmond" userId="a36b03a3-fc74-4d7a-82f9-6c082f65f092" providerId="ADAL" clId="{E70915B8-E249-40D7-AC99-1B91CAECED2A}" dt="2023-11-08T09:18:13.787" v="9704"/>
          <ac:grpSpMkLst>
            <pc:docMk/>
            <pc:sldMk cId="1994018466" sldId="303"/>
            <ac:grpSpMk id="1031" creationId="{FE40BA04-90B7-CCFD-9220-C05685CC29E2}"/>
          </ac:grpSpMkLst>
        </pc:grpChg>
        <pc:grpChg chg="add del mod replST">
          <ac:chgData name="Wen, Osmond" userId="a36b03a3-fc74-4d7a-82f9-6c082f65f092" providerId="ADAL" clId="{E70915B8-E249-40D7-AC99-1B91CAECED2A}" dt="2023-11-08T09:24:29.014" v="11893"/>
          <ac:grpSpMkLst>
            <pc:docMk/>
            <pc:sldMk cId="1994018466" sldId="303"/>
            <ac:grpSpMk id="1047" creationId="{4DE74C4F-7FD8-8D4C-BA71-A9D7FC1B100D}"/>
          </ac:grpSpMkLst>
        </pc:grpChg>
        <pc:graphicFrameChg chg="del">
          <ac:chgData name="Wen, Osmond" userId="a36b03a3-fc74-4d7a-82f9-6c082f65f092" providerId="ADAL" clId="{E70915B8-E249-40D7-AC99-1B91CAECED2A}" dt="2023-11-07T18:24:10.836" v="372" actId="478"/>
          <ac:graphicFrameMkLst>
            <pc:docMk/>
            <pc:sldMk cId="1994018466" sldId="303"/>
            <ac:graphicFrameMk id="8" creationId="{06C4CED1-CB48-2D2E-6D81-1D3B2FE4E7A7}"/>
          </ac:graphicFrameMkLst>
        </pc:graphicFrameChg>
        <pc:picChg chg="add mod">
          <ac:chgData name="Wen, Osmond" userId="a36b03a3-fc74-4d7a-82f9-6c082f65f092" providerId="ADAL" clId="{E70915B8-E249-40D7-AC99-1B91CAECED2A}" dt="2023-11-08T08:42:04.490" v="5959" actId="1076"/>
          <ac:picMkLst>
            <pc:docMk/>
            <pc:sldMk cId="1994018466" sldId="303"/>
            <ac:picMk id="3" creationId="{28B42B4F-ACBC-E2EC-6D93-8A3CEB55A9D4}"/>
          </ac:picMkLst>
        </pc:picChg>
        <pc:picChg chg="del">
          <ac:chgData name="Wen, Osmond" userId="a36b03a3-fc74-4d7a-82f9-6c082f65f092" providerId="ADAL" clId="{E70915B8-E249-40D7-AC99-1B91CAECED2A}" dt="2023-11-07T18:24:10.836" v="372" actId="478"/>
          <ac:picMkLst>
            <pc:docMk/>
            <pc:sldMk cId="1994018466" sldId="303"/>
            <ac:picMk id="6" creationId="{63A9177E-CD5D-5652-B106-31DD5D5B4A38}"/>
          </ac:picMkLst>
        </pc:picChg>
        <pc:picChg chg="del">
          <ac:chgData name="Wen, Osmond" userId="a36b03a3-fc74-4d7a-82f9-6c082f65f092" providerId="ADAL" clId="{E70915B8-E249-40D7-AC99-1B91CAECED2A}" dt="2023-11-07T18:24:10.836" v="372" actId="478"/>
          <ac:picMkLst>
            <pc:docMk/>
            <pc:sldMk cId="1994018466" sldId="303"/>
            <ac:picMk id="7" creationId="{098AC783-25D7-0DCD-5552-24788B630827}"/>
          </ac:picMkLst>
        </pc:picChg>
        <pc:picChg chg="del">
          <ac:chgData name="Wen, Osmond" userId="a36b03a3-fc74-4d7a-82f9-6c082f65f092" providerId="ADAL" clId="{E70915B8-E249-40D7-AC99-1B91CAECED2A}" dt="2023-11-07T18:24:10.836" v="372" actId="478"/>
          <ac:picMkLst>
            <pc:docMk/>
            <pc:sldMk cId="1994018466" sldId="303"/>
            <ac:picMk id="27" creationId="{58A91DED-E5B1-2AE6-4331-548F7A8B9B9A}"/>
          </ac:picMkLst>
        </pc:picChg>
        <pc:picChg chg="del">
          <ac:chgData name="Wen, Osmond" userId="a36b03a3-fc74-4d7a-82f9-6c082f65f092" providerId="ADAL" clId="{E70915B8-E249-40D7-AC99-1B91CAECED2A}" dt="2023-11-07T18:24:10.836" v="372" actId="478"/>
          <ac:picMkLst>
            <pc:docMk/>
            <pc:sldMk cId="1994018466" sldId="303"/>
            <ac:picMk id="147" creationId="{5151E45C-8442-E30A-B128-AE572A05B543}"/>
          </ac:picMkLst>
        </pc:picChg>
        <pc:picChg chg="add mod">
          <ac:chgData name="Wen, Osmond" userId="a36b03a3-fc74-4d7a-82f9-6c082f65f092" providerId="ADAL" clId="{E70915B8-E249-40D7-AC99-1B91CAECED2A}" dt="2023-11-08T08:58:25.033" v="6808" actId="14100"/>
          <ac:picMkLst>
            <pc:docMk/>
            <pc:sldMk cId="1994018466" sldId="303"/>
            <ac:picMk id="1026" creationId="{3A4992CD-81C5-4F18-8167-52DD6188C27A}"/>
          </ac:picMkLst>
        </pc:picChg>
        <pc:cxnChg chg="del">
          <ac:chgData name="Wen, Osmond" userId="a36b03a3-fc74-4d7a-82f9-6c082f65f092" providerId="ADAL" clId="{E70915B8-E249-40D7-AC99-1B91CAECED2A}" dt="2023-11-07T18:24:10.836" v="372" actId="478"/>
          <ac:cxnSpMkLst>
            <pc:docMk/>
            <pc:sldMk cId="1994018466" sldId="303"/>
            <ac:cxnSpMk id="9" creationId="{DEC74C60-0E6B-38E0-8378-986618DCC35D}"/>
          </ac:cxnSpMkLst>
        </pc:cxnChg>
        <pc:cxnChg chg="mod">
          <ac:chgData name="Wen, Osmond" userId="a36b03a3-fc74-4d7a-82f9-6c082f65f092" providerId="ADAL" clId="{E70915B8-E249-40D7-AC99-1B91CAECED2A}" dt="2023-11-08T09:00:49.905" v="6936" actId="1035"/>
          <ac:cxnSpMkLst>
            <pc:docMk/>
            <pc:sldMk cId="1994018466" sldId="303"/>
            <ac:cxnSpMk id="19" creationId="{DC8E2E0E-4C04-9B78-2F6F-DCADD004128D}"/>
          </ac:cxnSpMkLst>
        </pc:cxnChg>
        <pc:cxnChg chg="mod">
          <ac:chgData name="Wen, Osmond" userId="a36b03a3-fc74-4d7a-82f9-6c082f65f092" providerId="ADAL" clId="{E70915B8-E249-40D7-AC99-1B91CAECED2A}" dt="2023-11-08T09:00:49.905" v="6936" actId="1035"/>
          <ac:cxnSpMkLst>
            <pc:docMk/>
            <pc:sldMk cId="1994018466" sldId="303"/>
            <ac:cxnSpMk id="20" creationId="{389A4E93-6AB7-46F8-CDA8-9AF5B564C0A6}"/>
          </ac:cxnSpMkLst>
        </pc:cxnChg>
        <pc:cxnChg chg="mod">
          <ac:chgData name="Wen, Osmond" userId="a36b03a3-fc74-4d7a-82f9-6c082f65f092" providerId="ADAL" clId="{E70915B8-E249-40D7-AC99-1B91CAECED2A}" dt="2023-11-08T09:00:49.905" v="6936" actId="1035"/>
          <ac:cxnSpMkLst>
            <pc:docMk/>
            <pc:sldMk cId="1994018466" sldId="303"/>
            <ac:cxnSpMk id="21" creationId="{7CFEB912-5FA3-DDD8-A9C3-0AFF69899630}"/>
          </ac:cxnSpMkLst>
        </pc:cxnChg>
        <pc:cxnChg chg="mod">
          <ac:chgData name="Wen, Osmond" userId="a36b03a3-fc74-4d7a-82f9-6c082f65f092" providerId="ADAL" clId="{E70915B8-E249-40D7-AC99-1B91CAECED2A}" dt="2023-11-08T09:00:49.905" v="6936" actId="1035"/>
          <ac:cxnSpMkLst>
            <pc:docMk/>
            <pc:sldMk cId="1994018466" sldId="303"/>
            <ac:cxnSpMk id="22" creationId="{1C592C67-9584-CE8B-0ECD-CD9E29B334BF}"/>
          </ac:cxnSpMkLst>
        </pc:cxnChg>
        <pc:cxnChg chg="mod">
          <ac:chgData name="Wen, Osmond" userId="a36b03a3-fc74-4d7a-82f9-6c082f65f092" providerId="ADAL" clId="{E70915B8-E249-40D7-AC99-1B91CAECED2A}" dt="2023-11-08T09:00:49.905" v="6936" actId="1035"/>
          <ac:cxnSpMkLst>
            <pc:docMk/>
            <pc:sldMk cId="1994018466" sldId="303"/>
            <ac:cxnSpMk id="23" creationId="{E8D0E825-C25C-C1ED-263A-58302D990D7C}"/>
          </ac:cxnSpMkLst>
        </pc:cxnChg>
        <pc:cxnChg chg="mod">
          <ac:chgData name="Wen, Osmond" userId="a36b03a3-fc74-4d7a-82f9-6c082f65f092" providerId="ADAL" clId="{E70915B8-E249-40D7-AC99-1B91CAECED2A}" dt="2023-11-08T09:00:49.905" v="6936" actId="1035"/>
          <ac:cxnSpMkLst>
            <pc:docMk/>
            <pc:sldMk cId="1994018466" sldId="303"/>
            <ac:cxnSpMk id="24" creationId="{79C5F1C5-B7DD-7D57-3221-509D29415255}"/>
          </ac:cxnSpMkLst>
        </pc:cxnChg>
        <pc:cxnChg chg="mod">
          <ac:chgData name="Wen, Osmond" userId="a36b03a3-fc74-4d7a-82f9-6c082f65f092" providerId="ADAL" clId="{E70915B8-E249-40D7-AC99-1B91CAECED2A}" dt="2023-11-08T09:00:49.905" v="6936" actId="1035"/>
          <ac:cxnSpMkLst>
            <pc:docMk/>
            <pc:sldMk cId="1994018466" sldId="303"/>
            <ac:cxnSpMk id="25" creationId="{04A7A24B-00F9-E266-3138-8C975435A272}"/>
          </ac:cxnSpMkLst>
        </pc:cxnChg>
        <pc:cxnChg chg="mod">
          <ac:chgData name="Wen, Osmond" userId="a36b03a3-fc74-4d7a-82f9-6c082f65f092" providerId="ADAL" clId="{E70915B8-E249-40D7-AC99-1B91CAECED2A}" dt="2023-11-08T09:00:49.905" v="6936" actId="1035"/>
          <ac:cxnSpMkLst>
            <pc:docMk/>
            <pc:sldMk cId="1994018466" sldId="303"/>
            <ac:cxnSpMk id="26" creationId="{E7815439-4AA8-B2BA-C027-383A8E0E3F56}"/>
          </ac:cxnSpMkLst>
        </pc:cxnChg>
        <pc:cxnChg chg="add mod">
          <ac:chgData name="Wen, Osmond" userId="a36b03a3-fc74-4d7a-82f9-6c082f65f092" providerId="ADAL" clId="{E70915B8-E249-40D7-AC99-1B91CAECED2A}" dt="2023-11-08T08:58:28.868" v="6809" actId="1076"/>
          <ac:cxnSpMkLst>
            <pc:docMk/>
            <pc:sldMk cId="1994018466" sldId="303"/>
            <ac:cxnSpMk id="147" creationId="{FF1CBD38-FBB2-69CF-AE69-741D32C4CF1F}"/>
          </ac:cxnSpMkLst>
        </pc:cxnChg>
      </pc:sldChg>
      <pc:sldChg chg="new del">
        <pc:chgData name="Wen, Osmond" userId="a36b03a3-fc74-4d7a-82f9-6c082f65f092" providerId="ADAL" clId="{E70915B8-E249-40D7-AC99-1B91CAECED2A}" dt="2023-11-07T18:23:10.515" v="332" actId="47"/>
        <pc:sldMkLst>
          <pc:docMk/>
          <pc:sldMk cId="432464663" sldId="304"/>
        </pc:sldMkLst>
      </pc:sldChg>
      <pc:sldChg chg="addSp delSp modSp new mod ord replTag delTag">
        <pc:chgData name="Wen, Osmond" userId="a36b03a3-fc74-4d7a-82f9-6c082f65f092" providerId="ADAL" clId="{E70915B8-E249-40D7-AC99-1B91CAECED2A}" dt="2023-11-08T09:25:06.687" v="14417"/>
        <pc:sldMkLst>
          <pc:docMk/>
          <pc:sldMk cId="1925760053" sldId="304"/>
        </pc:sldMkLst>
        <pc:spChg chg="mod">
          <ac:chgData name="Wen, Osmond" userId="a36b03a3-fc74-4d7a-82f9-6c082f65f092" providerId="ADAL" clId="{E70915B8-E249-40D7-AC99-1B91CAECED2A}" dt="2023-11-08T01:38:06.117" v="2163" actId="20577"/>
          <ac:spMkLst>
            <pc:docMk/>
            <pc:sldMk cId="1925760053" sldId="304"/>
            <ac:spMk id="2" creationId="{219F61C5-3DED-0B7B-F4E5-D8481D61A2C6}"/>
          </ac:spMkLst>
        </pc:spChg>
        <pc:spChg chg="mod">
          <ac:chgData name="Wen, Osmond" userId="a36b03a3-fc74-4d7a-82f9-6c082f65f092" providerId="ADAL" clId="{E70915B8-E249-40D7-AC99-1B91CAECED2A}" dt="2023-11-08T08:22:58.901" v="3924" actId="20577"/>
          <ac:spMkLst>
            <pc:docMk/>
            <pc:sldMk cId="1925760053" sldId="304"/>
            <ac:spMk id="3" creationId="{F2533E8F-9C82-80D3-E349-7290BD9D4D32}"/>
          </ac:spMkLst>
        </pc:spChg>
        <pc:spChg chg="add mod replST">
          <ac:chgData name="Wen, Osmond" userId="a36b03a3-fc74-4d7a-82f9-6c082f65f092" providerId="ADAL" clId="{E70915B8-E249-40D7-AC99-1B91CAECED2A}" dt="2023-11-08T08:11:17.572" v="2406"/>
          <ac:spMkLst>
            <pc:docMk/>
            <pc:sldMk cId="1925760053" sldId="304"/>
            <ac:spMk id="4" creationId="{3FD3F9A4-A035-2623-AFC1-A32DA677E956}"/>
          </ac:spMkLst>
        </pc:spChg>
        <pc:spChg chg="add mod replST">
          <ac:chgData name="Wen, Osmond" userId="a36b03a3-fc74-4d7a-82f9-6c082f65f092" providerId="ADAL" clId="{E70915B8-E249-40D7-AC99-1B91CAECED2A}" dt="2023-11-08T08:11:17.572" v="2406"/>
          <ac:spMkLst>
            <pc:docMk/>
            <pc:sldMk cId="1925760053" sldId="304"/>
            <ac:spMk id="5" creationId="{3EAA6BB9-29E3-16A7-667A-7D1E429E68AB}"/>
          </ac:spMkLst>
        </pc:spChg>
        <pc:spChg chg="add mod replST">
          <ac:chgData name="Wen, Osmond" userId="a36b03a3-fc74-4d7a-82f9-6c082f65f092" providerId="ADAL" clId="{E70915B8-E249-40D7-AC99-1B91CAECED2A}" dt="2023-11-08T08:11:17.572" v="2406"/>
          <ac:spMkLst>
            <pc:docMk/>
            <pc:sldMk cId="1925760053" sldId="304"/>
            <ac:spMk id="6" creationId="{2A947D41-64E6-B653-4CCB-FFF11CC3CC63}"/>
          </ac:spMkLst>
        </pc:spChg>
        <pc:spChg chg="add mod replST">
          <ac:chgData name="Wen, Osmond" userId="a36b03a3-fc74-4d7a-82f9-6c082f65f092" providerId="ADAL" clId="{E70915B8-E249-40D7-AC99-1B91CAECED2A}" dt="2023-11-08T08:11:17.572" v="2406"/>
          <ac:spMkLst>
            <pc:docMk/>
            <pc:sldMk cId="1925760053" sldId="304"/>
            <ac:spMk id="7" creationId="{08F3E915-BA83-AEF5-051C-353325DCB4F6}"/>
          </ac:spMkLst>
        </pc:spChg>
        <pc:spChg chg="add mod replST">
          <ac:chgData name="Wen, Osmond" userId="a36b03a3-fc74-4d7a-82f9-6c082f65f092" providerId="ADAL" clId="{E70915B8-E249-40D7-AC99-1B91CAECED2A}" dt="2023-11-08T08:11:17.572" v="2406"/>
          <ac:spMkLst>
            <pc:docMk/>
            <pc:sldMk cId="1925760053" sldId="304"/>
            <ac:spMk id="8" creationId="{3EA8EDA2-7879-9BA2-99DC-C67216248382}"/>
          </ac:spMkLst>
        </pc:spChg>
        <pc:spChg chg="add mod replST">
          <ac:chgData name="Wen, Osmond" userId="a36b03a3-fc74-4d7a-82f9-6c082f65f092" providerId="ADAL" clId="{E70915B8-E249-40D7-AC99-1B91CAECED2A}" dt="2023-11-08T08:11:17.572" v="2406"/>
          <ac:spMkLst>
            <pc:docMk/>
            <pc:sldMk cId="1925760053" sldId="304"/>
            <ac:spMk id="9" creationId="{DC8C0B66-E34F-3340-BFA1-D88A24C4B0D9}"/>
          </ac:spMkLst>
        </pc:spChg>
        <pc:spChg chg="add mod replST">
          <ac:chgData name="Wen, Osmond" userId="a36b03a3-fc74-4d7a-82f9-6c082f65f092" providerId="ADAL" clId="{E70915B8-E249-40D7-AC99-1B91CAECED2A}" dt="2023-11-08T08:11:17.572" v="2406"/>
          <ac:spMkLst>
            <pc:docMk/>
            <pc:sldMk cId="1925760053" sldId="304"/>
            <ac:spMk id="10" creationId="{9B9F01E1-ABA5-575B-5572-A8DDF93A5BF9}"/>
          </ac:spMkLst>
        </pc:spChg>
        <pc:spChg chg="add mod replST">
          <ac:chgData name="Wen, Osmond" userId="a36b03a3-fc74-4d7a-82f9-6c082f65f092" providerId="ADAL" clId="{E70915B8-E249-40D7-AC99-1B91CAECED2A}" dt="2023-11-08T08:11:17.572" v="2406"/>
          <ac:spMkLst>
            <pc:docMk/>
            <pc:sldMk cId="1925760053" sldId="304"/>
            <ac:spMk id="11" creationId="{FCED8E19-B254-65BE-F841-49B1BA095288}"/>
          </ac:spMkLst>
        </pc:spChg>
        <pc:spChg chg="add mod replST">
          <ac:chgData name="Wen, Osmond" userId="a36b03a3-fc74-4d7a-82f9-6c082f65f092" providerId="ADAL" clId="{E70915B8-E249-40D7-AC99-1B91CAECED2A}" dt="2023-11-08T08:11:17.572" v="2406"/>
          <ac:spMkLst>
            <pc:docMk/>
            <pc:sldMk cId="1925760053" sldId="304"/>
            <ac:spMk id="12" creationId="{AFA1F485-5414-B60D-41C7-8B1ADB2932D0}"/>
          </ac:spMkLst>
        </pc:spChg>
        <pc:spChg chg="add mod replST">
          <ac:chgData name="Wen, Osmond" userId="a36b03a3-fc74-4d7a-82f9-6c082f65f092" providerId="ADAL" clId="{E70915B8-E249-40D7-AC99-1B91CAECED2A}" dt="2023-11-08T08:11:17.572" v="2406"/>
          <ac:spMkLst>
            <pc:docMk/>
            <pc:sldMk cId="1925760053" sldId="304"/>
            <ac:spMk id="13" creationId="{FE5102E8-8654-D074-DAA4-2681F4D0BD4C}"/>
          </ac:spMkLst>
        </pc:spChg>
        <pc:spChg chg="add mod replST">
          <ac:chgData name="Wen, Osmond" userId="a36b03a3-fc74-4d7a-82f9-6c082f65f092" providerId="ADAL" clId="{E70915B8-E249-40D7-AC99-1B91CAECED2A}" dt="2023-11-08T08:11:17.572" v="2406"/>
          <ac:spMkLst>
            <pc:docMk/>
            <pc:sldMk cId="1925760053" sldId="304"/>
            <ac:spMk id="14" creationId="{43EF887E-799F-492F-7E20-4BF3C48C6E12}"/>
          </ac:spMkLst>
        </pc:spChg>
        <pc:spChg chg="add mod replST">
          <ac:chgData name="Wen, Osmond" userId="a36b03a3-fc74-4d7a-82f9-6c082f65f092" providerId="ADAL" clId="{E70915B8-E249-40D7-AC99-1B91CAECED2A}" dt="2023-11-08T08:11:17.572" v="2406"/>
          <ac:spMkLst>
            <pc:docMk/>
            <pc:sldMk cId="1925760053" sldId="304"/>
            <ac:spMk id="15" creationId="{7AAFF6C2-CC08-D334-C90E-2F4FADB420D6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18" creationId="{9F734E4B-5BD2-69DC-8D72-A034D98A6A63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19" creationId="{8D8CAC82-D6A0-613D-2750-E061A1BE826A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20" creationId="{B83A2170-1CA3-75A5-3F5F-5754154B8B66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21" creationId="{06265A7F-A8BA-19CC-20A0-65495B368683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22" creationId="{124193DE-0CB7-4C43-709E-AF3CADB8495E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23" creationId="{69894FEB-4636-0A95-EB46-8C23D812979C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24" creationId="{B1B86AA9-5A2F-167C-E44F-38DE12B93DEC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25" creationId="{A8641725-ECCD-E67D-4C6C-850BD701C1F8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26" creationId="{4C46E4A3-5D3D-05BE-1689-A7EE2972B641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27" creationId="{A408C200-F740-024C-C247-43078E9EE6D0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28" creationId="{70E750A9-AFDE-23E6-22FE-B52546C44F63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29" creationId="{F072ED13-CC1F-9787-A5D1-835E4BCEC65A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30" creationId="{25E4C91A-087C-E176-FEB3-36630A91F12D}"/>
          </ac:spMkLst>
        </pc:spChg>
        <pc:spChg chg="add mod replST">
          <ac:chgData name="Wen, Osmond" userId="a36b03a3-fc74-4d7a-82f9-6c082f65f092" providerId="ADAL" clId="{E70915B8-E249-40D7-AC99-1B91CAECED2A}" dt="2023-11-08T08:32:58.474" v="4216"/>
          <ac:spMkLst>
            <pc:docMk/>
            <pc:sldMk cId="1925760053" sldId="304"/>
            <ac:spMk id="31" creationId="{EADC8BED-A030-A239-517B-61849972CF28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34" creationId="{392D7F00-6001-BE28-6540-BFD4D9B0CC52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35" creationId="{0DC24256-025F-D572-A1CC-262185E3ED5D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36" creationId="{9E38F480-31B4-9C8C-2BC7-07122AA8285D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37" creationId="{5D388ED0-3E9F-3981-23CB-5872EA5F9B27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38" creationId="{9F8CB16C-490F-54A5-0F99-948A61E1C3B6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39" creationId="{7E0B3515-0768-DEFF-ECFA-EEA811CAE176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40" creationId="{492CCA2C-4C84-4343-AC41-EF507D253F96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41" creationId="{4DC1D191-691B-3C9C-E0A4-DEC4EAC106D1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42" creationId="{5F83BE96-702C-5D04-7712-E85395B917F6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43" creationId="{900A75F7-9458-1B6B-1778-6791D83BDD5F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44" creationId="{03900052-848D-7C09-3A06-7D336FE63C16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45" creationId="{82E12358-1B5A-AA53-1C3C-A02B09FE33AE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46" creationId="{936F45B8-01AA-EF4A-12F3-E993EE322883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47" creationId="{94EB9C7A-8AA7-58EB-EE40-D30DA5C6F815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48" creationId="{C3F5207E-9078-9A70-CB1A-7F76F31801B5}"/>
          </ac:spMkLst>
        </pc:spChg>
        <pc:spChg chg="add mod replST">
          <ac:chgData name="Wen, Osmond" userId="a36b03a3-fc74-4d7a-82f9-6c082f65f092" providerId="ADAL" clId="{E70915B8-E249-40D7-AC99-1B91CAECED2A}" dt="2023-11-08T09:13:51.238" v="7491"/>
          <ac:spMkLst>
            <pc:docMk/>
            <pc:sldMk cId="1925760053" sldId="304"/>
            <ac:spMk id="49" creationId="{620F5D0A-6E39-6F88-0FE4-BECD1289954E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51" creationId="{C5244F4E-060B-2658-B9C4-5CB755BA664D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52" creationId="{7B9FEC2C-BEC1-32B5-4E89-FB9E325607E1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53" creationId="{60F1C4FC-5261-47F3-3DD9-FEF032486639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54" creationId="{7226D028-6147-7652-1E7E-CAFA7D1FFA3F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55" creationId="{4DCF7640-6458-8AEE-A814-986C356A8D39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56" creationId="{FCAC2E00-F429-FBF9-739D-4C07DE9E0CFB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57" creationId="{63825A17-73AB-1C87-0AFC-1D81D36F9107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58" creationId="{1C49CF98-A502-5D48-B136-444E0950D49B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59" creationId="{EC6D18A0-1DA2-0D95-6ADF-047048907C16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60" creationId="{6DC776FD-1726-B7FB-4071-4675F2721FA8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61" creationId="{B8554DB6-082C-FA92-2291-955D76BCA9E6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62" creationId="{AA1EB8A9-21A7-FAA3-8BB5-440643713436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63" creationId="{D8431288-D992-A9CC-9FC8-A50E6E4AB0DF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64" creationId="{5A6E63F3-3556-9FA3-FD3D-DC1FBA3CFC7B}"/>
          </ac:spMkLst>
        </pc:spChg>
        <pc:spChg chg="add mod replST">
          <ac:chgData name="Wen, Osmond" userId="a36b03a3-fc74-4d7a-82f9-6c082f65f092" providerId="ADAL" clId="{E70915B8-E249-40D7-AC99-1B91CAECED2A}" dt="2023-11-08T09:18:14.024" v="9899"/>
          <ac:spMkLst>
            <pc:docMk/>
            <pc:sldMk cId="1925760053" sldId="304"/>
            <ac:spMk id="65" creationId="{6D865709-0862-BBDF-B98D-18665A118B66}"/>
          </ac:spMkLst>
        </pc:spChg>
        <pc:spChg chg="del">
          <ac:chgData name="Wen, Osmond" userId="a36b03a3-fc74-4d7a-82f9-6c082f65f092" providerId="ADAL" clId="{E70915B8-E249-40D7-AC99-1B91CAECED2A}" dt="2023-11-08T09:23:06.702" v="11865" actId="478"/>
          <ac:spMkLst>
            <pc:docMk/>
            <pc:sldMk cId="1925760053" sldId="304"/>
            <ac:spMk id="67" creationId="{3CEF5256-EDB4-29CE-A3D1-2C86656045FD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68" creationId="{5AC6DF5E-D244-C129-98C7-DA20666C9B68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69" creationId="{319D7A8C-CD72-0B4D-DCDC-16A9F6708CD1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70" creationId="{C56F2C36-EC0E-A8C8-1AA0-0622F5C00225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71" creationId="{E3AE5D15-4102-DFDD-8263-004BFB419E22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72" creationId="{0DD8293D-E891-6874-368B-5C5256CE7094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73" creationId="{1E37FF15-698D-7AC8-AE1F-CC43E7EFD4B2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74" creationId="{946CF395-C1A5-6498-9E97-5CB91B027CF1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75" creationId="{DBA3FAB0-C882-2625-CDBE-679705D2D3AA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76" creationId="{AA973A65-51DD-3B4A-9E2A-73A1995EB201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77" creationId="{D82C9A3A-E8D6-59B9-48FF-4FF958160B0B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78" creationId="{221D7228-B3EC-F931-FC70-9F3F19172A61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79" creationId="{2C0C7604-9A06-5BD7-7E13-CFA46F26DCF2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80" creationId="{CDB87477-8D11-5501-173D-61833C437B3F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81" creationId="{B52529AE-F85C-0F1F-A0C7-CE6562332865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82" creationId="{C0116632-A57C-ADE6-1FDA-A2D418B96635}"/>
          </ac:spMkLst>
        </pc:spChg>
        <pc:spChg chg="add mod replST">
          <ac:chgData name="Wen, Osmond" userId="a36b03a3-fc74-4d7a-82f9-6c082f65f092" providerId="ADAL" clId="{E70915B8-E249-40D7-AC99-1B91CAECED2A}" dt="2023-11-08T09:24:29.290" v="12103"/>
          <ac:spMkLst>
            <pc:docMk/>
            <pc:sldMk cId="1925760053" sldId="304"/>
            <ac:spMk id="83" creationId="{E81A5A8D-F227-EE34-5E49-F03C06AD90D7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85" creationId="{814896E5-DF4D-42EB-8DEB-ABE6E8FF55C4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86" creationId="{EEF97CC4-F270-85EE-5A5A-3227C12B4BE5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87" creationId="{E26BA093-54DE-21CD-A4ED-D38ACE414C00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88" creationId="{7B8AF6EB-6962-A9D6-1439-1C358474F537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89" creationId="{AB2A5E8F-56D2-44C8-72D3-8B41092CDB5D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90" creationId="{C4D36AE4-0D2C-B974-4BBE-57B0FC9EB087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91" creationId="{57138973-8BD5-9765-4F19-099EEB580958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92" creationId="{4AD8CF8F-4915-84B2-8D29-B8331E26B7C5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93" creationId="{7C28A06E-B4A4-620B-9A5A-60789A1118A3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94" creationId="{D735FB42-95B2-6F0F-E1DB-D1EFAC1CCDD4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95" creationId="{DFCB4B94-85B8-4CEC-5F1E-B2563D9166B8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96" creationId="{87A5B3CC-C5F6-7091-F2A2-6A69514AB1B1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97" creationId="{18F92200-FA8F-03CE-4E3F-05DE1FDD2890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98" creationId="{12FE4C09-28D0-C6CA-AA7A-8782B8EFA40D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99" creationId="{D64367A6-73F8-5FCF-ADA0-3416851BAE59}"/>
          </ac:spMkLst>
        </pc:spChg>
        <pc:spChg chg="add mod replST">
          <ac:chgData name="Wen, Osmond" userId="a36b03a3-fc74-4d7a-82f9-6c082f65f092" providerId="ADAL" clId="{E70915B8-E249-40D7-AC99-1B91CAECED2A}" dt="2023-11-08T09:25:06.687" v="14416"/>
          <ac:spMkLst>
            <pc:docMk/>
            <pc:sldMk cId="1925760053" sldId="304"/>
            <ac:spMk id="100" creationId="{566F171E-700B-05D1-0736-C2669FDE3CCE}"/>
          </ac:spMkLst>
        </pc:spChg>
        <pc:grpChg chg="add del mod replST">
          <ac:chgData name="Wen, Osmond" userId="a36b03a3-fc74-4d7a-82f9-6c082f65f092" providerId="ADAL" clId="{E70915B8-E249-40D7-AC99-1B91CAECED2A}" dt="2023-11-08T08:32:58.225" v="4029"/>
          <ac:grpSpMkLst>
            <pc:docMk/>
            <pc:sldMk cId="1925760053" sldId="304"/>
            <ac:grpSpMk id="16" creationId="{B64F1422-70C0-AECF-92DE-2B63FE833C26}"/>
          </ac:grpSpMkLst>
        </pc:grpChg>
        <pc:grpChg chg="add del mod replST">
          <ac:chgData name="Wen, Osmond" userId="a36b03a3-fc74-4d7a-82f9-6c082f65f092" providerId="ADAL" clId="{E70915B8-E249-40D7-AC99-1B91CAECED2A}" dt="2023-11-08T09:13:50.786" v="7092"/>
          <ac:grpSpMkLst>
            <pc:docMk/>
            <pc:sldMk cId="1925760053" sldId="304"/>
            <ac:grpSpMk id="32" creationId="{01671775-D1F4-E015-2449-5C8C897DD7C5}"/>
          </ac:grpSpMkLst>
        </pc:grpChg>
        <pc:grpChg chg="add del mod replST">
          <ac:chgData name="Wen, Osmond" userId="a36b03a3-fc74-4d7a-82f9-6c082f65f092" providerId="ADAL" clId="{E70915B8-E249-40D7-AC99-1B91CAECED2A}" dt="2023-11-08T09:18:13.776" v="9696"/>
          <ac:grpSpMkLst>
            <pc:docMk/>
            <pc:sldMk cId="1925760053" sldId="304"/>
            <ac:grpSpMk id="50" creationId="{719B6309-7E79-9EA5-B2A0-0EFD36CD1F27}"/>
          </ac:grpSpMkLst>
        </pc:grpChg>
        <pc:grpChg chg="add del mod replST">
          <ac:chgData name="Wen, Osmond" userId="a36b03a3-fc74-4d7a-82f9-6c082f65f092" providerId="ADAL" clId="{E70915B8-E249-40D7-AC99-1B91CAECED2A}" dt="2023-11-08T09:24:29.005" v="11885"/>
          <ac:grpSpMkLst>
            <pc:docMk/>
            <pc:sldMk cId="1925760053" sldId="304"/>
            <ac:grpSpMk id="66" creationId="{C2BC5066-DCFF-3896-887B-45E2115BFF18}"/>
          </ac:grpSpMkLst>
        </pc:grpChg>
        <pc:grpChg chg="add del mod replST">
          <ac:chgData name="Wen, Osmond" userId="a36b03a3-fc74-4d7a-82f9-6c082f65f092" providerId="ADAL" clId="{E70915B8-E249-40D7-AC99-1B91CAECED2A}" dt="2023-11-08T09:25:06.374" v="14197"/>
          <ac:grpSpMkLst>
            <pc:docMk/>
            <pc:sldMk cId="1925760053" sldId="304"/>
            <ac:grpSpMk id="84" creationId="{F88B9E48-0541-51FE-6571-63D046C7C9E1}"/>
          </ac:grpSpMkLst>
        </pc:grpChg>
        <pc:grpChg chg="add mod replST">
          <ac:chgData name="Wen, Osmond" userId="a36b03a3-fc74-4d7a-82f9-6c082f65f092" providerId="ADAL" clId="{E70915B8-E249-40D7-AC99-1B91CAECED2A}" dt="2023-11-08T09:25:06.687" v="14417"/>
          <ac:grpSpMkLst>
            <pc:docMk/>
            <pc:sldMk cId="1925760053" sldId="304"/>
            <ac:grpSpMk id="101" creationId="{858E1C1A-5DE0-C1D8-C384-F76048188D0C}"/>
          </ac:grpSpMkLst>
        </pc:grpChg>
        <pc:graphicFrameChg chg="add mod modGraphic">
          <ac:chgData name="Wen, Osmond" userId="a36b03a3-fc74-4d7a-82f9-6c082f65f092" providerId="ADAL" clId="{E70915B8-E249-40D7-AC99-1B91CAECED2A}" dt="2023-11-08T08:23:11.852" v="3946" actId="6549"/>
          <ac:graphicFrameMkLst>
            <pc:docMk/>
            <pc:sldMk cId="1925760053" sldId="304"/>
            <ac:graphicFrameMk id="17" creationId="{6ACF8B72-47D7-3F2C-B90E-22A018AA6607}"/>
          </ac:graphicFrameMkLst>
        </pc:graphicFrameChg>
        <pc:picChg chg="add del">
          <ac:chgData name="Wen, Osmond" userId="a36b03a3-fc74-4d7a-82f9-6c082f65f092" providerId="ADAL" clId="{E70915B8-E249-40D7-AC99-1B91CAECED2A}" dt="2023-11-08T09:02:31.775" v="6946"/>
          <ac:picMkLst>
            <pc:docMk/>
            <pc:sldMk cId="1925760053" sldId="304"/>
            <ac:picMk id="33" creationId="{5B1FDF1D-7990-8B5D-4099-DF21E7E15AA1}"/>
          </ac:picMkLst>
        </pc:picChg>
      </pc:sldChg>
      <pc:sldChg chg="add del">
        <pc:chgData name="Wen, Osmond" userId="a36b03a3-fc74-4d7a-82f9-6c082f65f092" providerId="ADAL" clId="{E70915B8-E249-40D7-AC99-1B91CAECED2A}" dt="2023-11-07T18:12:07.177" v="6"/>
        <pc:sldMkLst>
          <pc:docMk/>
          <pc:sldMk cId="3619922315" sldId="304"/>
        </pc:sldMkLst>
      </pc:sldChg>
      <pc:sldChg chg="addSp delSp modSp new mod">
        <pc:chgData name="Wen, Osmond" userId="a36b03a3-fc74-4d7a-82f9-6c082f65f092" providerId="ADAL" clId="{E70915B8-E249-40D7-AC99-1B91CAECED2A}" dt="2023-11-08T09:25:08.826" v="16507"/>
        <pc:sldMkLst>
          <pc:docMk/>
          <pc:sldMk cId="1943427871" sldId="305"/>
        </pc:sldMkLst>
        <pc:spChg chg="mod">
          <ac:chgData name="Wen, Osmond" userId="a36b03a3-fc74-4d7a-82f9-6c082f65f092" providerId="ADAL" clId="{E70915B8-E249-40D7-AC99-1B91CAECED2A}" dt="2023-11-08T08:36:18.443" v="5913" actId="20577"/>
          <ac:spMkLst>
            <pc:docMk/>
            <pc:sldMk cId="1943427871" sldId="305"/>
            <ac:spMk id="2" creationId="{94A94AFB-A93B-7FF9-B818-6E5F27EA296B}"/>
          </ac:spMkLst>
        </pc:spChg>
        <pc:spChg chg="mod">
          <ac:chgData name="Wen, Osmond" userId="a36b03a3-fc74-4d7a-82f9-6c082f65f092" providerId="ADAL" clId="{E70915B8-E249-40D7-AC99-1B91CAECED2A}" dt="2023-11-08T09:15:55.260" v="9683" actId="20577"/>
          <ac:spMkLst>
            <pc:docMk/>
            <pc:sldMk cId="1943427871" sldId="305"/>
            <ac:spMk id="3" creationId="{30832851-D8A0-4790-C4EC-2C24A7F5DB32}"/>
          </ac:spMkLst>
        </pc:spChg>
        <pc:spChg chg="add del mod">
          <ac:chgData name="Wen, Osmond" userId="a36b03a3-fc74-4d7a-82f9-6c082f65f092" providerId="ADAL" clId="{E70915B8-E249-40D7-AC99-1B91CAECED2A}" dt="2023-11-08T08:36:57.330" v="5920"/>
          <ac:spMkLst>
            <pc:docMk/>
            <pc:sldMk cId="1943427871" sldId="305"/>
            <ac:spMk id="4" creationId="{657E58AC-F67B-A220-C629-DE7710D238F3}"/>
          </ac:spMkLst>
        </pc:spChg>
        <pc:spChg chg="add mod ord">
          <ac:chgData name="Wen, Osmond" userId="a36b03a3-fc74-4d7a-82f9-6c082f65f092" providerId="ADAL" clId="{E70915B8-E249-40D7-AC99-1B91CAECED2A}" dt="2023-11-08T09:16:13.071" v="9688" actId="1035"/>
          <ac:spMkLst>
            <pc:docMk/>
            <pc:sldMk cId="1943427871" sldId="305"/>
            <ac:spMk id="5" creationId="{8D4F2D58-49AA-8CA0-A543-63C94382E27B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6" creationId="{2CF6D932-B85E-D12B-05B9-045BEC889FA4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7" creationId="{C3E0073D-3066-8564-A8E6-C12FCA24954A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8" creationId="{994E8CCE-5D53-7D32-2B7A-6F337A268B12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9" creationId="{77010462-EEEC-9A56-BCD6-631079902806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10" creationId="{0F6DF92F-C2DF-CA62-C6D9-0A7BE1D4EA65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11" creationId="{1DF2BE24-E373-F8C4-FA2C-4C6B1042318E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12" creationId="{4E719CA5-D1A0-A6E7-096D-EE420939BE04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13" creationId="{A0CDEC21-E6EF-04F7-50FC-977AAECA9AF0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14" creationId="{CDDF504E-BF5E-33BE-EF2A-D4BCECF939A5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15" creationId="{A90455B8-C6DD-85D3-A7D3-B3340B86D28E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16" creationId="{C22786B6-AC5C-8204-FAA5-6E89E7D2DDCC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17" creationId="{93754F89-C205-9553-6C0A-CA5D057D609D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18" creationId="{07EB2A4C-C27E-5E66-1EC1-0954A75DA6F0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19" creationId="{A50B27BB-17F9-240C-FFE9-B8216A8F8252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20" creationId="{45CC5E10-D0B6-1DB0-CDEB-01278E4BD03E}"/>
          </ac:spMkLst>
        </pc:spChg>
        <pc:spChg chg="add mod replST">
          <ac:chgData name="Wen, Osmond" userId="a36b03a3-fc74-4d7a-82f9-6c082f65f092" providerId="ADAL" clId="{E70915B8-E249-40D7-AC99-1B91CAECED2A}" dt="2023-11-08T09:13:53.285" v="9548"/>
          <ac:spMkLst>
            <pc:docMk/>
            <pc:sldMk cId="1943427871" sldId="305"/>
            <ac:spMk id="21" creationId="{AC1962AD-65AA-88B8-ECAC-69FCC5196480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23" creationId="{41532E22-F10B-276B-BF1C-ED0BE4790A17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24" creationId="{E30BC249-12E5-4E75-3B0C-46B8E9D665E2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25" creationId="{DA96B9B9-EB42-7F07-790B-A1C2B05B1580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26" creationId="{6C44F030-4177-1F56-8153-47F86584BE7B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27" creationId="{D651FF40-F0CA-88B2-193F-94CD519FA27A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28" creationId="{FA8565B6-192B-1F65-950D-D3841CCF981C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29" creationId="{BD8C6796-68D3-B0D6-C8C9-0EE25B05721A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30" creationId="{2CD04427-F5D4-EC1B-D33A-41182923A624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31" creationId="{E6A0C9C0-76D2-6E01-60BF-1435D80AB925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32" creationId="{3AFCABBA-3B62-E37A-0F9B-47DF73680FE0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33" creationId="{6890D5C8-C524-1C32-6B23-15B2332F5988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34" creationId="{0C1BD7A0-368C-A451-5D18-B037FA653FA1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35" creationId="{637F3C56-86FC-3760-850A-443AB3DAB3B6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36" creationId="{8BB1A178-C37F-CFB7-0379-74815E31D7B2}"/>
          </ac:spMkLst>
        </pc:spChg>
        <pc:spChg chg="add mod replST">
          <ac:chgData name="Wen, Osmond" userId="a36b03a3-fc74-4d7a-82f9-6c082f65f092" providerId="ADAL" clId="{E70915B8-E249-40D7-AC99-1B91CAECED2A}" dt="2023-11-08T09:18:15.856" v="11835"/>
          <ac:spMkLst>
            <pc:docMk/>
            <pc:sldMk cId="1943427871" sldId="305"/>
            <ac:spMk id="37" creationId="{DADC3583-2FFA-70DD-6253-A40745E4BEC8}"/>
          </ac:spMkLst>
        </pc:spChg>
        <pc:spChg chg="del">
          <ac:chgData name="Wen, Osmond" userId="a36b03a3-fc74-4d7a-82f9-6c082f65f092" providerId="ADAL" clId="{E70915B8-E249-40D7-AC99-1B91CAECED2A}" dt="2023-11-08T09:24:10.791" v="11879" actId="478"/>
          <ac:spMkLst>
            <pc:docMk/>
            <pc:sldMk cId="1943427871" sldId="305"/>
            <ac:spMk id="39" creationId="{B3CE1DAB-5C32-8BCA-0898-6D49DCFBD2B6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40" creationId="{01D8CC8A-0490-5533-CCA3-57E77413EC53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41" creationId="{98544A2A-028B-2C51-86D7-485F3AE3E75D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42" creationId="{1072C023-6EF4-04A6-15E5-20F543D9F2FC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43" creationId="{D93AF298-80C7-8E2A-30DB-900F82697CF3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44" creationId="{D5508322-0DE2-6145-EED4-DA9D2CD07E58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45" creationId="{A9397CA5-C542-5CFF-9E0B-ADB59A68F33E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46" creationId="{BE83844A-FDDC-376D-DBC0-03782579BFC6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47" creationId="{9B2F3387-4425-FFA2-4A41-712499D82E2B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48" creationId="{FAEDF8C3-B7FF-EA86-551C-5EFC2C0B5050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49" creationId="{368FDF1D-2AA1-DFD4-3450-7FEFA5C0B072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50" creationId="{68C56C1C-D0F7-626B-4E3C-1A2CFECE047E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51" creationId="{939D1445-A94E-4096-BFE8-3785B61DF4DC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52" creationId="{35FA15E6-9C4C-AB33-9C2D-2FBD210075A2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53" creationId="{3E5A6644-18EF-262D-38B0-7456911BA561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54" creationId="{E4AAF454-63F1-192B-F174-E584EAB89AED}"/>
          </ac:spMkLst>
        </pc:spChg>
        <pc:spChg chg="add mod replST">
          <ac:chgData name="Wen, Osmond" userId="a36b03a3-fc74-4d7a-82f9-6c082f65f092" providerId="ADAL" clId="{E70915B8-E249-40D7-AC99-1B91CAECED2A}" dt="2023-11-08T09:24:31.636" v="14193"/>
          <ac:spMkLst>
            <pc:docMk/>
            <pc:sldMk cId="1943427871" sldId="305"/>
            <ac:spMk id="55" creationId="{09F75E67-F332-25EA-D442-2FBDC163FC88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57" creationId="{1ED5CDE7-DE79-1195-2982-B953029906F2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58" creationId="{DB22C952-9E82-E7EF-214A-860DB6441843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59" creationId="{BA980D73-CBF7-C0F1-9184-F3DE9631310E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60" creationId="{6B72E4F2-5294-E9D6-D553-FBF925C5D295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61" creationId="{F4EA3EED-3654-9D60-3D68-2D8EA0F13A1F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62" creationId="{6DD73900-7959-D75F-A1AF-77CD7FAF6F10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63" creationId="{AB2B41EB-50C2-A443-26F4-5DD4C4664768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64" creationId="{C59429A0-8D44-2FC2-0958-167E8A1C0980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65" creationId="{7ABD2E04-0E9C-B9E3-73DD-FDAE49A9AF3F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66" creationId="{CECBD661-87AC-15C0-2AE7-A7434720EE3F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67" creationId="{B40BEC3C-0F31-1D19-C146-3A93F6582567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68" creationId="{BCDC27BF-09AF-2E2A-9D40-F607670EB535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69" creationId="{92DB074C-6408-D101-7834-86EA39A6F1BC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70" creationId="{65004165-CCE0-7D07-9E8E-45958AE3F4AF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71" creationId="{A0AF9B59-89D5-C721-2B2D-202CF57791A9}"/>
          </ac:spMkLst>
        </pc:spChg>
        <pc:spChg chg="add mod replST">
          <ac:chgData name="Wen, Osmond" userId="a36b03a3-fc74-4d7a-82f9-6c082f65f092" providerId="ADAL" clId="{E70915B8-E249-40D7-AC99-1B91CAECED2A}" dt="2023-11-08T09:25:08.825" v="16506"/>
          <ac:spMkLst>
            <pc:docMk/>
            <pc:sldMk cId="1943427871" sldId="305"/>
            <ac:spMk id="72" creationId="{6F5E74C1-8356-DCA3-D0EE-6F92E0371D7D}"/>
          </ac:spMkLst>
        </pc:spChg>
        <pc:grpChg chg="add del mod replST">
          <ac:chgData name="Wen, Osmond" userId="a36b03a3-fc74-4d7a-82f9-6c082f65f092" providerId="ADAL" clId="{E70915B8-E249-40D7-AC99-1B91CAECED2A}" dt="2023-11-08T09:18:13.800" v="9718"/>
          <ac:grpSpMkLst>
            <pc:docMk/>
            <pc:sldMk cId="1943427871" sldId="305"/>
            <ac:grpSpMk id="22" creationId="{DDE91B5E-280D-F01C-798E-1715765ABB75}"/>
          </ac:grpSpMkLst>
        </pc:grpChg>
        <pc:grpChg chg="add del mod replST">
          <ac:chgData name="Wen, Osmond" userId="a36b03a3-fc74-4d7a-82f9-6c082f65f092" providerId="ADAL" clId="{E70915B8-E249-40D7-AC99-1B91CAECED2A}" dt="2023-11-08T09:24:29.031" v="11907"/>
          <ac:grpSpMkLst>
            <pc:docMk/>
            <pc:sldMk cId="1943427871" sldId="305"/>
            <ac:grpSpMk id="38" creationId="{BE6DC399-3123-2B41-8B01-15F538251726}"/>
          </ac:grpSpMkLst>
        </pc:grpChg>
        <pc:grpChg chg="add del mod replST">
          <ac:chgData name="Wen, Osmond" userId="a36b03a3-fc74-4d7a-82f9-6c082f65f092" providerId="ADAL" clId="{E70915B8-E249-40D7-AC99-1B91CAECED2A}" dt="2023-11-08T09:25:06.402" v="14219"/>
          <ac:grpSpMkLst>
            <pc:docMk/>
            <pc:sldMk cId="1943427871" sldId="305"/>
            <ac:grpSpMk id="56" creationId="{78554EF0-11A5-528F-9708-F3645D72BE64}"/>
          </ac:grpSpMkLst>
        </pc:grpChg>
        <pc:grpChg chg="add mod replST">
          <ac:chgData name="Wen, Osmond" userId="a36b03a3-fc74-4d7a-82f9-6c082f65f092" providerId="ADAL" clId="{E70915B8-E249-40D7-AC99-1B91CAECED2A}" dt="2023-11-08T09:25:08.826" v="16507"/>
          <ac:grpSpMkLst>
            <pc:docMk/>
            <pc:sldMk cId="1943427871" sldId="305"/>
            <ac:grpSpMk id="73" creationId="{4BDFEC80-49BF-6673-8F86-0D484513FDBA}"/>
          </ac:grpSpMkLst>
        </pc:grpChg>
      </pc:sldChg>
      <pc:sldChg chg="add del">
        <pc:chgData name="Wen, Osmond" userId="a36b03a3-fc74-4d7a-82f9-6c082f65f092" providerId="ADAL" clId="{E70915B8-E249-40D7-AC99-1B91CAECED2A}" dt="2023-11-07T18:12:07.177" v="6"/>
        <pc:sldMkLst>
          <pc:docMk/>
          <pc:sldMk cId="4089760560" sldId="305"/>
        </pc:sldMkLst>
      </pc:sldChg>
      <pc:sldChg chg="new del">
        <pc:chgData name="Wen, Osmond" userId="a36b03a3-fc74-4d7a-82f9-6c082f65f092" providerId="ADAL" clId="{E70915B8-E249-40D7-AC99-1B91CAECED2A}" dt="2023-11-08T09:11:14.596" v="7085" actId="680"/>
        <pc:sldMkLst>
          <pc:docMk/>
          <pc:sldMk cId="39271577" sldId="306"/>
        </pc:sldMkLst>
      </pc:sldChg>
      <pc:sldChg chg="add del">
        <pc:chgData name="Wen, Osmond" userId="a36b03a3-fc74-4d7a-82f9-6c082f65f092" providerId="ADAL" clId="{E70915B8-E249-40D7-AC99-1B91CAECED2A}" dt="2023-11-07T18:12:07.177" v="6"/>
        <pc:sldMkLst>
          <pc:docMk/>
          <pc:sldMk cId="1241986800" sldId="306"/>
        </pc:sldMkLst>
      </pc:sldChg>
      <pc:sldChg chg="add del">
        <pc:chgData name="Wen, Osmond" userId="a36b03a3-fc74-4d7a-82f9-6c082f65f092" providerId="ADAL" clId="{E70915B8-E249-40D7-AC99-1B91CAECED2A}" dt="2023-11-07T18:12:07.177" v="6"/>
        <pc:sldMkLst>
          <pc:docMk/>
          <pc:sldMk cId="770987413" sldId="307"/>
        </pc:sldMkLst>
      </pc:sldChg>
      <pc:sldChg chg="add del">
        <pc:chgData name="Wen, Osmond" userId="a36b03a3-fc74-4d7a-82f9-6c082f65f092" providerId="ADAL" clId="{E70915B8-E249-40D7-AC99-1B91CAECED2A}" dt="2023-11-07T18:12:07.177" v="6"/>
        <pc:sldMkLst>
          <pc:docMk/>
          <pc:sldMk cId="3778142768" sldId="308"/>
        </pc:sldMkLst>
      </pc:sldChg>
      <pc:sldChg chg="add del">
        <pc:chgData name="Wen, Osmond" userId="a36b03a3-fc74-4d7a-82f9-6c082f65f092" providerId="ADAL" clId="{E70915B8-E249-40D7-AC99-1B91CAECED2A}" dt="2023-11-07T18:12:07.177" v="6"/>
        <pc:sldMkLst>
          <pc:docMk/>
          <pc:sldMk cId="3438433658" sldId="309"/>
        </pc:sldMkLst>
      </pc:sldChg>
      <pc:sldChg chg="add del">
        <pc:chgData name="Wen, Osmond" userId="a36b03a3-fc74-4d7a-82f9-6c082f65f092" providerId="ADAL" clId="{E70915B8-E249-40D7-AC99-1B91CAECED2A}" dt="2023-11-07T18:12:07.177" v="6"/>
        <pc:sldMkLst>
          <pc:docMk/>
          <pc:sldMk cId="2071165577" sldId="310"/>
        </pc:sldMkLst>
      </pc:sldChg>
      <pc:sldChg chg="add del">
        <pc:chgData name="Wen, Osmond" userId="a36b03a3-fc74-4d7a-82f9-6c082f65f092" providerId="ADAL" clId="{E70915B8-E249-40D7-AC99-1B91CAECED2A}" dt="2023-11-07T18:12:07.177" v="6"/>
        <pc:sldMkLst>
          <pc:docMk/>
          <pc:sldMk cId="250353816" sldId="311"/>
        </pc:sldMkLst>
      </pc:sldChg>
      <pc:sldMasterChg chg="modSp modSldLayout">
        <pc:chgData name="Wen, Osmond" userId="a36b03a3-fc74-4d7a-82f9-6c082f65f092" providerId="ADAL" clId="{E70915B8-E249-40D7-AC99-1B91CAECED2A}" dt="2023-11-07T18:08:26.788" v="3"/>
        <pc:sldMasterMkLst>
          <pc:docMk/>
          <pc:sldMasterMk cId="2145278940" sldId="2147483648"/>
        </pc:sldMasterMkLst>
        <pc:spChg chg="mod">
          <ac:chgData name="Wen, Osmond" userId="a36b03a3-fc74-4d7a-82f9-6c082f65f092" providerId="ADAL" clId="{E70915B8-E249-40D7-AC99-1B91CAECED2A}" dt="2023-11-07T18:08:26.788" v="3"/>
          <ac:spMkLst>
            <pc:docMk/>
            <pc:sldMasterMk cId="2145278940" sldId="2147483648"/>
            <ac:spMk id="2" creationId="{A2C4B722-5C57-2AEE-0286-BB74C3AD1337}"/>
          </ac:spMkLst>
        </pc:spChg>
        <pc:spChg chg="mod">
          <ac:chgData name="Wen, Osmond" userId="a36b03a3-fc74-4d7a-82f9-6c082f65f092" providerId="ADAL" clId="{E70915B8-E249-40D7-AC99-1B91CAECED2A}" dt="2023-11-07T18:08:26.788" v="3"/>
          <ac:spMkLst>
            <pc:docMk/>
            <pc:sldMasterMk cId="2145278940" sldId="2147483648"/>
            <ac:spMk id="3" creationId="{A73802ED-6E6B-346D-C68C-9F37782132A9}"/>
          </ac:spMkLst>
        </pc:spChg>
        <pc:spChg chg="mod">
          <ac:chgData name="Wen, Osmond" userId="a36b03a3-fc74-4d7a-82f9-6c082f65f092" providerId="ADAL" clId="{E70915B8-E249-40D7-AC99-1B91CAECED2A}" dt="2023-11-07T18:08:26.788" v="3"/>
          <ac:spMkLst>
            <pc:docMk/>
            <pc:sldMasterMk cId="2145278940" sldId="2147483648"/>
            <ac:spMk id="4" creationId="{7D600BD9-152B-6210-3584-20404B750727}"/>
          </ac:spMkLst>
        </pc:spChg>
        <pc:spChg chg="mod">
          <ac:chgData name="Wen, Osmond" userId="a36b03a3-fc74-4d7a-82f9-6c082f65f092" providerId="ADAL" clId="{E70915B8-E249-40D7-AC99-1B91CAECED2A}" dt="2023-11-07T18:08:26.788" v="3"/>
          <ac:spMkLst>
            <pc:docMk/>
            <pc:sldMasterMk cId="2145278940" sldId="2147483648"/>
            <ac:spMk id="5" creationId="{38DF9806-D099-4961-C87E-2ECCB793943F}"/>
          </ac:spMkLst>
        </pc:spChg>
        <pc:spChg chg="mod">
          <ac:chgData name="Wen, Osmond" userId="a36b03a3-fc74-4d7a-82f9-6c082f65f092" providerId="ADAL" clId="{E70915B8-E249-40D7-AC99-1B91CAECED2A}" dt="2023-11-07T18:08:26.788" v="3"/>
          <ac:spMkLst>
            <pc:docMk/>
            <pc:sldMasterMk cId="2145278940" sldId="2147483648"/>
            <ac:spMk id="6" creationId="{E25713E5-15CF-975E-56F4-13D9ED0C2072}"/>
          </ac:spMkLst>
        </pc:spChg>
        <pc:sldLayoutChg chg="modSp">
          <pc:chgData name="Wen, Osmond" userId="a36b03a3-fc74-4d7a-82f9-6c082f65f092" providerId="ADAL" clId="{E70915B8-E249-40D7-AC99-1B91CAECED2A}" dt="2023-11-07T18:08:26.788" v="3"/>
          <pc:sldLayoutMkLst>
            <pc:docMk/>
            <pc:sldMasterMk cId="2145278940" sldId="2147483648"/>
            <pc:sldLayoutMk cId="3517042573" sldId="2147483649"/>
          </pc:sldLayoutMkLst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3517042573" sldId="2147483649"/>
              <ac:spMk id="2" creationId="{BD1DA7B2-AD55-7290-E82F-BE125046F79B}"/>
            </ac:spMkLst>
          </pc:spChg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3517042573" sldId="2147483649"/>
              <ac:spMk id="3" creationId="{ECD37E2C-728B-C996-8896-7BFDFF4D4769}"/>
            </ac:spMkLst>
          </pc:spChg>
        </pc:sldLayoutChg>
        <pc:sldLayoutChg chg="modSp">
          <pc:chgData name="Wen, Osmond" userId="a36b03a3-fc74-4d7a-82f9-6c082f65f092" providerId="ADAL" clId="{E70915B8-E249-40D7-AC99-1B91CAECED2A}" dt="2023-11-07T18:08:26.788" v="3"/>
          <pc:sldLayoutMkLst>
            <pc:docMk/>
            <pc:sldMasterMk cId="2145278940" sldId="2147483648"/>
            <pc:sldLayoutMk cId="636145508" sldId="2147483651"/>
          </pc:sldLayoutMkLst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636145508" sldId="2147483651"/>
              <ac:spMk id="2" creationId="{A04ACF5A-53D5-98B4-55FB-6C7CCF35FB28}"/>
            </ac:spMkLst>
          </pc:spChg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636145508" sldId="2147483651"/>
              <ac:spMk id="3" creationId="{24BE8104-E810-4F89-05EC-6623BB817802}"/>
            </ac:spMkLst>
          </pc:spChg>
        </pc:sldLayoutChg>
        <pc:sldLayoutChg chg="modSp">
          <pc:chgData name="Wen, Osmond" userId="a36b03a3-fc74-4d7a-82f9-6c082f65f092" providerId="ADAL" clId="{E70915B8-E249-40D7-AC99-1B91CAECED2A}" dt="2023-11-07T18:08:26.788" v="3"/>
          <pc:sldLayoutMkLst>
            <pc:docMk/>
            <pc:sldMasterMk cId="2145278940" sldId="2147483648"/>
            <pc:sldLayoutMk cId="855151005" sldId="2147483652"/>
          </pc:sldLayoutMkLst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855151005" sldId="2147483652"/>
              <ac:spMk id="3" creationId="{33AA1AAD-DD5A-0932-EF21-93FBFD224EAF}"/>
            </ac:spMkLst>
          </pc:spChg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855151005" sldId="2147483652"/>
              <ac:spMk id="4" creationId="{D97C4814-4D7B-4208-4A89-F14C12D3417A}"/>
            </ac:spMkLst>
          </pc:spChg>
        </pc:sldLayoutChg>
        <pc:sldLayoutChg chg="modSp">
          <pc:chgData name="Wen, Osmond" userId="a36b03a3-fc74-4d7a-82f9-6c082f65f092" providerId="ADAL" clId="{E70915B8-E249-40D7-AC99-1B91CAECED2A}" dt="2023-11-07T18:08:26.788" v="3"/>
          <pc:sldLayoutMkLst>
            <pc:docMk/>
            <pc:sldMasterMk cId="2145278940" sldId="2147483648"/>
            <pc:sldLayoutMk cId="595794155" sldId="2147483653"/>
          </pc:sldLayoutMkLst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595794155" sldId="2147483653"/>
              <ac:spMk id="2" creationId="{DEA583AD-1A35-F561-3EB5-2C7F4C15C830}"/>
            </ac:spMkLst>
          </pc:spChg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595794155" sldId="2147483653"/>
              <ac:spMk id="3" creationId="{3B64513F-B235-E35A-5480-8D99B0C6F9CC}"/>
            </ac:spMkLst>
          </pc:spChg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595794155" sldId="2147483653"/>
              <ac:spMk id="4" creationId="{07883CD9-0DC6-7B88-2AD1-D416EE6B359E}"/>
            </ac:spMkLst>
          </pc:spChg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595794155" sldId="2147483653"/>
              <ac:spMk id="5" creationId="{93FAC280-E490-AEAF-D20E-605E0739568A}"/>
            </ac:spMkLst>
          </pc:spChg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595794155" sldId="2147483653"/>
              <ac:spMk id="6" creationId="{8FECF7F0-E2A6-B075-89AA-070E2BE2EA50}"/>
            </ac:spMkLst>
          </pc:spChg>
        </pc:sldLayoutChg>
        <pc:sldLayoutChg chg="modSp">
          <pc:chgData name="Wen, Osmond" userId="a36b03a3-fc74-4d7a-82f9-6c082f65f092" providerId="ADAL" clId="{E70915B8-E249-40D7-AC99-1B91CAECED2A}" dt="2023-11-07T18:08:26.788" v="3"/>
          <pc:sldLayoutMkLst>
            <pc:docMk/>
            <pc:sldMasterMk cId="2145278940" sldId="2147483648"/>
            <pc:sldLayoutMk cId="3662464910" sldId="2147483656"/>
          </pc:sldLayoutMkLst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3662464910" sldId="2147483656"/>
              <ac:spMk id="2" creationId="{0DBBE20C-5E0E-FF09-0DB9-4A9BA50D1AF8}"/>
            </ac:spMkLst>
          </pc:spChg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3662464910" sldId="2147483656"/>
              <ac:spMk id="3" creationId="{49AC86E1-98F3-8039-7AFA-9CBF05969C31}"/>
            </ac:spMkLst>
          </pc:spChg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3662464910" sldId="2147483656"/>
              <ac:spMk id="4" creationId="{0DE77C57-CFF7-CAD3-AE2B-556B5C8121E2}"/>
            </ac:spMkLst>
          </pc:spChg>
        </pc:sldLayoutChg>
        <pc:sldLayoutChg chg="modSp">
          <pc:chgData name="Wen, Osmond" userId="a36b03a3-fc74-4d7a-82f9-6c082f65f092" providerId="ADAL" clId="{E70915B8-E249-40D7-AC99-1B91CAECED2A}" dt="2023-11-07T18:08:26.788" v="3"/>
          <pc:sldLayoutMkLst>
            <pc:docMk/>
            <pc:sldMasterMk cId="2145278940" sldId="2147483648"/>
            <pc:sldLayoutMk cId="2919424417" sldId="2147483657"/>
          </pc:sldLayoutMkLst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2919424417" sldId="2147483657"/>
              <ac:spMk id="2" creationId="{3ABE0CC0-1453-356A-83C2-2291995FBFEB}"/>
            </ac:spMkLst>
          </pc:spChg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2919424417" sldId="2147483657"/>
              <ac:spMk id="3" creationId="{BC25040C-1795-A677-56EC-A83DC51262AE}"/>
            </ac:spMkLst>
          </pc:spChg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2919424417" sldId="2147483657"/>
              <ac:spMk id="4" creationId="{E64FFBA2-5FDF-5FC2-7E69-33CC24AD2098}"/>
            </ac:spMkLst>
          </pc:spChg>
        </pc:sldLayoutChg>
        <pc:sldLayoutChg chg="modSp">
          <pc:chgData name="Wen, Osmond" userId="a36b03a3-fc74-4d7a-82f9-6c082f65f092" providerId="ADAL" clId="{E70915B8-E249-40D7-AC99-1B91CAECED2A}" dt="2023-11-07T18:08:26.788" v="3"/>
          <pc:sldLayoutMkLst>
            <pc:docMk/>
            <pc:sldMasterMk cId="2145278940" sldId="2147483648"/>
            <pc:sldLayoutMk cId="2733269525" sldId="2147483659"/>
          </pc:sldLayoutMkLst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2733269525" sldId="2147483659"/>
              <ac:spMk id="2" creationId="{A8C05244-16FC-4BCC-3580-D7FEC8055B9B}"/>
            </ac:spMkLst>
          </pc:spChg>
          <pc:spChg chg="mod">
            <ac:chgData name="Wen, Osmond" userId="a36b03a3-fc74-4d7a-82f9-6c082f65f092" providerId="ADAL" clId="{E70915B8-E249-40D7-AC99-1B91CAECED2A}" dt="2023-11-07T18:08:26.788" v="3"/>
            <ac:spMkLst>
              <pc:docMk/>
              <pc:sldMasterMk cId="2145278940" sldId="2147483648"/>
              <pc:sldLayoutMk cId="2733269525" sldId="2147483659"/>
              <ac:spMk id="3" creationId="{DE1235EA-BB66-F333-9104-3B99F56F2ECD}"/>
            </ac:spMkLst>
          </pc:spChg>
        </pc:sldLayoutChg>
      </pc:sldMasterChg>
      <pc:sldMasterChg chg="addSp delSp modSp mod modSldLayout">
        <pc:chgData name="Wen, Osmond" userId="a36b03a3-fc74-4d7a-82f9-6c082f65f092" providerId="ADAL" clId="{E70915B8-E249-40D7-AC99-1B91CAECED2A}" dt="2023-11-08T09:22:22.082" v="11861" actId="478"/>
        <pc:sldMasterMkLst>
          <pc:docMk/>
          <pc:sldMasterMk cId="712798453" sldId="2147483660"/>
        </pc:sldMasterMkLst>
        <pc:spChg chg="del mod">
          <ac:chgData name="Wen, Osmond" userId="a36b03a3-fc74-4d7a-82f9-6c082f65f092" providerId="ADAL" clId="{E70915B8-E249-40D7-AC99-1B91CAECED2A}" dt="2023-11-08T09:21:29.339" v="11851" actId="478"/>
          <ac:spMkLst>
            <pc:docMk/>
            <pc:sldMasterMk cId="712798453" sldId="2147483660"/>
            <ac:spMk id="6" creationId="{00000000-0000-0000-0000-000000000000}"/>
          </ac:spMkLst>
        </pc:spChg>
        <pc:spChg chg="mod">
          <ac:chgData name="Wen, Osmond" userId="a36b03a3-fc74-4d7a-82f9-6c082f65f092" providerId="ADAL" clId="{E70915B8-E249-40D7-AC99-1B91CAECED2A}" dt="2023-11-08T09:20:36.335" v="11845" actId="1076"/>
          <ac:spMkLst>
            <pc:docMk/>
            <pc:sldMasterMk cId="712798453" sldId="2147483660"/>
            <ac:spMk id="7" creationId="{00000000-0000-0000-0000-000000000000}"/>
          </ac:spMkLst>
        </pc:spChg>
        <pc:spChg chg="add del mod">
          <ac:chgData name="Wen, Osmond" userId="a36b03a3-fc74-4d7a-82f9-6c082f65f092" providerId="ADAL" clId="{E70915B8-E249-40D7-AC99-1B91CAECED2A}" dt="2023-11-08T09:21:31.255" v="11853"/>
          <ac:spMkLst>
            <pc:docMk/>
            <pc:sldMasterMk cId="712798453" sldId="2147483660"/>
            <ac:spMk id="9" creationId="{CA9DACFA-1622-C341-3B37-D1F935F178BB}"/>
          </ac:spMkLst>
        </pc:spChg>
        <pc:spChg chg="add mod">
          <ac:chgData name="Wen, Osmond" userId="a36b03a3-fc74-4d7a-82f9-6c082f65f092" providerId="ADAL" clId="{E70915B8-E249-40D7-AC99-1B91CAECED2A}" dt="2023-11-08T09:21:35.424" v="11854"/>
          <ac:spMkLst>
            <pc:docMk/>
            <pc:sldMasterMk cId="712798453" sldId="2147483660"/>
            <ac:spMk id="11" creationId="{D1A1E854-4992-4253-454C-CCEF915467C7}"/>
          </ac:spMkLst>
        </pc:spChg>
        <pc:sldLayoutChg chg="delSp mod">
          <pc:chgData name="Wen, Osmond" userId="a36b03a3-fc74-4d7a-82f9-6c082f65f092" providerId="ADAL" clId="{E70915B8-E249-40D7-AC99-1B91CAECED2A}" dt="2023-11-08T09:21:59.662" v="11855" actId="478"/>
          <pc:sldLayoutMkLst>
            <pc:docMk/>
            <pc:sldMasterMk cId="712798453" sldId="2147483660"/>
            <pc:sldLayoutMk cId="2035496878" sldId="2147483661"/>
          </pc:sldLayoutMkLst>
          <pc:spChg chg="del">
            <ac:chgData name="Wen, Osmond" userId="a36b03a3-fc74-4d7a-82f9-6c082f65f092" providerId="ADAL" clId="{E70915B8-E249-40D7-AC99-1B91CAECED2A}" dt="2023-11-08T09:21:59.662" v="11855" actId="478"/>
            <ac:spMkLst>
              <pc:docMk/>
              <pc:sldMasterMk cId="712798453" sldId="2147483660"/>
              <pc:sldLayoutMk cId="2035496878" sldId="2147483661"/>
              <ac:spMk id="6" creationId="{00000000-0000-0000-0000-000000000000}"/>
            </ac:spMkLst>
          </pc:spChg>
        </pc:sldLayoutChg>
        <pc:sldLayoutChg chg="delSp mod">
          <pc:chgData name="Wen, Osmond" userId="a36b03a3-fc74-4d7a-82f9-6c082f65f092" providerId="ADAL" clId="{E70915B8-E249-40D7-AC99-1B91CAECED2A}" dt="2023-11-08T09:22:12.557" v="11858" actId="478"/>
          <pc:sldLayoutMkLst>
            <pc:docMk/>
            <pc:sldMasterMk cId="712798453" sldId="2147483660"/>
            <pc:sldLayoutMk cId="1442813758" sldId="2147483662"/>
          </pc:sldLayoutMkLst>
          <pc:spChg chg="del">
            <ac:chgData name="Wen, Osmond" userId="a36b03a3-fc74-4d7a-82f9-6c082f65f092" providerId="ADAL" clId="{E70915B8-E249-40D7-AC99-1B91CAECED2A}" dt="2023-11-08T09:22:12.557" v="11858" actId="478"/>
            <ac:spMkLst>
              <pc:docMk/>
              <pc:sldMasterMk cId="712798453" sldId="2147483660"/>
              <pc:sldLayoutMk cId="1442813758" sldId="2147483662"/>
              <ac:spMk id="6" creationId="{00000000-0000-0000-0000-000000000000}"/>
            </ac:spMkLst>
          </pc:spChg>
        </pc:sldLayoutChg>
        <pc:sldLayoutChg chg="delSp mod">
          <pc:chgData name="Wen, Osmond" userId="a36b03a3-fc74-4d7a-82f9-6c082f65f092" providerId="ADAL" clId="{E70915B8-E249-40D7-AC99-1B91CAECED2A}" dt="2023-11-08T09:22:04.932" v="11856" actId="478"/>
          <pc:sldLayoutMkLst>
            <pc:docMk/>
            <pc:sldMasterMk cId="712798453" sldId="2147483660"/>
            <pc:sldLayoutMk cId="1718685763" sldId="2147483663"/>
          </pc:sldLayoutMkLst>
          <pc:spChg chg="del">
            <ac:chgData name="Wen, Osmond" userId="a36b03a3-fc74-4d7a-82f9-6c082f65f092" providerId="ADAL" clId="{E70915B8-E249-40D7-AC99-1B91CAECED2A}" dt="2023-11-08T09:22:04.932" v="11856" actId="478"/>
            <ac:spMkLst>
              <pc:docMk/>
              <pc:sldMasterMk cId="712798453" sldId="2147483660"/>
              <pc:sldLayoutMk cId="1718685763" sldId="2147483663"/>
              <ac:spMk id="6" creationId="{00000000-0000-0000-0000-000000000000}"/>
            </ac:spMkLst>
          </pc:spChg>
        </pc:sldLayoutChg>
        <pc:sldLayoutChg chg="delSp mod">
          <pc:chgData name="Wen, Osmond" userId="a36b03a3-fc74-4d7a-82f9-6c082f65f092" providerId="ADAL" clId="{E70915B8-E249-40D7-AC99-1B91CAECED2A}" dt="2023-11-08T09:22:09.301" v="11857" actId="478"/>
          <pc:sldLayoutMkLst>
            <pc:docMk/>
            <pc:sldMasterMk cId="712798453" sldId="2147483660"/>
            <pc:sldLayoutMk cId="178480330" sldId="2147483664"/>
          </pc:sldLayoutMkLst>
          <pc:spChg chg="del">
            <ac:chgData name="Wen, Osmond" userId="a36b03a3-fc74-4d7a-82f9-6c082f65f092" providerId="ADAL" clId="{E70915B8-E249-40D7-AC99-1B91CAECED2A}" dt="2023-11-08T09:22:09.301" v="11857" actId="478"/>
            <ac:spMkLst>
              <pc:docMk/>
              <pc:sldMasterMk cId="712798453" sldId="2147483660"/>
              <pc:sldLayoutMk cId="178480330" sldId="2147483664"/>
              <ac:spMk id="7" creationId="{00000000-0000-0000-0000-000000000000}"/>
            </ac:spMkLst>
          </pc:spChg>
        </pc:sldLayoutChg>
        <pc:sldLayoutChg chg="delSp mod">
          <pc:chgData name="Wen, Osmond" userId="a36b03a3-fc74-4d7a-82f9-6c082f65f092" providerId="ADAL" clId="{E70915B8-E249-40D7-AC99-1B91CAECED2A}" dt="2023-11-08T09:22:15.933" v="11859" actId="478"/>
          <pc:sldLayoutMkLst>
            <pc:docMk/>
            <pc:sldMasterMk cId="712798453" sldId="2147483660"/>
            <pc:sldLayoutMk cId="3736207198" sldId="2147483665"/>
          </pc:sldLayoutMkLst>
          <pc:spChg chg="del">
            <ac:chgData name="Wen, Osmond" userId="a36b03a3-fc74-4d7a-82f9-6c082f65f092" providerId="ADAL" clId="{E70915B8-E249-40D7-AC99-1B91CAECED2A}" dt="2023-11-08T09:22:15.933" v="11859" actId="478"/>
            <ac:spMkLst>
              <pc:docMk/>
              <pc:sldMasterMk cId="712798453" sldId="2147483660"/>
              <pc:sldLayoutMk cId="3736207198" sldId="2147483665"/>
              <ac:spMk id="9" creationId="{00000000-0000-0000-0000-000000000000}"/>
            </ac:spMkLst>
          </pc:spChg>
        </pc:sldLayoutChg>
        <pc:sldLayoutChg chg="delSp mod">
          <pc:chgData name="Wen, Osmond" userId="a36b03a3-fc74-4d7a-82f9-6c082f65f092" providerId="ADAL" clId="{E70915B8-E249-40D7-AC99-1B91CAECED2A}" dt="2023-11-08T09:22:19.351" v="11860" actId="478"/>
          <pc:sldLayoutMkLst>
            <pc:docMk/>
            <pc:sldMasterMk cId="712798453" sldId="2147483660"/>
            <pc:sldLayoutMk cId="3378996021" sldId="2147483666"/>
          </pc:sldLayoutMkLst>
          <pc:spChg chg="del">
            <ac:chgData name="Wen, Osmond" userId="a36b03a3-fc74-4d7a-82f9-6c082f65f092" providerId="ADAL" clId="{E70915B8-E249-40D7-AC99-1B91CAECED2A}" dt="2023-11-08T09:22:19.351" v="11860" actId="478"/>
            <ac:spMkLst>
              <pc:docMk/>
              <pc:sldMasterMk cId="712798453" sldId="2147483660"/>
              <pc:sldLayoutMk cId="3378996021" sldId="2147483666"/>
              <ac:spMk id="5" creationId="{00000000-0000-0000-0000-000000000000}"/>
            </ac:spMkLst>
          </pc:spChg>
        </pc:sldLayoutChg>
        <pc:sldLayoutChg chg="delSp mod">
          <pc:chgData name="Wen, Osmond" userId="a36b03a3-fc74-4d7a-82f9-6c082f65f092" providerId="ADAL" clId="{E70915B8-E249-40D7-AC99-1B91CAECED2A}" dt="2023-11-08T09:22:22.082" v="11861" actId="478"/>
          <pc:sldLayoutMkLst>
            <pc:docMk/>
            <pc:sldMasterMk cId="712798453" sldId="2147483660"/>
            <pc:sldLayoutMk cId="663781789" sldId="2147483667"/>
          </pc:sldLayoutMkLst>
          <pc:spChg chg="del">
            <ac:chgData name="Wen, Osmond" userId="a36b03a3-fc74-4d7a-82f9-6c082f65f092" providerId="ADAL" clId="{E70915B8-E249-40D7-AC99-1B91CAECED2A}" dt="2023-11-08T09:22:22.082" v="11861" actId="478"/>
            <ac:spMkLst>
              <pc:docMk/>
              <pc:sldMasterMk cId="712798453" sldId="2147483660"/>
              <pc:sldLayoutMk cId="663781789" sldId="2147483667"/>
              <ac:spMk id="9" creationId="{00000000-0000-0000-0000-000000000000}"/>
            </ac:spMkLst>
          </pc:spChg>
        </pc:sldLayoutChg>
      </pc:sldMasterChg>
      <pc:sldMasterChg chg="modSp mod modSldLayout">
        <pc:chgData name="Wen, Osmond" userId="a36b03a3-fc74-4d7a-82f9-6c082f65f092" providerId="ADAL" clId="{E70915B8-E249-40D7-AC99-1B91CAECED2A}" dt="2023-11-08T09:22:54.396" v="11864" actId="20577"/>
        <pc:sldMasterMkLst>
          <pc:docMk/>
          <pc:sldMasterMk cId="2682174561" sldId="2147483672"/>
        </pc:sldMasterMkLst>
        <pc:spChg chg="mod">
          <ac:chgData name="Wen, Osmond" userId="a36b03a3-fc74-4d7a-82f9-6c082f65f092" providerId="ADAL" clId="{E70915B8-E249-40D7-AC99-1B91CAECED2A}" dt="2023-11-08T09:22:54.396" v="11864" actId="20577"/>
          <ac:spMkLst>
            <pc:docMk/>
            <pc:sldMasterMk cId="2682174561" sldId="2147483672"/>
            <ac:spMk id="6" creationId="{00000000-0000-0000-0000-000000000000}"/>
          </ac:spMkLst>
        </pc:spChg>
        <pc:sldLayoutChg chg="modSp mod">
          <pc:chgData name="Wen, Osmond" userId="a36b03a3-fc74-4d7a-82f9-6c082f65f092" providerId="ADAL" clId="{E70915B8-E249-40D7-AC99-1B91CAECED2A}" dt="2023-11-08T09:21:18.274" v="11850" actId="20577"/>
          <pc:sldLayoutMkLst>
            <pc:docMk/>
            <pc:sldMasterMk cId="2682174561" sldId="2147483672"/>
            <pc:sldLayoutMk cId="848417235" sldId="2147483673"/>
          </pc:sldLayoutMkLst>
          <pc:spChg chg="mod">
            <ac:chgData name="Wen, Osmond" userId="a36b03a3-fc74-4d7a-82f9-6c082f65f092" providerId="ADAL" clId="{E70915B8-E249-40D7-AC99-1B91CAECED2A}" dt="2023-11-08T09:21:18.274" v="11850" actId="20577"/>
            <ac:spMkLst>
              <pc:docMk/>
              <pc:sldMasterMk cId="2682174561" sldId="2147483672"/>
              <pc:sldLayoutMk cId="848417235" sldId="2147483673"/>
              <ac:spMk id="9" creationId="{56100D80-015C-4EF6-F340-8518A57BF549}"/>
            </ac:spMkLst>
          </pc:spChg>
        </pc:sldLayoutChg>
      </pc:sldMasterChg>
    </pc:docChg>
  </pc:docChgLst>
</pc:chgInfo>
</file>

<file path=ppt/comments/modernComment_100_D66C78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5E1E5D-DFB4-487B-9C98-45239F8E9791}" authorId="{F73765B1-0179-3906-DA68-54778BF0761B}" created="2023-11-08T09:17:42.957">
    <pc:sldMkLst xmlns:pc="http://schemas.microsoft.com/office/powerpoint/2013/main/command">
      <pc:docMk/>
      <pc:sldMk cId="3597433027" sldId="256"/>
    </pc:sldMkLst>
    <p188:pos x="0" y="0"/>
    <p188:txBody>
      <a:bodyPr/>
      <a:lstStyle/>
      <a:p>
        <a:r>
          <a:rPr lang="en-US"/>
          <a:t>Progress Indicator: Ignore this slide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14AC6-56CE-4B28-AEAB-768FB673DD8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39BE-CB55-4163-87C4-67DB184B9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A7B2-AD55-7290-E82F-BE125046F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37E2C-728B-C996-8896-7BFDFF4D4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96000-67B0-6E30-6F7C-B4619B76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6DAB-C551-48B6-8C2F-425AB2286FE6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5A3C9-A8E1-85FD-77BB-06077D86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DA6AC-8425-87E8-5E3E-2B783019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913-3958-47F7-B811-6F609C28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4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56BA-5A8A-39A0-FBF1-5A904CC2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C1C2E-89F6-F803-2C9D-2E809F63E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CCF3-690E-1CB5-A18D-763B1F56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398D-B710-45B2-863B-9B29ABA228F1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B9376-3A4D-42B5-A0B8-88D034D2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6A44A-86D0-69F3-0153-2EA11EB3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913-3958-47F7-B811-6F609C28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4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05244-16FC-4BCC-3580-D7FEC8055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235EA-BB66-F333-9104-3B99F56F2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7CC7E-0563-16C4-EF5B-BC3AEFDE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21D-DD16-4626-A27F-510DD6766C3E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7A431-68DF-C6DD-A1E6-2D124C57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ED75-384E-FAD5-58B4-987109ED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913-3958-47F7-B811-6F609C28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C99F5A-2DB3-D77F-C129-179F984B7561}"/>
              </a:ext>
            </a:extLst>
          </p:cNvPr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9DF9-C88E-4079-8C19-301D76BDE159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49164B8-D839-4FD5-D058-EC7983AFBEF9}"/>
              </a:ext>
            </a:extLst>
          </p:cNvPr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5496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7B89-DFE3-41A5-A46B-302A6976160A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C6989D-85B9-D187-22E9-AB6DC5EC6799}"/>
              </a:ext>
            </a:extLst>
          </p:cNvPr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16F-F761-4D01-8F82-A469840769E8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842729D-3CB3-4FB6-549E-2C08D5ABD8DC}"/>
              </a:ext>
            </a:extLst>
          </p:cNvPr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868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36023"/>
            <a:ext cx="3703320" cy="5033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836023"/>
            <a:ext cx="3703320" cy="503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FA9B-0A2A-4063-BEDF-80FE2D8A9535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2036B0-D0B7-DF5A-368F-80E8ED41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65465"/>
            <a:ext cx="7543800" cy="60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8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49338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846051"/>
            <a:ext cx="3703320" cy="4023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49338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846051"/>
            <a:ext cx="3703320" cy="4023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0A66-C347-4178-B464-B0358800119E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7D837-AADC-D763-E97B-324DDC94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23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20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261A-4BFD-48EA-B526-FDDA133F8B14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6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7770C5-9BCB-76C7-CC3B-904274844FF4}"/>
              </a:ext>
            </a:extLst>
          </p:cNvPr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27FC-4CA0-4EB2-A4F4-9BDD40978AD6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B239E-4EC0-E40C-A787-BBFB37E50FDC}"/>
              </a:ext>
            </a:extLst>
          </p:cNvPr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3781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2611E03-39EE-4663-9BBE-EB5C23B7626D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5922372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864AF8-6219-42DA-8CB7-2A0EFEA1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F4D0-180A-8E11-34C1-1E9FE9A8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90F3-5962-0AEC-FE4B-95D5552DD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5CF64-7C0A-7F1B-22ED-406412C5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4B76-2611-48E2-BAE7-F2F7E6DF59C7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83200-125C-1F0C-7F76-F15A652D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CFB4-DFFE-1637-77F5-72BA484F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913-3958-47F7-B811-6F609C28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88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F014-3176-48C8-BC6E-E91D1880A919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5922372"/>
            <a:ext cx="984019" cy="365125"/>
          </a:xfrm>
          <a:prstGeom prst="rect">
            <a:avLst/>
          </a:prstGeom>
        </p:spPr>
        <p:txBody>
          <a:bodyPr/>
          <a:lstStyle/>
          <a:p>
            <a:fld id="{82864AF8-6219-42DA-8CB7-2A0EFEA1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F793-8391-4E33-8EF5-663E4F5F038D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5922372"/>
            <a:ext cx="984019" cy="365125"/>
          </a:xfrm>
          <a:prstGeom prst="rect">
            <a:avLst/>
          </a:prstGeom>
        </p:spPr>
        <p:txBody>
          <a:bodyPr/>
          <a:lstStyle/>
          <a:p>
            <a:fld id="{82864AF8-6219-42DA-8CB7-2A0EFEA1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76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3E9D-B7EF-430C-ADED-9998DF910067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5922372"/>
            <a:ext cx="984019" cy="365125"/>
          </a:xfrm>
          <a:prstGeom prst="rect">
            <a:avLst/>
          </a:prstGeom>
        </p:spPr>
        <p:txBody>
          <a:bodyPr/>
          <a:lstStyle/>
          <a:p>
            <a:fld id="{82864AF8-6219-42DA-8CB7-2A0EFEA17E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124D8C-CE57-00F2-F645-F67DCD864437}"/>
              </a:ext>
            </a:extLst>
          </p:cNvPr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FF6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4885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1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03B39-AF5F-0F4A-FD32-5BA4C177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B40C-614A-44B4-81FD-CE682EC795E0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03EC9-0A2F-1A8D-2292-D452910F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00D80-015C-4EF6-F340-8518A57B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8311" y="5990415"/>
            <a:ext cx="2057400" cy="365125"/>
          </a:xfrm>
        </p:spPr>
        <p:txBody>
          <a:bodyPr/>
          <a:lstStyle/>
          <a:p>
            <a:fld id="{CB97577D-87A3-42AB-AFAC-204FFD139C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17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0A3E-6F40-4FB9-9783-5E042878C45D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77D-87A3-42AB-AFAC-204FFD13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64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50ED-1271-4DA7-8B31-99B39F32B309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77D-87A3-42AB-AFAC-204FFD13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2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E7EF-71D1-4CA5-B432-9AD16F8A2C9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77D-87A3-42AB-AFAC-204FFD13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C429-46CF-4272-95CC-760728707A62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77D-87A3-42AB-AFAC-204FFD13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04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4CF3-6E3A-43D1-BB96-56E2094AA6E1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77D-87A3-42AB-AFAC-204FFD13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72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272E-EBCF-4845-9496-3E077BE1D10E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77D-87A3-42AB-AFAC-204FFD13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9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CF5A-53D5-98B4-55FB-6C7CCF35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E8104-E810-4F89-05EC-6623BB817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2FE37-A87D-6F45-EF0C-1FC93F1B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41B7-355C-4824-B600-5EAD278100A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802AD-8BB4-5ED8-DB2D-7AF19AA6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FEFAD-B119-CDD8-C970-D94D915D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913-3958-47F7-B811-6F609C28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5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8CC1-BD5E-42AD-BAF6-F1E03218850E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77D-87A3-42AB-AFAC-204FFD13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48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61A-4379-4F76-A311-8CC079EF56D7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77D-87A3-42AB-AFAC-204FFD13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38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35FD-88B9-41D7-8283-C2BC391296BF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77D-87A3-42AB-AFAC-204FFD13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87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3FC5-23F6-442F-8672-5E7D599DB1F8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77D-87A3-42AB-AFAC-204FFD13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6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C60B-D171-3819-50C7-5365468A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A1AAD-DD5A-0932-EF21-93FBFD224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C4814-4D7B-4208-4A89-F14C12D34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E3AC1-158F-9CAC-EFE9-A98E36E0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93906-7631-4284-AA0B-40B4150ECFD5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93999-A97F-6C70-10B1-7F0B7DA6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DB1FE-83D7-C822-6EC1-F1369B32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913-3958-47F7-B811-6F609C28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5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83AD-1A35-F561-3EB5-2C7F4C15C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513F-B235-E35A-5480-8D99B0C6F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83CD9-0DC6-7B88-2AD1-D416EE6B3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FAC280-E490-AEAF-D20E-605E07395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ECF7F0-E2A6-B075-89AA-070E2BE2E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FA531-8AED-275E-0D76-353EC7D9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763B-5F7A-42D2-9343-0EBB64401BE6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81E33-8D6C-1C49-844E-02A5D144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2029F-E543-FE0D-7850-32925D82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913-3958-47F7-B811-6F609C28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9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2116-6778-7562-B63D-E31F115B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D50F1-4076-EA4F-2E90-D74CE530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E240-441C-4BCE-9E69-E80F79263B18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1BDB0-78A7-2965-BCF5-CFA1576C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D317-2E7B-4860-D713-23A18FCE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913-3958-47F7-B811-6F609C28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4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98086-2959-0DE6-5972-11CDC9C6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EA0B-1B84-4037-9EB0-C10E07A4CA46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1B22F-14F5-6AF8-FCF9-670D7AB2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3C4C1-A675-52D8-1FE6-190E967E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913-3958-47F7-B811-6F609C28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E20C-5E0E-FF09-0DB9-4A9BA50D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C86E1-98F3-8039-7AFA-9CBF05969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77C57-CFF7-CAD3-AE2B-556B5C812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D612C-A5E4-FF63-6CFE-E9CD48B3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5A0D-8881-4379-9619-BDF32C3F9F33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6F29F-96DA-A64D-B188-F4F4A294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F7727-58D1-42EB-9EB8-B91CBCD5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913-3958-47F7-B811-6F609C28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0CC0-1453-356A-83C2-2291995F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5040C-1795-A677-56EC-A83DC5126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FFBA2-5FDF-5FC2-7E69-33CC24AD2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5CBD5-67C7-2F84-F717-36C4830A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7CF9-F829-4060-B546-7C837EC37A3B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7A47A-969E-9F3A-F350-DE6198B7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E461C-3EE3-E0E9-15FE-EB98791D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913-3958-47F7-B811-6F609C28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2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B722-5C57-2AEE-0286-BB74C3AD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802ED-6E6B-346D-C68C-9F3778213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0BD9-152B-6210-3584-20404B750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BEE9-A78E-4147-B843-FDB46FCF8B8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9806-D099-4961-C87E-2ECCB7939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713E5-15CF-975E-56F4-13D9ED0C2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9913-3958-47F7-B811-6F609C28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165465"/>
            <a:ext cx="7543800" cy="60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825341"/>
            <a:ext cx="7543801" cy="50437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50B5EB-4C3B-4A45-989D-C2EC90875D0A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34143" y="76635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BA40E4-B8D7-B5F4-DEDD-821DD9BF54A8}"/>
              </a:ext>
            </a:extLst>
          </p:cNvPr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1A1E854-4992-4253-454C-CCEF915467C7}"/>
              </a:ext>
            </a:extLst>
          </p:cNvPr>
          <p:cNvSpPr txBox="1">
            <a:spLocks/>
          </p:cNvSpPr>
          <p:nvPr userDrawn="1"/>
        </p:nvSpPr>
        <p:spPr>
          <a:xfrm>
            <a:off x="6558311" y="59904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7577D-87A3-42AB-AFAC-204FFD139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9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9F82-34C5-4583-9D6C-7FA97E9548EA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7577D-87A3-42AB-AFAC-204FFD139C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7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0" indent="-228590" algn="l" defTabSz="9143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" Target="slide2.xml"/><Relationship Id="rId3" Type="http://schemas.openxmlformats.org/officeDocument/2006/relationships/tags" Target="../tags/tag3.xml"/><Relationship Id="rId21" Type="http://schemas.openxmlformats.org/officeDocument/2006/relationships/image" Target="../media/image2.png"/><Relationship Id="rId34" Type="http://schemas.openxmlformats.org/officeDocument/2006/relationships/slide" Target="slide10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6.png"/><Relationship Id="rId33" Type="http://schemas.openxmlformats.org/officeDocument/2006/relationships/slide" Target="slide9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microsoft.com/office/2018/10/relationships/comments" Target="../comments/modernComment_100_D66C78C3.xml"/><Relationship Id="rId29" Type="http://schemas.openxmlformats.org/officeDocument/2006/relationships/slide" Target="slide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.jpe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.png"/><Relationship Id="rId28" Type="http://schemas.openxmlformats.org/officeDocument/2006/relationships/slide" Target="slide4.xml"/><Relationship Id="rId36" Type="http://schemas.openxmlformats.org/officeDocument/2006/relationships/slide" Target="slide12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3.xml"/><Relationship Id="rId31" Type="http://schemas.openxmlformats.org/officeDocument/2006/relationships/slide" Target="slide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.png"/><Relationship Id="rId27" Type="http://schemas.openxmlformats.org/officeDocument/2006/relationships/slide" Target="slide3.xml"/><Relationship Id="rId30" Type="http://schemas.openxmlformats.org/officeDocument/2006/relationships/slide" Target="slide6.xml"/><Relationship Id="rId35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slideLayout" Target="../slideLayouts/slideLayout13.xml"/><Relationship Id="rId26" Type="http://schemas.openxmlformats.org/officeDocument/2006/relationships/slide" Target="slide7.xml"/><Relationship Id="rId3" Type="http://schemas.openxmlformats.org/officeDocument/2006/relationships/tags" Target="../tags/tag159.xml"/><Relationship Id="rId21" Type="http://schemas.openxmlformats.org/officeDocument/2006/relationships/slide" Target="slide2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slide" Target="slide6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image" Target="../media/image35.png"/><Relationship Id="rId29" Type="http://schemas.openxmlformats.org/officeDocument/2006/relationships/slide" Target="slide10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slide" Target="slide5.xml"/><Relationship Id="rId32" Type="http://schemas.openxmlformats.org/officeDocument/2006/relationships/slide" Target="slide13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slide" Target="slide4.xml"/><Relationship Id="rId28" Type="http://schemas.openxmlformats.org/officeDocument/2006/relationships/slide" Target="slide9.xml"/><Relationship Id="rId10" Type="http://schemas.openxmlformats.org/officeDocument/2006/relationships/tags" Target="../tags/tag166.xml"/><Relationship Id="rId19" Type="http://schemas.openxmlformats.org/officeDocument/2006/relationships/image" Target="../media/image36.png"/><Relationship Id="rId31" Type="http://schemas.openxmlformats.org/officeDocument/2006/relationships/slide" Target="slide12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slide" Target="slide3.xml"/><Relationship Id="rId27" Type="http://schemas.openxmlformats.org/officeDocument/2006/relationships/slide" Target="slide8.xml"/><Relationship Id="rId30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slideLayout" Target="../slideLayouts/slideLayout13.xml"/><Relationship Id="rId26" Type="http://schemas.openxmlformats.org/officeDocument/2006/relationships/slide" Target="slide6.xml"/><Relationship Id="rId3" Type="http://schemas.openxmlformats.org/officeDocument/2006/relationships/tags" Target="../tags/tag176.xml"/><Relationship Id="rId21" Type="http://schemas.openxmlformats.org/officeDocument/2006/relationships/image" Target="../media/image39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slide" Target="slide5.xml"/><Relationship Id="rId33" Type="http://schemas.openxmlformats.org/officeDocument/2006/relationships/slide" Target="slide13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image" Target="../media/image35.png"/><Relationship Id="rId29" Type="http://schemas.openxmlformats.org/officeDocument/2006/relationships/slide" Target="slide9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slide" Target="slide4.xml"/><Relationship Id="rId32" Type="http://schemas.openxmlformats.org/officeDocument/2006/relationships/slide" Target="slide12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slide" Target="slide3.xml"/><Relationship Id="rId28" Type="http://schemas.openxmlformats.org/officeDocument/2006/relationships/slide" Target="slide8.xml"/><Relationship Id="rId10" Type="http://schemas.openxmlformats.org/officeDocument/2006/relationships/tags" Target="../tags/tag183.xml"/><Relationship Id="rId19" Type="http://schemas.openxmlformats.org/officeDocument/2006/relationships/image" Target="../media/image38.png"/><Relationship Id="rId31" Type="http://schemas.openxmlformats.org/officeDocument/2006/relationships/slide" Target="slide11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slide" Target="slide2.xml"/><Relationship Id="rId27" Type="http://schemas.openxmlformats.org/officeDocument/2006/relationships/slide" Target="slide7.xml"/><Relationship Id="rId30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slide" Target="slide4.xml"/><Relationship Id="rId3" Type="http://schemas.openxmlformats.org/officeDocument/2006/relationships/tags" Target="../tags/tag193.xml"/><Relationship Id="rId21" Type="http://schemas.openxmlformats.org/officeDocument/2006/relationships/image" Target="../media/image12.png"/><Relationship Id="rId34" Type="http://schemas.openxmlformats.org/officeDocument/2006/relationships/slide" Target="slide12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slide" Target="slide3.xml"/><Relationship Id="rId33" Type="http://schemas.openxmlformats.org/officeDocument/2006/relationships/slide" Target="slide11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image" Target="../media/image11.gif"/><Relationship Id="rId29" Type="http://schemas.openxmlformats.org/officeDocument/2006/relationships/slide" Target="slide7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slide" Target="slide2.xml"/><Relationship Id="rId32" Type="http://schemas.openxmlformats.org/officeDocument/2006/relationships/slide" Target="slide10.xml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41.png"/><Relationship Id="rId28" Type="http://schemas.openxmlformats.org/officeDocument/2006/relationships/slide" Target="slide6.xml"/><Relationship Id="rId10" Type="http://schemas.openxmlformats.org/officeDocument/2006/relationships/tags" Target="../tags/tag200.xml"/><Relationship Id="rId19" Type="http://schemas.openxmlformats.org/officeDocument/2006/relationships/slideLayout" Target="../slideLayouts/slideLayout13.xml"/><Relationship Id="rId31" Type="http://schemas.openxmlformats.org/officeDocument/2006/relationships/slide" Target="slide9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image" Target="../media/image40.png"/><Relationship Id="rId27" Type="http://schemas.openxmlformats.org/officeDocument/2006/relationships/slide" Target="slide5.xml"/><Relationship Id="rId30" Type="http://schemas.openxmlformats.org/officeDocument/2006/relationships/slide" Target="slide8.xml"/><Relationship Id="rId35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slideLayout" Target="../slideLayouts/slideLayout13.xml"/><Relationship Id="rId26" Type="http://schemas.openxmlformats.org/officeDocument/2006/relationships/slide" Target="slide9.xml"/><Relationship Id="rId3" Type="http://schemas.openxmlformats.org/officeDocument/2006/relationships/tags" Target="../tags/tag211.xml"/><Relationship Id="rId21" Type="http://schemas.openxmlformats.org/officeDocument/2006/relationships/slide" Target="slide4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slide" Target="slide8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slide" Target="slide3.xml"/><Relationship Id="rId29" Type="http://schemas.openxmlformats.org/officeDocument/2006/relationships/slide" Target="slide12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slide" Target="slide7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slide" Target="slide6.xml"/><Relationship Id="rId28" Type="http://schemas.openxmlformats.org/officeDocument/2006/relationships/slide" Target="slide11.xml"/><Relationship Id="rId10" Type="http://schemas.openxmlformats.org/officeDocument/2006/relationships/tags" Target="../tags/tag218.xml"/><Relationship Id="rId19" Type="http://schemas.openxmlformats.org/officeDocument/2006/relationships/slide" Target="slide2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slide" Target="slide5.xml"/><Relationship Id="rId27" Type="http://schemas.openxmlformats.org/officeDocument/2006/relationships/slide" Target="slide10.xml"/><Relationship Id="rId30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slideLayout" Target="../slideLayouts/slideLayout13.xml"/><Relationship Id="rId26" Type="http://schemas.openxmlformats.org/officeDocument/2006/relationships/slide" Target="slide9.xml"/><Relationship Id="rId3" Type="http://schemas.openxmlformats.org/officeDocument/2006/relationships/tags" Target="../tags/tag21.xml"/><Relationship Id="rId21" Type="http://schemas.openxmlformats.org/officeDocument/2006/relationships/slide" Target="slide4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slide" Target="slide8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slide" Target="slide3.xml"/><Relationship Id="rId29" Type="http://schemas.openxmlformats.org/officeDocument/2006/relationships/slide" Target="slide12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slide" Target="slide7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slide" Target="slide6.xml"/><Relationship Id="rId28" Type="http://schemas.openxmlformats.org/officeDocument/2006/relationships/slide" Target="slide11.xml"/><Relationship Id="rId10" Type="http://schemas.openxmlformats.org/officeDocument/2006/relationships/tags" Target="../tags/tag28.xml"/><Relationship Id="rId19" Type="http://schemas.openxmlformats.org/officeDocument/2006/relationships/slide" Target="slide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slide" Target="slide5.xml"/><Relationship Id="rId27" Type="http://schemas.openxmlformats.org/officeDocument/2006/relationships/slide" Target="slide10.xml"/><Relationship Id="rId30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13.xml"/><Relationship Id="rId26" Type="http://schemas.openxmlformats.org/officeDocument/2006/relationships/slide" Target="slide5.xml"/><Relationship Id="rId3" Type="http://schemas.openxmlformats.org/officeDocument/2006/relationships/tags" Target="../tags/tag38.xml"/><Relationship Id="rId21" Type="http://schemas.openxmlformats.org/officeDocument/2006/relationships/image" Target="../media/image9.png"/><Relationship Id="rId34" Type="http://schemas.openxmlformats.org/officeDocument/2006/relationships/slide" Target="slide13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slide" Target="slide4.xml"/><Relationship Id="rId33" Type="http://schemas.openxmlformats.org/officeDocument/2006/relationships/slide" Target="slide1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image" Target="../media/image8.png"/><Relationship Id="rId29" Type="http://schemas.openxmlformats.org/officeDocument/2006/relationships/slide" Target="slide8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slide" Target="slide3.xml"/><Relationship Id="rId32" Type="http://schemas.openxmlformats.org/officeDocument/2006/relationships/slide" Target="slide11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slide" Target="slide2.xml"/><Relationship Id="rId28" Type="http://schemas.openxmlformats.org/officeDocument/2006/relationships/slide" Target="slide7.xml"/><Relationship Id="rId10" Type="http://schemas.openxmlformats.org/officeDocument/2006/relationships/tags" Target="../tags/tag45.xml"/><Relationship Id="rId19" Type="http://schemas.openxmlformats.org/officeDocument/2006/relationships/image" Target="../media/image7.png"/><Relationship Id="rId31" Type="http://schemas.openxmlformats.org/officeDocument/2006/relationships/slide" Target="slide10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0.png"/><Relationship Id="rId27" Type="http://schemas.openxmlformats.org/officeDocument/2006/relationships/slide" Target="slide6.xml"/><Relationship Id="rId3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slide" Target="slide4.xml"/><Relationship Id="rId3" Type="http://schemas.openxmlformats.org/officeDocument/2006/relationships/tags" Target="../tags/tag55.xml"/><Relationship Id="rId21" Type="http://schemas.openxmlformats.org/officeDocument/2006/relationships/image" Target="../media/image12.png"/><Relationship Id="rId34" Type="http://schemas.openxmlformats.org/officeDocument/2006/relationships/slide" Target="slide12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slide" Target="slide3.xml"/><Relationship Id="rId33" Type="http://schemas.openxmlformats.org/officeDocument/2006/relationships/slide" Target="slide11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image" Target="../media/image11.gif"/><Relationship Id="rId29" Type="http://schemas.openxmlformats.org/officeDocument/2006/relationships/slide" Target="slide7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slide" Target="slide2.xml"/><Relationship Id="rId32" Type="http://schemas.openxmlformats.org/officeDocument/2006/relationships/slide" Target="slide10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image" Target="../media/image14.jpeg"/><Relationship Id="rId28" Type="http://schemas.openxmlformats.org/officeDocument/2006/relationships/slide" Target="slide6.xml"/><Relationship Id="rId10" Type="http://schemas.openxmlformats.org/officeDocument/2006/relationships/tags" Target="../tags/tag62.xml"/><Relationship Id="rId19" Type="http://schemas.openxmlformats.org/officeDocument/2006/relationships/slideLayout" Target="../slideLayouts/slideLayout13.xml"/><Relationship Id="rId31" Type="http://schemas.openxmlformats.org/officeDocument/2006/relationships/slide" Target="slide9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image" Target="../media/image13.png"/><Relationship Id="rId27" Type="http://schemas.openxmlformats.org/officeDocument/2006/relationships/slide" Target="slide5.xml"/><Relationship Id="rId30" Type="http://schemas.openxmlformats.org/officeDocument/2006/relationships/slide" Target="slide8.xml"/><Relationship Id="rId35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slideLayout" Target="../slideLayouts/slideLayout13.xml"/><Relationship Id="rId26" Type="http://schemas.openxmlformats.org/officeDocument/2006/relationships/slide" Target="slide3.xml"/><Relationship Id="rId3" Type="http://schemas.openxmlformats.org/officeDocument/2006/relationships/tags" Target="../tags/tag73.xml"/><Relationship Id="rId21" Type="http://schemas.openxmlformats.org/officeDocument/2006/relationships/image" Target="../media/image17.jpeg"/><Relationship Id="rId34" Type="http://schemas.openxmlformats.org/officeDocument/2006/relationships/slide" Target="slide11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slide" Target="slide2.xml"/><Relationship Id="rId33" Type="http://schemas.openxmlformats.org/officeDocument/2006/relationships/slide" Target="slide10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image" Target="../media/image16.png"/><Relationship Id="rId29" Type="http://schemas.openxmlformats.org/officeDocument/2006/relationships/slide" Target="slide6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20.png"/><Relationship Id="rId32" Type="http://schemas.openxmlformats.org/officeDocument/2006/relationships/slide" Target="slide9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19.png"/><Relationship Id="rId28" Type="http://schemas.openxmlformats.org/officeDocument/2006/relationships/slide" Target="slide5.xml"/><Relationship Id="rId36" Type="http://schemas.openxmlformats.org/officeDocument/2006/relationships/slide" Target="slide13.xml"/><Relationship Id="rId10" Type="http://schemas.openxmlformats.org/officeDocument/2006/relationships/tags" Target="../tags/tag80.xml"/><Relationship Id="rId19" Type="http://schemas.openxmlformats.org/officeDocument/2006/relationships/image" Target="../media/image15.png"/><Relationship Id="rId31" Type="http://schemas.openxmlformats.org/officeDocument/2006/relationships/slide" Target="slide8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18.png"/><Relationship Id="rId27" Type="http://schemas.openxmlformats.org/officeDocument/2006/relationships/slide" Target="slide4.xml"/><Relationship Id="rId30" Type="http://schemas.openxmlformats.org/officeDocument/2006/relationships/slide" Target="slide7.xml"/><Relationship Id="rId35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slideLayout" Target="../slideLayouts/slideLayout13.xml"/><Relationship Id="rId51" Type="http://schemas.openxmlformats.org/officeDocument/2006/relationships/slide" Target="slide10.xml"/><Relationship Id="rId3" Type="http://schemas.openxmlformats.org/officeDocument/2006/relationships/tags" Target="../tags/tag90.xml"/><Relationship Id="rId42" Type="http://schemas.openxmlformats.org/officeDocument/2006/relationships/image" Target="../media/image23.png"/><Relationship Id="rId47" Type="http://schemas.openxmlformats.org/officeDocument/2006/relationships/slide" Target="slide6.xml"/><Relationship Id="rId50" Type="http://schemas.openxmlformats.org/officeDocument/2006/relationships/slide" Target="slide9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46" Type="http://schemas.openxmlformats.org/officeDocument/2006/relationships/slide" Target="slide5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41" Type="http://schemas.openxmlformats.org/officeDocument/2006/relationships/image" Target="../media/image22.png"/><Relationship Id="rId54" Type="http://schemas.openxmlformats.org/officeDocument/2006/relationships/slide" Target="slide1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40" Type="http://schemas.openxmlformats.org/officeDocument/2006/relationships/image" Target="../media/image17.png"/><Relationship Id="rId45" Type="http://schemas.openxmlformats.org/officeDocument/2006/relationships/slide" Target="slide4.xml"/><Relationship Id="rId53" Type="http://schemas.openxmlformats.org/officeDocument/2006/relationships/slide" Target="slide12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49" Type="http://schemas.openxmlformats.org/officeDocument/2006/relationships/slide" Target="slide8.xml"/><Relationship Id="rId10" Type="http://schemas.openxmlformats.org/officeDocument/2006/relationships/tags" Target="../tags/tag97.xml"/><Relationship Id="rId19" Type="http://schemas.openxmlformats.org/officeDocument/2006/relationships/image" Target="../media/image21.png"/><Relationship Id="rId44" Type="http://schemas.openxmlformats.org/officeDocument/2006/relationships/slide" Target="slide3.xml"/><Relationship Id="rId52" Type="http://schemas.openxmlformats.org/officeDocument/2006/relationships/slide" Target="slide11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43" Type="http://schemas.openxmlformats.org/officeDocument/2006/relationships/slide" Target="slide2.xml"/><Relationship Id="rId48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slideLayout" Target="../slideLayouts/slideLayout13.xml"/><Relationship Id="rId51" Type="http://schemas.openxmlformats.org/officeDocument/2006/relationships/slide" Target="slide5.xml"/><Relationship Id="rId3" Type="http://schemas.openxmlformats.org/officeDocument/2006/relationships/tags" Target="../tags/tag107.xml"/><Relationship Id="rId34" Type="http://schemas.openxmlformats.org/officeDocument/2006/relationships/image" Target="../media/image26.png"/><Relationship Id="rId47" Type="http://schemas.openxmlformats.org/officeDocument/2006/relationships/image" Target="../media/image220.png"/><Relationship Id="rId50" Type="http://schemas.openxmlformats.org/officeDocument/2006/relationships/slide" Target="slide4.xml"/><Relationship Id="rId55" Type="http://schemas.openxmlformats.org/officeDocument/2006/relationships/slide" Target="slide9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33" Type="http://schemas.openxmlformats.org/officeDocument/2006/relationships/image" Target="../media/image32.png"/><Relationship Id="rId59" Type="http://schemas.openxmlformats.org/officeDocument/2006/relationships/slide" Target="slide13.xml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54" Type="http://schemas.openxmlformats.org/officeDocument/2006/relationships/slide" Target="slide8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32" Type="http://schemas.openxmlformats.org/officeDocument/2006/relationships/image" Target="../media/image31.png"/><Relationship Id="rId37" Type="http://schemas.openxmlformats.org/officeDocument/2006/relationships/image" Target="../media/image14.jpeg"/><Relationship Id="rId53" Type="http://schemas.openxmlformats.org/officeDocument/2006/relationships/slide" Target="slide7.xml"/><Relationship Id="rId58" Type="http://schemas.openxmlformats.org/officeDocument/2006/relationships/slide" Target="slide12.xml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36" Type="http://schemas.openxmlformats.org/officeDocument/2006/relationships/image" Target="../media/image28.png"/><Relationship Id="rId49" Type="http://schemas.openxmlformats.org/officeDocument/2006/relationships/slide" Target="slide3.xml"/><Relationship Id="rId57" Type="http://schemas.openxmlformats.org/officeDocument/2006/relationships/slide" Target="slide11.xml"/><Relationship Id="rId10" Type="http://schemas.openxmlformats.org/officeDocument/2006/relationships/tags" Target="../tags/tag114.xml"/><Relationship Id="rId19" Type="http://schemas.openxmlformats.org/officeDocument/2006/relationships/image" Target="../media/image24.png"/><Relationship Id="rId31" Type="http://schemas.openxmlformats.org/officeDocument/2006/relationships/image" Target="../media/image25.png"/><Relationship Id="rId52" Type="http://schemas.openxmlformats.org/officeDocument/2006/relationships/slide" Target="slide6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30" Type="http://schemas.openxmlformats.org/officeDocument/2006/relationships/image" Target="../media/image190.png"/><Relationship Id="rId35" Type="http://schemas.openxmlformats.org/officeDocument/2006/relationships/image" Target="../media/image27.png"/><Relationship Id="rId48" Type="http://schemas.openxmlformats.org/officeDocument/2006/relationships/slide" Target="slide2.xml"/><Relationship Id="rId56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slideLayout" Target="../slideLayouts/slideLayout13.xml"/><Relationship Id="rId51" Type="http://schemas.openxmlformats.org/officeDocument/2006/relationships/slide" Target="slide8.xml"/><Relationship Id="rId3" Type="http://schemas.openxmlformats.org/officeDocument/2006/relationships/tags" Target="../tags/tag124.xml"/><Relationship Id="rId47" Type="http://schemas.openxmlformats.org/officeDocument/2006/relationships/slide" Target="slide4.xml"/><Relationship Id="rId50" Type="http://schemas.openxmlformats.org/officeDocument/2006/relationships/slide" Target="slide7.xml"/><Relationship Id="rId55" Type="http://schemas.openxmlformats.org/officeDocument/2006/relationships/slide" Target="slide1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33" Type="http://schemas.openxmlformats.org/officeDocument/2006/relationships/image" Target="../media/image37.png"/><Relationship Id="rId46" Type="http://schemas.openxmlformats.org/officeDocument/2006/relationships/slide" Target="slide3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9" Type="http://schemas.openxmlformats.org/officeDocument/2006/relationships/image" Target="../media/image190.png"/><Relationship Id="rId54" Type="http://schemas.openxmlformats.org/officeDocument/2006/relationships/slide" Target="slide11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32" Type="http://schemas.openxmlformats.org/officeDocument/2006/relationships/image" Target="../media/image28.png"/><Relationship Id="rId45" Type="http://schemas.openxmlformats.org/officeDocument/2006/relationships/slide" Target="slide2.xml"/><Relationship Id="rId53" Type="http://schemas.openxmlformats.org/officeDocument/2006/relationships/slide" Target="slide10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49" Type="http://schemas.openxmlformats.org/officeDocument/2006/relationships/slide" Target="slide6.xml"/><Relationship Id="rId10" Type="http://schemas.openxmlformats.org/officeDocument/2006/relationships/tags" Target="../tags/tag131.xml"/><Relationship Id="rId31" Type="http://schemas.openxmlformats.org/officeDocument/2006/relationships/image" Target="../media/image30.png"/><Relationship Id="rId44" Type="http://schemas.openxmlformats.org/officeDocument/2006/relationships/image" Target="../media/image220.png"/><Relationship Id="rId52" Type="http://schemas.openxmlformats.org/officeDocument/2006/relationships/slide" Target="slide9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30" Type="http://schemas.openxmlformats.org/officeDocument/2006/relationships/image" Target="../media/image29.png"/><Relationship Id="rId48" Type="http://schemas.openxmlformats.org/officeDocument/2006/relationships/slide" Target="slide5.xml"/><Relationship Id="rId56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slide" Target="slide5.xml"/><Relationship Id="rId3" Type="http://schemas.openxmlformats.org/officeDocument/2006/relationships/tags" Target="../tags/tag141.xml"/><Relationship Id="rId21" Type="http://schemas.openxmlformats.org/officeDocument/2006/relationships/image" Target="../media/image34.png"/><Relationship Id="rId34" Type="http://schemas.openxmlformats.org/officeDocument/2006/relationships/slide" Target="slide13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slide" Target="slide4.xml"/><Relationship Id="rId33" Type="http://schemas.openxmlformats.org/officeDocument/2006/relationships/slide" Target="slide12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image" Target="../media/image33.png"/><Relationship Id="rId29" Type="http://schemas.openxmlformats.org/officeDocument/2006/relationships/slide" Target="slide8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slide" Target="slide3.xml"/><Relationship Id="rId32" Type="http://schemas.openxmlformats.org/officeDocument/2006/relationships/slide" Target="slide11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slide" Target="slide2.xml"/><Relationship Id="rId28" Type="http://schemas.openxmlformats.org/officeDocument/2006/relationships/slide" Target="slide7.xml"/><Relationship Id="rId10" Type="http://schemas.openxmlformats.org/officeDocument/2006/relationships/tags" Target="../tags/tag148.xml"/><Relationship Id="rId19" Type="http://schemas.openxmlformats.org/officeDocument/2006/relationships/slideLayout" Target="../slideLayouts/slideLayout13.xml"/><Relationship Id="rId31" Type="http://schemas.openxmlformats.org/officeDocument/2006/relationships/slide" Target="slide10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35.png"/><Relationship Id="rId27" Type="http://schemas.openxmlformats.org/officeDocument/2006/relationships/slide" Target="slide6.xml"/><Relationship Id="rId30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0AA0-53E6-EA38-5AD8-B662E7387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15783"/>
            <a:ext cx="7772400" cy="23876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KID-based phonon-mediated detectors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E8580-5815-91DA-12ED-CCF923BE4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66" y="4259613"/>
            <a:ext cx="7835266" cy="1655762"/>
          </a:xfrm>
        </p:spPr>
        <p:txBody>
          <a:bodyPr/>
          <a:lstStyle/>
          <a:p>
            <a:r>
              <a:rPr lang="en-US" dirty="0"/>
              <a:t>presented by Osmond Wen</a:t>
            </a:r>
            <a:r>
              <a:rPr lang="en-US" baseline="30000" dirty="0"/>
              <a:t>1</a:t>
            </a:r>
            <a:endParaRPr lang="en-US" dirty="0"/>
          </a:p>
          <a:p>
            <a:pPr algn="l"/>
            <a:r>
              <a:rPr lang="en-US" sz="1920" dirty="0"/>
              <a:t>in collaboration with Taylor Aralis</a:t>
            </a:r>
            <a:r>
              <a:rPr lang="en-US" sz="1920" baseline="30000" dirty="0"/>
              <a:t>1</a:t>
            </a:r>
            <a:r>
              <a:rPr lang="en-US" sz="1920" dirty="0"/>
              <a:t>, Ritoban Basu Thakur</a:t>
            </a:r>
            <a:r>
              <a:rPr lang="en-US" sz="1920" baseline="30000" dirty="0"/>
              <a:t>1,2</a:t>
            </a:r>
            <a:r>
              <a:rPr lang="en-US" sz="1920" dirty="0"/>
              <a:t>, Bruce Bumble</a:t>
            </a:r>
            <a:r>
              <a:rPr lang="en-US" sz="1920" baseline="30000" dirty="0"/>
              <a:t>2</a:t>
            </a:r>
            <a:r>
              <a:rPr lang="en-US" sz="1920" dirty="0"/>
              <a:t>, Yen-Yung Chang</a:t>
            </a:r>
            <a:r>
              <a:rPr lang="en-US" sz="1920" baseline="30000" dirty="0"/>
              <a:t>1</a:t>
            </a:r>
            <a:r>
              <a:rPr lang="en-US" sz="1920" dirty="0"/>
              <a:t>, Lauren Hsu</a:t>
            </a:r>
            <a:r>
              <a:rPr lang="en-US" sz="1920" baseline="30000" dirty="0"/>
              <a:t>4</a:t>
            </a:r>
            <a:r>
              <a:rPr lang="en-US" sz="1920" dirty="0"/>
              <a:t>, Noah Kurinsky</a:t>
            </a:r>
            <a:r>
              <a:rPr lang="en-US" sz="1920" baseline="30000" dirty="0"/>
              <a:t>3</a:t>
            </a:r>
            <a:r>
              <a:rPr lang="en-US" sz="1920" dirty="0"/>
              <a:t>, Karthik Ramanathan</a:t>
            </a:r>
            <a:r>
              <a:rPr lang="en-US" sz="1920" baseline="30000" dirty="0"/>
              <a:t>1</a:t>
            </a:r>
            <a:r>
              <a:rPr lang="en-US" sz="1920" dirty="0"/>
              <a:t>, Brandon Sandoval</a:t>
            </a:r>
            <a:r>
              <a:rPr lang="en-US" sz="1920" baseline="30000" dirty="0"/>
              <a:t>1</a:t>
            </a:r>
            <a:r>
              <a:rPr lang="en-US" sz="1920" dirty="0"/>
              <a:t>, Zoe Smith</a:t>
            </a:r>
            <a:r>
              <a:rPr lang="en-US" sz="1920" baseline="30000" dirty="0"/>
              <a:t>3</a:t>
            </a:r>
            <a:r>
              <a:rPr lang="en-US" sz="1920" dirty="0"/>
              <a:t>, Dylan Temples</a:t>
            </a:r>
            <a:r>
              <a:rPr lang="en-US" sz="1920" baseline="30000" dirty="0"/>
              <a:t>4</a:t>
            </a:r>
            <a:r>
              <a:rPr lang="en-US" sz="1920" dirty="0"/>
              <a:t>, and Sunil Golwala</a:t>
            </a:r>
            <a:r>
              <a:rPr lang="en-US" sz="1920" baseline="30000" dirty="0"/>
              <a:t>1</a:t>
            </a:r>
            <a:endParaRPr lang="en-US" sz="192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19CCFA-6856-7F81-43DA-A0A37603296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63426" y="1798116"/>
            <a:ext cx="5217149" cy="1420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FD637D-4AF4-799F-D1EF-A82DC5D0118A}"/>
              </a:ext>
            </a:extLst>
          </p:cNvPr>
          <p:cNvSpPr txBox="1"/>
          <p:nvPr/>
        </p:nvSpPr>
        <p:spPr>
          <a:xfrm>
            <a:off x="894847" y="5929956"/>
            <a:ext cx="718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1	                     2</a:t>
            </a:r>
            <a:r>
              <a:rPr lang="en-US" dirty="0"/>
              <a:t>     	     </a:t>
            </a:r>
            <a:r>
              <a:rPr lang="en-US" baseline="30000" dirty="0"/>
              <a:t>3</a:t>
            </a:r>
            <a:r>
              <a:rPr lang="en-US" dirty="0"/>
              <a:t>  		</a:t>
            </a:r>
            <a:r>
              <a:rPr lang="en-US" baseline="30000" dirty="0"/>
              <a:t>4</a:t>
            </a:r>
            <a:r>
              <a:rPr lang="en-US" dirty="0"/>
              <a:t>          	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B4EBA050-FA27-B726-69F4-E375A07BB4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95" y="5973646"/>
            <a:ext cx="896121" cy="217095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72EC8AF-FF0A-DC04-0DE4-22F83599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0"/>
          <a:stretch/>
        </p:blipFill>
        <p:spPr bwMode="auto">
          <a:xfrm>
            <a:off x="3496307" y="5971484"/>
            <a:ext cx="802885" cy="2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LAC National Accelerator Laboratory logo">
            <a:extLst>
              <a:ext uri="{FF2B5EF4-FFF2-40B4-BE49-F238E27FC236}">
                <a16:creationId xmlns:a16="http://schemas.microsoft.com/office/drawing/2014/main" id="{1A527E68-9F1C-B787-FCF3-A90D81FF9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68"/>
          <a:stretch/>
        </p:blipFill>
        <p:spPr bwMode="auto">
          <a:xfrm>
            <a:off x="4858935" y="5971484"/>
            <a:ext cx="740986" cy="2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17B4F9A-C324-7B65-243F-5750BC45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79" y="5951373"/>
            <a:ext cx="1261011" cy="2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231A971-CD37-4B1D-72F9-6C4550BF258D}"/>
              </a:ext>
            </a:extLst>
          </p:cNvPr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52162B-F934-01A6-6B0F-3E7D5D2F49FD}"/>
              </a:ext>
            </a:extLst>
          </p:cNvPr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59F3109E-4EA6-0464-E8EC-5CE703DD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77D-87A3-42AB-AFAC-204FFD139CA0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2E26657-88EC-106A-0630-6CB88ECA5A2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63" name="TextBox 62">
              <a:hlinkClick r:id="rId26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A76FB536-9B29-5BBA-99AA-ECE8154CAE17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C7C7C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64" name="Oval 63">
              <a:hlinkClick r:id="rId26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3C0EF8C2-5916-6C6E-EA7C-77D8ED68CC2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chemeClr val="bg1"/>
            </a:solidFill>
            <a:ln w="12700" cap="flat" cmpd="dbl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hlinkClick r:id="rId27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FC5688D9-8374-9C79-087B-69CFA9FB842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hlinkClick r:id="rId28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5DC33298-2E0A-C3E5-9504-00AAF9E49BC1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67" name="Oval 66">
              <a:hlinkClick r:id="rId28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117E9A65-3DDA-B80C-CA9C-2560369C90C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hlinkClick r:id="rId29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7F4FF862-C08D-F097-7137-6BCA1FD5ED9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hlinkClick r:id="rId30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FF4EDF61-C6CA-C657-8E30-21E5FA5D37D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hlinkClick r:id="rId31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DB653F68-58F2-1F67-5CE0-011C362AD38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hlinkClick r:id="rId32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AAEC084F-C4A0-CA48-0B04-F719B3AB667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hlinkClick r:id="rId33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CC178A6B-33A8-2460-879B-6A8D4FABB6B6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73" name="Oval 72">
              <a:hlinkClick r:id="rId33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74481FE6-3FF0-4457-46CE-4C650009D99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hlinkClick r:id="rId34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C161402B-4FF6-C9B3-7055-37558125D75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hlinkClick r:id="rId35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53E241E7-B74F-7079-CC31-DEA292863C4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hlinkClick r:id="rId36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61AAC6AF-0C09-3177-7259-86D584C09A4B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77" name="Oval 76">
              <a:hlinkClick r:id="rId36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BB2C40D2-31BE-7FBE-0475-1D7CB380117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hlinkClick r:id="rId37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E5D7D327-B757-DA30-90F9-6CA19D4394B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74330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0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E501-3AB3-71FB-16F6-6AB74E7D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Toward quantum-limited amplification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8761-3AC1-3C10-2FC4-191E6495E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in-depth look at one resonator reveals TLS noise – not surprising</a:t>
            </a:r>
          </a:p>
          <a:p>
            <a:pPr marL="669798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DD949-9339-AD75-36C2-27F8424BEB8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5992" r="8015"/>
          <a:stretch/>
        </p:blipFill>
        <p:spPr>
          <a:xfrm>
            <a:off x="741848" y="1799917"/>
            <a:ext cx="7362287" cy="356732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84B57FD-8D04-609E-35DA-CB7A2699FB1E}"/>
              </a:ext>
            </a:extLst>
          </p:cNvPr>
          <p:cNvSpPr txBox="1"/>
          <p:nvPr/>
        </p:nvSpPr>
        <p:spPr>
          <a:xfrm>
            <a:off x="2296983" y="1380122"/>
            <a:ext cx="481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faded = KI-TWPA off       solid = KI-TWPA 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= (lowest, medium, highest) readout power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D900D-652B-8DCA-170D-6C638834DC90}"/>
                  </a:ext>
                </a:extLst>
              </p:cNvPr>
              <p:cNvSpPr txBox="1"/>
              <p:nvPr/>
            </p:nvSpPr>
            <p:spPr>
              <a:xfrm>
                <a:off x="6669117" y="250030"/>
                <a:ext cx="1834534" cy="530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𝑎𝑚𝑝𝑙𝑖𝑓𝑖𝑒𝑟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D900D-652B-8DCA-170D-6C638834D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17" y="250030"/>
                <a:ext cx="1834534" cy="53072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8" name="TextBox 417">
            <a:extLst>
              <a:ext uri="{FF2B5EF4-FFF2-40B4-BE49-F238E27FC236}">
                <a16:creationId xmlns:a16="http://schemas.microsoft.com/office/drawing/2014/main" id="{FB25E4FA-8955-65AD-62D0-AAB6DC29A0C5}"/>
              </a:ext>
            </a:extLst>
          </p:cNvPr>
          <p:cNvSpPr txBox="1"/>
          <p:nvPr/>
        </p:nvSpPr>
        <p:spPr>
          <a:xfrm>
            <a:off x="6459437" y="2371212"/>
            <a:ext cx="258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ever KI-TWPA amplified </a:t>
            </a:r>
            <a:br>
              <a:rPr lang="en-US" sz="1200" dirty="0"/>
            </a:br>
            <a:r>
              <a:rPr lang="en-US" sz="1200" dirty="0"/>
              <a:t>phonon-mediated particle detection!</a:t>
            </a:r>
          </a:p>
        </p:txBody>
      </p: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73022A53-EC40-703C-DC96-1AF06049659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498" name="TextBox 497">
              <a:hlinkClick r:id="rId21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0A261A3C-DA19-CA8C-D992-617AB2EC3E2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499" name="Oval 498">
              <a:hlinkClick r:id="rId21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7B106FB5-69FF-49F5-AFAA-FE7D44C45F9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hlinkClick r:id="rId22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B3E28883-7D26-225B-07B0-C7F7C1BD74F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TextBox 500">
              <a:hlinkClick r:id="rId23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8B1F5759-64E0-6E4D-5B0C-0617BEC7DB2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502" name="Oval 501">
              <a:hlinkClick r:id="rId23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E5F1EA9E-7135-F505-6AB1-55358C9A38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hlinkClick r:id="rId24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5E2861F2-20B8-9B46-304E-80FC0621E36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hlinkClick r:id="rId25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CAAF09D6-6787-5A08-EDD8-A6661CFABD0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hlinkClick r:id="rId26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2C7F8AA4-A77D-419C-5DB7-21199811A40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hlinkClick r:id="rId27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9415D0CE-C7C5-DBDF-69F8-A8150C0DC1F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TextBox 506">
              <a:hlinkClick r:id="rId28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B526ABF8-79FE-0D44-2ED1-510389EBD85B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508" name="Oval 507">
              <a:hlinkClick r:id="rId28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B7C609B4-EE41-00C8-CEE2-85D56AD3BCC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hlinkClick r:id="rId29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43CB0564-6E12-D6D8-CD1F-83F23EDB6D8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FFC000"/>
            </a:solidFill>
            <a:ln w="127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hlinkClick r:id="rId30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0BB3805B-302A-B09E-E6AF-588B20B7FBE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TextBox 510">
              <a:hlinkClick r:id="rId31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3E1BD65B-4A00-ABA9-16AD-EC2F8065DC4D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512" name="Oval 511">
              <a:hlinkClick r:id="rId31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2A32970E-2413-A259-4CC3-DC611192D57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hlinkClick r:id="rId32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BF841756-3B0E-2CC5-818F-961BF5C499B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728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3E18E-9550-DAE9-32BA-F0CABD9CA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noise improvement across all resonators inhibited to some level by TLS noise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817DC-BD7A-5CFC-B08E-502EC30AFAE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34883"/>
          <a:stretch/>
        </p:blipFill>
        <p:spPr>
          <a:xfrm>
            <a:off x="1286346" y="1162248"/>
            <a:ext cx="4318920" cy="47840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2FC469-1D38-A8BA-E1AB-E137899A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165100"/>
            <a:ext cx="7543800" cy="601663"/>
          </a:xfrm>
        </p:spPr>
        <p:txBody>
          <a:bodyPr>
            <a:normAutofit/>
          </a:bodyPr>
          <a:lstStyle/>
          <a:p>
            <a:r>
              <a:rPr lang="en-US" sz="2800" dirty="0"/>
              <a:t>Toward quantum-limited amplification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14A337-6204-D7E7-5001-E13DAA7DE25D}"/>
                  </a:ext>
                </a:extLst>
              </p:cNvPr>
              <p:cNvSpPr txBox="1"/>
              <p:nvPr/>
            </p:nvSpPr>
            <p:spPr>
              <a:xfrm>
                <a:off x="6669117" y="250030"/>
                <a:ext cx="1834534" cy="530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𝑎𝑚𝑝𝑙𝑖𝑓𝑖𝑒𝑟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14A337-6204-D7E7-5001-E13DAA7DE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17" y="250030"/>
                <a:ext cx="1834534" cy="53072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B5151F78-CE89-AA87-67B0-164DB62EB1D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9084" b="57610"/>
          <a:stretch/>
        </p:blipFill>
        <p:spPr>
          <a:xfrm>
            <a:off x="5963989" y="1298468"/>
            <a:ext cx="2145141" cy="21215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7441A9-FDA6-D6EA-814B-CC1052E9CDBD}"/>
                  </a:ext>
                </a:extLst>
              </p:cNvPr>
              <p:cNvSpPr txBox="1"/>
              <p:nvPr/>
            </p:nvSpPr>
            <p:spPr>
              <a:xfrm>
                <a:off x="-692198" y="5669868"/>
                <a:ext cx="3957090" cy="551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𝐴𝐷𝐶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𝑎𝑏𝑠</m:t>
                              </m:r>
                            </m:sub>
                          </m:sSub>
                        </m:den>
                      </m:f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</m:den>
                      </m:f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𝛼𝛾𝜅</m:t>
                      </m:r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sc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en-US" sz="1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7441A9-FDA6-D6EA-814B-CC1052E9C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2198" y="5669868"/>
                <a:ext cx="3957090" cy="55111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6156DF3-EC98-F70E-9855-3138117808EB}"/>
              </a:ext>
            </a:extLst>
          </p:cNvPr>
          <p:cNvSpPr/>
          <p:nvPr/>
        </p:nvSpPr>
        <p:spPr>
          <a:xfrm>
            <a:off x="855800" y="5669868"/>
            <a:ext cx="759935" cy="597291"/>
          </a:xfrm>
          <a:prstGeom prst="rect">
            <a:avLst/>
          </a:prstGeom>
          <a:noFill/>
          <a:ln w="381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E994132-3207-0C28-5F0F-2250AF2F74CA}"/>
              </a:ext>
            </a:extLst>
          </p:cNvPr>
          <p:cNvCxnSpPr>
            <a:cxnSpLocks/>
            <a:stCxn id="21" idx="0"/>
          </p:cNvCxnSpPr>
          <p:nvPr/>
        </p:nvCxnSpPr>
        <p:spPr>
          <a:xfrm rot="5400000" flipH="1" flipV="1">
            <a:off x="2217183" y="4536777"/>
            <a:ext cx="151676" cy="21145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Content Placeholder 2">
            <a:extLst>
              <a:ext uri="{FF2B5EF4-FFF2-40B4-BE49-F238E27FC236}">
                <a16:creationId xmlns:a16="http://schemas.microsoft.com/office/drawing/2014/main" id="{851F6ED0-806C-53B4-EFDC-462CB781E14B}"/>
              </a:ext>
            </a:extLst>
          </p:cNvPr>
          <p:cNvSpPr txBox="1">
            <a:spLocks/>
          </p:cNvSpPr>
          <p:nvPr/>
        </p:nvSpPr>
        <p:spPr>
          <a:xfrm>
            <a:off x="5920261" y="3478614"/>
            <a:ext cx="2551497" cy="19905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/>
              <a:t>KI-TWPA and SQL lines are calibrated with an </a:t>
            </a:r>
            <a:r>
              <a:rPr lang="en-US" sz="1400" i="1" dirty="0"/>
              <a:t>in situ</a:t>
            </a:r>
            <a:r>
              <a:rPr lang="en-US" sz="1400" dirty="0"/>
              <a:t> blackbody load calibration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/>
              <a:t>Failure to reach SQL is largely attributable to the losses in the lines that arise from passive components that are needed or helpful for operation</a:t>
            </a:r>
            <a:endParaRPr lang="en-US" sz="1400" dirty="0"/>
          </a:p>
        </p:txBody>
      </p: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DF02F65B-AB6F-03A1-501B-537544DAC5A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472" name="TextBox 471">
              <a:hlinkClick r:id="rId22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669CFB99-B494-C4A4-68A6-64993D73C46E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473" name="Oval 472">
              <a:hlinkClick r:id="rId22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3DE44747-EA81-5A4A-0E77-884E3EA5F9B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hlinkClick r:id="rId23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D16DCDD2-66D2-5AFA-F98D-8ABB9E36ABF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TextBox 474">
              <a:hlinkClick r:id="rId24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93E0823A-EA4D-5A7C-B623-62F4EA1D4E77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476" name="Oval 475">
              <a:hlinkClick r:id="rId24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63D77D76-66E5-6B0A-9BD1-8EB9A46520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hlinkClick r:id="rId25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6F2EF771-9F21-BD77-447D-2A711B9A1A3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hlinkClick r:id="rId26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545C25C8-A724-670D-2552-3B147D02ED9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hlinkClick r:id="rId27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03A34909-E730-52BD-AFAE-2EC31269C48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hlinkClick r:id="rId28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13A4189B-D7E0-61F0-691C-0E5942182A9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TextBox 480">
              <a:hlinkClick r:id="rId29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F269D648-B51A-57D4-41A7-F50F2F0A2534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482" name="Oval 481">
              <a:hlinkClick r:id="rId29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E9BA3A0E-87B8-382F-B7AC-48DF92EB9AE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hlinkClick r:id="rId30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30B297F4-0F66-9376-A388-30F243F0075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hlinkClick r:id="rId31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297D2637-9323-4109-4A05-5255AAD611B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FFC000"/>
            </a:solidFill>
            <a:ln w="127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TextBox 484">
              <a:hlinkClick r:id="rId32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3F866E0A-924F-18CC-E02F-1546801E9684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486" name="Oval 485">
              <a:hlinkClick r:id="rId32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DA96EC2C-AA6C-75BA-8844-F2718390F81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hlinkClick r:id="rId33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5B4DD2C5-28E7-6BC9-379E-5CB4C294D78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70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D6A8-516E-304A-1D0D-EF398579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KIPM detectors: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2015-E2A4-C6D2-E3B5-332D2249F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/>
              <a:t>Surface backgrounds in rare event search experiments present a need for event reconstruction</a:t>
            </a:r>
          </a:p>
          <a:p>
            <a:pPr marL="560261" lvl="1" indent="-176213">
              <a:buFont typeface="Arial" panose="020B0604020202020204" pitchFamily="34" charset="0"/>
              <a:buChar char="•"/>
            </a:pPr>
            <a:r>
              <a:rPr lang="en-US" dirty="0"/>
              <a:t>KIPM detectors are natively multiplexable and can directly provide this functionality</a:t>
            </a:r>
          </a:p>
          <a:p>
            <a:pPr marL="560261" lvl="1" indent="-176213">
              <a:buFont typeface="Arial" panose="020B0604020202020204" pitchFamily="34" charset="0"/>
              <a:buChar char="•"/>
            </a:pPr>
            <a:endParaRPr lang="en-US" dirty="0"/>
          </a:p>
          <a:p>
            <a:pPr marL="560261" lvl="1" indent="-176213">
              <a:buFont typeface="Arial" panose="020B0604020202020204" pitchFamily="34" charset="0"/>
              <a:buChar char="•"/>
            </a:pPr>
            <a:endParaRPr lang="en-US" dirty="0"/>
          </a:p>
          <a:p>
            <a:pPr marL="560261" lvl="1" indent="-176213">
              <a:buFont typeface="Arial" panose="020B0604020202020204" pitchFamily="34" charset="0"/>
              <a:buChar char="•"/>
            </a:pPr>
            <a:endParaRPr lang="en-US" dirty="0"/>
          </a:p>
          <a:p>
            <a:pPr marL="560261" lvl="1" indent="-176213">
              <a:buFont typeface="Arial" panose="020B0604020202020204" pitchFamily="34" charset="0"/>
              <a:buChar char="•"/>
            </a:pPr>
            <a:endParaRPr lang="en-US" dirty="0"/>
          </a:p>
          <a:p>
            <a:pPr marL="560261" lvl="1" indent="-176213">
              <a:buFont typeface="Arial" panose="020B0604020202020204" pitchFamily="34" charset="0"/>
              <a:buChar char="•"/>
            </a:pPr>
            <a:endParaRPr lang="en-US" dirty="0"/>
          </a:p>
          <a:p>
            <a:pPr marL="560261" lvl="1" indent="-176213">
              <a:buFont typeface="Arial" panose="020B0604020202020204" pitchFamily="34" charset="0"/>
              <a:buChar char="•"/>
            </a:pPr>
            <a:endParaRPr lang="en-US" dirty="0"/>
          </a:p>
          <a:p>
            <a:pPr marL="560261" lvl="1" indent="-176213">
              <a:buFont typeface="Arial" panose="020B0604020202020204" pitchFamily="34" charset="0"/>
              <a:buChar char="•"/>
            </a:pPr>
            <a:endParaRPr lang="en-US" dirty="0"/>
          </a:p>
          <a:p>
            <a:pPr marL="560261" lvl="1" indent="-176213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/>
              <a:t>Beginning to understand what is needed for sub-eV energy resolutions, which will enable sub-GeV dark matter sensitivity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Content Placeholder 9" descr="A graph with lines and dots&#10;&#10;Description automatically generated">
            <a:extLst>
              <a:ext uri="{FF2B5EF4-FFF2-40B4-BE49-F238E27FC236}">
                <a16:creationId xmlns:a16="http://schemas.microsoft.com/office/drawing/2014/main" id="{75FEA50C-5769-CA72-FECA-3EAB217E3BA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06" y="1463945"/>
            <a:ext cx="3230880" cy="2181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415A5-34BB-8461-47A0-DE4DBEE5BC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0693" y="1463945"/>
            <a:ext cx="3230880" cy="2152624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FB762C2C-25B7-D77D-ADD4-F0A6605C1800}"/>
              </a:ext>
            </a:extLst>
          </p:cNvPr>
          <p:cNvSpPr/>
          <p:nvPr/>
        </p:nvSpPr>
        <p:spPr>
          <a:xfrm rot="20374041">
            <a:off x="2253173" y="1581978"/>
            <a:ext cx="146849" cy="1307923"/>
          </a:xfrm>
          <a:prstGeom prst="rightBrace">
            <a:avLst>
              <a:gd name="adj1" fmla="val 106630"/>
              <a:gd name="adj2" fmla="val 494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2478148-4A1B-DE07-547A-1921786A1496}"/>
              </a:ext>
            </a:extLst>
          </p:cNvPr>
          <p:cNvSpPr/>
          <p:nvPr/>
        </p:nvSpPr>
        <p:spPr>
          <a:xfrm rot="17100771">
            <a:off x="3124718" y="2360472"/>
            <a:ext cx="146849" cy="1307923"/>
          </a:xfrm>
          <a:prstGeom prst="rightBrace">
            <a:avLst>
              <a:gd name="adj1" fmla="val 106630"/>
              <a:gd name="adj2" fmla="val 494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74D0C-E6AD-8E60-D406-F06C1D87BA5C}"/>
              </a:ext>
            </a:extLst>
          </p:cNvPr>
          <p:cNvSpPr txBox="1"/>
          <p:nvPr/>
        </p:nvSpPr>
        <p:spPr>
          <a:xfrm>
            <a:off x="2356894" y="1852938"/>
            <a:ext cx="203214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“prompt” </a:t>
            </a:r>
            <a:b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responses based off 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63E4B-F2CD-5D69-B6DF-04102B9B55EB}"/>
              </a:ext>
            </a:extLst>
          </p:cNvPr>
          <p:cNvSpPr txBox="1"/>
          <p:nvPr/>
        </p:nvSpPr>
        <p:spPr>
          <a:xfrm>
            <a:off x="2217122" y="2522423"/>
            <a:ext cx="203214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“delayed” </a:t>
            </a:r>
            <a:b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BABB9F0-8840-E246-1709-68FC7E09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3940526"/>
                  </p:ext>
                </p:extLst>
              </p:nvPr>
            </p:nvGraphicFramePr>
            <p:xfrm>
              <a:off x="2517955" y="4460146"/>
              <a:ext cx="3742167" cy="1637983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427511">
                      <a:extLst>
                        <a:ext uri="{9D8B030D-6E8A-4147-A177-3AD203B41FA5}">
                          <a16:colId xmlns:a16="http://schemas.microsoft.com/office/drawing/2014/main" val="4274065157"/>
                        </a:ext>
                      </a:extLst>
                    </a:gridCol>
                    <a:gridCol w="771552">
                      <a:extLst>
                        <a:ext uri="{9D8B030D-6E8A-4147-A177-3AD203B41FA5}">
                          <a16:colId xmlns:a16="http://schemas.microsoft.com/office/drawing/2014/main" val="2872270821"/>
                        </a:ext>
                      </a:extLst>
                    </a:gridCol>
                    <a:gridCol w="771552">
                      <a:extLst>
                        <a:ext uri="{9D8B030D-6E8A-4147-A177-3AD203B41FA5}">
                          <a16:colId xmlns:a16="http://schemas.microsoft.com/office/drawing/2014/main" val="600930389"/>
                        </a:ext>
                      </a:extLst>
                    </a:gridCol>
                    <a:gridCol w="771552">
                      <a:extLst>
                        <a:ext uri="{9D8B030D-6E8A-4147-A177-3AD203B41FA5}">
                          <a16:colId xmlns:a16="http://schemas.microsoft.com/office/drawing/2014/main" val="1260427542"/>
                        </a:ext>
                      </a:extLst>
                    </a:gridCol>
                  </a:tblGrid>
                  <a:tr h="41050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100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𝑎𝑏𝑠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/>
                            <a:t> </a:t>
                          </a:r>
                          <a:br>
                            <a:rPr lang="en-US" sz="1100" dirty="0"/>
                          </a:br>
                          <a:r>
                            <a:rPr lang="en-US" sz="1100" dirty="0"/>
                            <a:t>(freq.)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𝑎𝑏𝑠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/>
                            <a:t> </a:t>
                          </a:r>
                          <a:br>
                            <a:rPr lang="en-US" sz="1100" dirty="0"/>
                          </a:br>
                          <a:r>
                            <a:rPr lang="en-US" sz="1100" dirty="0"/>
                            <a:t>(diss.)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="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br>
                            <a:rPr lang="en-US" sz="1100" b="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oMath>
                          </a14:m>
                          <a:r>
                            <a:rPr lang="en-US" sz="1100" baseline="-25000" dirty="0" err="1">
                              <a:solidFill>
                                <a:schemeClr val="bg1"/>
                              </a:solidFill>
                            </a:rPr>
                            <a:t>ph</a:t>
                          </a:r>
                          <a:r>
                            <a:rPr lang="en-US" sz="1100" baseline="0" dirty="0">
                              <a:solidFill>
                                <a:schemeClr val="bg1"/>
                              </a:solidFill>
                            </a:rPr>
                            <a:t> = 30%</a:t>
                          </a:r>
                          <a:endParaRPr lang="en-US" sz="1100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161893"/>
                      </a:ext>
                    </a:extLst>
                  </a:tr>
                  <a:tr h="25035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current performance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2.5eV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7.5eV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8.3eV*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2317481"/>
                      </a:ext>
                    </a:extLst>
                  </a:tr>
                  <a:tr h="25035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@ optimal RF resp.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 rowSpan="3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b="1" dirty="0"/>
                            <a:t>TLS-limited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580meV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1.9eV*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016232"/>
                      </a:ext>
                    </a:extLst>
                  </a:tr>
                  <a:tr h="24927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SQL amplifier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140eV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460meV*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1038490"/>
                      </a:ext>
                    </a:extLst>
                  </a:tr>
                  <a:tr h="23963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i="0" dirty="0"/>
                            <a:t>QIS: noiseless gain </a:t>
                          </a:r>
                        </a:p>
                        <a:p>
                          <a:pPr algn="ctr"/>
                          <a:r>
                            <a:rPr lang="en-US" sz="1100" i="0" dirty="0"/>
                            <a:t>&amp; vacuum squeezing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10meV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35meV*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3166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BABB9F0-8840-E246-1709-68FC7E09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3940526"/>
                  </p:ext>
                </p:extLst>
              </p:nvPr>
            </p:nvGraphicFramePr>
            <p:xfrm>
              <a:off x="2517955" y="4460146"/>
              <a:ext cx="3742167" cy="1637983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427511">
                      <a:extLst>
                        <a:ext uri="{9D8B030D-6E8A-4147-A177-3AD203B41FA5}">
                          <a16:colId xmlns:a16="http://schemas.microsoft.com/office/drawing/2014/main" val="4274065157"/>
                        </a:ext>
                      </a:extLst>
                    </a:gridCol>
                    <a:gridCol w="771552">
                      <a:extLst>
                        <a:ext uri="{9D8B030D-6E8A-4147-A177-3AD203B41FA5}">
                          <a16:colId xmlns:a16="http://schemas.microsoft.com/office/drawing/2014/main" val="2872270821"/>
                        </a:ext>
                      </a:extLst>
                    </a:gridCol>
                    <a:gridCol w="771552">
                      <a:extLst>
                        <a:ext uri="{9D8B030D-6E8A-4147-A177-3AD203B41FA5}">
                          <a16:colId xmlns:a16="http://schemas.microsoft.com/office/drawing/2014/main" val="600930389"/>
                        </a:ext>
                      </a:extLst>
                    </a:gridCol>
                    <a:gridCol w="771552">
                      <a:extLst>
                        <a:ext uri="{9D8B030D-6E8A-4147-A177-3AD203B41FA5}">
                          <a16:colId xmlns:a16="http://schemas.microsoft.com/office/drawing/2014/main" val="1260427542"/>
                        </a:ext>
                      </a:extLst>
                    </a:gridCol>
                  </a:tblGrid>
                  <a:tr h="43402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100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85039" t="-1389" r="-201575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287302" t="-1389" r="-103175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384252" t="-1389" r="-2362" b="-2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161893"/>
                      </a:ext>
                    </a:extLst>
                  </a:tr>
                  <a:tr h="2590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current performance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2.5eV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7.5eV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8.3eV*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2317481"/>
                      </a:ext>
                    </a:extLst>
                  </a:tr>
                  <a:tr h="2590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@ optimal RF resp.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 rowSpan="3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b="1" dirty="0"/>
                            <a:t>TLS-limited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580meV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1.9eV*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016232"/>
                      </a:ext>
                    </a:extLst>
                  </a:tr>
                  <a:tr h="2590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SQL amplifier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140eV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460meV*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1038490"/>
                      </a:ext>
                    </a:extLst>
                  </a:tr>
                  <a:tr h="4267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i="0" dirty="0"/>
                            <a:t>QIS: noiseless gain </a:t>
                          </a:r>
                        </a:p>
                        <a:p>
                          <a:pPr algn="ctr"/>
                          <a:r>
                            <a:rPr lang="en-US" sz="1100" i="0" dirty="0"/>
                            <a:t>&amp; vacuum squeezing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dirty="0"/>
                            <a:t>10meV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35meV*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3166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000C5F-5A64-4909-F4A7-EFDDD4E3E48F}"/>
                  </a:ext>
                </a:extLst>
              </p:cNvPr>
              <p:cNvSpPr txBox="1"/>
              <p:nvPr/>
            </p:nvSpPr>
            <p:spPr>
              <a:xfrm>
                <a:off x="6377342" y="5140778"/>
                <a:ext cx="1427479" cy="44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need to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sz="1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𝒒𝒑</m:t>
                        </m:r>
                      </m:sub>
                    </m:sSub>
                  </m:oMath>
                </a14:m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(GR noise)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000C5F-5A64-4909-F4A7-EFDDD4E3E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42" y="5140778"/>
                <a:ext cx="1427479" cy="446084"/>
              </a:xfrm>
              <a:prstGeom prst="rect">
                <a:avLst/>
              </a:prstGeom>
              <a:blipFill>
                <a:blip r:embed="rId23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C5ACA5-4A4B-BAE9-719E-B34834BADB3A}"/>
              </a:ext>
            </a:extLst>
          </p:cNvPr>
          <p:cNvCxnSpPr>
            <a:cxnSpLocks/>
          </p:cNvCxnSpPr>
          <p:nvPr/>
        </p:nvCxnSpPr>
        <p:spPr>
          <a:xfrm>
            <a:off x="7089701" y="5615836"/>
            <a:ext cx="0" cy="295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EE6588-C21B-C9B6-59E1-D7999C210E72}"/>
              </a:ext>
            </a:extLst>
          </p:cNvPr>
          <p:cNvSpPr txBox="1"/>
          <p:nvPr/>
        </p:nvSpPr>
        <p:spPr>
          <a:xfrm>
            <a:off x="6613638" y="4806071"/>
            <a:ext cx="1066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*projection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142FB9-1CA3-52D4-FAFE-628E4825FF9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154615" y="4602119"/>
            <a:ext cx="344536" cy="130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443F7A-39D2-9894-E577-C1F931281532}"/>
              </a:ext>
            </a:extLst>
          </p:cNvPr>
          <p:cNvSpPr txBox="1"/>
          <p:nvPr/>
        </p:nvSpPr>
        <p:spPr>
          <a:xfrm>
            <a:off x="6499151" y="4471314"/>
            <a:ext cx="1181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literature value</a:t>
            </a:r>
          </a:p>
        </p:txBody>
      </p: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CB3B0F9B-0B8C-58FB-1DEC-D8961AD8ACE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539" name="TextBox 538">
              <a:hlinkClick r:id="rId24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A579399D-FAF6-C97A-0784-AD309ADF819A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540" name="Oval 539">
              <a:hlinkClick r:id="rId24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0A557F04-8847-B5EE-2C26-07533BA04E9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hlinkClick r:id="rId25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4AD3860B-2979-EE76-C4D4-C7FABA0BB87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TextBox 541">
              <a:hlinkClick r:id="rId26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F78A3FA4-44E9-E328-7082-702351145F7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543" name="Oval 542">
              <a:hlinkClick r:id="rId26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624F1300-7F62-BFFB-4E53-B339BF911BF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hlinkClick r:id="rId27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1C4695CA-40B6-BB07-4FD7-3C606503608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hlinkClick r:id="rId28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B75DBA60-3AD2-7C21-FA79-39FC5D6DDF2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hlinkClick r:id="rId29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F63C45FF-4E5E-91D2-64B1-8F2CC501A95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hlinkClick r:id="rId30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E90388F4-E50A-ADD7-71F9-5095E37C3E7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TextBox 547">
              <a:hlinkClick r:id="rId31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B8E6F614-5DDD-BAB6-E4A5-D8A0FA05C1F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549" name="Oval 548">
              <a:hlinkClick r:id="rId31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9F08BE9D-BC45-A9CB-887C-06352D935DF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hlinkClick r:id="rId32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C006D4E6-5FB3-7C1E-B8D3-B62E23700BC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hlinkClick r:id="rId33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DF952707-A968-0683-C050-A0667F4F179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TextBox 551">
              <a:hlinkClick r:id="rId34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1E88387E-2BB8-34C4-BFAA-A646E9A52876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553" name="Oval 552">
              <a:hlinkClick r:id="rId34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80EB43C9-5938-D672-125A-8ED94275976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FFC000"/>
            </a:solidFill>
            <a:ln w="127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hlinkClick r:id="rId35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56BE1B0B-6046-E7C0-36DC-20257367E86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023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4F2D58-49AA-8CA0-A543-63C94382E27B}"/>
              </a:ext>
            </a:extLst>
          </p:cNvPr>
          <p:cNvSpPr/>
          <p:nvPr/>
        </p:nvSpPr>
        <p:spPr>
          <a:xfrm>
            <a:off x="716380" y="785235"/>
            <a:ext cx="7793957" cy="666575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94AFB-A93B-7FF9-B818-6E5F27EA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KIPM detector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32851-D8A0-4790-C4EC-2C24A7F5D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0492" marR="0" lvl="0" indent="-190492" algn="l" defTabSz="761970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multifaceted approach to developing the next generation of particle detectors</a:t>
            </a:r>
          </a:p>
          <a:p>
            <a:pPr marL="190492" marR="0" lvl="0" indent="-190492" algn="l" defTabSz="761970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a broad consortium of individuals and institutions dedicated to this cause, with multiple fridges, cleanrooms, and high-performance computing clusters at our disposal.</a:t>
            </a:r>
          </a:p>
          <a:p>
            <a:pPr marL="574540" lvl="1" indent="-190492" defTabSz="761970">
              <a:spcBef>
                <a:spcPts val="833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Caltech &amp; JPL: fabrication and device testing </a:t>
            </a:r>
            <a:br>
              <a:rPr lang="en-US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(the birthplace of KIDs and KI-TWPAs)</a:t>
            </a:r>
          </a:p>
          <a:p>
            <a:pPr marL="574540" lvl="1" indent="-190492" defTabSz="761970">
              <a:spcBef>
                <a:spcPts val="833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Fermilab: detector deployment in a low background environment</a:t>
            </a:r>
          </a:p>
          <a:p>
            <a:pPr marL="574540" lvl="1" indent="-190492" defTabSz="761970">
              <a:spcBef>
                <a:spcPts val="833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SLAC: fabrication and device testing </a:t>
            </a:r>
            <a:br>
              <a:rPr lang="en-US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(up and coming!)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7429" indent="-190492" defTabSz="761970">
              <a:spcBef>
                <a:spcPts val="4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April of this year, Caltech hosted a hybrid remote workshop on KIPM detectors with attendance from 22 people across 8 institutions</a:t>
            </a:r>
          </a:p>
          <a:p>
            <a:pPr marL="571477" marR="0" lvl="1" indent="-190492" algn="l" defTabSz="761970" rtl="0" eaLnBrk="1" fontAlgn="auto" latinLnBrk="0" hangingPunct="1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convene over Zoom every six weeks to catch up on KIPM detector related work</a:t>
            </a:r>
          </a:p>
          <a:p>
            <a:pPr marL="571477" marR="0" lvl="1" indent="-190492" algn="l" defTabSz="761970" rtl="0" eaLnBrk="1" fontAlgn="auto" latinLnBrk="0" hangingPunct="1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let me know if you are interested in attending! You can reach me at owwen@caltech.edu</a:t>
            </a:r>
          </a:p>
          <a:p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FEC80-49BF-6673-8F86-0D484513FDB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57" name="TextBox 56">
              <a:hlinkClick r:id="rId19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1ED5CDE7-DE79-1195-2982-B953029906F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58" name="Oval 57">
              <a:hlinkClick r:id="rId19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DB22C952-9E82-E7EF-214A-860DB644184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hlinkClick r:id="rId20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BA980D73-CBF7-C0F1-9184-F3DE9631310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hlinkClick r:id="rId21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6B72E4F2-5294-E9D6-D553-FBF925C5D295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61" name="Oval 60">
              <a:hlinkClick r:id="rId21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F4EA3EED-3654-9D60-3D68-2D8EA0F13A1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hlinkClick r:id="rId22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6DD73900-7959-D75F-A1AF-77CD7FAF6F1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hlinkClick r:id="rId23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AB2B41EB-50C2-A443-26F4-5DD4C466476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hlinkClick r:id="rId24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C59429A0-8D44-2FC2-0958-167E8A1C098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hlinkClick r:id="rId25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7ABD2E04-0E9C-B9E3-73DD-FDAE49A9AF3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hlinkClick r:id="rId26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CECBD661-87AC-15C0-2AE7-A7434720EE3F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67" name="Oval 66">
              <a:hlinkClick r:id="rId26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B40BEC3C-0F31-1D19-C146-3A93F658256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hlinkClick r:id="rId27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BCDC27BF-09AF-2E2A-9D40-F607670EB53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hlinkClick r:id="rId28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92DB074C-6408-D101-7834-86EA39A6F1B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hlinkClick r:id="rId29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65004165-CCE0-7D07-9E8E-45958AE3F4AF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71" name="Oval 70">
              <a:hlinkClick r:id="rId29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A0AF9B59-89D5-C721-2B2D-202CF57791A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hlinkClick r:id="rId30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6F5E74C1-8356-DCA3-D0EE-6F92E0371D7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C000"/>
            </a:solidFill>
            <a:ln w="127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342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61C5-3DED-0B7B-F4E5-D8481D61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 particle detector shopping 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33E8F-9C82-80D3-E349-7290BD9D4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highly energy resolving</a:t>
            </a:r>
          </a:p>
          <a:p>
            <a:pPr marL="66979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sub-eV energy thresholds for sub-GeV dark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event reconstruction</a:t>
            </a:r>
          </a:p>
          <a:p>
            <a:pPr marL="66979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position sensitivity </a:t>
            </a:r>
          </a:p>
          <a:p>
            <a:pPr marL="66979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event-type discrimination</a:t>
            </a:r>
          </a:p>
          <a:p>
            <a:pPr marL="669798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 requires pixelized and multiplexed readout</a:t>
            </a:r>
            <a:endParaRPr lang="en-US" sz="20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ACF8B72-47D7-3F2C-B90E-22A018AA6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26540"/>
              </p:ext>
            </p:extLst>
          </p:nvPr>
        </p:nvGraphicFramePr>
        <p:xfrm>
          <a:off x="1827463" y="3261633"/>
          <a:ext cx="5150299" cy="222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635">
                  <a:extLst>
                    <a:ext uri="{9D8B030D-6E8A-4147-A177-3AD203B41FA5}">
                      <a16:colId xmlns:a16="http://schemas.microsoft.com/office/drawing/2014/main" val="4211785540"/>
                    </a:ext>
                  </a:extLst>
                </a:gridCol>
                <a:gridCol w="1981179">
                  <a:extLst>
                    <a:ext uri="{9D8B030D-6E8A-4147-A177-3AD203B41FA5}">
                      <a16:colId xmlns:a16="http://schemas.microsoft.com/office/drawing/2014/main" val="1699599767"/>
                    </a:ext>
                  </a:extLst>
                </a:gridCol>
                <a:gridCol w="1863485">
                  <a:extLst>
                    <a:ext uri="{9D8B030D-6E8A-4147-A177-3AD203B41FA5}">
                      <a16:colId xmlns:a16="http://schemas.microsoft.com/office/drawing/2014/main" val="736039031"/>
                    </a:ext>
                  </a:extLst>
                </a:gridCol>
              </a:tblGrid>
              <a:tr h="21469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Dark Matter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Neutrinos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9972886"/>
                  </a:ext>
                </a:extLst>
              </a:tr>
              <a:tr h="54587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sub-eV energy thresholds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sub-GeV dark matter, both nuclear- and electron-recoiling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sensitivity to </a:t>
                      </a:r>
                      <a:br>
                        <a:rPr lang="en-US" sz="1300" dirty="0"/>
                      </a:br>
                      <a:r>
                        <a:rPr lang="en-US" sz="1300" dirty="0"/>
                        <a:t>p-p solar neutrinos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368356"/>
                  </a:ext>
                </a:extLst>
              </a:tr>
              <a:tr h="12509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event reconstruction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300" b="1" dirty="0"/>
                        <a:t>background rejection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nuclear recoils vs electron recoils </a:t>
                      </a:r>
                      <a:br>
                        <a:rPr lang="en-US" sz="1300" dirty="0"/>
                      </a:br>
                      <a:r>
                        <a:rPr lang="en-US" sz="1300" dirty="0"/>
                        <a:t>(DM &amp; CE</a:t>
                      </a:r>
                      <a:r>
                        <a:rPr lang="el-GR" sz="1300" dirty="0"/>
                        <a:t>ν</a:t>
                      </a:r>
                      <a:r>
                        <a:rPr lang="en-US" sz="1300" dirty="0"/>
                        <a:t>NS searches)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scintillation backgrounds (CUORE/0</a:t>
                      </a:r>
                      <a:r>
                        <a:rPr lang="el-GR" sz="1300" dirty="0"/>
                        <a:t>ν</a:t>
                      </a:r>
                      <a:r>
                        <a:rPr lang="en-US" sz="1300" dirty="0"/>
                        <a:t>DBD)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detector surface backgrounds (</a:t>
                      </a:r>
                      <a:r>
                        <a:rPr lang="en-US" sz="1300" dirty="0" err="1"/>
                        <a:t>SuperCDMS</a:t>
                      </a:r>
                      <a:r>
                        <a:rPr lang="en-US" sz="13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859526"/>
                  </a:ext>
                </a:extLst>
              </a:tr>
            </a:tbl>
          </a:graphicData>
        </a:graphic>
      </p:graphicFrame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58E1C1A-5DE0-C1D8-C384-F76048188D0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85" name="TextBox 84">
              <a:hlinkClick r:id="rId19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814896E5-DF4D-42EB-8DEB-ABE6E8FF55C4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86" name="Oval 85">
              <a:hlinkClick r:id="rId19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EEF97CC4-F270-85EE-5A5A-3227C12B4BE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rgbClr val="FFC000"/>
            </a:solidFill>
            <a:ln w="127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hlinkClick r:id="rId20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E26BA093-54DE-21CD-A4ED-D38ACE414C0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hlinkClick r:id="rId21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7B8AF6EB-6962-A9D6-1439-1C358474F537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89" name="Oval 88">
              <a:hlinkClick r:id="rId21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AB2A5E8F-56D2-44C8-72D3-8B41092CDB5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hlinkClick r:id="rId22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C4D36AE4-0D2C-B974-4BBE-57B0FC9EB08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hlinkClick r:id="rId23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57138973-8BD5-9765-4F19-099EEB58095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hlinkClick r:id="rId24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4AD8CF8F-4915-84B2-8D29-B8331E26B7C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hlinkClick r:id="rId25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7C28A06E-B4A4-620B-9A5A-60789A1118A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hlinkClick r:id="rId26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D735FB42-95B2-6F0F-E1DB-D1EFAC1CCDD4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95" name="Oval 94">
              <a:hlinkClick r:id="rId26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DFCB4B94-85B8-4CEC-5F1E-B2563D9166B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hlinkClick r:id="rId27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87A5B3CC-C5F6-7091-F2A2-6A69514AB1B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hlinkClick r:id="rId28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18F92200-FA8F-03CE-4E3F-05DE1FDD289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hlinkClick r:id="rId29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12FE4C09-28D0-C6CA-AA7A-8782B8EFA40D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99" name="Oval 98">
              <a:hlinkClick r:id="rId29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D64367A6-73F8-5FCF-ADA0-3416851BAE5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hlinkClick r:id="rId30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566F171E-700B-05D1-0736-C2669FDE3CC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576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15AB5C92-16B7-6C2E-E732-FD58C927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65465"/>
            <a:ext cx="7543800" cy="600890"/>
          </a:xfrm>
        </p:spPr>
        <p:txBody>
          <a:bodyPr>
            <a:normAutofit/>
          </a:bodyPr>
          <a:lstStyle/>
          <a:p>
            <a:r>
              <a:rPr lang="en-US" sz="3200" dirty="0"/>
              <a:t>Kinetic inductance detectors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8DEA90AD-776F-DCAD-AE93-50B34C93D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825341"/>
            <a:ext cx="7543801" cy="5043754"/>
          </a:xfrm>
        </p:spPr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/>
              <a:t>superconducting microwave resonator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phonons in substrate </a:t>
            </a:r>
            <a:r>
              <a:rPr lang="en-US" dirty="0">
                <a:sym typeface="Wingdings" panose="05000000000000000000" pitchFamily="2" charset="2"/>
              </a:rPr>
              <a:t> broken Cooper pairs  shifted resonance and RF transmission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 quadrature readout of RF transmission: dissipation and frequency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key advantage: natively multiplexable, i.e. simultaneous readout of many resonators coupled to one feedline </a:t>
            </a:r>
            <a:r>
              <a:rPr lang="en-US" dirty="0">
                <a:sym typeface="Wingdings" panose="05000000000000000000" pitchFamily="2" charset="2"/>
              </a:rPr>
              <a:t> enables position reconstruction for rejecting surface backgrounds</a:t>
            </a:r>
            <a:endParaRPr lang="en-US" dirty="0"/>
          </a:p>
          <a:p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24DA49B-C44F-66A9-08A9-CBB2464A139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0123" r="16521" b="9892"/>
          <a:stretch/>
        </p:blipFill>
        <p:spPr>
          <a:xfrm>
            <a:off x="2948509" y="4262579"/>
            <a:ext cx="2170340" cy="2057817"/>
          </a:xfrm>
          <a:prstGeom prst="rect">
            <a:avLst/>
          </a:prstGeom>
        </p:spPr>
      </p:pic>
      <p:pic>
        <p:nvPicPr>
          <p:cNvPr id="52" name="Picture 51" descr="Chart&#10;&#10;Description automatically generated with medium confidence">
            <a:extLst>
              <a:ext uri="{FF2B5EF4-FFF2-40B4-BE49-F238E27FC236}">
                <a16:creationId xmlns:a16="http://schemas.microsoft.com/office/drawing/2014/main" id="{10C9B6C6-8206-5993-61B4-87FF7253A6D1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5130" t="11566" r="12315" b="32250"/>
          <a:stretch/>
        </p:blipFill>
        <p:spPr>
          <a:xfrm>
            <a:off x="879414" y="4639452"/>
            <a:ext cx="2020828" cy="1361233"/>
          </a:xfrm>
          <a:prstGeom prst="rect">
            <a:avLst/>
          </a:prstGeom>
        </p:spPr>
      </p:pic>
      <p:graphicFrame>
        <p:nvGraphicFramePr>
          <p:cNvPr id="53" name="Table 8">
            <a:extLst>
              <a:ext uri="{FF2B5EF4-FFF2-40B4-BE49-F238E27FC236}">
                <a16:creationId xmlns:a16="http://schemas.microsoft.com/office/drawing/2014/main" id="{87A47855-478C-9F76-EEB6-4813326E0650}"/>
              </a:ext>
            </a:extLst>
          </p:cNvPr>
          <p:cNvGraphicFramePr>
            <a:graphicFrameLocks noGrp="1"/>
          </p:cNvGraphicFramePr>
          <p:nvPr/>
        </p:nvGraphicFramePr>
        <p:xfrm>
          <a:off x="5181904" y="3367568"/>
          <a:ext cx="3825464" cy="2501527"/>
        </p:xfrm>
        <a:graphic>
          <a:graphicData uri="http://schemas.openxmlformats.org/drawingml/2006/table">
            <a:tbl>
              <a:tblPr firstRow="1" bandRow="1"/>
              <a:tblGrid>
                <a:gridCol w="1123230">
                  <a:extLst>
                    <a:ext uri="{9D8B030D-6E8A-4147-A177-3AD203B41FA5}">
                      <a16:colId xmlns:a16="http://schemas.microsoft.com/office/drawing/2014/main" val="2659772823"/>
                    </a:ext>
                  </a:extLst>
                </a:gridCol>
                <a:gridCol w="920084">
                  <a:extLst>
                    <a:ext uri="{9D8B030D-6E8A-4147-A177-3AD203B41FA5}">
                      <a16:colId xmlns:a16="http://schemas.microsoft.com/office/drawing/2014/main" val="3758492886"/>
                    </a:ext>
                  </a:extLst>
                </a:gridCol>
                <a:gridCol w="1782150">
                  <a:extLst>
                    <a:ext uri="{9D8B030D-6E8A-4147-A177-3AD203B41FA5}">
                      <a16:colId xmlns:a16="http://schemas.microsoft.com/office/drawing/2014/main" val="4083805882"/>
                    </a:ext>
                  </a:extLst>
                </a:gridCol>
              </a:tblGrid>
              <a:tr h="604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type of noise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affected quadrature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source/description of noise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022975"/>
                  </a:ext>
                </a:extLst>
              </a:tr>
              <a:tr h="480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amplifier white noise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both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thermal noise from the cryogenic amplifier (typically at 4K)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972692"/>
                  </a:ext>
                </a:extLst>
              </a:tr>
              <a:tr h="616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two level systems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only frequency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loss from surface defects, e.g. metal oxides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7274"/>
                  </a:ext>
                </a:extLst>
              </a:tr>
              <a:tr h="634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generation-recombination</a:t>
                      </a:r>
                    </a:p>
                    <a:p>
                      <a:r>
                        <a:rPr lang="en-US" sz="1200" dirty="0"/>
                        <a:t>(fundamental)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both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 err="1"/>
                        <a:t>poissonian</a:t>
                      </a:r>
                      <a:r>
                        <a:rPr lang="en-US" sz="1200" dirty="0"/>
                        <a:t> noise of Cooper pairs breaking and then recombining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33092"/>
                  </a:ext>
                </a:extLst>
              </a:tr>
            </a:tbl>
          </a:graphicData>
        </a:graphic>
      </p:graphicFrame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6DFEE5F-1467-6AD5-5C01-A2C91F7C1054}"/>
              </a:ext>
            </a:extLst>
          </p:cNvPr>
          <p:cNvCxnSpPr>
            <a:cxnSpLocks/>
          </p:cNvCxnSpPr>
          <p:nvPr/>
        </p:nvCxnSpPr>
        <p:spPr>
          <a:xfrm flipH="1">
            <a:off x="1728813" y="5169886"/>
            <a:ext cx="168563" cy="0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2" name="Picture 71" descr="Chart&#10;&#10;Description automatically generated">
            <a:extLst>
              <a:ext uri="{FF2B5EF4-FFF2-40B4-BE49-F238E27FC236}">
                <a16:creationId xmlns:a16="http://schemas.microsoft.com/office/drawing/2014/main" id="{3A51B37F-7B02-5F48-E459-897753D778D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9282" t="37724" r="36739" b="37884"/>
          <a:stretch/>
        </p:blipFill>
        <p:spPr>
          <a:xfrm>
            <a:off x="2052308" y="5391125"/>
            <a:ext cx="769362" cy="52176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B9F1F5BF-AD21-09A8-826B-54EC7F75A47B}"/>
              </a:ext>
            </a:extLst>
          </p:cNvPr>
          <p:cNvSpPr txBox="1"/>
          <p:nvPr/>
        </p:nvSpPr>
        <p:spPr>
          <a:xfrm>
            <a:off x="5925937" y="3009173"/>
            <a:ext cx="234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sources of noise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04D0F2B-B560-0718-AC2F-E61A8E01B96A}"/>
              </a:ext>
            </a:extLst>
          </p:cNvPr>
          <p:cNvSpPr txBox="1"/>
          <p:nvPr/>
        </p:nvSpPr>
        <p:spPr>
          <a:xfrm rot="16200000">
            <a:off x="84490" y="5172208"/>
            <a:ext cx="131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|transmission|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256A1E8-5EE1-3846-BF0B-358A8CD7D787}"/>
              </a:ext>
            </a:extLst>
          </p:cNvPr>
          <p:cNvSpPr txBox="1"/>
          <p:nvPr/>
        </p:nvSpPr>
        <p:spPr>
          <a:xfrm>
            <a:off x="1434603" y="5976146"/>
            <a:ext cx="98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0E4596A-2F92-41F7-ADC3-C39F5DDB2931}"/>
              </a:ext>
            </a:extLst>
          </p:cNvPr>
          <p:cNvCxnSpPr/>
          <p:nvPr/>
        </p:nvCxnSpPr>
        <p:spPr>
          <a:xfrm flipV="1">
            <a:off x="3303679" y="4870044"/>
            <a:ext cx="0" cy="51777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5A1F3E7-9A54-6C39-8033-0F4EC31B9536}"/>
              </a:ext>
            </a:extLst>
          </p:cNvPr>
          <p:cNvCxnSpPr>
            <a:cxnSpLocks/>
          </p:cNvCxnSpPr>
          <p:nvPr/>
        </p:nvCxnSpPr>
        <p:spPr>
          <a:xfrm>
            <a:off x="3286745" y="5387814"/>
            <a:ext cx="459989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A381BAE-E070-FAF5-B180-7F5C6A75A9BD}"/>
              </a:ext>
            </a:extLst>
          </p:cNvPr>
          <p:cNvSpPr txBox="1"/>
          <p:nvPr/>
        </p:nvSpPr>
        <p:spPr>
          <a:xfrm>
            <a:off x="3247525" y="4667250"/>
            <a:ext cx="124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F4332C-09ED-1856-1B26-765BE6590C4C}"/>
              </a:ext>
            </a:extLst>
          </p:cNvPr>
          <p:cNvSpPr txBox="1"/>
          <p:nvPr/>
        </p:nvSpPr>
        <p:spPr>
          <a:xfrm>
            <a:off x="3338480" y="5376574"/>
            <a:ext cx="1022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dissipation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79C6CB5-9F00-5E33-03A2-94BA1B2EAC01}"/>
              </a:ext>
            </a:extLst>
          </p:cNvPr>
          <p:cNvSpPr/>
          <p:nvPr/>
        </p:nvSpPr>
        <p:spPr>
          <a:xfrm>
            <a:off x="1380296" y="2170493"/>
            <a:ext cx="6269561" cy="469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Kinetic inductance phonon-mediated detectors: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KIPM detectors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12283-027D-EAC1-7E8E-8DD73533B42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03118" y="2889833"/>
            <a:ext cx="3490782" cy="1425813"/>
          </a:xfrm>
          <a:prstGeom prst="rect">
            <a:avLst/>
          </a:prstGeom>
        </p:spPr>
      </p:pic>
      <p:grpSp>
        <p:nvGrpSpPr>
          <p:cNvPr id="641" name="Group 640">
            <a:extLst>
              <a:ext uri="{FF2B5EF4-FFF2-40B4-BE49-F238E27FC236}">
                <a16:creationId xmlns:a16="http://schemas.microsoft.com/office/drawing/2014/main" id="{BB8D4FA0-D83D-EF2F-03A2-11455F3B196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74" name="TextBox 73">
              <a:hlinkClick r:id="rId23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1814050A-DDF5-B791-CBA9-F05305F5E76E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75" name="Oval 74">
              <a:hlinkClick r:id="rId23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1CC16F2C-87A3-225A-EEDE-0B91F9D6159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hlinkClick r:id="rId24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A107E76C-6887-2914-6D51-6384E6D7D36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FFC000"/>
            </a:solidFill>
            <a:ln w="127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hlinkClick r:id="rId25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5502A17A-E8C7-1B64-5183-E26AC000075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78" name="Oval 77">
              <a:hlinkClick r:id="rId25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F5E41867-85C4-2BC5-4F62-D8409D1A794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hlinkClick r:id="rId26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4B633F2E-3D78-A9AB-438C-146547EB46C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hlinkClick r:id="rId27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E006C2AA-1ABD-E1C7-3D88-76E4F984B78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hlinkClick r:id="rId28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54663A61-029D-AFD9-8F27-B4F2546C8DA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hlinkClick r:id="rId29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F8BDDC45-F28C-F77F-685A-15934AD65D3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hlinkClick r:id="rId30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6E0F11F0-0B06-E311-18B5-360725E19D1D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90" name="Oval 89">
              <a:hlinkClick r:id="rId30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44E7ED91-A271-6DD4-CC60-81E147A4549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hlinkClick r:id="rId31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495B3003-FDE0-BF32-B158-B7D5534054B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hlinkClick r:id="rId32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416E4F10-5DED-C8D0-FB81-75BC5C94D01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hlinkClick r:id="rId33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7FC0E8A1-A85C-3A0B-CAFA-B9649854ED01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95" name="Oval 94">
              <a:hlinkClick r:id="rId33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36A3425F-5A37-4A1D-1D09-D6388CEF190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hlinkClick r:id="rId34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E0BA3F8F-744D-03E4-37EC-88C3073C4A9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205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Content Placeholder 9" descr="A graph with lines and dots&#10;&#10;Description automatically generated">
            <a:extLst>
              <a:ext uri="{FF2B5EF4-FFF2-40B4-BE49-F238E27FC236}">
                <a16:creationId xmlns:a16="http://schemas.microsoft.com/office/drawing/2014/main" id="{0147615B-5D08-0FA6-92D0-6B95BFC0DD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03" y="3788110"/>
            <a:ext cx="3230880" cy="2181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A3EBA6-7A5B-DD5B-6F30-73105836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Phonon imaging with a KIPM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1B8BC-DB7D-CD34-1E2E-35058FBD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dirty="0"/>
              <a:t>80-resonator KIPM detector pulsed with a 475nm LED and ~50 good resolution resonators were asynchronously readout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0F096-A682-05E8-797F-72E20CB9DF9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12398" y="1580940"/>
            <a:ext cx="3230880" cy="215262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2AE7CD-256B-5D6F-2A28-FCD857F7BB0E}"/>
              </a:ext>
            </a:extLst>
          </p:cNvPr>
          <p:cNvSpPr txBox="1">
            <a:spLocks/>
          </p:cNvSpPr>
          <p:nvPr/>
        </p:nvSpPr>
        <p:spPr>
          <a:xfrm>
            <a:off x="628651" y="966791"/>
            <a:ext cx="8059457" cy="4911581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2" marR="0" lvl="0" indent="-190492" algn="l" defTabSz="761970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diagram of a pulse&#10;&#10;Description automatically generated">
            <a:extLst>
              <a:ext uri="{FF2B5EF4-FFF2-40B4-BE49-F238E27FC236}">
                <a16:creationId xmlns:a16="http://schemas.microsoft.com/office/drawing/2014/main" id="{379C18D0-1C9D-5C0C-AF79-A6E1EFC701E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63" y="3754284"/>
            <a:ext cx="2787202" cy="2246112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7D90FC04-6044-EECE-44DF-4EB4DA618D61}"/>
              </a:ext>
            </a:extLst>
          </p:cNvPr>
          <p:cNvSpPr/>
          <p:nvPr/>
        </p:nvSpPr>
        <p:spPr>
          <a:xfrm rot="20374041">
            <a:off x="5514878" y="1698973"/>
            <a:ext cx="146849" cy="1307923"/>
          </a:xfrm>
          <a:prstGeom prst="rightBrace">
            <a:avLst>
              <a:gd name="adj1" fmla="val 106630"/>
              <a:gd name="adj2" fmla="val 494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88BBE7B-E2BB-2868-F62B-7F32B7B7FD8D}"/>
              </a:ext>
            </a:extLst>
          </p:cNvPr>
          <p:cNvSpPr/>
          <p:nvPr/>
        </p:nvSpPr>
        <p:spPr>
          <a:xfrm rot="17100771">
            <a:off x="6386423" y="2477467"/>
            <a:ext cx="146849" cy="1307923"/>
          </a:xfrm>
          <a:prstGeom prst="rightBrace">
            <a:avLst>
              <a:gd name="adj1" fmla="val 106630"/>
              <a:gd name="adj2" fmla="val 494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E1EC9-1EEA-345C-36A2-B9628CA9061C}"/>
              </a:ext>
            </a:extLst>
          </p:cNvPr>
          <p:cNvSpPr txBox="1"/>
          <p:nvPr/>
        </p:nvSpPr>
        <p:spPr>
          <a:xfrm>
            <a:off x="5618599" y="1969933"/>
            <a:ext cx="203214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“prompt” </a:t>
            </a:r>
            <a:b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responses based off position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B9BDEA-4007-BA61-8C0F-8293979A4C79}"/>
              </a:ext>
            </a:extLst>
          </p:cNvPr>
          <p:cNvSpPr txBox="1"/>
          <p:nvPr/>
        </p:nvSpPr>
        <p:spPr>
          <a:xfrm>
            <a:off x="5478827" y="2639418"/>
            <a:ext cx="203214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“delayed” </a:t>
            </a:r>
            <a:b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responses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4134C04-B337-D8A2-C9F0-470862C401E7}"/>
              </a:ext>
            </a:extLst>
          </p:cNvPr>
          <p:cNvSpPr/>
          <p:nvPr/>
        </p:nvSpPr>
        <p:spPr>
          <a:xfrm rot="10068086">
            <a:off x="2895235" y="4674073"/>
            <a:ext cx="1145753" cy="1563971"/>
          </a:xfrm>
          <a:prstGeom prst="arc">
            <a:avLst>
              <a:gd name="adj1" fmla="val 17603347"/>
              <a:gd name="adj2" fmla="val 21148349"/>
            </a:avLst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094FFEB-0DC1-4E61-F5ED-5E8A970BFC3B}"/>
              </a:ext>
            </a:extLst>
          </p:cNvPr>
          <p:cNvSpPr/>
          <p:nvPr/>
        </p:nvSpPr>
        <p:spPr>
          <a:xfrm rot="20389611">
            <a:off x="2823275" y="5481233"/>
            <a:ext cx="152692" cy="182562"/>
          </a:xfrm>
          <a:prstGeom prst="triangle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CBBA6-3A8E-7E3A-925B-18730B71CABF}"/>
              </a:ext>
            </a:extLst>
          </p:cNvPr>
          <p:cNvSpPr txBox="1"/>
          <p:nvPr/>
        </p:nvSpPr>
        <p:spPr>
          <a:xfrm>
            <a:off x="3268444" y="6010937"/>
            <a:ext cx="30291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 dot = good resolution resonator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1408E5-C84C-208E-E842-387D9511D8ED}"/>
              </a:ext>
            </a:extLst>
          </p:cNvPr>
          <p:cNvSpPr/>
          <p:nvPr/>
        </p:nvSpPr>
        <p:spPr>
          <a:xfrm rot="1095942">
            <a:off x="5805598" y="4122912"/>
            <a:ext cx="2185525" cy="567780"/>
          </a:xfrm>
          <a:prstGeom prst="rect">
            <a:avLst/>
          </a:prstGeom>
          <a:noFill/>
        </p:spPr>
        <p:txBody>
          <a:bodyPr spcFirstLastPara="1" wrap="none" lIns="109728" tIns="54864" rIns="109728" bIns="54864" numCol="1">
            <a:prstTxWarp prst="textArchUp">
              <a:avLst/>
            </a:prstTxWarp>
            <a:spAutoFit/>
          </a:bodyPr>
          <a:lstStyle/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phonon movie!</a:t>
            </a:r>
          </a:p>
        </p:txBody>
      </p:sp>
      <p:pic>
        <p:nvPicPr>
          <p:cNvPr id="114" name="IMG_0054.jpg" descr="IMG_0054.jpg">
            <a:extLst>
              <a:ext uri="{FF2B5EF4-FFF2-40B4-BE49-F238E27FC236}">
                <a16:creationId xmlns:a16="http://schemas.microsoft.com/office/drawing/2014/main" id="{B3B73E58-93E2-84F4-B55B-C97683C88BD9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526" t="19671" r="21013" b="29783"/>
          <a:stretch/>
        </p:blipFill>
        <p:spPr>
          <a:xfrm>
            <a:off x="2004355" y="1502551"/>
            <a:ext cx="1927505" cy="1926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54" name="Group 653">
            <a:extLst>
              <a:ext uri="{FF2B5EF4-FFF2-40B4-BE49-F238E27FC236}">
                <a16:creationId xmlns:a16="http://schemas.microsoft.com/office/drawing/2014/main" id="{2ECF41F4-DD85-B050-892A-FB75D35BD59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638" name="TextBox 637">
              <a:hlinkClick r:id="rId24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EC38BB5D-B86C-C8F8-D0F8-9A199FEA807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639" name="Oval 638">
              <a:hlinkClick r:id="rId24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7858A3AF-10FC-273B-EEAA-A23D6CA62D3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hlinkClick r:id="rId25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01C8BDE8-41C8-C3B0-F8D8-DEE96206F33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TextBox 640">
              <a:hlinkClick r:id="rId26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9DBE4342-E801-61BA-82F4-EB22C04E6819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642" name="Oval 641">
              <a:hlinkClick r:id="rId26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EE210CF5-30F1-1485-6821-E5E5DA35ECA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FFC000"/>
            </a:solidFill>
            <a:ln w="127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>
              <a:hlinkClick r:id="rId27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DE777BE4-0FC9-C1C8-8CE6-E0BC10256AE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>
              <a:hlinkClick r:id="rId28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3E150CDE-B917-49B8-80BD-F8DAAC31C37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hlinkClick r:id="rId29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018AFD48-F3F4-A2FD-C1E7-2241456CC5A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hlinkClick r:id="rId30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B930F691-F954-8783-ADE5-F4ED409E1EB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TextBox 646">
              <a:hlinkClick r:id="rId31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7381F14E-65BC-AE75-D103-3E3E215ABFD2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648" name="Oval 647">
              <a:hlinkClick r:id="rId31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83CBB6CB-A688-D562-C262-38B720A185C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hlinkClick r:id="rId32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7F663E51-AA5D-78D1-3266-42603C90C59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hlinkClick r:id="rId33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8B97CF1F-5277-2084-006B-5D9E836DFE9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TextBox 650">
              <a:hlinkClick r:id="rId34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4337E1BE-4F22-DA58-65B7-9ACA975F9EFC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652" name="Oval 651">
              <a:hlinkClick r:id="rId34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01FD46D1-627F-8C98-DA75-7C38824647A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hlinkClick r:id="rId35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60F69926-D5E7-1ADC-C800-86A6BCF131B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5448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B00B58AA-764D-58F0-A11D-9824A65738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959" y="825341"/>
                <a:ext cx="7759066" cy="504375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6213" lvl="0" indent="-176213"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/>
                  </a:rPr>
                  <a:t>energy reconstruction with multiplexed phonon sensors</a:t>
                </a:r>
                <a:b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/>
                  </a:rPr>
                </a:br>
                <a:b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sensors</m:t>
                            </m:r>
                          </m:sub>
                        </m:sSub>
                      </m:e>
                    </m:rad>
                    <m:f>
                      <m:fPr>
                        <m:ctrlP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𝑎𝑏𝑠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𝑝h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/>
                  </a:rPr>
                </a:br>
                <a:endParaRPr lang="en-US" b="0" i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mbria Math" panose="02040503050406030204" pitchFamily="18" charset="0"/>
                </a:endParaRPr>
              </a:p>
              <a:p>
                <a:pPr marL="1108901" lvl="4" indent="-176213">
                  <a:spcAft>
                    <a:spcPts val="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sensors</m:t>
                            </m:r>
                            <m:r>
                              <a:rPr lang="en-US" b="0" i="0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/>
                  </a:rPr>
                  <a:t>: quadrature sum of multiplexed sensor response </a:t>
                </a:r>
              </a:p>
              <a:p>
                <a:pPr marL="1108901" lvl="4" indent="-176213">
                  <a:spcAft>
                    <a:spcPts val="0"/>
                  </a:spcAft>
                  <a:buClr>
                    <a:srgbClr val="4472C4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𝑎𝑏𝑠</m:t>
                        </m:r>
                      </m:sub>
                    </m:sSub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resolution on energy absorbed by a phonon sensor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/>
                  </a:rPr>
                  <a:t>; “intrinsic energy resolution”</a:t>
                </a:r>
              </a:p>
              <a:p>
                <a:pPr marL="1108901" lvl="4" indent="-176213">
                  <a:spcAft>
                    <a:spcPts val="0"/>
                  </a:spcAft>
                  <a:buClr>
                    <a:srgbClr val="4472C4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b="0" i="0" u="none" strike="noStrike" kern="1200" cap="none" spc="0" normalizeH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phonon collection efficiency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rgbClr val="4472C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calibrated a single resonator KIPM detector at Fermilab using shot noise of optical photons</a:t>
                </a:r>
              </a:p>
              <a:p>
                <a:pPr marL="560261" lvl="1" indent="-176213">
                  <a:spcAft>
                    <a:spcPts val="200"/>
                  </a:spcAft>
                  <a:buClr>
                    <a:srgbClr val="4472C4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/>
                  </a:rPr>
                  <a:t>Lederman Fellow Dylan Temples</a:t>
                </a:r>
              </a:p>
              <a:p>
                <a:pPr marL="560261" lvl="1" indent="-176213">
                  <a:spcAft>
                    <a:spcPts val="200"/>
                  </a:spcAft>
                  <a:buClr>
                    <a:srgbClr val="4472C4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millisecond lifetimes achieved with readout chain IR shielding</a:t>
                </a:r>
              </a:p>
              <a:p>
                <a:pPr marL="176213" marR="0" lvl="0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4472C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4472C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4472C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4472C4"/>
                  </a:buClr>
                  <a:buSzPct val="100000"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4472C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B00B58AA-764D-58F0-A11D-9824A6573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825341"/>
                <a:ext cx="7759066" cy="5043754"/>
              </a:xfrm>
              <a:prstGeom prst="rect">
                <a:avLst/>
              </a:prstGeom>
              <a:blipFill>
                <a:blip r:embed="rId19"/>
                <a:stretch>
                  <a:fillRect l="-1257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63A9177E-CD5D-5652-B106-31DD5D5B4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r="2579" b="1309"/>
          <a:stretch/>
        </p:blipFill>
        <p:spPr bwMode="auto">
          <a:xfrm>
            <a:off x="419092" y="3371461"/>
            <a:ext cx="2758043" cy="26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49A6E1-94E4-0E7A-EDCD-2B39183C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resolution of KIPM detectors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AC783-25D7-0DCD-5552-24788B630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7" t="17642" r="12850" b="22579"/>
          <a:stretch/>
        </p:blipFill>
        <p:spPr bwMode="auto">
          <a:xfrm>
            <a:off x="7582282" y="3015984"/>
            <a:ext cx="1222594" cy="990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6C4CED1-CB48-2D2E-6D81-1D3B2FE4E7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327288"/>
                  </p:ext>
                </p:extLst>
              </p:nvPr>
            </p:nvGraphicFramePr>
            <p:xfrm>
              <a:off x="7171156" y="4182418"/>
              <a:ext cx="1689555" cy="15497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8734">
                      <a:extLst>
                        <a:ext uri="{9D8B030D-6E8A-4147-A177-3AD203B41FA5}">
                          <a16:colId xmlns:a16="http://schemas.microsoft.com/office/drawing/2014/main" val="3156622946"/>
                        </a:ext>
                      </a:extLst>
                    </a:gridCol>
                    <a:gridCol w="1050821">
                      <a:extLst>
                        <a:ext uri="{9D8B030D-6E8A-4147-A177-3AD203B41FA5}">
                          <a16:colId xmlns:a16="http://schemas.microsoft.com/office/drawing/2014/main" val="800695225"/>
                        </a:ext>
                      </a:extLst>
                    </a:gridCol>
                  </a:tblGrid>
                  <a:tr h="23754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device parameters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89037955"/>
                      </a:ext>
                    </a:extLst>
                  </a:tr>
                  <a:tr h="2456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sensors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87940215"/>
                      </a:ext>
                    </a:extLst>
                  </a:tr>
                  <a:tr h="24563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400" dirty="0"/>
                            <a:t>0.8%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40473222"/>
                      </a:ext>
                    </a:extLst>
                  </a:tr>
                  <a:tr h="2801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𝑎𝑏𝑠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400" dirty="0"/>
                            <a:t>2.5 eV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70267865"/>
                      </a:ext>
                    </a:extLst>
                  </a:tr>
                  <a:tr h="2281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320 eV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9257587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6C4CED1-CB48-2D2E-6D81-1D3B2FE4E7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327288"/>
                  </p:ext>
                </p:extLst>
              </p:nvPr>
            </p:nvGraphicFramePr>
            <p:xfrm>
              <a:off x="7171156" y="4182418"/>
              <a:ext cx="1689555" cy="15497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8734">
                      <a:extLst>
                        <a:ext uri="{9D8B030D-6E8A-4147-A177-3AD203B41FA5}">
                          <a16:colId xmlns:a16="http://schemas.microsoft.com/office/drawing/2014/main" val="3156622946"/>
                        </a:ext>
                      </a:extLst>
                    </a:gridCol>
                    <a:gridCol w="1050821">
                      <a:extLst>
                        <a:ext uri="{9D8B030D-6E8A-4147-A177-3AD203B41FA5}">
                          <a16:colId xmlns:a16="http://schemas.microsoft.com/office/drawing/2014/main" val="800695225"/>
                        </a:ext>
                      </a:extLst>
                    </a:gridCol>
                  </a:tblGrid>
                  <a:tr h="3048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device parameters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8903795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t="-104000" r="-165714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87940215"/>
                      </a:ext>
                    </a:extLst>
                  </a:tr>
                  <a:tr h="3212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2"/>
                          <a:stretch>
                            <a:fillRect t="-192453" r="-165714" b="-2113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400" dirty="0"/>
                            <a:t>0.8%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40473222"/>
                      </a:ext>
                    </a:extLst>
                  </a:tr>
                  <a:tr h="3141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2"/>
                          <a:stretch>
                            <a:fillRect t="-298077" r="-165714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400" dirty="0"/>
                            <a:t>2.5 eV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702678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2"/>
                          <a:stretch>
                            <a:fillRect t="-414000" r="-165714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320 eV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92575878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C74C60-0E6B-38E0-8378-986618DCC35D}"/>
              </a:ext>
            </a:extLst>
          </p:cNvPr>
          <p:cNvCxnSpPr>
            <a:cxnSpLocks/>
          </p:cNvCxnSpPr>
          <p:nvPr/>
        </p:nvCxnSpPr>
        <p:spPr>
          <a:xfrm>
            <a:off x="7372597" y="3395071"/>
            <a:ext cx="227505" cy="1354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7A2C20-3345-4FF0-4EE8-63312768E81D}"/>
              </a:ext>
            </a:extLst>
          </p:cNvPr>
          <p:cNvSpPr txBox="1"/>
          <p:nvPr/>
        </p:nvSpPr>
        <p:spPr>
          <a:xfrm>
            <a:off x="6676657" y="3000445"/>
            <a:ext cx="719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optical fiber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58A91DED-E5B1-2AE6-4331-548F7A8B9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9"/>
          <a:stretch/>
        </p:blipFill>
        <p:spPr bwMode="auto">
          <a:xfrm>
            <a:off x="3351258" y="3563387"/>
            <a:ext cx="3529192" cy="12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151E45C-8442-E30A-B128-AE572A05B54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71480" y="4892811"/>
            <a:ext cx="3708970" cy="1179603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CFB06504-7FCD-229B-9BFF-62F9AD1C631D}"/>
              </a:ext>
            </a:extLst>
          </p:cNvPr>
          <p:cNvSpPr/>
          <p:nvPr/>
        </p:nvSpPr>
        <p:spPr>
          <a:xfrm>
            <a:off x="3709663" y="4980707"/>
            <a:ext cx="1127067" cy="502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8BA3-2D3A-2A52-9F7B-853258026300}"/>
              </a:ext>
            </a:extLst>
          </p:cNvPr>
          <p:cNvSpPr txBox="1">
            <a:spLocks/>
          </p:cNvSpPr>
          <p:nvPr/>
        </p:nvSpPr>
        <p:spPr>
          <a:xfrm>
            <a:off x="1395310" y="5067321"/>
            <a:ext cx="965736" cy="3296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4472C4"/>
              </a:buClr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lifetimes!</a:t>
            </a:r>
          </a:p>
          <a:p>
            <a:pPr marL="176213" marR="0" lvl="0" indent="-1762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B8D27B98-DBAA-28E2-7E56-401EB432C69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604" name="TextBox 603">
              <a:hlinkClick r:id="rId25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A401FC61-0D49-82D3-8EDE-68D09EF37D1A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605" name="Oval 604">
              <a:hlinkClick r:id="rId25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B566EE6D-5DF8-E7FA-3F99-B25B1601926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hlinkClick r:id="rId26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9C9B1B5F-F97C-2527-2688-39A36B0CA1E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TextBox 633">
              <a:hlinkClick r:id="rId27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C320324C-723C-92CF-68DB-EFDECDC1ACF3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635" name="Oval 634">
              <a:hlinkClick r:id="rId27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816040DA-7A4A-D5C4-619A-E83F844A370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hlinkClick r:id="rId28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02D00002-1E29-02C7-F092-875C540ADA1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FFC000"/>
            </a:solidFill>
            <a:ln w="127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hlinkClick r:id="rId29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331173AB-6DE6-8764-0ABC-AA94BE8CB55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hlinkClick r:id="rId30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9EC7C99E-DDA6-B9C4-E42D-112D31519F2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hlinkClick r:id="rId31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6B60CBAD-19EC-8CAA-9429-7C5F01A4E7B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TextBox 639">
              <a:hlinkClick r:id="rId32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F899A8AB-A857-3E32-9246-B0C02C7CA62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641" name="Oval 640">
              <a:hlinkClick r:id="rId32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2BB93CB9-261C-B2B1-81F7-93EC8A16B94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>
              <a:hlinkClick r:id="rId33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5C79CF01-509E-0C82-04DD-6F458339543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>
              <a:hlinkClick r:id="rId34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B374FFCC-9C70-02BB-73A0-DB293F3D13B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TextBox 643">
              <a:hlinkClick r:id="rId35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B8465C17-C282-7AA4-C832-66A675EC2DDE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645" name="Oval 644">
              <a:hlinkClick r:id="rId35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8626EDFD-2BF6-C524-E4CC-9FD3DD2CE98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hlinkClick r:id="rId36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49A0487D-B639-44DC-B4D9-B150A94EAD7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45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B00B58AA-764D-58F0-A11D-9824A65738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959" y="825341"/>
                <a:ext cx="7759066" cy="504375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6213" marR="0" lvl="0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4472C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Why is the phonon collection efficiency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η</m:t>
                    </m:r>
                  </m:oMath>
                </a14:m>
                <a:r>
                  <a:rPr kumimoji="0" lang="en-US" sz="1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so poor? What are the dominant loss mechanisms?</a:t>
                </a:r>
              </a:p>
              <a:p>
                <a:pPr marL="560261" marR="0" lvl="1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down-conversions in high-gap materials (feedline, bond pads)</a:t>
                </a:r>
              </a:p>
              <a:p>
                <a:pPr marL="743141" marR="0" lvl="2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recent simulations: these materials are more down-converting than expected</a:t>
                </a:r>
              </a:p>
              <a:p>
                <a:pPr marL="743141" marR="0" lvl="2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current workplan: remove as much high-gap material as possible</a:t>
                </a:r>
              </a:p>
              <a:p>
                <a:pPr marL="560261" marR="0" lvl="1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mounting </a:t>
                </a:r>
                <a:endParaRPr lang="en-US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endParaRPr>
              </a:p>
              <a:p>
                <a:pPr marL="560261" marR="0" lvl="1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60261" marR="0" lvl="1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endParaRPr>
              </a:p>
              <a:p>
                <a:pPr marL="560261" marR="0" lvl="1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60261" marR="0" lvl="1" indent="-176213" algn="l" defTabSz="914400" rtl="0" eaLnBrk="1" fontAlgn="auto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/>
                </a:endParaRPr>
              </a:p>
              <a:p>
                <a:pPr marL="176213" indent="-176213">
                  <a:spcBef>
                    <a:spcPts val="200"/>
                  </a:spcBef>
                  <a:spcAft>
                    <a:spcPts val="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40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/>
                  </a:rPr>
                  <a:t>In progress: Geant4 simulations to study how superconducting sensors impact the phonon distribution in the substrate</a:t>
                </a:r>
              </a:p>
              <a:p>
                <a:pPr marL="560261" lvl="1" indent="-176213"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Ryan Linehan</a:t>
                </a:r>
                <a:b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(FNAL)</a:t>
                </a:r>
              </a:p>
            </p:txBody>
          </p:sp>
        </mc:Choice>
        <mc:Fallback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B00B58AA-764D-58F0-A11D-9824A6573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825341"/>
                <a:ext cx="7759066" cy="5043754"/>
              </a:xfrm>
              <a:prstGeom prst="rect">
                <a:avLst/>
              </a:prstGeom>
              <a:blipFill>
                <a:blip r:embed="rId19"/>
                <a:stretch>
                  <a:fillRect l="-1257" t="-483" r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749A6E1-94E4-0E7A-EDCD-2B39183C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Phonon physics of the substrate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0C1454-E806-9869-89A8-FD2D94FE1CB3}"/>
              </a:ext>
            </a:extLst>
          </p:cNvPr>
          <p:cNvSpPr/>
          <p:nvPr/>
        </p:nvSpPr>
        <p:spPr>
          <a:xfrm>
            <a:off x="1879156" y="2329886"/>
            <a:ext cx="5134708" cy="48315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silicon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4BB584-B55C-4F0E-88FC-8A67A8142F91}"/>
              </a:ext>
            </a:extLst>
          </p:cNvPr>
          <p:cNvSpPr/>
          <p:nvPr/>
        </p:nvSpPr>
        <p:spPr>
          <a:xfrm>
            <a:off x="3995044" y="2021760"/>
            <a:ext cx="902932" cy="302797"/>
          </a:xfrm>
          <a:prstGeom prst="rect">
            <a:avLst/>
          </a:prstGeom>
          <a:solidFill>
            <a:srgbClr val="0096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569E8-98DF-2986-11E6-C938F5E6C7F2}"/>
              </a:ext>
            </a:extLst>
          </p:cNvPr>
          <p:cNvSpPr/>
          <p:nvPr/>
        </p:nvSpPr>
        <p:spPr>
          <a:xfrm>
            <a:off x="4992642" y="2042090"/>
            <a:ext cx="1552783" cy="283805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high-gap material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F650F6-CDD7-0F81-5D80-4128E3653DF4}"/>
              </a:ext>
            </a:extLst>
          </p:cNvPr>
          <p:cNvSpPr/>
          <p:nvPr/>
        </p:nvSpPr>
        <p:spPr>
          <a:xfrm>
            <a:off x="2347346" y="2042090"/>
            <a:ext cx="1552783" cy="283805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high-gap material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FAB0A9-4DD7-0DC5-E27E-0B7F77B3B415}"/>
              </a:ext>
            </a:extLst>
          </p:cNvPr>
          <p:cNvSpPr/>
          <p:nvPr/>
        </p:nvSpPr>
        <p:spPr>
          <a:xfrm>
            <a:off x="957721" y="2826798"/>
            <a:ext cx="1106929" cy="288729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mounting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4F8C92-24A5-72C0-5B20-0A4F68868FA8}"/>
              </a:ext>
            </a:extLst>
          </p:cNvPr>
          <p:cNvSpPr/>
          <p:nvPr/>
        </p:nvSpPr>
        <p:spPr>
          <a:xfrm>
            <a:off x="6828368" y="2822988"/>
            <a:ext cx="1106929" cy="288729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mounting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C71E9C-7774-108A-AA41-201DD847921D}"/>
              </a:ext>
            </a:extLst>
          </p:cNvPr>
          <p:cNvSpPr txBox="1"/>
          <p:nvPr/>
        </p:nvSpPr>
        <p:spPr>
          <a:xfrm>
            <a:off x="6311557" y="2408426"/>
            <a:ext cx="464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4724A4-9539-1652-E1D8-D91C6B1D4F37}"/>
              </a:ext>
            </a:extLst>
          </p:cNvPr>
          <p:cNvSpPr txBox="1"/>
          <p:nvPr/>
        </p:nvSpPr>
        <p:spPr>
          <a:xfrm>
            <a:off x="2103492" y="2409703"/>
            <a:ext cx="464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8E2E0E-4C04-9B78-2F6F-DCADD004128D}"/>
              </a:ext>
            </a:extLst>
          </p:cNvPr>
          <p:cNvCxnSpPr>
            <a:cxnSpLocks/>
          </p:cNvCxnSpPr>
          <p:nvPr/>
        </p:nvCxnSpPr>
        <p:spPr>
          <a:xfrm flipV="1">
            <a:off x="2471860" y="2335724"/>
            <a:ext cx="136325" cy="166217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9A4E93-6AB7-46F8-CDA8-9AF5B564C0A6}"/>
              </a:ext>
            </a:extLst>
          </p:cNvPr>
          <p:cNvCxnSpPr>
            <a:cxnSpLocks/>
          </p:cNvCxnSpPr>
          <p:nvPr/>
        </p:nvCxnSpPr>
        <p:spPr>
          <a:xfrm>
            <a:off x="2486975" y="2640467"/>
            <a:ext cx="203490" cy="168916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FEB912-5FA3-DDD8-A9C3-0AFF69899630}"/>
              </a:ext>
            </a:extLst>
          </p:cNvPr>
          <p:cNvCxnSpPr>
            <a:cxnSpLocks/>
          </p:cNvCxnSpPr>
          <p:nvPr/>
        </p:nvCxnSpPr>
        <p:spPr>
          <a:xfrm flipH="1" flipV="1">
            <a:off x="1961518" y="2329639"/>
            <a:ext cx="207793" cy="146016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592C67-9584-CE8B-0ECD-CD9E29B334BF}"/>
              </a:ext>
            </a:extLst>
          </p:cNvPr>
          <p:cNvCxnSpPr>
            <a:cxnSpLocks/>
          </p:cNvCxnSpPr>
          <p:nvPr/>
        </p:nvCxnSpPr>
        <p:spPr>
          <a:xfrm flipH="1">
            <a:off x="1988709" y="2639944"/>
            <a:ext cx="169902" cy="169439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D0E825-C25C-C1ED-263A-58302D990D7C}"/>
              </a:ext>
            </a:extLst>
          </p:cNvPr>
          <p:cNvCxnSpPr>
            <a:cxnSpLocks/>
          </p:cNvCxnSpPr>
          <p:nvPr/>
        </p:nvCxnSpPr>
        <p:spPr>
          <a:xfrm flipV="1">
            <a:off x="6689037" y="2335724"/>
            <a:ext cx="178728" cy="166217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C5F1C5-B7DD-7D57-3221-509D29415255}"/>
              </a:ext>
            </a:extLst>
          </p:cNvPr>
          <p:cNvCxnSpPr>
            <a:cxnSpLocks/>
          </p:cNvCxnSpPr>
          <p:nvPr/>
        </p:nvCxnSpPr>
        <p:spPr>
          <a:xfrm flipH="1" flipV="1">
            <a:off x="6164276" y="2335724"/>
            <a:ext cx="215809" cy="157076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A7A24B-00F9-E266-3138-8C975435A272}"/>
              </a:ext>
            </a:extLst>
          </p:cNvPr>
          <p:cNvCxnSpPr>
            <a:cxnSpLocks/>
          </p:cNvCxnSpPr>
          <p:nvPr/>
        </p:nvCxnSpPr>
        <p:spPr>
          <a:xfrm>
            <a:off x="6689037" y="2639944"/>
            <a:ext cx="215274" cy="169439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815439-4AA8-B2BA-C027-383A8E0E3F56}"/>
              </a:ext>
            </a:extLst>
          </p:cNvPr>
          <p:cNvCxnSpPr>
            <a:cxnSpLocks/>
          </p:cNvCxnSpPr>
          <p:nvPr/>
        </p:nvCxnSpPr>
        <p:spPr>
          <a:xfrm flipH="1">
            <a:off x="6202556" y="2639944"/>
            <a:ext cx="177529" cy="169439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A8C634-E6D5-4069-852A-15407B8E86F9}"/>
                  </a:ext>
                </a:extLst>
              </p:cNvPr>
              <p:cNvSpPr txBox="1"/>
              <p:nvPr/>
            </p:nvSpPr>
            <p:spPr>
              <a:xfrm>
                <a:off x="6669117" y="250030"/>
                <a:ext cx="1834534" cy="519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sensors</m:t>
                              </m:r>
                            </m:sub>
                          </m:sSub>
                        </m:e>
                      </m:rad>
                      <m:f>
                        <m:fPr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A8C634-E6D5-4069-852A-15407B8E8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17" y="250030"/>
                <a:ext cx="1834534" cy="519822"/>
              </a:xfrm>
              <a:prstGeom prst="rect">
                <a:avLst/>
              </a:prstGeom>
              <a:blipFill>
                <a:blip r:embed="rId40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B42B4F-ACBC-E2EC-6D93-8A3CEB55A9D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258761" y="1678653"/>
            <a:ext cx="2029510" cy="11149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A4992CD-81C5-4F18-8167-52DD6188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52" y="3877183"/>
            <a:ext cx="3427366" cy="238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F1CBD38-FBB2-69CF-AE69-741D32C4CF1F}"/>
              </a:ext>
            </a:extLst>
          </p:cNvPr>
          <p:cNvCxnSpPr/>
          <p:nvPr/>
        </p:nvCxnSpPr>
        <p:spPr>
          <a:xfrm flipH="1" flipV="1">
            <a:off x="3612637" y="4559920"/>
            <a:ext cx="429362" cy="1185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0D966D52-748A-3B1E-B55A-6798C7433FB9}"/>
              </a:ext>
            </a:extLst>
          </p:cNvPr>
          <p:cNvSpPr txBox="1"/>
          <p:nvPr/>
        </p:nvSpPr>
        <p:spPr>
          <a:xfrm>
            <a:off x="4004296" y="4474318"/>
            <a:ext cx="197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peaked due to recombination phonons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4B23F2B-7C91-9CF5-ADC1-07C30471A0CB}"/>
              </a:ext>
            </a:extLst>
          </p:cNvPr>
          <p:cNvSpPr txBox="1"/>
          <p:nvPr/>
        </p:nvSpPr>
        <p:spPr>
          <a:xfrm>
            <a:off x="3003452" y="3636776"/>
            <a:ext cx="3925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Energy spectrum of phonons leaving the sensor</a:t>
            </a:r>
          </a:p>
        </p:txBody>
      </p: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BEDC3DCC-AD05-4A20-EC78-FA50E652CC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586" name="TextBox 585">
              <a:hlinkClick r:id="rId43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B6D81EF0-0CA1-37CB-4C42-AA90BC1E4CE0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587" name="Oval 586">
              <a:hlinkClick r:id="rId43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933EDE9B-55D9-5975-7991-7088B36EB5B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hlinkClick r:id="rId44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41742B52-28E0-4CB7-B9CC-35F409E1920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TextBox 588">
              <a:hlinkClick r:id="rId45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00A771E9-08B2-285C-2453-714C3E05388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590" name="Oval 589">
              <a:hlinkClick r:id="rId45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BEA56340-FDC4-EB50-C01B-54FDB32B628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hlinkClick r:id="rId46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C79AAFDD-9EA4-0E61-A344-DE83E9DE363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hlinkClick r:id="rId47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58C143F8-4EA6-6CC2-B32C-ECC411ABA13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FFC000"/>
            </a:solidFill>
            <a:ln w="127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hlinkClick r:id="rId48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27EAE785-47A7-59BF-76A1-79E6A5E85B4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hlinkClick r:id="rId49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10ECAFE8-3357-3926-CFFB-884EECE170C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TextBox 594">
              <a:hlinkClick r:id="rId50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C08473BA-9EED-35DC-2982-13A4C297C041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596" name="Oval 595">
              <a:hlinkClick r:id="rId50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F538953F-8FF0-F737-8621-F8EACA4F059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hlinkClick r:id="rId51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8F7E1693-0A9E-369E-6097-D12B450E1C5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hlinkClick r:id="rId52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96C86C16-39F1-61E9-841D-C2FB218D620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TextBox 598">
              <a:hlinkClick r:id="rId53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EC83AEBE-AE7E-A4A0-34F3-0D435BA7A364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600" name="Oval 599">
              <a:hlinkClick r:id="rId53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700FF469-3FE3-E032-889B-BE1EB86732F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hlinkClick r:id="rId54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27C3A349-CF6A-025C-2F74-89D10579763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01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7F137-D39D-A049-A15A-06ADD8EA0D9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49750" y="3747167"/>
            <a:ext cx="3740519" cy="2493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3FEC79-AFB4-A741-2BB9-0833DBC95B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dirty="0"/>
                  <a:t>Limitations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𝑎𝑏𝑠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3FEC79-AFB4-A741-2BB9-0833DBC95B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0"/>
                <a:stretch>
                  <a:fillRect l="-2019" t="-1212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17100-C91A-8356-30B4-1621B9C1DD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825341"/>
                <a:ext cx="7846568" cy="5043754"/>
              </a:xfrm>
            </p:spPr>
            <p:txBody>
              <a:bodyPr/>
              <a:lstStyle/>
              <a:p>
                <a:pPr marL="177800" marR="0" lvl="0" indent="-1778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large KIPM detector showed hugely varying transmission and resonator quality factors</a:t>
                </a:r>
              </a:p>
              <a:p>
                <a:pPr marL="635000" marR="0" lvl="1" indent="-1778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hypothesis: RF excitations of the physical box and poor grounding of the CPW feedline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56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56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56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56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56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US" sz="156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  <a:p>
                <a:pPr marL="177800" marR="0" lvl="0" indent="-1778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472C4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for amplifier-dominated noise, </a:t>
                </a:r>
                <a:b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</a:b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variations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  <m: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𝑎𝑏𝑠</m:t>
                        </m:r>
                      </m:sub>
                    </m:sSub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are due to RF responsivity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56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17100-C91A-8356-30B4-1621B9C1DD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825341"/>
                <a:ext cx="7846568" cy="5043754"/>
              </a:xfrm>
              <a:blipFill>
                <a:blip r:embed="rId31"/>
                <a:stretch>
                  <a:fillRect l="-1243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006CFF-7CF1-B75B-6BC7-E21BC9D029D0}"/>
                  </a:ext>
                </a:extLst>
              </p:cNvPr>
              <p:cNvSpPr txBox="1"/>
              <p:nvPr/>
            </p:nvSpPr>
            <p:spPr>
              <a:xfrm>
                <a:off x="7237219" y="4271522"/>
                <a:ext cx="1789378" cy="13342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@ optimal RF responsivity, </a:t>
                </a:r>
                <a:b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𝝈</m:t>
                        </m:r>
                      </m:e>
                      <m:sub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𝒂𝒃𝒔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given by: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580meV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190meV*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006CFF-7CF1-B75B-6BC7-E21BC9D02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19" y="4271522"/>
                <a:ext cx="1789378" cy="1334211"/>
              </a:xfrm>
              <a:prstGeom prst="rect">
                <a:avLst/>
              </a:prstGeom>
              <a:blipFill>
                <a:blip r:embed="rId32"/>
                <a:stretch>
                  <a:fillRect l="-667" b="-3556"/>
                </a:stretch>
              </a:blipFill>
              <a:ln w="38100">
                <a:solidFill>
                  <a:srgbClr val="4472C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C6796F2-1C17-B6AC-4872-634DAFBA96EB}"/>
              </a:ext>
            </a:extLst>
          </p:cNvPr>
          <p:cNvSpPr txBox="1"/>
          <p:nvPr/>
        </p:nvSpPr>
        <p:spPr>
          <a:xfrm>
            <a:off x="452262" y="3090770"/>
            <a:ext cx="81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7.5cm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B860EE-EBF1-41DA-726B-F57A0C2CBD4A}"/>
              </a:ext>
            </a:extLst>
          </p:cNvPr>
          <p:cNvCxnSpPr>
            <a:cxnSpLocks/>
          </p:cNvCxnSpPr>
          <p:nvPr/>
        </p:nvCxnSpPr>
        <p:spPr>
          <a:xfrm>
            <a:off x="6918088" y="5184100"/>
            <a:ext cx="60649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A35E75-389A-4E9C-A810-B8A5F3759152}"/>
              </a:ext>
            </a:extLst>
          </p:cNvPr>
          <p:cNvCxnSpPr>
            <a:cxnSpLocks/>
          </p:cNvCxnSpPr>
          <p:nvPr/>
        </p:nvCxnSpPr>
        <p:spPr>
          <a:xfrm>
            <a:off x="6918088" y="5439452"/>
            <a:ext cx="60649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8B489C-9F83-8DB5-26A7-95793DC9C087}"/>
                  </a:ext>
                </a:extLst>
              </p:cNvPr>
              <p:cNvSpPr txBox="1"/>
              <p:nvPr/>
            </p:nvSpPr>
            <p:spPr>
              <a:xfrm>
                <a:off x="474473" y="4403823"/>
                <a:ext cx="3957090" cy="826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𝐴𝐷𝐶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𝑎𝑏𝑠</m:t>
                              </m:r>
                            </m:sub>
                          </m:sSub>
                        </m:den>
                      </m:f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  <m:sup>
                              <m: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𝛼𝛾𝜅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sc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8B489C-9F83-8DB5-26A7-95793DC9C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3" y="4403823"/>
                <a:ext cx="3957090" cy="8267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BF7FA35-205D-54B3-5E00-37CFF326EB40}"/>
              </a:ext>
            </a:extLst>
          </p:cNvPr>
          <p:cNvSpPr/>
          <p:nvPr/>
        </p:nvSpPr>
        <p:spPr>
          <a:xfrm>
            <a:off x="1827962" y="4376924"/>
            <a:ext cx="1037945" cy="908068"/>
          </a:xfrm>
          <a:prstGeom prst="rect">
            <a:avLst/>
          </a:prstGeom>
          <a:noFill/>
          <a:ln w="381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5C3D76-40FC-D552-4F77-B6E3710B0D93}"/>
              </a:ext>
            </a:extLst>
          </p:cNvPr>
          <p:cNvCxnSpPr>
            <a:cxnSpLocks/>
          </p:cNvCxnSpPr>
          <p:nvPr/>
        </p:nvCxnSpPr>
        <p:spPr>
          <a:xfrm>
            <a:off x="8401345" y="5322699"/>
            <a:ext cx="270905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C9AB50-7261-83F7-3D68-B963036AA452}"/>
              </a:ext>
            </a:extLst>
          </p:cNvPr>
          <p:cNvSpPr txBox="1"/>
          <p:nvPr/>
        </p:nvSpPr>
        <p:spPr>
          <a:xfrm>
            <a:off x="8617080" y="5084172"/>
            <a:ext cx="307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379738-0346-B429-3192-B39D9973A64A}"/>
              </a:ext>
            </a:extLst>
          </p:cNvPr>
          <p:cNvCxnSpPr>
            <a:cxnSpLocks/>
          </p:cNvCxnSpPr>
          <p:nvPr/>
        </p:nvCxnSpPr>
        <p:spPr>
          <a:xfrm flipH="1">
            <a:off x="2368550" y="5305087"/>
            <a:ext cx="1" cy="54946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2876BA-7A6D-8033-1DA2-77F678EB08AF}"/>
                  </a:ext>
                </a:extLst>
              </p:cNvPr>
              <p:cNvSpPr txBox="1"/>
              <p:nvPr/>
            </p:nvSpPr>
            <p:spPr>
              <a:xfrm>
                <a:off x="1463861" y="5791786"/>
                <a:ext cx="1910029" cy="355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RF responsivity: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sub>
                    </m:sSub>
                  </m:oMath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2876BA-7A6D-8033-1DA2-77F678EB0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861" y="5791786"/>
                <a:ext cx="1910029" cy="355995"/>
              </a:xfrm>
              <a:prstGeom prst="rect">
                <a:avLst/>
              </a:prstGeom>
              <a:blipFill>
                <a:blip r:embed="rId34"/>
                <a:stretch>
                  <a:fillRect t="-3448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1068AC1-0F61-E61A-3E80-202C363D2D99}"/>
              </a:ext>
            </a:extLst>
          </p:cNvPr>
          <p:cNvSpPr/>
          <p:nvPr/>
        </p:nvSpPr>
        <p:spPr>
          <a:xfrm>
            <a:off x="2973176" y="4648997"/>
            <a:ext cx="603738" cy="421751"/>
          </a:xfrm>
          <a:prstGeom prst="rect">
            <a:avLst/>
          </a:prstGeom>
          <a:noFill/>
          <a:ln w="381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9E7DE3-91D1-95C2-85D4-20F2542F3124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3275045" y="5070748"/>
            <a:ext cx="3956" cy="35532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26D419-073B-12F8-FD46-6A6F204DFE52}"/>
              </a:ext>
            </a:extLst>
          </p:cNvPr>
          <p:cNvSpPr txBox="1"/>
          <p:nvPr/>
        </p:nvSpPr>
        <p:spPr>
          <a:xfrm>
            <a:off x="2387414" y="5426075"/>
            <a:ext cx="1783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film responsivity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CF2559-8BDA-4320-951F-0AD81475DF6B}"/>
              </a:ext>
            </a:extLst>
          </p:cNvPr>
          <p:cNvCxnSpPr>
            <a:cxnSpLocks/>
          </p:cNvCxnSpPr>
          <p:nvPr/>
        </p:nvCxnSpPr>
        <p:spPr>
          <a:xfrm>
            <a:off x="3211871" y="5976452"/>
            <a:ext cx="272301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302582-DD0B-9F23-4E0D-3AF3FDDF1D79}"/>
              </a:ext>
            </a:extLst>
          </p:cNvPr>
          <p:cNvCxnSpPr>
            <a:cxnSpLocks/>
          </p:cNvCxnSpPr>
          <p:nvPr/>
        </p:nvCxnSpPr>
        <p:spPr>
          <a:xfrm>
            <a:off x="8228841" y="1750687"/>
            <a:ext cx="0" cy="1147363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279BB2-BB79-E374-46EE-78C0F3CA6B42}"/>
              </a:ext>
            </a:extLst>
          </p:cNvPr>
          <p:cNvCxnSpPr>
            <a:cxnSpLocks/>
          </p:cNvCxnSpPr>
          <p:nvPr/>
        </p:nvCxnSpPr>
        <p:spPr>
          <a:xfrm flipH="1">
            <a:off x="1512788" y="4997983"/>
            <a:ext cx="530276" cy="61275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34275D-2AF5-6239-3C3C-ACC1003FE7A7}"/>
              </a:ext>
            </a:extLst>
          </p:cNvPr>
          <p:cNvSpPr txBox="1"/>
          <p:nvPr/>
        </p:nvSpPr>
        <p:spPr>
          <a:xfrm>
            <a:off x="0" y="5531522"/>
            <a:ext cx="191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A6E2BA-D0D5-5B9B-A7AA-830AF70BF97D}"/>
              </a:ext>
            </a:extLst>
          </p:cNvPr>
          <p:cNvSpPr txBox="1"/>
          <p:nvPr/>
        </p:nvSpPr>
        <p:spPr>
          <a:xfrm>
            <a:off x="8227660" y="2002770"/>
            <a:ext cx="103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transmission variation</a:t>
            </a:r>
          </a:p>
        </p:txBody>
      </p:sp>
      <p:pic>
        <p:nvPicPr>
          <p:cNvPr id="24" name="Picture 23" descr="Chart, histogram&#10;&#10;Description automatically generated">
            <a:extLst>
              <a:ext uri="{FF2B5EF4-FFF2-40B4-BE49-F238E27FC236}">
                <a16:creationId xmlns:a16="http://schemas.microsoft.com/office/drawing/2014/main" id="{213B4937-2A63-11B8-1AF3-98C26ADAA03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97" y="1435532"/>
            <a:ext cx="3588244" cy="19934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07DBE9-C049-ECD3-C5C5-2784BDD0B2C8}"/>
              </a:ext>
            </a:extLst>
          </p:cNvPr>
          <p:cNvSpPr txBox="1"/>
          <p:nvPr/>
        </p:nvSpPr>
        <p:spPr>
          <a:xfrm>
            <a:off x="7345898" y="5637520"/>
            <a:ext cx="1604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*assumes no TLS</a:t>
            </a:r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93B6DDEF-D040-0E07-2EBE-82687B196066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17773" r="18742"/>
          <a:stretch/>
        </p:blipFill>
        <p:spPr>
          <a:xfrm>
            <a:off x="1795683" y="1764350"/>
            <a:ext cx="1105691" cy="113295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0C2A2A-355D-DFEB-A7CC-FEDC89ADE740}"/>
              </a:ext>
            </a:extLst>
          </p:cNvPr>
          <p:cNvSpPr txBox="1"/>
          <p:nvPr/>
        </p:nvSpPr>
        <p:spPr>
          <a:xfrm>
            <a:off x="2930337" y="1575849"/>
            <a:ext cx="902035" cy="304801"/>
          </a:xfrm>
          <a:prstGeom prst="rect">
            <a:avLst/>
          </a:prstGeom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06C12E-592F-12DF-C1B7-78F3B1AB7F6F}"/>
              </a:ext>
            </a:extLst>
          </p:cNvPr>
          <p:cNvSpPr txBox="1"/>
          <p:nvPr/>
        </p:nvSpPr>
        <p:spPr>
          <a:xfrm>
            <a:off x="2936300" y="2044629"/>
            <a:ext cx="843290" cy="304801"/>
          </a:xfrm>
          <a:prstGeom prst="rect">
            <a:avLst/>
          </a:prstGeom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inductor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906E1F-ACB7-F8B7-6005-4B33EB567451}"/>
              </a:ext>
            </a:extLst>
          </p:cNvPr>
          <p:cNvSpPr txBox="1"/>
          <p:nvPr/>
        </p:nvSpPr>
        <p:spPr>
          <a:xfrm>
            <a:off x="3118632" y="2427585"/>
            <a:ext cx="706426" cy="304801"/>
          </a:xfrm>
          <a:prstGeom prst="rect">
            <a:avLst/>
          </a:prstGeom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ground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BAD77B-E9B2-E0C8-315D-DF5CAAD47C00}"/>
              </a:ext>
            </a:extLst>
          </p:cNvPr>
          <p:cNvSpPr txBox="1"/>
          <p:nvPr/>
        </p:nvSpPr>
        <p:spPr>
          <a:xfrm>
            <a:off x="2745556" y="2809653"/>
            <a:ext cx="1443575" cy="304801"/>
          </a:xfrm>
          <a:prstGeom prst="rect">
            <a:avLst/>
          </a:prstGeom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ground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5467AC-C6A8-80C2-26B7-70048439036E}"/>
              </a:ext>
            </a:extLst>
          </p:cNvPr>
          <p:cNvSpPr txBox="1"/>
          <p:nvPr/>
        </p:nvSpPr>
        <p:spPr>
          <a:xfrm>
            <a:off x="2708691" y="2622799"/>
            <a:ext cx="1443575" cy="304801"/>
          </a:xfrm>
          <a:prstGeom prst="rect">
            <a:avLst/>
          </a:prstGeom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signal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634D754-B15B-D43F-CBA2-8F1C8B06ED85}"/>
              </a:ext>
            </a:extLst>
          </p:cNvPr>
          <p:cNvCxnSpPr>
            <a:cxnSpLocks/>
          </p:cNvCxnSpPr>
          <p:nvPr/>
        </p:nvCxnSpPr>
        <p:spPr>
          <a:xfrm flipV="1">
            <a:off x="2406700" y="1764349"/>
            <a:ext cx="606959" cy="20790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E9BF63-ACB9-B453-0983-E5DDAACAFE68}"/>
              </a:ext>
            </a:extLst>
          </p:cNvPr>
          <p:cNvCxnSpPr>
            <a:cxnSpLocks/>
          </p:cNvCxnSpPr>
          <p:nvPr/>
        </p:nvCxnSpPr>
        <p:spPr>
          <a:xfrm flipV="1">
            <a:off x="2394224" y="2219864"/>
            <a:ext cx="659326" cy="21838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D3B8756-DD17-D282-29F8-BB86A779B0C6}"/>
              </a:ext>
            </a:extLst>
          </p:cNvPr>
          <p:cNvCxnSpPr>
            <a:cxnSpLocks/>
          </p:cNvCxnSpPr>
          <p:nvPr/>
        </p:nvCxnSpPr>
        <p:spPr>
          <a:xfrm flipV="1">
            <a:off x="2890737" y="2782113"/>
            <a:ext cx="308755" cy="4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F28F2A5-7D1A-D094-704A-9F90A44FF400}"/>
              </a:ext>
            </a:extLst>
          </p:cNvPr>
          <p:cNvCxnSpPr>
            <a:cxnSpLocks/>
          </p:cNvCxnSpPr>
          <p:nvPr/>
        </p:nvCxnSpPr>
        <p:spPr>
          <a:xfrm flipV="1">
            <a:off x="2903116" y="2614216"/>
            <a:ext cx="308755" cy="12862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C8AC2B-9D9D-B681-A9A7-3F62ECEC17B3}"/>
              </a:ext>
            </a:extLst>
          </p:cNvPr>
          <p:cNvCxnSpPr>
            <a:cxnSpLocks/>
          </p:cNvCxnSpPr>
          <p:nvPr/>
        </p:nvCxnSpPr>
        <p:spPr>
          <a:xfrm>
            <a:off x="2894273" y="2828027"/>
            <a:ext cx="318554" cy="14320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6014EA91-612D-E7A6-E297-B1272251A967}"/>
              </a:ext>
            </a:extLst>
          </p:cNvPr>
          <p:cNvSpPr/>
          <p:nvPr/>
        </p:nvSpPr>
        <p:spPr>
          <a:xfrm>
            <a:off x="3740845" y="2468566"/>
            <a:ext cx="134664" cy="640439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BCC742-7F53-2010-A4FF-4F09C143B048}"/>
              </a:ext>
            </a:extLst>
          </p:cNvPr>
          <p:cNvSpPr txBox="1"/>
          <p:nvPr/>
        </p:nvSpPr>
        <p:spPr>
          <a:xfrm>
            <a:off x="3739402" y="2657764"/>
            <a:ext cx="902034" cy="304801"/>
          </a:xfrm>
          <a:prstGeom prst="rect">
            <a:avLst/>
          </a:prstGeom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feedline </a:t>
            </a:r>
          </a:p>
        </p:txBody>
      </p:sp>
      <p:pic>
        <p:nvPicPr>
          <p:cNvPr id="39" name="IMG_0054.jpg" descr="IMG_0054.jpg">
            <a:extLst>
              <a:ext uri="{FF2B5EF4-FFF2-40B4-BE49-F238E27FC236}">
                <a16:creationId xmlns:a16="http://schemas.microsoft.com/office/drawing/2014/main" id="{28BD8C2E-B0D0-DBDD-E2BB-0BC9F1BFA77F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l="11526" t="19671" r="21013" b="29783"/>
          <a:stretch/>
        </p:blipFill>
        <p:spPr>
          <a:xfrm>
            <a:off x="196947" y="1646491"/>
            <a:ext cx="1325463" cy="13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C54F37-B0B4-3A3E-E8D8-3B4DF3D69C9C}"/>
              </a:ext>
            </a:extLst>
          </p:cNvPr>
          <p:cNvCxnSpPr>
            <a:cxnSpLocks/>
          </p:cNvCxnSpPr>
          <p:nvPr/>
        </p:nvCxnSpPr>
        <p:spPr>
          <a:xfrm>
            <a:off x="549275" y="3106006"/>
            <a:ext cx="590550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B2800F3-F485-F4F7-D0DA-AB3739AA83D8}"/>
                  </a:ext>
                </a:extLst>
              </p:cNvPr>
              <p:cNvSpPr txBox="1"/>
              <p:nvPr/>
            </p:nvSpPr>
            <p:spPr>
              <a:xfrm>
                <a:off x="6669117" y="250030"/>
                <a:ext cx="1834534" cy="519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sensors</m:t>
                              </m:r>
                            </m:sub>
                          </m:sSub>
                        </m:e>
                      </m:rad>
                      <m:f>
                        <m:fPr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B2800F3-F485-F4F7-D0DA-AB3739AA8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17" y="250030"/>
                <a:ext cx="1834534" cy="519822"/>
              </a:xfrm>
              <a:prstGeom prst="rect">
                <a:avLst/>
              </a:prstGeom>
              <a:blipFill>
                <a:blip r:embed="rId47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6" name="Group 675">
            <a:extLst>
              <a:ext uri="{FF2B5EF4-FFF2-40B4-BE49-F238E27FC236}">
                <a16:creationId xmlns:a16="http://schemas.microsoft.com/office/drawing/2014/main" id="{DCEA0D53-BA40-117B-6D93-71B119395DD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660" name="TextBox 659">
              <a:hlinkClick r:id="rId48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7B92E078-2A57-3CB1-83FB-FBD90FA4EC8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661" name="Oval 660">
              <a:hlinkClick r:id="rId48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EBDC24B5-1E2B-36F2-5F55-2704101BFA3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hlinkClick r:id="rId49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17A4C252-5710-2029-3312-BF044AF6259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TextBox 662">
              <a:hlinkClick r:id="rId50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BC10002C-AFAF-C79C-2047-DBA403744BA9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664" name="Oval 663">
              <a:hlinkClick r:id="rId50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068E23E6-F661-4E95-8C49-5C14DC99411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hlinkClick r:id="rId51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978D478E-AA2C-4B55-5810-708EDA58634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hlinkClick r:id="rId52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14F8AA23-A4E4-3929-7D00-16EC67A49CB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hlinkClick r:id="rId53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51D82FF5-0DB9-80B5-CB64-197E1FF8AE0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FFC000"/>
            </a:solidFill>
            <a:ln w="127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hlinkClick r:id="rId54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72D65A2A-5BA5-93B9-764B-113C80264B3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TextBox 668">
              <a:hlinkClick r:id="rId55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2108C4F8-71D7-3162-D225-E4F6FDFFFB89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670" name="Oval 669">
              <a:hlinkClick r:id="rId55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64DC5087-5B37-1314-24CF-838C1E9AB2B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hlinkClick r:id="rId56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0465AB87-D888-4F4C-355A-7535BFC3CC6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hlinkClick r:id="rId57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906721D9-8593-5D79-0798-D430AC49933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TextBox 672">
              <a:hlinkClick r:id="rId58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65984967-AC7B-FE9D-B133-8622E0C2325F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674" name="Oval 673">
              <a:hlinkClick r:id="rId58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0D2EC0AC-4FA7-80A9-7CE9-9FDA7A19339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hlinkClick r:id="rId59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C20CD487-4781-E5C8-6976-96E8C9D2253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262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E73CEE-4FD7-D442-08DF-381FBF8D83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dirty="0"/>
                  <a:t>Limitations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𝑎𝑏𝑠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E73CEE-4FD7-D442-08DF-381FBF8D83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9"/>
                <a:stretch>
                  <a:fillRect l="-2019" t="-1212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4F8CC-6C08-6034-410B-9E0663A9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Two-level systems (TLS) are present in surface oxides and contribute noise in the capacitor</a:t>
            </a:r>
          </a:p>
          <a:p>
            <a:pPr marL="635000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TLS cause fluctuating epsilon, leading to dissipation and thus noise (F-D theorem)</a:t>
            </a:r>
          </a:p>
          <a:p>
            <a:pPr marL="635000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only affects frequency quadrature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We have seen some amount of TLS noise in all our detectors, regardless of capacitor metal choice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3334B-59BA-2FC1-837F-0011DC66B97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8423" y="4030681"/>
            <a:ext cx="5350111" cy="20062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67BB7E-6413-EFD0-9D71-80B6BCA88AE8}"/>
              </a:ext>
            </a:extLst>
          </p:cNvPr>
          <p:cNvSpPr/>
          <p:nvPr/>
        </p:nvSpPr>
        <p:spPr>
          <a:xfrm>
            <a:off x="2693812" y="2701017"/>
            <a:ext cx="2342271" cy="625784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silicon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784CF-F22E-0E78-A550-CF5C5055D8FA}"/>
              </a:ext>
            </a:extLst>
          </p:cNvPr>
          <p:cNvSpPr/>
          <p:nvPr/>
        </p:nvSpPr>
        <p:spPr>
          <a:xfrm>
            <a:off x="3413481" y="2320562"/>
            <a:ext cx="902932" cy="302797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aluminum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62D8C3-EB41-1B05-7241-90CA8A79B340}"/>
              </a:ext>
            </a:extLst>
          </p:cNvPr>
          <p:cNvSpPr/>
          <p:nvPr/>
        </p:nvSpPr>
        <p:spPr>
          <a:xfrm>
            <a:off x="2693812" y="2623359"/>
            <a:ext cx="2342271" cy="77658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0C74D-6825-1AE2-EF69-E873680B844A}"/>
              </a:ext>
            </a:extLst>
          </p:cNvPr>
          <p:cNvSpPr/>
          <p:nvPr/>
        </p:nvSpPr>
        <p:spPr>
          <a:xfrm>
            <a:off x="3366828" y="2265526"/>
            <a:ext cx="46654" cy="35783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3FAAF6-74A8-ABE5-413F-27DA00F10445}"/>
              </a:ext>
            </a:extLst>
          </p:cNvPr>
          <p:cNvSpPr/>
          <p:nvPr/>
        </p:nvSpPr>
        <p:spPr>
          <a:xfrm rot="5400000">
            <a:off x="3837429" y="1841579"/>
            <a:ext cx="55033" cy="90293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12871-BF7C-DF4F-65BE-7A620693B71C}"/>
              </a:ext>
            </a:extLst>
          </p:cNvPr>
          <p:cNvSpPr/>
          <p:nvPr/>
        </p:nvSpPr>
        <p:spPr>
          <a:xfrm>
            <a:off x="4316412" y="2265525"/>
            <a:ext cx="46651" cy="35783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B6EC07-625E-2DCC-52B4-BC62C1AB7481}"/>
              </a:ext>
            </a:extLst>
          </p:cNvPr>
          <p:cNvCxnSpPr/>
          <p:nvPr/>
        </p:nvCxnSpPr>
        <p:spPr>
          <a:xfrm>
            <a:off x="2852604" y="2293043"/>
            <a:ext cx="256296" cy="30279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AD2607-CF26-9966-E821-273D73399B59}"/>
              </a:ext>
            </a:extLst>
          </p:cNvPr>
          <p:cNvCxnSpPr/>
          <p:nvPr/>
        </p:nvCxnSpPr>
        <p:spPr>
          <a:xfrm>
            <a:off x="3608649" y="1968344"/>
            <a:ext cx="256296" cy="30279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D673768-4F4C-01B7-74E3-FB0349831AB4}"/>
              </a:ext>
            </a:extLst>
          </p:cNvPr>
          <p:cNvSpPr txBox="1"/>
          <p:nvPr/>
        </p:nvSpPr>
        <p:spPr>
          <a:xfrm>
            <a:off x="2368480" y="1956979"/>
            <a:ext cx="60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SiO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0B305-8151-D1D2-FB81-BE16CB800B13}"/>
              </a:ext>
            </a:extLst>
          </p:cNvPr>
          <p:cNvSpPr txBox="1"/>
          <p:nvPr/>
        </p:nvSpPr>
        <p:spPr>
          <a:xfrm>
            <a:off x="3023175" y="1633442"/>
            <a:ext cx="67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293551-C181-4BF1-8E4F-D63755FC4F3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10605" y="1526198"/>
            <a:ext cx="3602164" cy="22434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D28999-2B02-3C3B-4248-F2C6F9248072}"/>
              </a:ext>
            </a:extLst>
          </p:cNvPr>
          <p:cNvSpPr txBox="1"/>
          <p:nvPr/>
        </p:nvSpPr>
        <p:spPr>
          <a:xfrm>
            <a:off x="6473590" y="1738502"/>
            <a:ext cx="1613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readout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844818-58A4-960F-F66E-2EFA6CB5E85E}"/>
              </a:ext>
            </a:extLst>
          </p:cNvPr>
          <p:cNvSpPr txBox="1"/>
          <p:nvPr/>
        </p:nvSpPr>
        <p:spPr>
          <a:xfrm>
            <a:off x="5902661" y="2296805"/>
            <a:ext cx="161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dissipation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readout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497A6D-05C5-7527-9AFF-83587219444F}"/>
              </a:ext>
            </a:extLst>
          </p:cNvPr>
          <p:cNvCxnSpPr>
            <a:cxnSpLocks/>
          </p:cNvCxnSpPr>
          <p:nvPr/>
        </p:nvCxnSpPr>
        <p:spPr>
          <a:xfrm flipH="1">
            <a:off x="6723011" y="1974290"/>
            <a:ext cx="67522" cy="30854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711B19-B028-98AC-6C36-FB622DDBCDF5}"/>
              </a:ext>
            </a:extLst>
          </p:cNvPr>
          <p:cNvCxnSpPr>
            <a:cxnSpLocks/>
          </p:cNvCxnSpPr>
          <p:nvPr/>
        </p:nvCxnSpPr>
        <p:spPr>
          <a:xfrm>
            <a:off x="6316847" y="2746907"/>
            <a:ext cx="0" cy="25803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640ECCA-BBD8-A013-F7B2-562CA1CDD863}"/>
              </a:ext>
            </a:extLst>
          </p:cNvPr>
          <p:cNvSpPr txBox="1"/>
          <p:nvPr/>
        </p:nvSpPr>
        <p:spPr>
          <a:xfrm>
            <a:off x="6511949" y="1366572"/>
            <a:ext cx="1199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Noise levels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B16B45D8-CF7E-D6C1-71D6-4050418FB62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4791" y="2298481"/>
            <a:ext cx="1462737" cy="951518"/>
          </a:xfrm>
          <a:prstGeom prst="rect">
            <a:avLst/>
          </a:prstGeom>
          <a:ln>
            <a:noFill/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19B013-10C7-1228-FC3E-C1DCDFE0A82F}"/>
              </a:ext>
            </a:extLst>
          </p:cNvPr>
          <p:cNvCxnSpPr>
            <a:cxnSpLocks/>
          </p:cNvCxnSpPr>
          <p:nvPr/>
        </p:nvCxnSpPr>
        <p:spPr>
          <a:xfrm>
            <a:off x="1163095" y="2169978"/>
            <a:ext cx="202163" cy="28615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EE51071-F18B-C637-9322-7D92905C3C84}"/>
              </a:ext>
            </a:extLst>
          </p:cNvPr>
          <p:cNvSpPr txBox="1"/>
          <p:nvPr/>
        </p:nvSpPr>
        <p:spPr>
          <a:xfrm>
            <a:off x="237036" y="1828531"/>
            <a:ext cx="111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E09071-9CBD-EBA5-E915-85B4F9381258}"/>
                  </a:ext>
                </a:extLst>
              </p:cNvPr>
              <p:cNvSpPr txBox="1"/>
              <p:nvPr/>
            </p:nvSpPr>
            <p:spPr>
              <a:xfrm>
                <a:off x="5989127" y="4470550"/>
                <a:ext cx="2122236" cy="84176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TLS will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𝝈</m:t>
                        </m:r>
                      </m:e>
                      <m:sub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𝒂𝒃𝒔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b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the frequency quadrature to ~1-5eV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E09071-9CBD-EBA5-E915-85B4F938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127" y="4470550"/>
                <a:ext cx="2122236" cy="841769"/>
              </a:xfrm>
              <a:prstGeom prst="rect">
                <a:avLst/>
              </a:prstGeom>
              <a:blipFill>
                <a:blip r:embed="rId33"/>
                <a:stretch>
                  <a:fillRect l="-563" b="-6250"/>
                </a:stretch>
              </a:blipFill>
              <a:ln w="38100">
                <a:solidFill>
                  <a:srgbClr val="4472C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EE8B47-1ED0-9036-0DDC-5C7F43E68391}"/>
                  </a:ext>
                </a:extLst>
              </p:cNvPr>
              <p:cNvSpPr txBox="1"/>
              <p:nvPr/>
            </p:nvSpPr>
            <p:spPr>
              <a:xfrm>
                <a:off x="6669117" y="250030"/>
                <a:ext cx="1834534" cy="519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sensors</m:t>
                              </m:r>
                            </m:sub>
                          </m:sSub>
                        </m:e>
                      </m:rad>
                      <m:f>
                        <m:fPr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EE8B47-1ED0-9036-0DDC-5C7F43E68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17" y="250030"/>
                <a:ext cx="1834534" cy="519822"/>
              </a:xfrm>
              <a:prstGeom prst="rect">
                <a:avLst/>
              </a:prstGeom>
              <a:blipFill>
                <a:blip r:embed="rId44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2" name="Group 691">
            <a:extLst>
              <a:ext uri="{FF2B5EF4-FFF2-40B4-BE49-F238E27FC236}">
                <a16:creationId xmlns:a16="http://schemas.microsoft.com/office/drawing/2014/main" id="{28FCBF1E-3983-E223-7F84-47AADB0C482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676" name="TextBox 675">
              <a:hlinkClick r:id="rId45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C88A6F48-5170-56BF-37F3-830D4CFA6D9E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677" name="Oval 676">
              <a:hlinkClick r:id="rId45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58D1F3AF-ACD3-8D92-39BF-B0339EC799E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hlinkClick r:id="rId46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997DDA1A-87DE-37F7-0137-E9FE1479F7E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TextBox 678">
              <a:hlinkClick r:id="rId47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D5C25DFD-0C8F-69E3-04BB-CEB3D2664A9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680" name="Oval 679">
              <a:hlinkClick r:id="rId47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DEFA4FB9-2485-E550-5136-CBC8CC9F87F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hlinkClick r:id="rId48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B0AF3AB2-8C89-E450-8741-EB9536E726D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hlinkClick r:id="rId49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6DF6EAF0-40CF-46E0-1A9A-D060BD17A30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hlinkClick r:id="rId50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1B694DC2-03DD-878C-5776-464359BF1FC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hlinkClick r:id="rId51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05325676-2846-F62E-07D9-5173365F028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FFC000"/>
            </a:solidFill>
            <a:ln w="127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TextBox 684">
              <a:hlinkClick r:id="rId52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68812008-B0A1-BD0E-C93A-284DA717226D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686" name="Oval 685">
              <a:hlinkClick r:id="rId52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316809CC-82A0-C351-00F3-D538F73DBA0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hlinkClick r:id="rId53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F523231A-91D7-9186-C063-A1BA97DA296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>
              <a:hlinkClick r:id="rId54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C2FA1AC5-90DD-C052-02BF-6702906BD30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TextBox 688">
              <a:hlinkClick r:id="rId55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E801CEF2-C9BD-02FB-380B-20FA346D11A8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690" name="Oval 689">
              <a:hlinkClick r:id="rId55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D7FAB63E-5882-6A90-AAF6-6E933B86CE9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hlinkClick r:id="rId56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731B1EFB-69B5-9613-ED9F-B0686F83989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205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E3A0-7D51-61FB-4925-B1949C21F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/>
              <a:t>Operated a KIPM detector with a kinetic inductance traveling wave parametric amplifier</a:t>
            </a:r>
          </a:p>
          <a:p>
            <a:pPr marL="560261" lvl="1" indent="-176213">
              <a:buFont typeface="Arial" panose="020B0604020202020204" pitchFamily="34" charset="0"/>
              <a:buChar char="•"/>
            </a:pPr>
            <a:r>
              <a:rPr lang="en-US" dirty="0"/>
              <a:t>a carefully engineered transmission line that uses a non-linearity in the kinetic inductance of Cooper pairs to amplify a signal in an essentially lossless manner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62A1B-EBE9-EE15-47C7-3C9FAC327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Toward quantum-limited amplification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59C88501-28D7-1CAA-4A4F-C655666D872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89420" y="3170034"/>
            <a:ext cx="6410877" cy="273029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48A0A004-A111-0259-8C6B-6D5376CBB2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13176" y="1856843"/>
            <a:ext cx="5469960" cy="644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7E890-1123-22C4-8C59-E91816D8DC66}"/>
              </a:ext>
            </a:extLst>
          </p:cNvPr>
          <p:cNvSpPr txBox="1"/>
          <p:nvPr/>
        </p:nvSpPr>
        <p:spPr>
          <a:xfrm>
            <a:off x="1444106" y="2792894"/>
            <a:ext cx="338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purple = necessary components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CCBD7-681F-1EF7-59BD-C3017C51B255}"/>
              </a:ext>
            </a:extLst>
          </p:cNvPr>
          <p:cNvSpPr txBox="1"/>
          <p:nvPr/>
        </p:nvSpPr>
        <p:spPr>
          <a:xfrm>
            <a:off x="4471119" y="2785085"/>
            <a:ext cx="338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9900"/>
                </a:solidFill>
              </a:rPr>
              <a:t>green = helpful components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0633E6-B7B1-8F70-942C-DDD606E23B11}"/>
                  </a:ext>
                </a:extLst>
              </p:cNvPr>
              <p:cNvSpPr txBox="1"/>
              <p:nvPr/>
            </p:nvSpPr>
            <p:spPr>
              <a:xfrm>
                <a:off x="6669117" y="250030"/>
                <a:ext cx="1834534" cy="530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𝑎𝑚𝑝𝑙𝑖𝑓𝑖𝑒𝑟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0633E6-B7B1-8F70-942C-DDD606E23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17" y="250030"/>
                <a:ext cx="1834534" cy="53072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2" name="Group 611">
            <a:extLst>
              <a:ext uri="{FF2B5EF4-FFF2-40B4-BE49-F238E27FC236}">
                <a16:creationId xmlns:a16="http://schemas.microsoft.com/office/drawing/2014/main" id="{E7F0B1F9-874B-C300-5D85-8BD78CEEA43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6400800"/>
            <a:ext cx="8890000" cy="342900"/>
            <a:chOff x="127000" y="6400800"/>
            <a:chExt cx="8890000" cy="342900"/>
          </a:xfrm>
        </p:grpSpPr>
        <p:sp>
          <p:nvSpPr>
            <p:cNvPr id="156" name="TextBox 155">
              <a:hlinkClick r:id="rId23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C0C981CB-7058-2CD8-1822-819DF8CB457F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Overview</a:t>
              </a:r>
            </a:p>
          </p:txBody>
        </p:sp>
        <p:sp>
          <p:nvSpPr>
            <p:cNvPr id="157" name="Oval 156">
              <a:hlinkClick r:id="rId23" action="ppaction://hlinksldjump" tooltip="304,2,A particle detector shopping list ,1"/>
              <a:extLst>
                <a:ext uri="{FF2B5EF4-FFF2-40B4-BE49-F238E27FC236}">
                  <a16:creationId xmlns:a16="http://schemas.microsoft.com/office/drawing/2014/main" id="{B8445F27-4C66-DDD0-47FD-02A4A976D92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57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hlinkClick r:id="rId24" action="ppaction://hlinksldjump" tooltip="284,3,Kinetic inductance detectors,2"/>
              <a:extLst>
                <a:ext uri="{FF2B5EF4-FFF2-40B4-BE49-F238E27FC236}">
                  <a16:creationId xmlns:a16="http://schemas.microsoft.com/office/drawing/2014/main" id="{CC18D9F2-E0D3-662A-40DE-9F7E8B4AFDD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8777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>
              <a:hlinkClick r:id="rId25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E1DFA1DD-A142-845D-3DAB-BE3ADB2032CC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608667" y="6400800"/>
              <a:ext cx="37041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Position &amp; energy performance</a:t>
              </a:r>
            </a:p>
          </p:txBody>
        </p:sp>
        <p:sp>
          <p:nvSpPr>
            <p:cNvPr id="600" name="Oval 599">
              <a:hlinkClick r:id="rId25" action="ppaction://hlinksldjump" tooltip="285,4,Phonon imaging with a KIPM detector,3"/>
              <a:extLst>
                <a:ext uri="{FF2B5EF4-FFF2-40B4-BE49-F238E27FC236}">
                  <a16:creationId xmlns:a16="http://schemas.microsoft.com/office/drawing/2014/main" id="{95A0BF35-1860-CBA0-997C-CCFA72ACEED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89528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hlinkClick r:id="rId26" action="ppaction://hlinksldjump" tooltip="286,5,Energy resolution of KIPM detector,4"/>
              <a:extLst>
                <a:ext uri="{FF2B5EF4-FFF2-40B4-BE49-F238E27FC236}">
                  <a16:creationId xmlns:a16="http://schemas.microsoft.com/office/drawing/2014/main" id="{60955FB4-0048-B708-F708-96C68055B36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843389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hlinkClick r:id="rId27" action="ppaction://hlinksldjump" tooltip="303,6,Phonon physics of the substrate,5"/>
              <a:extLst>
                <a:ext uri="{FF2B5EF4-FFF2-40B4-BE49-F238E27FC236}">
                  <a16:creationId xmlns:a16="http://schemas.microsoft.com/office/drawing/2014/main" id="{FC57257E-D83C-C062-9E8C-B747CB68067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97250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hlinkClick r:id="rId28" action="ppaction://hlinksldjump" tooltip="287,7,Limitations on  𝜎 𝐸,𝑎𝑏𝑠 ,6"/>
              <a:extLst>
                <a:ext uri="{FF2B5EF4-FFF2-40B4-BE49-F238E27FC236}">
                  <a16:creationId xmlns:a16="http://schemas.microsoft.com/office/drawing/2014/main" id="{65F39E6F-C22F-4F3A-BC1B-AA3F7565300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951111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hlinkClick r:id="rId29" action="ppaction://hlinksldjump" tooltip="288,8,Limitations on  𝜎 𝐸,𝑎𝑏𝑠 ,7"/>
              <a:extLst>
                <a:ext uri="{FF2B5EF4-FFF2-40B4-BE49-F238E27FC236}">
                  <a16:creationId xmlns:a16="http://schemas.microsoft.com/office/drawing/2014/main" id="{327E631C-BB67-5A8B-90DC-9DD15B9F92F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04972" y="6616700"/>
              <a:ext cx="127000" cy="127000"/>
            </a:xfrm>
            <a:prstGeom prst="ellipse">
              <a:avLst/>
            </a:prstGeom>
            <a:solidFill>
              <a:srgbClr val="76777B"/>
            </a:solidFill>
            <a:ln w="12700" cap="flat" cmpd="dbl" algn="ctr">
              <a:solidFill>
                <a:srgbClr val="76777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TextBox 604">
              <a:hlinkClick r:id="rId30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02036ABF-319B-61EC-F3D9-5C636CF2AD9E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312833" y="6400800"/>
              <a:ext cx="222250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KIPM detector + KI-TWPA</a:t>
              </a:r>
            </a:p>
          </p:txBody>
        </p:sp>
        <p:sp>
          <p:nvSpPr>
            <p:cNvPr id="606" name="Oval 605">
              <a:hlinkClick r:id="rId30" action="ppaction://hlinksldjump" tooltip="289,9,Toward quantum-limited amplification,8"/>
              <a:extLst>
                <a:ext uri="{FF2B5EF4-FFF2-40B4-BE49-F238E27FC236}">
                  <a16:creationId xmlns:a16="http://schemas.microsoft.com/office/drawing/2014/main" id="{2E073D3A-0CE4-51F1-F81B-349E17EF04C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68458" y="6616700"/>
              <a:ext cx="127000" cy="127000"/>
            </a:xfrm>
            <a:prstGeom prst="ellipse">
              <a:avLst/>
            </a:prstGeom>
            <a:solidFill>
              <a:srgbClr val="FFC000"/>
            </a:solidFill>
            <a:ln w="12700" cap="flat" cmpd="dbl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hlinkClick r:id="rId31" action="ppaction://hlinksldjump" tooltip="301,10,Toward quantum-limited amplification,9"/>
              <a:extLst>
                <a:ext uri="{FF2B5EF4-FFF2-40B4-BE49-F238E27FC236}">
                  <a16:creationId xmlns:a16="http://schemas.microsoft.com/office/drawing/2014/main" id="{DF6409A3-44C6-C024-70AD-DDCAD2A7DB7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60583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hlinkClick r:id="rId32" action="ppaction://hlinksldjump" tooltip="302,11,Toward quantum-limited amplification,10"/>
              <a:extLst>
                <a:ext uri="{FF2B5EF4-FFF2-40B4-BE49-F238E27FC236}">
                  <a16:creationId xmlns:a16="http://schemas.microsoft.com/office/drawing/2014/main" id="{3C086235-9DC0-9BCB-4654-339785AA93B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52708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TextBox 608">
              <a:hlinkClick r:id="rId33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87CE16C0-D73C-3BB9-FDC4-66B728EBF6C0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7535333" y="6400800"/>
              <a:ext cx="148166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7C7C7C"/>
                  </a:solidFill>
                  <a:latin typeface="Calibri" panose="020F0502020204030204" pitchFamily="34" charset="0"/>
                </a:rPr>
                <a:t>Summary</a:t>
              </a:r>
            </a:p>
          </p:txBody>
        </p:sp>
        <p:sp>
          <p:nvSpPr>
            <p:cNvPr id="610" name="Oval 609">
              <a:hlinkClick r:id="rId33" action="ppaction://hlinksldjump" tooltip="299,12,KIPM detectors: summary,11"/>
              <a:extLst>
                <a:ext uri="{FF2B5EF4-FFF2-40B4-BE49-F238E27FC236}">
                  <a16:creationId xmlns:a16="http://schemas.microsoft.com/office/drawing/2014/main" id="{64665BE7-884C-58FB-1B4A-0B1F49493E9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96572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hlinkClick r:id="rId34" action="ppaction://hlinksldjump" tooltip="305,13,KIPM detector consortium,12"/>
              <a:extLst>
                <a:ext uri="{FF2B5EF4-FFF2-40B4-BE49-F238E27FC236}">
                  <a16:creationId xmlns:a16="http://schemas.microsoft.com/office/drawing/2014/main" id="{EBA28C69-9E41-198C-716F-2A8630A6E51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96112" y="661670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 cap="flat" cmpd="dbl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84617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Overvie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KIPM detector + KI-TWP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Summary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Position &amp; energy performan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">
  <a:themeElements>
    <a:clrScheme name="Custom 8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4472C4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1230</Words>
  <Application>Microsoft Office PowerPoint</Application>
  <PresentationFormat>On-screen Show (4:3)</PresentationFormat>
  <Paragraphs>267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Helvetica</vt:lpstr>
      <vt:lpstr>Office Theme</vt:lpstr>
      <vt:lpstr>1_Retrospect</vt:lpstr>
      <vt:lpstr>1_Office Theme</vt:lpstr>
      <vt:lpstr>KID-based phonon-mediated detectors</vt:lpstr>
      <vt:lpstr>A particle detector shopping list </vt:lpstr>
      <vt:lpstr>Kinetic inductance detectors</vt:lpstr>
      <vt:lpstr>Phonon imaging with a KIPM detector</vt:lpstr>
      <vt:lpstr>Energy resolution of KIPM detectors</vt:lpstr>
      <vt:lpstr>Phonon physics of the substrate</vt:lpstr>
      <vt:lpstr>Limitations on σ_(E,abs)</vt:lpstr>
      <vt:lpstr>Limitations on σ_(E,abs)</vt:lpstr>
      <vt:lpstr>Toward quantum-limited amplification</vt:lpstr>
      <vt:lpstr>Toward quantum-limited amplification</vt:lpstr>
      <vt:lpstr>Toward quantum-limited amplification</vt:lpstr>
      <vt:lpstr>KIPM detectors: summary</vt:lpstr>
      <vt:lpstr>KIPM detector consortium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 inductance detectors for dark matter</dc:title>
  <dc:creator>Wen, Osmond</dc:creator>
  <cp:lastModifiedBy>Wen, Osmond</cp:lastModifiedBy>
  <cp:revision>1</cp:revision>
  <dcterms:created xsi:type="dcterms:W3CDTF">2023-11-07T18:07:24Z</dcterms:created>
  <dcterms:modified xsi:type="dcterms:W3CDTF">2023-11-08T18:27:42Z</dcterms:modified>
</cp:coreProperties>
</file>