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8" r:id="rId4"/>
    <p:sldId id="266" r:id="rId5"/>
    <p:sldId id="257" r:id="rId6"/>
    <p:sldId id="267" r:id="rId7"/>
    <p:sldId id="268" r:id="rId8"/>
    <p:sldId id="260" r:id="rId9"/>
    <p:sldId id="259" r:id="rId10"/>
    <p:sldId id="261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FB396-F3B7-49B9-92E7-318FC4AF3350}" v="409" dt="2023-11-09T21:43:19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mond Yeung" userId="eff10add06089926" providerId="LiveId" clId="{573FB396-F3B7-49B9-92E7-318FC4AF3350}"/>
    <pc:docChg chg="undo custSel addSld delSld modSld sldOrd">
      <pc:chgData name="Richmond Yeung" userId="eff10add06089926" providerId="LiveId" clId="{573FB396-F3B7-49B9-92E7-318FC4AF3350}" dt="2023-11-09T22:27:18.483" v="5455"/>
      <pc:docMkLst>
        <pc:docMk/>
      </pc:docMkLst>
      <pc:sldChg chg="addSp modSp mod">
        <pc:chgData name="Richmond Yeung" userId="eff10add06089926" providerId="LiveId" clId="{573FB396-F3B7-49B9-92E7-318FC4AF3350}" dt="2023-11-09T21:35:36.783" v="5059" actId="20577"/>
        <pc:sldMkLst>
          <pc:docMk/>
          <pc:sldMk cId="286180465" sldId="256"/>
        </pc:sldMkLst>
        <pc:spChg chg="mod">
          <ac:chgData name="Richmond Yeung" userId="eff10add06089926" providerId="LiveId" clId="{573FB396-F3B7-49B9-92E7-318FC4AF3350}" dt="2023-11-09T21:35:36.783" v="5059" actId="20577"/>
          <ac:spMkLst>
            <pc:docMk/>
            <pc:sldMk cId="286180465" sldId="256"/>
            <ac:spMk id="2" creationId="{88D6E55A-C90F-BBAE-9686-675CFF9683BC}"/>
          </ac:spMkLst>
        </pc:spChg>
        <pc:spChg chg="mod ord">
          <ac:chgData name="Richmond Yeung" userId="eff10add06089926" providerId="LiveId" clId="{573FB396-F3B7-49B9-92E7-318FC4AF3350}" dt="2023-11-06T22:19:58.211" v="2282" actId="1076"/>
          <ac:spMkLst>
            <pc:docMk/>
            <pc:sldMk cId="286180465" sldId="256"/>
            <ac:spMk id="3" creationId="{26D5E8CD-3DA2-C3DC-BA06-5A39AF056A4C}"/>
          </ac:spMkLst>
        </pc:spChg>
        <pc:spChg chg="add mod">
          <ac:chgData name="Richmond Yeung" userId="eff10add06089926" providerId="LiveId" clId="{573FB396-F3B7-49B9-92E7-318FC4AF3350}" dt="2023-11-06T22:19:56.741" v="2281" actId="1076"/>
          <ac:spMkLst>
            <pc:docMk/>
            <pc:sldMk cId="286180465" sldId="256"/>
            <ac:spMk id="4" creationId="{72820F68-3041-C6FA-DDA4-A275B9596CD1}"/>
          </ac:spMkLst>
        </pc:spChg>
      </pc:sldChg>
      <pc:sldChg chg="addSp delSp modSp mod">
        <pc:chgData name="Richmond Yeung" userId="eff10add06089926" providerId="LiveId" clId="{573FB396-F3B7-49B9-92E7-318FC4AF3350}" dt="2023-11-09T21:11:56.367" v="4160"/>
        <pc:sldMkLst>
          <pc:docMk/>
          <pc:sldMk cId="2860583376" sldId="257"/>
        </pc:sldMkLst>
        <pc:spChg chg="mod">
          <ac:chgData name="Richmond Yeung" userId="eff10add06089926" providerId="LiveId" clId="{573FB396-F3B7-49B9-92E7-318FC4AF3350}" dt="2023-11-09T21:07:00.462" v="4021" actId="1076"/>
          <ac:spMkLst>
            <pc:docMk/>
            <pc:sldMk cId="2860583376" sldId="257"/>
            <ac:spMk id="2" creationId="{2D8E5614-9CC0-C55A-2B61-82A724414AE0}"/>
          </ac:spMkLst>
        </pc:spChg>
        <pc:spChg chg="mod">
          <ac:chgData name="Richmond Yeung" userId="eff10add06089926" providerId="LiveId" clId="{573FB396-F3B7-49B9-92E7-318FC4AF3350}" dt="2023-11-09T21:07:09.671" v="4023" actId="1076"/>
          <ac:spMkLst>
            <pc:docMk/>
            <pc:sldMk cId="2860583376" sldId="257"/>
            <ac:spMk id="6" creationId="{D286ACCE-870C-F246-0999-2FAA63E75904}"/>
          </ac:spMkLst>
        </pc:spChg>
        <pc:spChg chg="add mod">
          <ac:chgData name="Richmond Yeung" userId="eff10add06089926" providerId="LiveId" clId="{573FB396-F3B7-49B9-92E7-318FC4AF3350}" dt="2023-11-09T21:07:14.773" v="4025" actId="1076"/>
          <ac:spMkLst>
            <pc:docMk/>
            <pc:sldMk cId="2860583376" sldId="257"/>
            <ac:spMk id="7" creationId="{A43E0710-7FBE-D43B-A83B-92C3302CCBA2}"/>
          </ac:spMkLst>
        </pc:spChg>
        <pc:spChg chg="add del mod">
          <ac:chgData name="Richmond Yeung" userId="eff10add06089926" providerId="LiveId" clId="{573FB396-F3B7-49B9-92E7-318FC4AF3350}" dt="2023-11-09T21:11:56.367" v="4160"/>
          <ac:spMkLst>
            <pc:docMk/>
            <pc:sldMk cId="2860583376" sldId="257"/>
            <ac:spMk id="11" creationId="{89AB201F-B01C-FE1A-A64A-0E88BD396437}"/>
          </ac:spMkLst>
        </pc:spChg>
        <pc:spChg chg="add mod">
          <ac:chgData name="Richmond Yeung" userId="eff10add06089926" providerId="LiveId" clId="{573FB396-F3B7-49B9-92E7-318FC4AF3350}" dt="2023-11-06T22:44:27.457" v="2626" actId="1076"/>
          <ac:spMkLst>
            <pc:docMk/>
            <pc:sldMk cId="2860583376" sldId="257"/>
            <ac:spMk id="17" creationId="{49758497-0BA2-C7CD-A560-E06138D5D5C7}"/>
          </ac:spMkLst>
        </pc:spChg>
        <pc:spChg chg="add mod">
          <ac:chgData name="Richmond Yeung" userId="eff10add06089926" providerId="LiveId" clId="{573FB396-F3B7-49B9-92E7-318FC4AF3350}" dt="2023-11-09T21:07:19.942" v="4026" actId="1076"/>
          <ac:spMkLst>
            <pc:docMk/>
            <pc:sldMk cId="2860583376" sldId="257"/>
            <ac:spMk id="20" creationId="{EC54F02F-4506-EAA4-200C-F4638D967C6E}"/>
          </ac:spMkLst>
        </pc:spChg>
        <pc:spChg chg="add mod">
          <ac:chgData name="Richmond Yeung" userId="eff10add06089926" providerId="LiveId" clId="{573FB396-F3B7-49B9-92E7-318FC4AF3350}" dt="2023-11-09T21:07:32.684" v="4033" actId="1076"/>
          <ac:spMkLst>
            <pc:docMk/>
            <pc:sldMk cId="2860583376" sldId="257"/>
            <ac:spMk id="21" creationId="{DAEDDF56-9E7F-50CF-1463-CF24A35CF6E2}"/>
          </ac:spMkLst>
        </pc:spChg>
        <pc:spChg chg="add del mod">
          <ac:chgData name="Richmond Yeung" userId="eff10add06089926" providerId="LiveId" clId="{573FB396-F3B7-49B9-92E7-318FC4AF3350}" dt="2023-11-06T22:42:15.313" v="2610" actId="478"/>
          <ac:spMkLst>
            <pc:docMk/>
            <pc:sldMk cId="2860583376" sldId="257"/>
            <ac:spMk id="23" creationId="{352E3E4C-DAA0-DA2F-9912-E63C913926F8}"/>
          </ac:spMkLst>
        </pc:spChg>
        <pc:spChg chg="add del mod">
          <ac:chgData name="Richmond Yeung" userId="eff10add06089926" providerId="LiveId" clId="{573FB396-F3B7-49B9-92E7-318FC4AF3350}" dt="2023-11-06T22:42:14.414" v="2609" actId="478"/>
          <ac:spMkLst>
            <pc:docMk/>
            <pc:sldMk cId="2860583376" sldId="257"/>
            <ac:spMk id="24" creationId="{C564D0F1-1F20-4E91-4CD0-8748AA0E3F4F}"/>
          </ac:spMkLst>
        </pc:spChg>
        <pc:spChg chg="add del mod">
          <ac:chgData name="Richmond Yeung" userId="eff10add06089926" providerId="LiveId" clId="{573FB396-F3B7-49B9-92E7-318FC4AF3350}" dt="2023-11-06T22:42:13.642" v="2608" actId="478"/>
          <ac:spMkLst>
            <pc:docMk/>
            <pc:sldMk cId="2860583376" sldId="257"/>
            <ac:spMk id="25" creationId="{4AF70A7D-B300-18B0-24FF-2C0676967640}"/>
          </ac:spMkLst>
        </pc:spChg>
        <pc:picChg chg="del mod">
          <ac:chgData name="Richmond Yeung" userId="eff10add06089926" providerId="LiveId" clId="{573FB396-F3B7-49B9-92E7-318FC4AF3350}" dt="2023-11-06T22:36:58.293" v="2554" actId="478"/>
          <ac:picMkLst>
            <pc:docMk/>
            <pc:sldMk cId="2860583376" sldId="257"/>
            <ac:picMk id="5" creationId="{039D0D92-F568-0EBF-1096-CDC1FE05CD99}"/>
          </ac:picMkLst>
        </pc:picChg>
        <pc:picChg chg="add mod ord">
          <ac:chgData name="Richmond Yeung" userId="eff10add06089926" providerId="LiveId" clId="{573FB396-F3B7-49B9-92E7-318FC4AF3350}" dt="2023-11-09T21:07:26.736" v="4030" actId="1076"/>
          <ac:picMkLst>
            <pc:docMk/>
            <pc:sldMk cId="2860583376" sldId="257"/>
            <ac:picMk id="8" creationId="{81E23610-B88F-65A3-A78B-C3B066B491AE}"/>
          </ac:picMkLst>
        </pc:picChg>
        <pc:cxnChg chg="add del mod">
          <ac:chgData name="Richmond Yeung" userId="eff10add06089926" providerId="LiveId" clId="{573FB396-F3B7-49B9-92E7-318FC4AF3350}" dt="2023-11-06T22:37:08.465" v="2560" actId="478"/>
          <ac:cxnSpMkLst>
            <pc:docMk/>
            <pc:sldMk cId="2860583376" sldId="257"/>
            <ac:cxnSpMk id="4" creationId="{C307B36A-E4BC-5657-92DA-9C266A95FFB4}"/>
          </ac:cxnSpMkLst>
        </pc:cxnChg>
        <pc:cxnChg chg="add del mod">
          <ac:chgData name="Richmond Yeung" userId="eff10add06089926" providerId="LiveId" clId="{573FB396-F3B7-49B9-92E7-318FC4AF3350}" dt="2023-10-30T19:14:49.152" v="808"/>
          <ac:cxnSpMkLst>
            <pc:docMk/>
            <pc:sldMk cId="2860583376" sldId="257"/>
            <ac:cxnSpMk id="12" creationId="{6D00B692-6781-C8A9-7B9F-8851FC5B0A6D}"/>
          </ac:cxnSpMkLst>
        </pc:cxnChg>
        <pc:cxnChg chg="add del mod">
          <ac:chgData name="Richmond Yeung" userId="eff10add06089926" providerId="LiveId" clId="{573FB396-F3B7-49B9-92E7-318FC4AF3350}" dt="2023-11-06T22:38:11.070" v="2580" actId="478"/>
          <ac:cxnSpMkLst>
            <pc:docMk/>
            <pc:sldMk cId="2860583376" sldId="257"/>
            <ac:cxnSpMk id="13" creationId="{07CE3F87-0BC6-1AF3-7A91-8C8467818CD6}"/>
          </ac:cxnSpMkLst>
        </pc:cxnChg>
        <pc:cxnChg chg="add del mod">
          <ac:chgData name="Richmond Yeung" userId="eff10add06089926" providerId="LiveId" clId="{573FB396-F3B7-49B9-92E7-318FC4AF3350}" dt="2023-10-30T19:14:48.806" v="807"/>
          <ac:cxnSpMkLst>
            <pc:docMk/>
            <pc:sldMk cId="2860583376" sldId="257"/>
            <ac:cxnSpMk id="13" creationId="{FA9D3CAB-A92F-48B4-F2BA-66B69988B781}"/>
          </ac:cxnSpMkLst>
        </pc:cxnChg>
        <pc:cxnChg chg="add mod">
          <ac:chgData name="Richmond Yeung" userId="eff10add06089926" providerId="LiveId" clId="{573FB396-F3B7-49B9-92E7-318FC4AF3350}" dt="2023-11-06T22:44:35.695" v="2630" actId="14100"/>
          <ac:cxnSpMkLst>
            <pc:docMk/>
            <pc:sldMk cId="2860583376" sldId="257"/>
            <ac:cxnSpMk id="18" creationId="{0E2E21DC-B7A1-A54E-177E-60C5B2726DF7}"/>
          </ac:cxnSpMkLst>
        </pc:cxnChg>
        <pc:cxnChg chg="add mod">
          <ac:chgData name="Richmond Yeung" userId="eff10add06089926" providerId="LiveId" clId="{573FB396-F3B7-49B9-92E7-318FC4AF3350}" dt="2023-11-09T21:07:30.498" v="4032" actId="14100"/>
          <ac:cxnSpMkLst>
            <pc:docMk/>
            <pc:sldMk cId="2860583376" sldId="257"/>
            <ac:cxnSpMk id="22" creationId="{7E7ED629-04FB-FE48-CF6A-3377B2E2E701}"/>
          </ac:cxnSpMkLst>
        </pc:cxnChg>
        <pc:cxnChg chg="add del mod">
          <ac:chgData name="Richmond Yeung" userId="eff10add06089926" providerId="LiveId" clId="{573FB396-F3B7-49B9-92E7-318FC4AF3350}" dt="2023-11-06T22:42:27.590" v="2615" actId="11529"/>
          <ac:cxnSpMkLst>
            <pc:docMk/>
            <pc:sldMk cId="2860583376" sldId="257"/>
            <ac:cxnSpMk id="27" creationId="{B5E9A41D-FACE-3234-34F4-B395DACE8D47}"/>
          </ac:cxnSpMkLst>
        </pc:cxnChg>
        <pc:cxnChg chg="add mod">
          <ac:chgData name="Richmond Yeung" userId="eff10add06089926" providerId="LiveId" clId="{573FB396-F3B7-49B9-92E7-318FC4AF3350}" dt="2023-11-09T21:07:12.256" v="4024" actId="1076"/>
          <ac:cxnSpMkLst>
            <pc:docMk/>
            <pc:sldMk cId="2860583376" sldId="257"/>
            <ac:cxnSpMk id="28" creationId="{7C0C0F0F-12FE-0E8C-B678-403B4AB49E72}"/>
          </ac:cxnSpMkLst>
        </pc:cxnChg>
        <pc:cxnChg chg="add mod">
          <ac:chgData name="Richmond Yeung" userId="eff10add06089926" providerId="LiveId" clId="{573FB396-F3B7-49B9-92E7-318FC4AF3350}" dt="2023-11-09T21:07:23.244" v="4028" actId="14100"/>
          <ac:cxnSpMkLst>
            <pc:docMk/>
            <pc:sldMk cId="2860583376" sldId="257"/>
            <ac:cxnSpMk id="32" creationId="{A24D6524-D9F8-5934-3E71-3F18C2183894}"/>
          </ac:cxnSpMkLst>
        </pc:cxnChg>
      </pc:sldChg>
      <pc:sldChg chg="addSp delSp modSp mod ord">
        <pc:chgData name="Richmond Yeung" userId="eff10add06089926" providerId="LiveId" clId="{573FB396-F3B7-49B9-92E7-318FC4AF3350}" dt="2023-11-09T22:27:18.483" v="5455"/>
        <pc:sldMkLst>
          <pc:docMk/>
          <pc:sldMk cId="3457899065" sldId="258"/>
        </pc:sldMkLst>
        <pc:spChg chg="mod">
          <ac:chgData name="Richmond Yeung" userId="eff10add06089926" providerId="LiveId" clId="{573FB396-F3B7-49B9-92E7-318FC4AF3350}" dt="2023-11-09T19:49:04.843" v="2944" actId="20577"/>
          <ac:spMkLst>
            <pc:docMk/>
            <pc:sldMk cId="3457899065" sldId="258"/>
            <ac:spMk id="2" creationId="{C0E179D8-4B48-E347-359A-A0A40A757C83}"/>
          </ac:spMkLst>
        </pc:spChg>
        <pc:spChg chg="mod">
          <ac:chgData name="Richmond Yeung" userId="eff10add06089926" providerId="LiveId" clId="{573FB396-F3B7-49B9-92E7-318FC4AF3350}" dt="2023-10-30T20:16:30.684" v="1284" actId="20577"/>
          <ac:spMkLst>
            <pc:docMk/>
            <pc:sldMk cId="3457899065" sldId="258"/>
            <ac:spMk id="3" creationId="{0160B29F-ECF2-A7B6-40B1-06D8E2515C98}"/>
          </ac:spMkLst>
        </pc:spChg>
        <pc:spChg chg="add mod">
          <ac:chgData name="Richmond Yeung" userId="eff10add06089926" providerId="LiveId" clId="{573FB396-F3B7-49B9-92E7-318FC4AF3350}" dt="2023-11-09T21:11:23.191" v="4145"/>
          <ac:spMkLst>
            <pc:docMk/>
            <pc:sldMk cId="3457899065" sldId="258"/>
            <ac:spMk id="8" creationId="{4D195DD8-4CD0-BA32-6747-B18C477F7906}"/>
          </ac:spMkLst>
        </pc:spChg>
        <pc:spChg chg="add del mod">
          <ac:chgData name="Richmond Yeung" userId="eff10add06089926" providerId="LiveId" clId="{573FB396-F3B7-49B9-92E7-318FC4AF3350}" dt="2023-11-06T21:13:41.643" v="1962" actId="478"/>
          <ac:spMkLst>
            <pc:docMk/>
            <pc:sldMk cId="3457899065" sldId="258"/>
            <ac:spMk id="8" creationId="{E100DC28-DC13-F2DD-DE1F-6EDAEC69E7C8}"/>
          </ac:spMkLst>
        </pc:spChg>
        <pc:spChg chg="add mod">
          <ac:chgData name="Richmond Yeung" userId="eff10add06089926" providerId="LiveId" clId="{573FB396-F3B7-49B9-92E7-318FC4AF3350}" dt="2023-11-09T21:11:57.962" v="4161"/>
          <ac:spMkLst>
            <pc:docMk/>
            <pc:sldMk cId="3457899065" sldId="258"/>
            <ac:spMk id="9" creationId="{81BB1DA0-C7E0-F1BE-494F-2715E0D6ACCF}"/>
          </ac:spMkLst>
        </pc:spChg>
        <pc:spChg chg="add mod">
          <ac:chgData name="Richmond Yeung" userId="eff10add06089926" providerId="LiveId" clId="{573FB396-F3B7-49B9-92E7-318FC4AF3350}" dt="2023-11-06T23:12:21.116" v="2670" actId="1076"/>
          <ac:spMkLst>
            <pc:docMk/>
            <pc:sldMk cId="3457899065" sldId="258"/>
            <ac:spMk id="11" creationId="{4F8AAF05-C5F2-57D1-2990-DA83E6B89E4A}"/>
          </ac:spMkLst>
        </pc:spChg>
        <pc:spChg chg="add mod">
          <ac:chgData name="Richmond Yeung" userId="eff10add06089926" providerId="LiveId" clId="{573FB396-F3B7-49B9-92E7-318FC4AF3350}" dt="2023-11-06T23:12:55.380" v="2701" actId="403"/>
          <ac:spMkLst>
            <pc:docMk/>
            <pc:sldMk cId="3457899065" sldId="258"/>
            <ac:spMk id="12" creationId="{6D8126AF-52E2-A888-7166-4C31DE83D23E}"/>
          </ac:spMkLst>
        </pc:spChg>
        <pc:spChg chg="add del mod">
          <ac:chgData name="Richmond Yeung" userId="eff10add06089926" providerId="LiveId" clId="{573FB396-F3B7-49B9-92E7-318FC4AF3350}" dt="2023-11-09T19:48:51.251" v="2932" actId="478"/>
          <ac:spMkLst>
            <pc:docMk/>
            <pc:sldMk cId="3457899065" sldId="258"/>
            <ac:spMk id="13" creationId="{C2E08DE0-2EC0-F274-CBB2-03274E4F84C5}"/>
          </ac:spMkLst>
        </pc:spChg>
        <pc:picChg chg="add mod">
          <ac:chgData name="Richmond Yeung" userId="eff10add06089926" providerId="LiveId" clId="{573FB396-F3B7-49B9-92E7-318FC4AF3350}" dt="2023-11-09T19:48:57.979" v="2937" actId="1076"/>
          <ac:picMkLst>
            <pc:docMk/>
            <pc:sldMk cId="3457899065" sldId="258"/>
            <ac:picMk id="5" creationId="{5FD474C9-291A-7F8D-15D4-3203AA816BA7}"/>
          </ac:picMkLst>
        </pc:picChg>
        <pc:picChg chg="add del mod">
          <ac:chgData name="Richmond Yeung" userId="eff10add06089926" providerId="LiveId" clId="{573FB396-F3B7-49B9-92E7-318FC4AF3350}" dt="2023-11-06T21:09:41.115" v="1961" actId="478"/>
          <ac:picMkLst>
            <pc:docMk/>
            <pc:sldMk cId="3457899065" sldId="258"/>
            <ac:picMk id="5" creationId="{D48C1BE5-A61C-9882-F24F-4860509881E6}"/>
          </ac:picMkLst>
        </pc:picChg>
        <pc:picChg chg="add mod">
          <ac:chgData name="Richmond Yeung" userId="eff10add06089926" providerId="LiveId" clId="{573FB396-F3B7-49B9-92E7-318FC4AF3350}" dt="2023-11-06T23:11:14.276" v="2639" actId="1076"/>
          <ac:picMkLst>
            <pc:docMk/>
            <pc:sldMk cId="3457899065" sldId="258"/>
            <ac:picMk id="6" creationId="{E80DE1DB-9B3A-E733-E1C0-3007C003B5D0}"/>
          </ac:picMkLst>
        </pc:picChg>
        <pc:picChg chg="add del mod">
          <ac:chgData name="Richmond Yeung" userId="eff10add06089926" providerId="LiveId" clId="{573FB396-F3B7-49B9-92E7-318FC4AF3350}" dt="2023-11-06T21:09:33.134" v="1960" actId="478"/>
          <ac:picMkLst>
            <pc:docMk/>
            <pc:sldMk cId="3457899065" sldId="258"/>
            <ac:picMk id="7" creationId="{6344EAF1-9BCF-A6D5-D211-2ED049815FB8}"/>
          </ac:picMkLst>
        </pc:picChg>
        <pc:picChg chg="add del mod">
          <ac:chgData name="Richmond Yeung" userId="eff10add06089926" providerId="LiveId" clId="{573FB396-F3B7-49B9-92E7-318FC4AF3350}" dt="2023-11-09T19:48:49.982" v="2931" actId="478"/>
          <ac:picMkLst>
            <pc:docMk/>
            <pc:sldMk cId="3457899065" sldId="258"/>
            <ac:picMk id="10" creationId="{EAC0BC3B-7D6E-B141-D919-6BFEB0059948}"/>
          </ac:picMkLst>
        </pc:picChg>
      </pc:sldChg>
      <pc:sldChg chg="addSp delSp modSp mod ord">
        <pc:chgData name="Richmond Yeung" userId="eff10add06089926" providerId="LiveId" clId="{573FB396-F3B7-49B9-92E7-318FC4AF3350}" dt="2023-11-09T21:44:02.574" v="5292" actId="20577"/>
        <pc:sldMkLst>
          <pc:docMk/>
          <pc:sldMk cId="3299919376" sldId="259"/>
        </pc:sldMkLst>
        <pc:spChg chg="mod">
          <ac:chgData name="Richmond Yeung" userId="eff10add06089926" providerId="LiveId" clId="{573FB396-F3B7-49B9-92E7-318FC4AF3350}" dt="2023-11-09T21:00:38.152" v="3830" actId="1076"/>
          <ac:spMkLst>
            <pc:docMk/>
            <pc:sldMk cId="3299919376" sldId="259"/>
            <ac:spMk id="2" creationId="{2F5D00B3-CAD4-04BC-8D15-810A112184F3}"/>
          </ac:spMkLst>
        </pc:spChg>
        <pc:spChg chg="add del mod">
          <ac:chgData name="Richmond Yeung" userId="eff10add06089926" providerId="LiveId" clId="{573FB396-F3B7-49B9-92E7-318FC4AF3350}" dt="2023-11-09T17:24:30.081" v="2731" actId="478"/>
          <ac:spMkLst>
            <pc:docMk/>
            <pc:sldMk cId="3299919376" sldId="259"/>
            <ac:spMk id="4" creationId="{B96AEF7C-692D-6929-67C5-8A0C088A341F}"/>
          </ac:spMkLst>
        </pc:spChg>
        <pc:spChg chg="mod">
          <ac:chgData name="Richmond Yeung" userId="eff10add06089926" providerId="LiveId" clId="{573FB396-F3B7-49B9-92E7-318FC4AF3350}" dt="2023-11-09T21:00:46.623" v="3832" actId="1076"/>
          <ac:spMkLst>
            <pc:docMk/>
            <pc:sldMk cId="3299919376" sldId="259"/>
            <ac:spMk id="15" creationId="{2CDA9482-442F-65DE-A8EC-B5DD069F443E}"/>
          </ac:spMkLst>
        </pc:spChg>
        <pc:spChg chg="mod">
          <ac:chgData name="Richmond Yeung" userId="eff10add06089926" providerId="LiveId" clId="{573FB396-F3B7-49B9-92E7-318FC4AF3350}" dt="2023-11-09T21:00:49" v="3833" actId="1076"/>
          <ac:spMkLst>
            <pc:docMk/>
            <pc:sldMk cId="3299919376" sldId="259"/>
            <ac:spMk id="16" creationId="{6BE5F3D5-6B2E-A18B-6EC6-DA17EB94F2EA}"/>
          </ac:spMkLst>
        </pc:spChg>
        <pc:spChg chg="add mod">
          <ac:chgData name="Richmond Yeung" userId="eff10add06089926" providerId="LiveId" clId="{573FB396-F3B7-49B9-92E7-318FC4AF3350}" dt="2023-11-09T21:11:31.363" v="4149"/>
          <ac:spMkLst>
            <pc:docMk/>
            <pc:sldMk cId="3299919376" sldId="259"/>
            <ac:spMk id="19" creationId="{5C15A2E1-6781-D4FA-6FEA-02F2515980B0}"/>
          </ac:spMkLst>
        </pc:spChg>
        <pc:spChg chg="add mod">
          <ac:chgData name="Richmond Yeung" userId="eff10add06089926" providerId="LiveId" clId="{573FB396-F3B7-49B9-92E7-318FC4AF3350}" dt="2023-11-09T21:12:06.197" v="4165"/>
          <ac:spMkLst>
            <pc:docMk/>
            <pc:sldMk cId="3299919376" sldId="259"/>
            <ac:spMk id="20" creationId="{5484B58A-208B-7E41-16FB-38B53A932892}"/>
          </ac:spMkLst>
        </pc:spChg>
        <pc:graphicFrameChg chg="mod modGraphic">
          <ac:chgData name="Richmond Yeung" userId="eff10add06089926" providerId="LiveId" clId="{573FB396-F3B7-49B9-92E7-318FC4AF3350}" dt="2023-11-09T21:44:02.574" v="5292" actId="20577"/>
          <ac:graphicFrameMkLst>
            <pc:docMk/>
            <pc:sldMk cId="3299919376" sldId="259"/>
            <ac:graphicFrameMk id="8" creationId="{766AC074-5177-4848-A767-5A6C4CFCC21B}"/>
          </ac:graphicFrameMkLst>
        </pc:graphicFrameChg>
        <pc:picChg chg="del">
          <ac:chgData name="Richmond Yeung" userId="eff10add06089926" providerId="LiveId" clId="{573FB396-F3B7-49B9-92E7-318FC4AF3350}" dt="2023-11-09T17:24:09.312" v="2726" actId="478"/>
          <ac:picMkLst>
            <pc:docMk/>
            <pc:sldMk cId="3299919376" sldId="259"/>
            <ac:picMk id="5" creationId="{CDD40F78-B9A3-A149-9A38-FB5C0DC86130}"/>
          </ac:picMkLst>
        </pc:picChg>
        <pc:picChg chg="del mod">
          <ac:chgData name="Richmond Yeung" userId="eff10add06089926" providerId="LiveId" clId="{573FB396-F3B7-49B9-92E7-318FC4AF3350}" dt="2023-11-09T17:26:30.278" v="2744" actId="478"/>
          <ac:picMkLst>
            <pc:docMk/>
            <pc:sldMk cId="3299919376" sldId="259"/>
            <ac:picMk id="7" creationId="{C10DCADE-2257-5E67-A617-B40EC66CB797}"/>
          </ac:picMkLst>
        </pc:picChg>
        <pc:picChg chg="add mod ord">
          <ac:chgData name="Richmond Yeung" userId="eff10add06089926" providerId="LiveId" clId="{573FB396-F3B7-49B9-92E7-318FC4AF3350}" dt="2023-11-09T21:00:46.623" v="3832" actId="1076"/>
          <ac:picMkLst>
            <pc:docMk/>
            <pc:sldMk cId="3299919376" sldId="259"/>
            <ac:picMk id="9" creationId="{8756CF64-7074-D217-2626-2CAC2D28D8BF}"/>
          </ac:picMkLst>
        </pc:picChg>
        <pc:picChg chg="add mod">
          <ac:chgData name="Richmond Yeung" userId="eff10add06089926" providerId="LiveId" clId="{573FB396-F3B7-49B9-92E7-318FC4AF3350}" dt="2023-11-09T21:00:46.623" v="3832" actId="1076"/>
          <ac:picMkLst>
            <pc:docMk/>
            <pc:sldMk cId="3299919376" sldId="259"/>
            <ac:picMk id="17" creationId="{023F94C3-5561-EE28-F47A-77DC36EF3D69}"/>
          </ac:picMkLst>
        </pc:picChg>
        <pc:cxnChg chg="mod">
          <ac:chgData name="Richmond Yeung" userId="eff10add06089926" providerId="LiveId" clId="{573FB396-F3B7-49B9-92E7-318FC4AF3350}" dt="2023-11-09T21:29:11.439" v="4765" actId="14100"/>
          <ac:cxnSpMkLst>
            <pc:docMk/>
            <pc:sldMk cId="3299919376" sldId="259"/>
            <ac:cxnSpMk id="10" creationId="{35B78B09-4343-42B6-2E07-4323D0DB1D86}"/>
          </ac:cxnSpMkLst>
        </pc:cxnChg>
        <pc:cxnChg chg="mod">
          <ac:chgData name="Richmond Yeung" userId="eff10add06089926" providerId="LiveId" clId="{573FB396-F3B7-49B9-92E7-318FC4AF3350}" dt="2023-11-09T21:00:46.623" v="3832" actId="1076"/>
          <ac:cxnSpMkLst>
            <pc:docMk/>
            <pc:sldMk cId="3299919376" sldId="259"/>
            <ac:cxnSpMk id="12" creationId="{C728CDB2-3F92-71A4-30BA-CDD6AEA88139}"/>
          </ac:cxnSpMkLst>
        </pc:cxnChg>
      </pc:sldChg>
      <pc:sldChg chg="addSp delSp modSp mod">
        <pc:chgData name="Richmond Yeung" userId="eff10add06089926" providerId="LiveId" clId="{573FB396-F3B7-49B9-92E7-318FC4AF3350}" dt="2023-11-09T21:42:01.999" v="5228" actId="20577"/>
        <pc:sldMkLst>
          <pc:docMk/>
          <pc:sldMk cId="579136649" sldId="260"/>
        </pc:sldMkLst>
        <pc:spChg chg="mod">
          <ac:chgData name="Richmond Yeung" userId="eff10add06089926" providerId="LiveId" clId="{573FB396-F3B7-49B9-92E7-318FC4AF3350}" dt="2023-11-09T21:42:01.999" v="5228" actId="20577"/>
          <ac:spMkLst>
            <pc:docMk/>
            <pc:sldMk cId="579136649" sldId="260"/>
            <ac:spMk id="2" creationId="{991A6578-2AF3-A617-09CF-5C45D2F2AA94}"/>
          </ac:spMkLst>
        </pc:spChg>
        <pc:spChg chg="add mod">
          <ac:chgData name="Richmond Yeung" userId="eff10add06089926" providerId="LiveId" clId="{573FB396-F3B7-49B9-92E7-318FC4AF3350}" dt="2023-11-09T20:55:10.358" v="3813" actId="1076"/>
          <ac:spMkLst>
            <pc:docMk/>
            <pc:sldMk cId="579136649" sldId="260"/>
            <ac:spMk id="6" creationId="{FF910F1C-0414-DD5C-2EAD-C2C9CFF3DC9A}"/>
          </ac:spMkLst>
        </pc:spChg>
        <pc:spChg chg="mod">
          <ac:chgData name="Richmond Yeung" userId="eff10add06089926" providerId="LiveId" clId="{573FB396-F3B7-49B9-92E7-318FC4AF3350}" dt="2023-10-29T20:32:16.913" v="29" actId="14100"/>
          <ac:spMkLst>
            <pc:docMk/>
            <pc:sldMk cId="579136649" sldId="260"/>
            <ac:spMk id="8" creationId="{E5BF2C6A-5007-78A8-CF75-81D796F62043}"/>
          </ac:spMkLst>
        </pc:spChg>
        <pc:spChg chg="add mod">
          <ac:chgData name="Richmond Yeung" userId="eff10add06089926" providerId="LiveId" clId="{573FB396-F3B7-49B9-92E7-318FC4AF3350}" dt="2023-11-09T20:55:12.717" v="3814" actId="1076"/>
          <ac:spMkLst>
            <pc:docMk/>
            <pc:sldMk cId="579136649" sldId="260"/>
            <ac:spMk id="13" creationId="{0DA69CE3-B68B-A9D4-3E85-CCDE4E4A076C}"/>
          </ac:spMkLst>
        </pc:spChg>
        <pc:spChg chg="add mod">
          <ac:chgData name="Richmond Yeung" userId="eff10add06089926" providerId="LiveId" clId="{573FB396-F3B7-49B9-92E7-318FC4AF3350}" dt="2023-11-09T20:55:20.273" v="3817" actId="1076"/>
          <ac:spMkLst>
            <pc:docMk/>
            <pc:sldMk cId="579136649" sldId="260"/>
            <ac:spMk id="14" creationId="{84219EBD-4075-E744-EB0D-6090590DD144}"/>
          </ac:spMkLst>
        </pc:spChg>
        <pc:spChg chg="mod">
          <ac:chgData name="Richmond Yeung" userId="eff10add06089926" providerId="LiveId" clId="{573FB396-F3B7-49B9-92E7-318FC4AF3350}" dt="2023-11-02T20:36:49.353" v="1830" actId="1076"/>
          <ac:spMkLst>
            <pc:docMk/>
            <pc:sldMk cId="579136649" sldId="260"/>
            <ac:spMk id="15" creationId="{E3ABDBBB-6D68-8B5A-58AC-0CFF915D0EC9}"/>
          </ac:spMkLst>
        </pc:spChg>
        <pc:spChg chg="add mod">
          <ac:chgData name="Richmond Yeung" userId="eff10add06089926" providerId="LiveId" clId="{573FB396-F3B7-49B9-92E7-318FC4AF3350}" dt="2023-11-09T20:55:22.672" v="3818" actId="1076"/>
          <ac:spMkLst>
            <pc:docMk/>
            <pc:sldMk cId="579136649" sldId="260"/>
            <ac:spMk id="17" creationId="{E293090E-F48A-0A50-A124-C8663E08E8BF}"/>
          </ac:spMkLst>
        </pc:spChg>
        <pc:spChg chg="mod">
          <ac:chgData name="Richmond Yeung" userId="eff10add06089926" providerId="LiveId" clId="{573FB396-F3B7-49B9-92E7-318FC4AF3350}" dt="2023-11-02T20:36:38.342" v="1825" actId="1076"/>
          <ac:spMkLst>
            <pc:docMk/>
            <pc:sldMk cId="579136649" sldId="260"/>
            <ac:spMk id="18" creationId="{6E396BCE-3F5C-C7C7-9A5E-E60696703BD5}"/>
          </ac:spMkLst>
        </pc:spChg>
        <pc:spChg chg="add mod">
          <ac:chgData name="Richmond Yeung" userId="eff10add06089926" providerId="LiveId" clId="{573FB396-F3B7-49B9-92E7-318FC4AF3350}" dt="2023-11-09T20:55:18.073" v="3816" actId="1076"/>
          <ac:spMkLst>
            <pc:docMk/>
            <pc:sldMk cId="579136649" sldId="260"/>
            <ac:spMk id="19" creationId="{C852F174-6F37-7E65-803B-9001FA7CAEA1}"/>
          </ac:spMkLst>
        </pc:spChg>
        <pc:spChg chg="add mod">
          <ac:chgData name="Richmond Yeung" userId="eff10add06089926" providerId="LiveId" clId="{573FB396-F3B7-49B9-92E7-318FC4AF3350}" dt="2023-11-09T20:55:15.702" v="3815" actId="1076"/>
          <ac:spMkLst>
            <pc:docMk/>
            <pc:sldMk cId="579136649" sldId="260"/>
            <ac:spMk id="21" creationId="{33810B96-B0B5-6959-03E0-B48F41F14025}"/>
          </ac:spMkLst>
        </pc:spChg>
        <pc:spChg chg="add mod">
          <ac:chgData name="Richmond Yeung" userId="eff10add06089926" providerId="LiveId" clId="{573FB396-F3B7-49B9-92E7-318FC4AF3350}" dt="2023-11-09T20:55:07.733" v="3812" actId="1076"/>
          <ac:spMkLst>
            <pc:docMk/>
            <pc:sldMk cId="579136649" sldId="260"/>
            <ac:spMk id="22" creationId="{9A24E9DD-0ECA-D99A-EB07-AFB4695F2DBD}"/>
          </ac:spMkLst>
        </pc:spChg>
        <pc:spChg chg="add mod">
          <ac:chgData name="Richmond Yeung" userId="eff10add06089926" providerId="LiveId" clId="{573FB396-F3B7-49B9-92E7-318FC4AF3350}" dt="2023-11-09T20:54:40.085" v="3805" actId="1076"/>
          <ac:spMkLst>
            <pc:docMk/>
            <pc:sldMk cId="579136649" sldId="260"/>
            <ac:spMk id="23" creationId="{FC9A6882-121B-739E-CA8F-34BB20F1942F}"/>
          </ac:spMkLst>
        </pc:spChg>
        <pc:spChg chg="add mod">
          <ac:chgData name="Richmond Yeung" userId="eff10add06089926" providerId="LiveId" clId="{573FB396-F3B7-49B9-92E7-318FC4AF3350}" dt="2023-11-09T21:11:29.326" v="4148"/>
          <ac:spMkLst>
            <pc:docMk/>
            <pc:sldMk cId="579136649" sldId="260"/>
            <ac:spMk id="27" creationId="{9A284E3A-12C6-8051-2C5E-F6401F49E8FD}"/>
          </ac:spMkLst>
        </pc:spChg>
        <pc:spChg chg="add mod">
          <ac:chgData name="Richmond Yeung" userId="eff10add06089926" providerId="LiveId" clId="{573FB396-F3B7-49B9-92E7-318FC4AF3350}" dt="2023-11-09T21:12:04.341" v="4164"/>
          <ac:spMkLst>
            <pc:docMk/>
            <pc:sldMk cId="579136649" sldId="260"/>
            <ac:spMk id="28" creationId="{41BBA942-31B9-2D6F-1503-F16C494177B3}"/>
          </ac:spMkLst>
        </pc:spChg>
        <pc:graphicFrameChg chg="add del mod modGraphic">
          <ac:chgData name="Richmond Yeung" userId="eff10add06089926" providerId="LiveId" clId="{573FB396-F3B7-49B9-92E7-318FC4AF3350}" dt="2023-11-09T20:48:36.270" v="3568" actId="478"/>
          <ac:graphicFrameMkLst>
            <pc:docMk/>
            <pc:sldMk cId="579136649" sldId="260"/>
            <ac:graphicFrameMk id="7" creationId="{37DCCBFD-8884-2A6E-8446-80FE33CC4F24}"/>
          </ac:graphicFrameMkLst>
        </pc:graphicFrameChg>
        <pc:graphicFrameChg chg="add mod modGraphic">
          <ac:chgData name="Richmond Yeung" userId="eff10add06089926" providerId="LiveId" clId="{573FB396-F3B7-49B9-92E7-318FC4AF3350}" dt="2023-11-09T20:55:25.536" v="3819" actId="1076"/>
          <ac:graphicFrameMkLst>
            <pc:docMk/>
            <pc:sldMk cId="579136649" sldId="260"/>
            <ac:graphicFrameMk id="11" creationId="{23DE5EF8-A1E9-C9D0-6501-07F85B87595A}"/>
          </ac:graphicFrameMkLst>
        </pc:graphicFrameChg>
        <pc:picChg chg="add mod">
          <ac:chgData name="Richmond Yeung" userId="eff10add06089926" providerId="LiveId" clId="{573FB396-F3B7-49B9-92E7-318FC4AF3350}" dt="2023-11-09T20:55:04.480" v="3811" actId="1076"/>
          <ac:picMkLst>
            <pc:docMk/>
            <pc:sldMk cId="579136649" sldId="260"/>
            <ac:picMk id="4" creationId="{2C1BBC25-DD19-6242-C4CF-051CB75E7638}"/>
          </ac:picMkLst>
        </pc:picChg>
        <pc:picChg chg="del mod">
          <ac:chgData name="Richmond Yeung" userId="eff10add06089926" providerId="LiveId" clId="{573FB396-F3B7-49B9-92E7-318FC4AF3350}" dt="2023-11-09T20:47:00.100" v="3536" actId="478"/>
          <ac:picMkLst>
            <pc:docMk/>
            <pc:sldMk cId="579136649" sldId="260"/>
            <ac:picMk id="5" creationId="{3AE495FB-F91C-805E-C659-66F8C819DAD9}"/>
          </ac:picMkLst>
        </pc:picChg>
        <pc:picChg chg="del mod">
          <ac:chgData name="Richmond Yeung" userId="eff10add06089926" providerId="LiveId" clId="{573FB396-F3B7-49B9-92E7-318FC4AF3350}" dt="2023-11-09T20:49:42.517" v="3632" actId="478"/>
          <ac:picMkLst>
            <pc:docMk/>
            <pc:sldMk cId="579136649" sldId="260"/>
            <ac:picMk id="20" creationId="{41D16683-A6D3-A10D-8CD8-77F4244E602C}"/>
          </ac:picMkLst>
        </pc:picChg>
        <pc:cxnChg chg="mod">
          <ac:chgData name="Richmond Yeung" userId="eff10add06089926" providerId="LiveId" clId="{573FB396-F3B7-49B9-92E7-318FC4AF3350}" dt="2023-11-02T20:36:51.754" v="1831" actId="14100"/>
          <ac:cxnSpMkLst>
            <pc:docMk/>
            <pc:sldMk cId="579136649" sldId="260"/>
            <ac:cxnSpMk id="12" creationId="{0C3DDB89-96E2-96EB-2652-807F4A5AC42D}"/>
          </ac:cxnSpMkLst>
        </pc:cxnChg>
        <pc:cxnChg chg="del mod">
          <ac:chgData name="Richmond Yeung" userId="eff10add06089926" providerId="LiveId" clId="{573FB396-F3B7-49B9-92E7-318FC4AF3350}" dt="2023-11-09T20:47:50.523" v="3554" actId="478"/>
          <ac:cxnSpMkLst>
            <pc:docMk/>
            <pc:sldMk cId="579136649" sldId="260"/>
            <ac:cxnSpMk id="16" creationId="{6AFAD3A9-866B-9873-EF41-8B9C8FAA49BF}"/>
          </ac:cxnSpMkLst>
        </pc:cxnChg>
        <pc:cxnChg chg="add mod">
          <ac:chgData name="Richmond Yeung" userId="eff10add06089926" providerId="LiveId" clId="{573FB396-F3B7-49B9-92E7-318FC4AF3350}" dt="2023-11-09T20:54:51.930" v="3808" actId="1582"/>
          <ac:cxnSpMkLst>
            <pc:docMk/>
            <pc:sldMk cId="579136649" sldId="260"/>
            <ac:cxnSpMk id="25" creationId="{9DC103BB-5337-041B-3366-6D36963C92B8}"/>
          </ac:cxnSpMkLst>
        </pc:cxnChg>
      </pc:sldChg>
      <pc:sldChg chg="addSp delSp modSp mod">
        <pc:chgData name="Richmond Yeung" userId="eff10add06089926" providerId="LiveId" clId="{573FB396-F3B7-49B9-92E7-318FC4AF3350}" dt="2023-11-09T21:12:07.846" v="4166"/>
        <pc:sldMkLst>
          <pc:docMk/>
          <pc:sldMk cId="1508499448" sldId="261"/>
        </pc:sldMkLst>
        <pc:spChg chg="add del mod">
          <ac:chgData name="Richmond Yeung" userId="eff10add06089926" providerId="LiveId" clId="{573FB396-F3B7-49B9-92E7-318FC4AF3350}" dt="2023-11-09T21:04:34.178" v="4020" actId="478"/>
          <ac:spMkLst>
            <pc:docMk/>
            <pc:sldMk cId="1508499448" sldId="261"/>
            <ac:spMk id="6" creationId="{15E58BCE-1341-F674-F251-9A2F56826753}"/>
          </ac:spMkLst>
        </pc:spChg>
        <pc:spChg chg="mod">
          <ac:chgData name="Richmond Yeung" userId="eff10add06089926" providerId="LiveId" clId="{573FB396-F3B7-49B9-92E7-318FC4AF3350}" dt="2023-10-29T21:25:55.781" v="270" actId="20577"/>
          <ac:spMkLst>
            <pc:docMk/>
            <pc:sldMk cId="1508499448" sldId="261"/>
            <ac:spMk id="8" creationId="{7FCFD61C-B5C8-28B6-BBA2-3035853AD788}"/>
          </ac:spMkLst>
        </pc:spChg>
        <pc:spChg chg="add mod">
          <ac:chgData name="Richmond Yeung" userId="eff10add06089926" providerId="LiveId" clId="{573FB396-F3B7-49B9-92E7-318FC4AF3350}" dt="2023-11-09T21:11:33.016" v="4150"/>
          <ac:spMkLst>
            <pc:docMk/>
            <pc:sldMk cId="1508499448" sldId="261"/>
            <ac:spMk id="11" creationId="{07A1A526-718A-EE5F-BBFB-9542B3B602D0}"/>
          </ac:spMkLst>
        </pc:spChg>
        <pc:spChg chg="add mod">
          <ac:chgData name="Richmond Yeung" userId="eff10add06089926" providerId="LiveId" clId="{573FB396-F3B7-49B9-92E7-318FC4AF3350}" dt="2023-11-09T21:12:07.846" v="4166"/>
          <ac:spMkLst>
            <pc:docMk/>
            <pc:sldMk cId="1508499448" sldId="261"/>
            <ac:spMk id="12" creationId="{0898A01C-689D-C648-FBFC-C9C8C15DD0F5}"/>
          </ac:spMkLst>
        </pc:spChg>
        <pc:picChg chg="add mod">
          <ac:chgData name="Richmond Yeung" userId="eff10add06089926" providerId="LiveId" clId="{573FB396-F3B7-49B9-92E7-318FC4AF3350}" dt="2023-10-30T18:34:39.696" v="372" actId="1076"/>
          <ac:picMkLst>
            <pc:docMk/>
            <pc:sldMk cId="1508499448" sldId="261"/>
            <ac:picMk id="4" creationId="{D08BF82A-9802-F632-0F42-41B1A5173827}"/>
          </ac:picMkLst>
        </pc:picChg>
        <pc:picChg chg="del">
          <ac:chgData name="Richmond Yeung" userId="eff10add06089926" providerId="LiveId" clId="{573FB396-F3B7-49B9-92E7-318FC4AF3350}" dt="2023-11-09T20:55:34.115" v="3820" actId="478"/>
          <ac:picMkLst>
            <pc:docMk/>
            <pc:sldMk cId="1508499448" sldId="261"/>
            <ac:picMk id="5" creationId="{1B2E75B6-1D5B-6303-A023-D541BAC9693F}"/>
          </ac:picMkLst>
        </pc:picChg>
        <pc:picChg chg="del">
          <ac:chgData name="Richmond Yeung" userId="eff10add06089926" providerId="LiveId" clId="{573FB396-F3B7-49B9-92E7-318FC4AF3350}" dt="2023-10-30T18:34:28.416" v="369" actId="478"/>
          <ac:picMkLst>
            <pc:docMk/>
            <pc:sldMk cId="1508499448" sldId="261"/>
            <ac:picMk id="7" creationId="{D0BF7C05-4D85-9200-89CB-13CA1F0CA389}"/>
          </ac:picMkLst>
        </pc:picChg>
        <pc:picChg chg="add mod">
          <ac:chgData name="Richmond Yeung" userId="eff10add06089926" providerId="LiveId" clId="{573FB396-F3B7-49B9-92E7-318FC4AF3350}" dt="2023-11-09T21:04:26.654" v="4019"/>
          <ac:picMkLst>
            <pc:docMk/>
            <pc:sldMk cId="1508499448" sldId="261"/>
            <ac:picMk id="9" creationId="{46888EF9-AB38-3DFD-51D9-DDCFFBB4B973}"/>
          </ac:picMkLst>
        </pc:picChg>
      </pc:sldChg>
      <pc:sldChg chg="addSp delSp modSp del mod">
        <pc:chgData name="Richmond Yeung" userId="eff10add06089926" providerId="LiveId" clId="{573FB396-F3B7-49B9-92E7-318FC4AF3350}" dt="2023-11-09T20:08:49.834" v="3532" actId="2696"/>
        <pc:sldMkLst>
          <pc:docMk/>
          <pc:sldMk cId="1848237739" sldId="262"/>
        </pc:sldMkLst>
        <pc:spChg chg="mod">
          <ac:chgData name="Richmond Yeung" userId="eff10add06089926" providerId="LiveId" clId="{573FB396-F3B7-49B9-92E7-318FC4AF3350}" dt="2023-10-30T19:21:59.926" v="980" actId="20577"/>
          <ac:spMkLst>
            <pc:docMk/>
            <pc:sldMk cId="1848237739" sldId="262"/>
            <ac:spMk id="3" creationId="{48F8B122-4F56-9D54-B29C-F2721DAB8C5A}"/>
          </ac:spMkLst>
        </pc:spChg>
        <pc:spChg chg="add del mod">
          <ac:chgData name="Richmond Yeung" userId="eff10add06089926" providerId="LiveId" clId="{573FB396-F3B7-49B9-92E7-318FC4AF3350}" dt="2023-10-30T18:22:39.892" v="368" actId="478"/>
          <ac:spMkLst>
            <pc:docMk/>
            <pc:sldMk cId="1848237739" sldId="262"/>
            <ac:spMk id="4" creationId="{21F01675-5D82-0BC6-3E91-5792D1F5DEA7}"/>
          </ac:spMkLst>
        </pc:spChg>
      </pc:sldChg>
      <pc:sldChg chg="addSp delSp modSp new mod">
        <pc:chgData name="Richmond Yeung" userId="eff10add06089926" providerId="LiveId" clId="{573FB396-F3B7-49B9-92E7-318FC4AF3350}" dt="2023-11-09T21:12:09.616" v="4167"/>
        <pc:sldMkLst>
          <pc:docMk/>
          <pc:sldMk cId="408619147" sldId="263"/>
        </pc:sldMkLst>
        <pc:spChg chg="mod">
          <ac:chgData name="Richmond Yeung" userId="eff10add06089926" providerId="LiveId" clId="{573FB396-F3B7-49B9-92E7-318FC4AF3350}" dt="2023-11-02T20:45:36.882" v="1833" actId="1076"/>
          <ac:spMkLst>
            <pc:docMk/>
            <pc:sldMk cId="408619147" sldId="263"/>
            <ac:spMk id="2" creationId="{BF891D03-151E-C13A-81A0-CFD0CB224D3C}"/>
          </ac:spMkLst>
        </pc:spChg>
        <pc:spChg chg="del">
          <ac:chgData name="Richmond Yeung" userId="eff10add06089926" providerId="LiveId" clId="{573FB396-F3B7-49B9-92E7-318FC4AF3350}" dt="2023-10-29T21:09:34.731" v="69" actId="22"/>
          <ac:spMkLst>
            <pc:docMk/>
            <pc:sldMk cId="408619147" sldId="263"/>
            <ac:spMk id="3" creationId="{BD6CED65-290E-E1B4-269C-F2338EDD60EC}"/>
          </ac:spMkLst>
        </pc:spChg>
        <pc:spChg chg="add mod">
          <ac:chgData name="Richmond Yeung" userId="eff10add06089926" providerId="LiveId" clId="{573FB396-F3B7-49B9-92E7-318FC4AF3350}" dt="2023-11-09T21:11:35.001" v="4151"/>
          <ac:spMkLst>
            <pc:docMk/>
            <pc:sldMk cId="408619147" sldId="263"/>
            <ac:spMk id="4" creationId="{8E6B399B-5D8A-7208-21A1-5EE0D7814EC8}"/>
          </ac:spMkLst>
        </pc:spChg>
        <pc:spChg chg="add mod">
          <ac:chgData name="Richmond Yeung" userId="eff10add06089926" providerId="LiveId" clId="{573FB396-F3B7-49B9-92E7-318FC4AF3350}" dt="2023-10-30T20:18:47.866" v="1335" actId="20577"/>
          <ac:spMkLst>
            <pc:docMk/>
            <pc:sldMk cId="408619147" sldId="263"/>
            <ac:spMk id="6" creationId="{06235FB2-5C87-41B5-FBA5-B0071DDBDEBD}"/>
          </ac:spMkLst>
        </pc:spChg>
        <pc:spChg chg="add del mod">
          <ac:chgData name="Richmond Yeung" userId="eff10add06089926" providerId="LiveId" clId="{573FB396-F3B7-49B9-92E7-318FC4AF3350}" dt="2023-11-09T21:11:37.313" v="4153"/>
          <ac:spMkLst>
            <pc:docMk/>
            <pc:sldMk cId="408619147" sldId="263"/>
            <ac:spMk id="7" creationId="{998176D6-CDD6-5512-E47B-0E8E94B5FF27}"/>
          </ac:spMkLst>
        </pc:spChg>
        <pc:spChg chg="add mod">
          <ac:chgData name="Richmond Yeung" userId="eff10add06089926" providerId="LiveId" clId="{573FB396-F3B7-49B9-92E7-318FC4AF3350}" dt="2023-11-09T21:12:09.616" v="4167"/>
          <ac:spMkLst>
            <pc:docMk/>
            <pc:sldMk cId="408619147" sldId="263"/>
            <ac:spMk id="8" creationId="{683F2515-75A4-1F69-0F14-2011236AEA5C}"/>
          </ac:spMkLst>
        </pc:spChg>
        <pc:picChg chg="add mod ord">
          <ac:chgData name="Richmond Yeung" userId="eff10add06089926" providerId="LiveId" clId="{573FB396-F3B7-49B9-92E7-318FC4AF3350}" dt="2023-10-29T21:11:07.636" v="136" actId="1076"/>
          <ac:picMkLst>
            <pc:docMk/>
            <pc:sldMk cId="408619147" sldId="263"/>
            <ac:picMk id="5" creationId="{300E3B1D-D95A-8FA5-6584-70011AD5AD7E}"/>
          </ac:picMkLst>
        </pc:picChg>
      </pc:sldChg>
      <pc:sldChg chg="addSp delSp modSp new del mod">
        <pc:chgData name="Richmond Yeung" userId="eff10add06089926" providerId="LiveId" clId="{573FB396-F3B7-49B9-92E7-318FC4AF3350}" dt="2023-10-29T21:53:06.655" v="348" actId="2696"/>
        <pc:sldMkLst>
          <pc:docMk/>
          <pc:sldMk cId="2229511639" sldId="264"/>
        </pc:sldMkLst>
        <pc:spChg chg="mod">
          <ac:chgData name="Richmond Yeung" userId="eff10add06089926" providerId="LiveId" clId="{573FB396-F3B7-49B9-92E7-318FC4AF3350}" dt="2023-10-29T21:33:31.773" v="289" actId="122"/>
          <ac:spMkLst>
            <pc:docMk/>
            <pc:sldMk cId="2229511639" sldId="264"/>
            <ac:spMk id="2" creationId="{B1166BA9-BB00-05B3-2F4C-58D999D0742B}"/>
          </ac:spMkLst>
        </pc:spChg>
        <pc:spChg chg="del">
          <ac:chgData name="Richmond Yeung" userId="eff10add06089926" providerId="LiveId" clId="{573FB396-F3B7-49B9-92E7-318FC4AF3350}" dt="2023-10-29T21:33:33.713" v="290" actId="478"/>
          <ac:spMkLst>
            <pc:docMk/>
            <pc:sldMk cId="2229511639" sldId="264"/>
            <ac:spMk id="3" creationId="{FD5FC257-D03D-97E0-CABD-F418C3DB56A5}"/>
          </ac:spMkLst>
        </pc:spChg>
        <pc:picChg chg="add mod">
          <ac:chgData name="Richmond Yeung" userId="eff10add06089926" providerId="LiveId" clId="{573FB396-F3B7-49B9-92E7-318FC4AF3350}" dt="2023-10-29T21:36:17.485" v="297" actId="1076"/>
          <ac:picMkLst>
            <pc:docMk/>
            <pc:sldMk cId="2229511639" sldId="264"/>
            <ac:picMk id="5" creationId="{7CF8C4A8-E3F3-4E09-DEFD-FC11D5BE9C55}"/>
          </ac:picMkLst>
        </pc:picChg>
        <pc:picChg chg="add mod">
          <ac:chgData name="Richmond Yeung" userId="eff10add06089926" providerId="LiveId" clId="{573FB396-F3B7-49B9-92E7-318FC4AF3350}" dt="2023-10-29T21:36:14.158" v="296" actId="1076"/>
          <ac:picMkLst>
            <pc:docMk/>
            <pc:sldMk cId="2229511639" sldId="264"/>
            <ac:picMk id="7" creationId="{92AA9818-7A4C-1436-BD28-49D3EF1A0D55}"/>
          </ac:picMkLst>
        </pc:picChg>
      </pc:sldChg>
      <pc:sldChg chg="addSp delSp modSp new mod">
        <pc:chgData name="Richmond Yeung" userId="eff10add06089926" providerId="LiveId" clId="{573FB396-F3B7-49B9-92E7-318FC4AF3350}" dt="2023-11-09T21:36:41.064" v="5111" actId="20577"/>
        <pc:sldMkLst>
          <pc:docMk/>
          <pc:sldMk cId="2430995157" sldId="264"/>
        </pc:sldMkLst>
        <pc:spChg chg="mod">
          <ac:chgData name="Richmond Yeung" userId="eff10add06089926" providerId="LiveId" clId="{573FB396-F3B7-49B9-92E7-318FC4AF3350}" dt="2023-10-30T19:09:42.162" v="610" actId="20577"/>
          <ac:spMkLst>
            <pc:docMk/>
            <pc:sldMk cId="2430995157" sldId="264"/>
            <ac:spMk id="2" creationId="{DD80C7EC-88CB-CD2D-956E-9A35BD300478}"/>
          </ac:spMkLst>
        </pc:spChg>
        <pc:spChg chg="mod">
          <ac:chgData name="Richmond Yeung" userId="eff10add06089926" providerId="LiveId" clId="{573FB396-F3B7-49B9-92E7-318FC4AF3350}" dt="2023-11-09T21:36:41.064" v="5111" actId="20577"/>
          <ac:spMkLst>
            <pc:docMk/>
            <pc:sldMk cId="2430995157" sldId="264"/>
            <ac:spMk id="3" creationId="{2AD3A16F-BF8C-CE03-FBBA-5B0F75602123}"/>
          </ac:spMkLst>
        </pc:spChg>
        <pc:spChg chg="add mod">
          <ac:chgData name="Richmond Yeung" userId="eff10add06089926" providerId="LiveId" clId="{573FB396-F3B7-49B9-92E7-318FC4AF3350}" dt="2023-11-09T21:09:26.134" v="4100" actId="1076"/>
          <ac:spMkLst>
            <pc:docMk/>
            <pc:sldMk cId="2430995157" sldId="264"/>
            <ac:spMk id="4" creationId="{59D2B2C0-33B5-3EB5-70F3-79D1CDB9D064}"/>
          </ac:spMkLst>
        </pc:spChg>
        <pc:spChg chg="add del">
          <ac:chgData name="Richmond Yeung" userId="eff10add06089926" providerId="LiveId" clId="{573FB396-F3B7-49B9-92E7-318FC4AF3350}" dt="2023-10-30T19:59:08.562" v="1270"/>
          <ac:spMkLst>
            <pc:docMk/>
            <pc:sldMk cId="2430995157" sldId="264"/>
            <ac:spMk id="4" creationId="{A1061F26-A4AC-F107-8587-CA38D097ED16}"/>
          </ac:spMkLst>
        </pc:spChg>
        <pc:spChg chg="add del">
          <ac:chgData name="Richmond Yeung" userId="eff10add06089926" providerId="LiveId" clId="{573FB396-F3B7-49B9-92E7-318FC4AF3350}" dt="2023-10-30T19:59:08.562" v="1270"/>
          <ac:spMkLst>
            <pc:docMk/>
            <pc:sldMk cId="2430995157" sldId="264"/>
            <ac:spMk id="5" creationId="{1B833206-FF73-AD54-42A1-B4B3764118C1}"/>
          </ac:spMkLst>
        </pc:spChg>
        <pc:spChg chg="add mod">
          <ac:chgData name="Richmond Yeung" userId="eff10add06089926" providerId="LiveId" clId="{573FB396-F3B7-49B9-92E7-318FC4AF3350}" dt="2023-11-09T21:09:29.179" v="4101" actId="1076"/>
          <ac:spMkLst>
            <pc:docMk/>
            <pc:sldMk cId="2430995157" sldId="264"/>
            <ac:spMk id="5" creationId="{98D9572D-3999-0000-5C6A-13766A78EB12}"/>
          </ac:spMkLst>
        </pc:spChg>
        <pc:spChg chg="del">
          <ac:chgData name="Richmond Yeung" userId="eff10add06089926" providerId="LiveId" clId="{573FB396-F3B7-49B9-92E7-318FC4AF3350}" dt="2023-11-09T21:09:58.513" v="4102"/>
          <ac:spMkLst>
            <pc:docMk/>
            <pc:sldMk cId="2430995157" sldId="264"/>
            <ac:spMk id="6" creationId="{0B629922-589B-ACD9-7597-CAF5A34C2D4F}"/>
          </ac:spMkLst>
        </pc:spChg>
        <pc:spChg chg="add del">
          <ac:chgData name="Richmond Yeung" userId="eff10add06089926" providerId="LiveId" clId="{573FB396-F3B7-49B9-92E7-318FC4AF3350}" dt="2023-10-30T19:59:10.264" v="1272"/>
          <ac:spMkLst>
            <pc:docMk/>
            <pc:sldMk cId="2430995157" sldId="264"/>
            <ac:spMk id="6" creationId="{53FA9E72-27E8-3790-1180-A1576416C932}"/>
          </ac:spMkLst>
        </pc:spChg>
        <pc:spChg chg="add del">
          <ac:chgData name="Richmond Yeung" userId="eff10add06089926" providerId="LiveId" clId="{573FB396-F3B7-49B9-92E7-318FC4AF3350}" dt="2023-10-30T19:59:10.264" v="1272"/>
          <ac:spMkLst>
            <pc:docMk/>
            <pc:sldMk cId="2430995157" sldId="264"/>
            <ac:spMk id="7" creationId="{9AEEEFCB-D819-B1D4-1B65-C39693EE6EE6}"/>
          </ac:spMkLst>
        </pc:spChg>
        <pc:spChg chg="del mod">
          <ac:chgData name="Richmond Yeung" userId="eff10add06089926" providerId="LiveId" clId="{573FB396-F3B7-49B9-92E7-318FC4AF3350}" dt="2023-11-09T21:10:36.559" v="4136" actId="478"/>
          <ac:spMkLst>
            <pc:docMk/>
            <pc:sldMk cId="2430995157" sldId="264"/>
            <ac:spMk id="7" creationId="{D6B31B4B-A08D-EB9C-4F16-5356A320D4D1}"/>
          </ac:spMkLst>
        </pc:spChg>
        <pc:spChg chg="add del">
          <ac:chgData name="Richmond Yeung" userId="eff10add06089926" providerId="LiveId" clId="{573FB396-F3B7-49B9-92E7-318FC4AF3350}" dt="2023-10-30T19:59:19.429" v="1274"/>
          <ac:spMkLst>
            <pc:docMk/>
            <pc:sldMk cId="2430995157" sldId="264"/>
            <ac:spMk id="8" creationId="{E669E363-05FE-718D-59B1-4273268F06CC}"/>
          </ac:spMkLst>
        </pc:spChg>
        <pc:spChg chg="add del">
          <ac:chgData name="Richmond Yeung" userId="eff10add06089926" providerId="LiveId" clId="{573FB396-F3B7-49B9-92E7-318FC4AF3350}" dt="2023-10-30T19:59:19.429" v="1274"/>
          <ac:spMkLst>
            <pc:docMk/>
            <pc:sldMk cId="2430995157" sldId="264"/>
            <ac:spMk id="9" creationId="{D0CE0D29-0269-921A-3A21-DD1090F3916A}"/>
          </ac:spMkLst>
        </pc:spChg>
      </pc:sldChg>
      <pc:sldChg chg="addSp modSp new mod">
        <pc:chgData name="Richmond Yeung" userId="eff10add06089926" providerId="LiveId" clId="{573FB396-F3B7-49B9-92E7-318FC4AF3350}" dt="2023-11-09T21:48:23.585" v="5449" actId="20577"/>
        <pc:sldMkLst>
          <pc:docMk/>
          <pc:sldMk cId="1694160100" sldId="265"/>
        </pc:sldMkLst>
        <pc:spChg chg="mod">
          <ac:chgData name="Richmond Yeung" userId="eff10add06089926" providerId="LiveId" clId="{573FB396-F3B7-49B9-92E7-318FC4AF3350}" dt="2023-11-09T21:20:48.731" v="4177" actId="1076"/>
          <ac:spMkLst>
            <pc:docMk/>
            <pc:sldMk cId="1694160100" sldId="265"/>
            <ac:spMk id="2" creationId="{EC5E4D18-77B0-1F93-48A1-86311CF1C9B4}"/>
          </ac:spMkLst>
        </pc:spChg>
        <pc:spChg chg="mod">
          <ac:chgData name="Richmond Yeung" userId="eff10add06089926" providerId="LiveId" clId="{573FB396-F3B7-49B9-92E7-318FC4AF3350}" dt="2023-11-09T21:48:23.585" v="5449" actId="20577"/>
          <ac:spMkLst>
            <pc:docMk/>
            <pc:sldMk cId="1694160100" sldId="265"/>
            <ac:spMk id="3" creationId="{A8854B98-005A-5639-BBA3-0F0E0522E440}"/>
          </ac:spMkLst>
        </pc:spChg>
        <pc:spChg chg="add mod">
          <ac:chgData name="Richmond Yeung" userId="eff10add06089926" providerId="LiveId" clId="{573FB396-F3B7-49B9-92E7-318FC4AF3350}" dt="2023-11-09T21:11:38.500" v="4154"/>
          <ac:spMkLst>
            <pc:docMk/>
            <pc:sldMk cId="1694160100" sldId="265"/>
            <ac:spMk id="5" creationId="{90789818-94C9-FB2C-9603-4E9B0B18E6DD}"/>
          </ac:spMkLst>
        </pc:spChg>
        <pc:spChg chg="add mod">
          <ac:chgData name="Richmond Yeung" userId="eff10add06089926" providerId="LiveId" clId="{573FB396-F3B7-49B9-92E7-318FC4AF3350}" dt="2023-11-09T21:12:10.995" v="4168"/>
          <ac:spMkLst>
            <pc:docMk/>
            <pc:sldMk cId="1694160100" sldId="265"/>
            <ac:spMk id="6" creationId="{C389A621-6860-D24C-6B2C-24D8CACCEA72}"/>
          </ac:spMkLst>
        </pc:spChg>
      </pc:sldChg>
      <pc:sldChg chg="addSp delSp modSp new del mod">
        <pc:chgData name="Richmond Yeung" userId="eff10add06089926" providerId="LiveId" clId="{573FB396-F3B7-49B9-92E7-318FC4AF3350}" dt="2023-11-02T19:49:39.725" v="1798" actId="47"/>
        <pc:sldMkLst>
          <pc:docMk/>
          <pc:sldMk cId="743736963" sldId="266"/>
        </pc:sldMkLst>
        <pc:spChg chg="mod">
          <ac:chgData name="Richmond Yeung" userId="eff10add06089926" providerId="LiveId" clId="{573FB396-F3B7-49B9-92E7-318FC4AF3350}" dt="2023-10-30T20:23:17.629" v="1577" actId="122"/>
          <ac:spMkLst>
            <pc:docMk/>
            <pc:sldMk cId="743736963" sldId="266"/>
            <ac:spMk id="2" creationId="{D3534FBB-3D5C-73AB-7A23-8B8EC7F44EDD}"/>
          </ac:spMkLst>
        </pc:spChg>
        <pc:spChg chg="del">
          <ac:chgData name="Richmond Yeung" userId="eff10add06089926" providerId="LiveId" clId="{573FB396-F3B7-49B9-92E7-318FC4AF3350}" dt="2023-10-30T20:23:19.391" v="1578"/>
          <ac:spMkLst>
            <pc:docMk/>
            <pc:sldMk cId="743736963" sldId="266"/>
            <ac:spMk id="3" creationId="{1EBB5749-5F4C-DB28-1764-03AA7060C50F}"/>
          </ac:spMkLst>
        </pc:spChg>
        <pc:spChg chg="add mod">
          <ac:chgData name="Richmond Yeung" userId="eff10add06089926" providerId="LiveId" clId="{573FB396-F3B7-49B9-92E7-318FC4AF3350}" dt="2023-10-30T20:27:39.796" v="1795" actId="20577"/>
          <ac:spMkLst>
            <pc:docMk/>
            <pc:sldMk cId="743736963" sldId="266"/>
            <ac:spMk id="4" creationId="{D09DF489-9717-7B93-126D-656BF273F3B1}"/>
          </ac:spMkLst>
        </pc:spChg>
        <pc:picChg chg="add mod">
          <ac:chgData name="Richmond Yeung" userId="eff10add06089926" providerId="LiveId" clId="{573FB396-F3B7-49B9-92E7-318FC4AF3350}" dt="2023-10-30T20:24:21.624" v="1588" actId="1076"/>
          <ac:picMkLst>
            <pc:docMk/>
            <pc:sldMk cId="743736963" sldId="266"/>
            <ac:picMk id="2050" creationId="{7DF26922-2416-336D-4D14-08EC7FE783BD}"/>
          </ac:picMkLst>
        </pc:picChg>
        <pc:picChg chg="add mod">
          <ac:chgData name="Richmond Yeung" userId="eff10add06089926" providerId="LiveId" clId="{573FB396-F3B7-49B9-92E7-318FC4AF3350}" dt="2023-10-30T20:23:43.907" v="1586" actId="1076"/>
          <ac:picMkLst>
            <pc:docMk/>
            <pc:sldMk cId="743736963" sldId="266"/>
            <ac:picMk id="2052" creationId="{8B5C9426-6402-D60C-7A37-EBE2401FCF63}"/>
          </ac:picMkLst>
        </pc:picChg>
      </pc:sldChg>
      <pc:sldChg chg="addSp delSp modSp new mod">
        <pc:chgData name="Richmond Yeung" userId="eff10add06089926" providerId="LiveId" clId="{573FB396-F3B7-49B9-92E7-318FC4AF3350}" dt="2023-11-09T21:11:54.353" v="4158" actId="1076"/>
        <pc:sldMkLst>
          <pc:docMk/>
          <pc:sldMk cId="1316284913" sldId="266"/>
        </pc:sldMkLst>
        <pc:spChg chg="del">
          <ac:chgData name="Richmond Yeung" userId="eff10add06089926" providerId="LiveId" clId="{573FB396-F3B7-49B9-92E7-318FC4AF3350}" dt="2023-11-09T21:10:54.231" v="4138" actId="478"/>
          <ac:spMkLst>
            <pc:docMk/>
            <pc:sldMk cId="1316284913" sldId="266"/>
            <ac:spMk id="2" creationId="{17A68FBF-DFDC-D95A-FECD-B3D2F7A1E45B}"/>
          </ac:spMkLst>
        </pc:spChg>
        <pc:spChg chg="del">
          <ac:chgData name="Richmond Yeung" userId="eff10add06089926" providerId="LiveId" clId="{573FB396-F3B7-49B9-92E7-318FC4AF3350}" dt="2023-11-06T22:26:40.715" v="2284" actId="478"/>
          <ac:spMkLst>
            <pc:docMk/>
            <pc:sldMk cId="1316284913" sldId="266"/>
            <ac:spMk id="2" creationId="{6C0C80A3-125A-400E-90D1-12F1CD501922}"/>
          </ac:spMkLst>
        </pc:spChg>
        <pc:spChg chg="add mod">
          <ac:chgData name="Richmond Yeung" userId="eff10add06089926" providerId="LiveId" clId="{573FB396-F3B7-49B9-92E7-318FC4AF3350}" dt="2023-11-09T21:10:58.006" v="4139" actId="1076"/>
          <ac:spMkLst>
            <pc:docMk/>
            <pc:sldMk cId="1316284913" sldId="266"/>
            <ac:spMk id="3" creationId="{A434144C-82F9-4437-101F-362E0A8348B6}"/>
          </ac:spMkLst>
        </pc:spChg>
        <pc:spChg chg="del">
          <ac:chgData name="Richmond Yeung" userId="eff10add06089926" providerId="LiveId" clId="{573FB396-F3B7-49B9-92E7-318FC4AF3350}" dt="2023-11-06T22:26:41.823" v="2285" actId="22"/>
          <ac:spMkLst>
            <pc:docMk/>
            <pc:sldMk cId="1316284913" sldId="266"/>
            <ac:spMk id="3" creationId="{D6DE1E8B-3ECF-ECC9-85E3-416D7A76FA9B}"/>
          </ac:spMkLst>
        </pc:spChg>
        <pc:spChg chg="add del mod">
          <ac:chgData name="Richmond Yeung" userId="eff10add06089926" providerId="LiveId" clId="{573FB396-F3B7-49B9-92E7-318FC4AF3350}" dt="2023-11-09T21:11:48.395" v="4156"/>
          <ac:spMkLst>
            <pc:docMk/>
            <pc:sldMk cId="1316284913" sldId="266"/>
            <ac:spMk id="4" creationId="{D70DF9ED-0879-E198-1E54-6488300ED498}"/>
          </ac:spMkLst>
        </pc:spChg>
        <pc:spChg chg="add mod">
          <ac:chgData name="Richmond Yeung" userId="eff10add06089926" providerId="LiveId" clId="{573FB396-F3B7-49B9-92E7-318FC4AF3350}" dt="2023-11-09T21:11:06.539" v="4142" actId="1076"/>
          <ac:spMkLst>
            <pc:docMk/>
            <pc:sldMk cId="1316284913" sldId="266"/>
            <ac:spMk id="6" creationId="{C4B27AB4-05C7-053B-FC3D-F4C130A3C4F1}"/>
          </ac:spMkLst>
        </pc:spChg>
        <pc:spChg chg="add mod">
          <ac:chgData name="Richmond Yeung" userId="eff10add06089926" providerId="LiveId" clId="{573FB396-F3B7-49B9-92E7-318FC4AF3350}" dt="2023-11-09T21:11:54.353" v="4158" actId="1076"/>
          <ac:spMkLst>
            <pc:docMk/>
            <pc:sldMk cId="1316284913" sldId="266"/>
            <ac:spMk id="7" creationId="{4276D2B8-D526-EC2D-44D8-712C607C4818}"/>
          </ac:spMkLst>
        </pc:spChg>
        <pc:spChg chg="add mod">
          <ac:chgData name="Richmond Yeung" userId="eff10add06089926" providerId="LiveId" clId="{573FB396-F3B7-49B9-92E7-318FC4AF3350}" dt="2023-11-09T21:11:09.888" v="4144" actId="1076"/>
          <ac:spMkLst>
            <pc:docMk/>
            <pc:sldMk cId="1316284913" sldId="266"/>
            <ac:spMk id="8" creationId="{592A4450-051F-25E2-FBD5-D6F6F4436F6D}"/>
          </ac:spMkLst>
        </pc:spChg>
        <pc:picChg chg="add mod ord modCrop">
          <ac:chgData name="Richmond Yeung" userId="eff10add06089926" providerId="LiveId" clId="{573FB396-F3B7-49B9-92E7-318FC4AF3350}" dt="2023-11-09T21:11:07.556" v="4143" actId="1076"/>
          <ac:picMkLst>
            <pc:docMk/>
            <pc:sldMk cId="1316284913" sldId="266"/>
            <ac:picMk id="5" creationId="{2CA7FD83-E5C1-E893-A871-F05558E5F357}"/>
          </ac:picMkLst>
        </pc:picChg>
      </pc:sldChg>
      <pc:sldChg chg="addSp delSp modSp new mod setBg modAnim">
        <pc:chgData name="Richmond Yeung" userId="eff10add06089926" providerId="LiveId" clId="{573FB396-F3B7-49B9-92E7-318FC4AF3350}" dt="2023-11-09T21:43:19.820" v="5276" actId="20577"/>
        <pc:sldMkLst>
          <pc:docMk/>
          <pc:sldMk cId="823154121" sldId="267"/>
        </pc:sldMkLst>
        <pc:spChg chg="mod">
          <ac:chgData name="Richmond Yeung" userId="eff10add06089926" providerId="LiveId" clId="{573FB396-F3B7-49B9-92E7-318FC4AF3350}" dt="2023-11-09T21:40:51.656" v="5188" actId="20577"/>
          <ac:spMkLst>
            <pc:docMk/>
            <pc:sldMk cId="823154121" sldId="267"/>
            <ac:spMk id="2" creationId="{650A7325-C54A-521C-FA8B-176336611109}"/>
          </ac:spMkLst>
        </pc:spChg>
        <pc:spChg chg="mod">
          <ac:chgData name="Richmond Yeung" userId="eff10add06089926" providerId="LiveId" clId="{573FB396-F3B7-49B9-92E7-318FC4AF3350}" dt="2023-11-09T21:43:19.820" v="5276" actId="20577"/>
          <ac:spMkLst>
            <pc:docMk/>
            <pc:sldMk cId="823154121" sldId="267"/>
            <ac:spMk id="3" creationId="{4AF193FA-1CF6-DF46-AC01-6EF625BD1AE6}"/>
          </ac:spMkLst>
        </pc:spChg>
        <pc:spChg chg="add mod">
          <ac:chgData name="Richmond Yeung" userId="eff10add06089926" providerId="LiveId" clId="{573FB396-F3B7-49B9-92E7-318FC4AF3350}" dt="2023-11-09T20:05:52.791" v="3338" actId="1076"/>
          <ac:spMkLst>
            <pc:docMk/>
            <pc:sldMk cId="823154121" sldId="267"/>
            <ac:spMk id="13" creationId="{3CD2635D-F4FA-CB2B-4A96-9697F8FF1FDF}"/>
          </ac:spMkLst>
        </pc:spChg>
        <pc:spChg chg="add mod">
          <ac:chgData name="Richmond Yeung" userId="eff10add06089926" providerId="LiveId" clId="{573FB396-F3B7-49B9-92E7-318FC4AF3350}" dt="2023-11-09T21:11:25.724" v="4146"/>
          <ac:spMkLst>
            <pc:docMk/>
            <pc:sldMk cId="823154121" sldId="267"/>
            <ac:spMk id="15" creationId="{6AE10AE1-AE35-CF90-0F6A-7409F4D5A153}"/>
          </ac:spMkLst>
        </pc:spChg>
        <pc:spChg chg="add mod">
          <ac:chgData name="Richmond Yeung" userId="eff10add06089926" providerId="LiveId" clId="{573FB396-F3B7-49B9-92E7-318FC4AF3350}" dt="2023-11-09T21:11:59.767" v="4162"/>
          <ac:spMkLst>
            <pc:docMk/>
            <pc:sldMk cId="823154121" sldId="267"/>
            <ac:spMk id="16" creationId="{7C36FAD6-0CF6-D497-A85A-9A3519A3F90D}"/>
          </ac:spMkLst>
        </pc:spChg>
        <pc:grpChg chg="add">
          <ac:chgData name="Richmond Yeung" userId="eff10add06089926" providerId="LiveId" clId="{573FB396-F3B7-49B9-92E7-318FC4AF3350}" dt="2023-11-09T18:45:16.238" v="2893" actId="26606"/>
          <ac:grpSpMkLst>
            <pc:docMk/>
            <pc:sldMk cId="823154121" sldId="267"/>
            <ac:grpSpMk id="10" creationId="{6258F736-B256-8039-9DC6-F4E49A5C5AD5}"/>
          </ac:grpSpMkLst>
        </pc:grpChg>
        <pc:picChg chg="add mod">
          <ac:chgData name="Richmond Yeung" userId="eff10add06089926" providerId="LiveId" clId="{573FB396-F3B7-49B9-92E7-318FC4AF3350}" dt="2023-11-09T20:05:58.346" v="3339" actId="1076"/>
          <ac:picMkLst>
            <pc:docMk/>
            <pc:sldMk cId="823154121" sldId="267"/>
            <ac:picMk id="5" creationId="{5ADA92F4-C383-EF16-5D24-655414FA1A39}"/>
          </ac:picMkLst>
        </pc:picChg>
        <pc:picChg chg="add mod">
          <ac:chgData name="Richmond Yeung" userId="eff10add06089926" providerId="LiveId" clId="{573FB396-F3B7-49B9-92E7-318FC4AF3350}" dt="2023-11-09T20:05:23.247" v="3324" actId="1076"/>
          <ac:picMkLst>
            <pc:docMk/>
            <pc:sldMk cId="823154121" sldId="267"/>
            <ac:picMk id="7" creationId="{5345E930-42E0-C48D-5D2E-1ACFB5E3DF64}"/>
          </ac:picMkLst>
        </pc:picChg>
        <pc:picChg chg="add del mod">
          <ac:chgData name="Richmond Yeung" userId="eff10add06089926" providerId="LiveId" clId="{573FB396-F3B7-49B9-92E7-318FC4AF3350}" dt="2023-11-09T18:49:36.284" v="2921" actId="478"/>
          <ac:picMkLst>
            <pc:docMk/>
            <pc:sldMk cId="823154121" sldId="267"/>
            <ac:picMk id="9" creationId="{68BDFF22-F656-AEA7-AAB7-1244E30CD52E}"/>
          </ac:picMkLst>
        </pc:picChg>
      </pc:sldChg>
      <pc:sldChg chg="new del">
        <pc:chgData name="Richmond Yeung" userId="eff10add06089926" providerId="LiveId" clId="{573FB396-F3B7-49B9-92E7-318FC4AF3350}" dt="2023-10-30T20:27:52.814" v="1797" actId="2696"/>
        <pc:sldMkLst>
          <pc:docMk/>
          <pc:sldMk cId="3238240108" sldId="267"/>
        </pc:sldMkLst>
      </pc:sldChg>
      <pc:sldChg chg="addSp delSp modSp new mod">
        <pc:chgData name="Richmond Yeung" userId="eff10add06089926" providerId="LiveId" clId="{573FB396-F3B7-49B9-92E7-318FC4AF3350}" dt="2023-11-09T21:41:40.990" v="5220" actId="20577"/>
        <pc:sldMkLst>
          <pc:docMk/>
          <pc:sldMk cId="790285585" sldId="268"/>
        </pc:sldMkLst>
        <pc:spChg chg="mod">
          <ac:chgData name="Richmond Yeung" userId="eff10add06089926" providerId="LiveId" clId="{573FB396-F3B7-49B9-92E7-318FC4AF3350}" dt="2023-11-09T21:41:40.990" v="5220" actId="20577"/>
          <ac:spMkLst>
            <pc:docMk/>
            <pc:sldMk cId="790285585" sldId="268"/>
            <ac:spMk id="2" creationId="{2DD5A07D-F3F4-FFAF-36A7-2CEAE95DDA10}"/>
          </ac:spMkLst>
        </pc:spChg>
        <pc:spChg chg="del">
          <ac:chgData name="Richmond Yeung" userId="eff10add06089926" providerId="LiveId" clId="{573FB396-F3B7-49B9-92E7-318FC4AF3350}" dt="2023-11-09T19:55:18.139" v="2967" actId="22"/>
          <ac:spMkLst>
            <pc:docMk/>
            <pc:sldMk cId="790285585" sldId="268"/>
            <ac:spMk id="3" creationId="{61BDF62B-F46C-157A-7C79-EAB360022D5D}"/>
          </ac:spMkLst>
        </pc:spChg>
        <pc:spChg chg="add mod">
          <ac:chgData name="Richmond Yeung" userId="eff10add06089926" providerId="LiveId" clId="{573FB396-F3B7-49B9-92E7-318FC4AF3350}" dt="2023-11-09T20:08:41.716" v="3531" actId="1076"/>
          <ac:spMkLst>
            <pc:docMk/>
            <pc:sldMk cId="790285585" sldId="268"/>
            <ac:spMk id="6" creationId="{3134DB57-564A-D9A4-8A14-C5A00BB54EF4}"/>
          </ac:spMkLst>
        </pc:spChg>
        <pc:spChg chg="add mod">
          <ac:chgData name="Richmond Yeung" userId="eff10add06089926" providerId="LiveId" clId="{573FB396-F3B7-49B9-92E7-318FC4AF3350}" dt="2023-11-09T21:11:27.666" v="4147"/>
          <ac:spMkLst>
            <pc:docMk/>
            <pc:sldMk cId="790285585" sldId="268"/>
            <ac:spMk id="8" creationId="{CA025565-F957-B6FE-1835-1E9261D75426}"/>
          </ac:spMkLst>
        </pc:spChg>
        <pc:spChg chg="add mod">
          <ac:chgData name="Richmond Yeung" userId="eff10add06089926" providerId="LiveId" clId="{573FB396-F3B7-49B9-92E7-318FC4AF3350}" dt="2023-11-09T21:12:02.404" v="4163"/>
          <ac:spMkLst>
            <pc:docMk/>
            <pc:sldMk cId="790285585" sldId="268"/>
            <ac:spMk id="9" creationId="{B6D36AD7-23B8-3333-EEDC-7F38464F2B59}"/>
          </ac:spMkLst>
        </pc:spChg>
        <pc:picChg chg="add mod ord">
          <ac:chgData name="Richmond Yeung" userId="eff10add06089926" providerId="LiveId" clId="{573FB396-F3B7-49B9-92E7-318FC4AF3350}" dt="2023-11-09T21:04:11.375" v="4010"/>
          <ac:picMkLst>
            <pc:docMk/>
            <pc:sldMk cId="790285585" sldId="268"/>
            <ac:picMk id="5" creationId="{0303A199-B0C1-0EFD-2607-409E7B972B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810F6-E383-4159-944B-881B4718ED9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6E898-A352-4EBC-8617-BF70E4D1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3471-CF59-4813-B69A-5640F9454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6E7B3-209D-9F13-C41B-2F0DA166D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A3C5E-905B-D3F8-BC21-46BB260BA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F697-9DC4-445C-BE7E-0C508373E28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156F8-DF38-B7E2-37B8-62309D4B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A44E5-7E97-F481-47BA-F61AE806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213-1A4F-4A6D-8BA1-6CDAC718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1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A55B3-8578-1557-5085-47922424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06071-5208-BF4F-A61F-9CB8D264C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88446-3301-0F60-11E1-7144BE459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D5C0-4835-49D9-8402-1913069CA7E0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82885-75F8-04D1-2185-66DE44A6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7C4D9-1E14-5893-6644-E0518D50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213-1A4F-4A6D-8BA1-6CDAC718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1550BB-6908-98D4-783E-620075C89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1DDE-9C0C-3BE8-D667-47B91F799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1AF04-733E-9F3D-EFCE-6903839D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57DA-E587-4229-8AA2-28AC950DCA76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C8BC5-DBBD-6491-28B9-32A24CED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0DF1C-2070-0C8C-F150-FCBDCF44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213-1A4F-4A6D-8BA1-6CDAC718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6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F299-A15F-431F-CFAB-FDCEA2A2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9B64-11EE-2052-D016-32A3105A1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443BD-480C-C296-54C1-77AE8F47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A720-F7A2-4543-9611-E8663222B95E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725D7-7CCF-E2FE-25BD-4A03A6CD1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0344B-0ED1-3B1C-F845-4CFAB8C8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213-1A4F-4A6D-8BA1-6CDAC718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8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BFF2-A4AE-CD83-8C56-E3B7CBD2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301D3-2F51-0DFC-4894-96DE56FE7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F7BE8-2514-2DCE-D52F-5D712BF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C9F1-C65B-47CD-AF67-EF7E0C4E8089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721EF-92E1-53B8-6433-75FB7DD2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F2873-B10A-5E6A-AE02-3D78144B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213-1A4F-4A6D-8BA1-6CDAC718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50EF-0F7A-CD20-CE98-EF4C05CD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47399-0BC3-6A17-C670-B83FA3FE4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E05DA-EDB4-F390-6ADA-2EF6B0AB8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022E3-17CE-518B-8974-EB8302B41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C487-0D26-4506-96D9-3E3B6765AD55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E0829-CF2A-532D-1F66-649AB3FC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10F4F-0AFF-2543-C8D4-C46ECAB9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213-1A4F-4A6D-8BA1-6CDAC718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6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486B3-C5CA-A77E-A5F5-F651F9DA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8D1A5-0C72-AEF2-DF9B-C457FF7C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42306-14A0-ADE3-514C-64541C114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6867F-8D9D-EB73-9812-1CACEA25F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D72F77-0EE4-720C-FEB0-1D90BB8E4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0C09FB-749E-2577-E405-8CBF817E7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CDF3-14E7-4136-9BD5-2466DB47F89A}" type="datetime1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31FD00-7397-9CAB-CC41-3D961BA6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F1E686-388C-3A74-7BB7-17A9F79A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213-1A4F-4A6D-8BA1-6CDAC718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1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7B23-3E93-C008-772A-632355B2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E8AAB1-80E8-0F37-086E-66012DAA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C215-DF7C-46A8-ABF8-91C884DFF5D3}" type="datetime1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8D640-F5C8-DF65-3185-E71272CD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985D6-F24A-996E-84D5-29D4FA5E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213-1A4F-4A6D-8BA1-6CDAC718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1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95A21D-519B-C36E-A8FB-07189836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0FD0-FEF0-4912-97C9-D6E48A68684A}" type="datetime1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8899-5D61-4B8E-1984-9ADF7199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E80EE-24DD-C474-7F1C-8534BDA3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213-1A4F-4A6D-8BA1-6CDAC718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7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1F66C-04DC-1914-7616-CF5DEB6D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44EA4-08D2-C4D8-F1AF-AC18E139C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2667B-5EB7-A4E2-4EF2-2FE81FD80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42AF6-9F59-7F2C-A9B6-2E5EAE38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8227-3C23-4A00-AFC6-E33DE926F52A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DC1C6-560F-07CB-67AB-5B195421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FA6BA-D97B-B00D-A053-D666DEE7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213-1A4F-4A6D-8BA1-6CDAC718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380E-6EBE-BAD7-48D6-94B43E0B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B9134E-4EAE-AB0A-C588-B1A829056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410D1-AAE8-53F2-FC0A-A35B84E28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906F1-55E2-BCCE-78B9-1682D994A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DD3C-1013-4331-97BD-BECA1E98225C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88386-21BC-AC68-4462-E37FA204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3A5B1-5FAD-663A-B097-23F918BA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0213-1A4F-4A6D-8BA1-6CDAC718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3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0E196-A280-FF62-5F78-9FE5768E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C52F0-B2BB-39C3-32A5-72823E6B2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8637E-3158-7663-5E68-12F65CA1D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1851-5994-4FF7-8D4D-90BD60E88E42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A886A-032B-D578-ECA3-2CB5C59C3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A405A-7AE3-60DC-96BA-A87898CDF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D0213-1A4F-4A6D-8BA1-6CDAC718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7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D5E8CD-3DA2-C3DC-BA06-5A39AF056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424" y="2903300"/>
            <a:ext cx="9075576" cy="1655762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Authors: </a:t>
            </a:r>
            <a:r>
              <a:rPr lang="en-US" b="0" i="1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Richmond Yeung</a:t>
            </a:r>
            <a:r>
              <a:rPr lang="en-US" i="1" baseline="30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1,†</a:t>
            </a:r>
            <a:r>
              <a:rPr lang="en-US" b="0" i="1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Jinseo Park</a:t>
            </a:r>
            <a:r>
              <a:rPr lang="en-US" b="0" i="1" baseline="300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0" i="1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Evan Angelico</a:t>
            </a:r>
            <a:r>
              <a:rPr lang="en-US" i="1" baseline="30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0" i="1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Troy England</a:t>
            </a:r>
            <a:r>
              <a:rPr lang="en-US" i="1" baseline="30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0" i="1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Henry Frisch</a:t>
            </a:r>
            <a:r>
              <a:rPr lang="en-US" i="1" baseline="30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0" i="1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Eric Oberla</a:t>
            </a:r>
            <a:r>
              <a:rPr lang="en-US" i="1" baseline="30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0" i="1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Nathaniel Pastika</a:t>
            </a:r>
            <a:r>
              <a:rPr lang="en-US" i="1" baseline="30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0" i="1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Hector Rico-Aniles</a:t>
            </a:r>
            <a:r>
              <a:rPr lang="en-US" i="1" baseline="30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0" i="1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Paul Rubinov</a:t>
            </a:r>
            <a:r>
              <a:rPr lang="en-US" i="1" baseline="300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6E55A-C90F-BBAE-9686-675CFF968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53" y="145994"/>
            <a:ext cx="10795518" cy="23876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5GHz input buffer for PSEC5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16-channel waveform sampling ASIC  in 65nm CMOS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20F68-3041-C6FA-DDA4-A275B9596CD1}"/>
              </a:ext>
            </a:extLst>
          </p:cNvPr>
          <p:cNvSpPr txBox="1"/>
          <p:nvPr/>
        </p:nvSpPr>
        <p:spPr>
          <a:xfrm>
            <a:off x="1851216" y="4559062"/>
            <a:ext cx="5886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† Presenter</a:t>
            </a:r>
          </a:p>
          <a:p>
            <a:r>
              <a:rPr lang="en-US" sz="16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Enrico Fermi Institute, University of Chicago</a:t>
            </a:r>
          </a:p>
          <a:p>
            <a:r>
              <a:rPr lang="en-US" sz="16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Stanford University </a:t>
            </a:r>
          </a:p>
          <a:p>
            <a:r>
              <a:rPr lang="en-US" sz="16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Fermi National Accelerator Laboratory</a:t>
            </a:r>
          </a:p>
          <a:p>
            <a:r>
              <a:rPr lang="en-US" sz="16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6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Kavli</a:t>
            </a:r>
            <a:r>
              <a:rPr lang="en-US" sz="16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Institute for Cosmological Physics, University of Chicago</a:t>
            </a:r>
          </a:p>
          <a:p>
            <a:r>
              <a:rPr lang="en-US" sz="16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North Central College</a:t>
            </a:r>
          </a:p>
          <a:p>
            <a:r>
              <a:rPr lang="en-US" sz="16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18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88357-BE7E-F5BF-B980-087B9556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Layout and pin 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FD61C-B5C8-28B6-BBA2-3035853AD788}"/>
              </a:ext>
            </a:extLst>
          </p:cNvPr>
          <p:cNvSpPr txBox="1"/>
          <p:nvPr/>
        </p:nvSpPr>
        <p:spPr>
          <a:xfrm>
            <a:off x="6158138" y="4267200"/>
            <a:ext cx="4281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Connections between transistors and pins only utilize the M1 and M2 layers.</a:t>
            </a:r>
          </a:p>
          <a:p>
            <a:endParaRPr lang="en-US" dirty="0"/>
          </a:p>
          <a:p>
            <a:r>
              <a:rPr lang="en-US" dirty="0"/>
              <a:t>- Layout complies with DRC, passed LVS and a PEX analysis has also been completed.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BF82A-9802-F632-0F42-41B1A5173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7498"/>
            <a:ext cx="5048955" cy="4401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888EF9-AB38-3DFD-51D9-DDCFFBB4B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6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8454" y="1487498"/>
            <a:ext cx="5553076" cy="25656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A1A526-718A-EE5F-BBFB-9542B3B602D0}"/>
              </a:ext>
            </a:extLst>
          </p:cNvPr>
          <p:cNvSpPr txBox="1"/>
          <p:nvPr/>
        </p:nvSpPr>
        <p:spPr>
          <a:xfrm>
            <a:off x="1477347" y="6223811"/>
            <a:ext cx="9237306" cy="38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R. Yeung CPAD 2023 </a:t>
            </a:r>
            <a:r>
              <a:rPr lang="en-US" i="1" dirty="0"/>
              <a:t>Electronics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98A01C-689D-C648-FBFC-C9C8C15DD0F5}"/>
              </a:ext>
            </a:extLst>
          </p:cNvPr>
          <p:cNvSpPr txBox="1"/>
          <p:nvPr/>
        </p:nvSpPr>
        <p:spPr>
          <a:xfrm>
            <a:off x="838200" y="6235803"/>
            <a:ext cx="213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11-09-2023</a:t>
            </a:r>
          </a:p>
        </p:txBody>
      </p:sp>
    </p:spTree>
    <p:extLst>
      <p:ext uri="{BB962C8B-B14F-4D97-AF65-F5344CB8AC3E}">
        <p14:creationId xmlns:p14="http://schemas.microsoft.com/office/powerpoint/2010/main" val="150849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1D03-151E-C13A-81A0-CFD0CB22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93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Comparison with existing ASIC Projects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0E3B1D-D95A-8FA5-6584-70011AD5A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876" y="1765270"/>
            <a:ext cx="7152681" cy="27781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35FB2-5C87-41B5-FBA5-B0071DDBDEBD}"/>
              </a:ext>
            </a:extLst>
          </p:cNvPr>
          <p:cNvSpPr txBox="1"/>
          <p:nvPr/>
        </p:nvSpPr>
        <p:spPr>
          <a:xfrm>
            <a:off x="2528595" y="4795934"/>
            <a:ext cx="6802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[3] Petra Merkel, CPAD 2022, https://indico.bnl.gov/event/17072/contributions/70981/attachments/44878/75698/CrossCutting-Summary_120222.pdf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6B399B-5D8A-7208-21A1-5EE0D7814EC8}"/>
              </a:ext>
            </a:extLst>
          </p:cNvPr>
          <p:cNvSpPr txBox="1"/>
          <p:nvPr/>
        </p:nvSpPr>
        <p:spPr>
          <a:xfrm>
            <a:off x="1477347" y="6223811"/>
            <a:ext cx="9237306" cy="38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R. Yeung CPAD 2023 </a:t>
            </a:r>
            <a:r>
              <a:rPr lang="en-US" i="1" dirty="0"/>
              <a:t>Electronics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F2515-75A4-1F69-0F14-2011236AEA5C}"/>
              </a:ext>
            </a:extLst>
          </p:cNvPr>
          <p:cNvSpPr txBox="1"/>
          <p:nvPr/>
        </p:nvSpPr>
        <p:spPr>
          <a:xfrm>
            <a:off x="838200" y="6235803"/>
            <a:ext cx="213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11-09-2023</a:t>
            </a:r>
          </a:p>
        </p:txBody>
      </p:sp>
    </p:spTree>
    <p:extLst>
      <p:ext uri="{BB962C8B-B14F-4D97-AF65-F5344CB8AC3E}">
        <p14:creationId xmlns:p14="http://schemas.microsoft.com/office/powerpoint/2010/main" val="40861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E4D18-77B0-1F93-48A1-86311CF1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213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54B98-005A-5639-BBA3-0F0E0522E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953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There exist detectors with </a:t>
            </a:r>
            <a:r>
              <a:rPr lang="en-US" sz="2400" b="1" dirty="0"/>
              <a:t>picosecond timing resolution</a:t>
            </a:r>
            <a:r>
              <a:rPr lang="en-US" sz="2400" dirty="0"/>
              <a:t>, and we are trying to achieve a matching resolution for the front-end electronics.</a:t>
            </a:r>
          </a:p>
          <a:p>
            <a:r>
              <a:rPr lang="en-US" sz="2400" dirty="0"/>
              <a:t>A buffer serves as a bottleneck for the input bandwidth of the entire chip, which also impacts </a:t>
            </a:r>
            <a:r>
              <a:rPr lang="el-GR" sz="2400" dirty="0"/>
              <a:t>Δ</a:t>
            </a:r>
            <a:r>
              <a:rPr lang="en-US" sz="2400" dirty="0"/>
              <a:t>t</a:t>
            </a:r>
          </a:p>
          <a:p>
            <a:r>
              <a:rPr lang="en-US" sz="2400" dirty="0"/>
              <a:t>We have designed a buffer with an analog bandwidth of 5 GHz, which will be employed in both the front-end of the chip, and in every channel of the SCA.</a:t>
            </a:r>
          </a:p>
          <a:p>
            <a:r>
              <a:rPr lang="en-US" sz="2400" dirty="0"/>
              <a:t>Bandwidth may be limited by the packaging – TBD</a:t>
            </a:r>
          </a:p>
          <a:p>
            <a:endParaRPr lang="en-US" sz="2400" dirty="0"/>
          </a:p>
          <a:p>
            <a:r>
              <a:rPr lang="en-US" sz="2400" dirty="0"/>
              <a:t>To do: Noise analysis, impedance matching for the entire chip.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89818-94C9-FB2C-9603-4E9B0B18E6DD}"/>
              </a:ext>
            </a:extLst>
          </p:cNvPr>
          <p:cNvSpPr txBox="1"/>
          <p:nvPr/>
        </p:nvSpPr>
        <p:spPr>
          <a:xfrm>
            <a:off x="1477347" y="6223811"/>
            <a:ext cx="9237306" cy="38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R. Yeung CPAD 2023 </a:t>
            </a:r>
            <a:r>
              <a:rPr lang="en-US" i="1" dirty="0"/>
              <a:t>Electronics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9A621-6860-D24C-6B2C-24D8CACCEA72}"/>
              </a:ext>
            </a:extLst>
          </p:cNvPr>
          <p:cNvSpPr txBox="1"/>
          <p:nvPr/>
        </p:nvSpPr>
        <p:spPr>
          <a:xfrm>
            <a:off x="838200" y="6235803"/>
            <a:ext cx="213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11-09-2023</a:t>
            </a:r>
          </a:p>
        </p:txBody>
      </p:sp>
    </p:spTree>
    <p:extLst>
      <p:ext uri="{BB962C8B-B14F-4D97-AF65-F5344CB8AC3E}">
        <p14:creationId xmlns:p14="http://schemas.microsoft.com/office/powerpoint/2010/main" val="169416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0C7EC-88CB-CD2D-956E-9A35BD30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3A16F-BF8C-CE03-FBBA-5B0F7560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active development on detectors with time resolution of 1 ps.</a:t>
            </a:r>
          </a:p>
          <a:p>
            <a:pPr lvl="1"/>
            <a:r>
              <a:rPr lang="en-US" dirty="0"/>
              <a:t>4.1 </a:t>
            </a:r>
            <a:r>
              <a:rPr lang="en-US" dirty="0" err="1"/>
              <a:t>ps</a:t>
            </a:r>
            <a:r>
              <a:rPr lang="en-US" dirty="0"/>
              <a:t> timing was already achieved for charged particles in a beam (Cherenkov radiation) in 2006</a:t>
            </a:r>
            <a:r>
              <a:rPr lang="en-US" baseline="30000" dirty="0"/>
              <a:t>1 </a:t>
            </a:r>
            <a:endParaRPr lang="en-US" dirty="0"/>
          </a:p>
          <a:p>
            <a:pPr lvl="1"/>
            <a:r>
              <a:rPr lang="en-US" dirty="0"/>
              <a:t>Examples of Applications: </a:t>
            </a:r>
            <a:r>
              <a:rPr lang="en-US" dirty="0" err="1"/>
              <a:t>LHCb</a:t>
            </a:r>
            <a:r>
              <a:rPr lang="en-US" dirty="0"/>
              <a:t> (CERN), KOTO (JPARC), Redtop (Fermilab), EIC (Electron-Ion Collider – Brookhaven)</a:t>
            </a:r>
          </a:p>
          <a:p>
            <a:pPr lvl="1"/>
            <a:r>
              <a:rPr lang="en-US" dirty="0"/>
              <a:t>It may be possible.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000" dirty="0"/>
              <a:t>[1] K. </a:t>
            </a:r>
            <a:r>
              <a:rPr lang="en-US" sz="2000" dirty="0" err="1"/>
              <a:t>Inami</a:t>
            </a:r>
            <a:r>
              <a:rPr lang="en-US" sz="2000" dirty="0"/>
              <a:t>, N. </a:t>
            </a:r>
            <a:r>
              <a:rPr lang="en-US" sz="2000" dirty="0" err="1"/>
              <a:t>Kishimoto</a:t>
            </a:r>
            <a:r>
              <a:rPr lang="en-US" sz="2000" dirty="0"/>
              <a:t>, Y. </a:t>
            </a:r>
            <a:r>
              <a:rPr lang="en-US" sz="2000" dirty="0" err="1"/>
              <a:t>Enari</a:t>
            </a:r>
            <a:r>
              <a:rPr lang="en-US" sz="2000" dirty="0"/>
              <a:t>, M. </a:t>
            </a:r>
            <a:r>
              <a:rPr lang="en-US" sz="2000" dirty="0" err="1"/>
              <a:t>Nagamine</a:t>
            </a:r>
            <a:r>
              <a:rPr lang="en-US" sz="2000" dirty="0"/>
              <a:t>, and </a:t>
            </a:r>
            <a:r>
              <a:rPr lang="en-US" sz="2000" dirty="0" err="1"/>
              <a:t>T.Ohshima</a:t>
            </a:r>
            <a:r>
              <a:rPr lang="en-US" sz="2000" dirty="0"/>
              <a:t>; A 5-ps </a:t>
            </a:r>
            <a:r>
              <a:rPr lang="en-US" sz="2000" dirty="0" err="1"/>
              <a:t>Tof</a:t>
            </a:r>
            <a:r>
              <a:rPr lang="en-US" sz="2000" dirty="0"/>
              <a:t>-counter  with an MCP-PMT}; </a:t>
            </a:r>
            <a:r>
              <a:rPr lang="en-US" sz="2000" dirty="0" err="1"/>
              <a:t>Nucl</a:t>
            </a:r>
            <a:r>
              <a:rPr lang="en-US" sz="2000" dirty="0"/>
              <a:t>. Instr. Meth. A560, p.303, 2006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2B2C0-33B5-3EB5-70F3-79D1CDB9D064}"/>
              </a:ext>
            </a:extLst>
          </p:cNvPr>
          <p:cNvSpPr txBox="1"/>
          <p:nvPr/>
        </p:nvSpPr>
        <p:spPr>
          <a:xfrm>
            <a:off x="1477347" y="6223811"/>
            <a:ext cx="9237306" cy="38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R. Yeung CPAD 2023 </a:t>
            </a:r>
            <a:r>
              <a:rPr lang="en-US" i="1" dirty="0"/>
              <a:t>Electronics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9572D-3999-0000-5C6A-13766A78EB12}"/>
              </a:ext>
            </a:extLst>
          </p:cNvPr>
          <p:cNvSpPr txBox="1"/>
          <p:nvPr/>
        </p:nvSpPr>
        <p:spPr>
          <a:xfrm>
            <a:off x="838200" y="6235803"/>
            <a:ext cx="213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11-09-2023</a:t>
            </a:r>
          </a:p>
        </p:txBody>
      </p:sp>
    </p:spTree>
    <p:extLst>
      <p:ext uri="{BB962C8B-B14F-4D97-AF65-F5344CB8AC3E}">
        <p14:creationId xmlns:p14="http://schemas.microsoft.com/office/powerpoint/2010/main" val="243099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79D8-4B48-E347-359A-A0A40A75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Front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0B29F-ECF2-A7B6-40B1-06D8E2515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0DE1DB-9B3A-E733-E1C0-3007C003B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0" y="1904059"/>
            <a:ext cx="6873836" cy="35588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8AAF05-C5F2-57D1-2990-DA83E6B89E4A}"/>
              </a:ext>
            </a:extLst>
          </p:cNvPr>
          <p:cNvSpPr txBox="1"/>
          <p:nvPr/>
        </p:nvSpPr>
        <p:spPr>
          <a:xfrm>
            <a:off x="2287965" y="1386298"/>
            <a:ext cx="2976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Capacitively couple anode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8126AF-52E2-A888-7166-4C31DE83D23E}"/>
              </a:ext>
            </a:extLst>
          </p:cNvPr>
          <p:cNvSpPr txBox="1"/>
          <p:nvPr/>
        </p:nvSpPr>
        <p:spPr>
          <a:xfrm>
            <a:off x="6096000" y="1436685"/>
            <a:ext cx="3041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External signal pickup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474C9-291A-7F8D-15D4-3203AA816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668" y="2225735"/>
            <a:ext cx="4918052" cy="2858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95DD8-4CD0-BA32-6747-B18C477F7906}"/>
              </a:ext>
            </a:extLst>
          </p:cNvPr>
          <p:cNvSpPr txBox="1"/>
          <p:nvPr/>
        </p:nvSpPr>
        <p:spPr>
          <a:xfrm>
            <a:off x="1477347" y="6223811"/>
            <a:ext cx="9237306" cy="38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R. Yeung CPAD 2023 </a:t>
            </a:r>
            <a:r>
              <a:rPr lang="en-US" i="1" dirty="0"/>
              <a:t>Electronics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B1DA0-C7E0-F1BE-494F-2715E0D6ACCF}"/>
              </a:ext>
            </a:extLst>
          </p:cNvPr>
          <p:cNvSpPr txBox="1"/>
          <p:nvPr/>
        </p:nvSpPr>
        <p:spPr>
          <a:xfrm>
            <a:off x="838200" y="6235803"/>
            <a:ext cx="213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11-09-2023</a:t>
            </a:r>
          </a:p>
        </p:txBody>
      </p:sp>
    </p:spTree>
    <p:extLst>
      <p:ext uri="{BB962C8B-B14F-4D97-AF65-F5344CB8AC3E}">
        <p14:creationId xmlns:p14="http://schemas.microsoft.com/office/powerpoint/2010/main" val="345789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A7FD83-E5C1-E893-A871-F05558E5F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7"/>
          <a:stretch/>
        </p:blipFill>
        <p:spPr>
          <a:xfrm>
            <a:off x="547494" y="718239"/>
            <a:ext cx="11097012" cy="44359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B27AB4-05C7-053B-FC3D-F4C130A3C4F1}"/>
              </a:ext>
            </a:extLst>
          </p:cNvPr>
          <p:cNvSpPr txBox="1"/>
          <p:nvPr/>
        </p:nvSpPr>
        <p:spPr>
          <a:xfrm>
            <a:off x="3601616" y="133464"/>
            <a:ext cx="597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Factors affecting timing resolution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A4450-051F-25E2-FBD5-D6F6F4436F6D}"/>
              </a:ext>
            </a:extLst>
          </p:cNvPr>
          <p:cNvSpPr txBox="1"/>
          <p:nvPr/>
        </p:nvSpPr>
        <p:spPr>
          <a:xfrm>
            <a:off x="1142340" y="5328617"/>
            <a:ext cx="10287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[1]Stefan </a:t>
            </a:r>
            <a:r>
              <a:rPr lang="en-US" sz="1800" dirty="0" err="1"/>
              <a:t>Ritt</a:t>
            </a:r>
            <a:r>
              <a:rPr lang="en-US" sz="1800" dirty="0"/>
              <a:t>; The role of analog bandwidth and signal-to-noise in timing for waveform digitizing; Timing Workshop, Chicago April 28</a:t>
            </a:r>
            <a:r>
              <a:rPr lang="en-US" sz="1800" baseline="30000" dirty="0"/>
              <a:t>th  </a:t>
            </a:r>
            <a:r>
              <a:rPr lang="en-US" sz="1800" dirty="0"/>
              <a:t>2011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4144C-82F9-4437-101F-362E0A8348B6}"/>
              </a:ext>
            </a:extLst>
          </p:cNvPr>
          <p:cNvSpPr txBox="1"/>
          <p:nvPr/>
        </p:nvSpPr>
        <p:spPr>
          <a:xfrm>
            <a:off x="1667517" y="6432148"/>
            <a:ext cx="9237306" cy="38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R. Yeung CPAD 2023 </a:t>
            </a:r>
            <a:r>
              <a:rPr lang="en-US" i="1" dirty="0"/>
              <a:t>Electronics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76D2B8-D526-EC2D-44D8-712C607C4818}"/>
              </a:ext>
            </a:extLst>
          </p:cNvPr>
          <p:cNvSpPr txBox="1"/>
          <p:nvPr/>
        </p:nvSpPr>
        <p:spPr>
          <a:xfrm>
            <a:off x="819538" y="6432148"/>
            <a:ext cx="213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11-09-2023</a:t>
            </a:r>
          </a:p>
        </p:txBody>
      </p:sp>
    </p:spTree>
    <p:extLst>
      <p:ext uri="{BB962C8B-B14F-4D97-AF65-F5344CB8AC3E}">
        <p14:creationId xmlns:p14="http://schemas.microsoft.com/office/powerpoint/2010/main" val="131628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E23610-B88F-65A3-A78B-C3B066B49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35" y="821960"/>
            <a:ext cx="8741984" cy="5905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8E5614-9CC0-C55A-2B61-82A72441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-37819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Block Diagram- PSEC5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86ACCE-870C-F246-0999-2FAA63E75904}"/>
              </a:ext>
            </a:extLst>
          </p:cNvPr>
          <p:cNvSpPr/>
          <p:nvPr/>
        </p:nvSpPr>
        <p:spPr>
          <a:xfrm>
            <a:off x="3336203" y="1519906"/>
            <a:ext cx="588229" cy="564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E0710-7FBE-D43B-A83B-92C3302CCBA2}"/>
              </a:ext>
            </a:extLst>
          </p:cNvPr>
          <p:cNvSpPr txBox="1"/>
          <p:nvPr/>
        </p:nvSpPr>
        <p:spPr>
          <a:xfrm>
            <a:off x="1375336" y="2285956"/>
            <a:ext cx="153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Buffers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758497-0BA2-C7CD-A560-E06138D5D5C7}"/>
              </a:ext>
            </a:extLst>
          </p:cNvPr>
          <p:cNvSpPr txBox="1"/>
          <p:nvPr/>
        </p:nvSpPr>
        <p:spPr>
          <a:xfrm>
            <a:off x="9434285" y="1268257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CFD Trigger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E21DC-B7A1-A54E-177E-60C5B2726DF7}"/>
              </a:ext>
            </a:extLst>
          </p:cNvPr>
          <p:cNvCxnSpPr>
            <a:cxnSpLocks/>
          </p:cNvCxnSpPr>
          <p:nvPr/>
        </p:nvCxnSpPr>
        <p:spPr>
          <a:xfrm flipH="1">
            <a:off x="6849374" y="1637589"/>
            <a:ext cx="2856887" cy="5732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AEDDF56-9E7F-50CF-1463-CF24A35CF6E2}"/>
              </a:ext>
            </a:extLst>
          </p:cNvPr>
          <p:cNvSpPr txBox="1"/>
          <p:nvPr/>
        </p:nvSpPr>
        <p:spPr>
          <a:xfrm>
            <a:off x="474937" y="4713418"/>
            <a:ext cx="25735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Sampling Block </a:t>
            </a:r>
          </a:p>
          <a:p>
            <a:r>
              <a:rPr lang="en-US" sz="2000" dirty="0"/>
              <a:t>- See J. Park’s talk, </a:t>
            </a:r>
            <a:r>
              <a:rPr lang="en-US" sz="2000" i="1" dirty="0"/>
              <a:t>fast timing, CPAD 2023</a:t>
            </a:r>
            <a:endParaRPr lang="en-US" sz="20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7ED629-04FB-FE48-CF6A-3377B2E2E701}"/>
              </a:ext>
            </a:extLst>
          </p:cNvPr>
          <p:cNvCxnSpPr>
            <a:cxnSpLocks/>
          </p:cNvCxnSpPr>
          <p:nvPr/>
        </p:nvCxnSpPr>
        <p:spPr>
          <a:xfrm flipH="1">
            <a:off x="2631233" y="4948310"/>
            <a:ext cx="1396869" cy="668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C54F02F-4506-EAA4-200C-F4638D967C6E}"/>
              </a:ext>
            </a:extLst>
          </p:cNvPr>
          <p:cNvSpPr/>
          <p:nvPr/>
        </p:nvSpPr>
        <p:spPr>
          <a:xfrm>
            <a:off x="3694278" y="3429000"/>
            <a:ext cx="362309" cy="1272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0C0F0F-12FE-0E8C-B678-403B4AB49E72}"/>
              </a:ext>
            </a:extLst>
          </p:cNvPr>
          <p:cNvCxnSpPr>
            <a:cxnSpLocks/>
          </p:cNvCxnSpPr>
          <p:nvPr/>
        </p:nvCxnSpPr>
        <p:spPr>
          <a:xfrm flipH="1">
            <a:off x="2402786" y="1980457"/>
            <a:ext cx="1018314" cy="5778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24D6524-D9F8-5934-3E71-3F18C2183894}"/>
              </a:ext>
            </a:extLst>
          </p:cNvPr>
          <p:cNvCxnSpPr>
            <a:cxnSpLocks/>
          </p:cNvCxnSpPr>
          <p:nvPr/>
        </p:nvCxnSpPr>
        <p:spPr>
          <a:xfrm flipH="1" flipV="1">
            <a:off x="2402786" y="2850583"/>
            <a:ext cx="1291492" cy="7624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58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7325-C54A-521C-FA8B-17633661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312" y="57262"/>
            <a:ext cx="6159375" cy="647666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latin typeface="+mn-lt"/>
              </a:rPr>
              <a:t>Where I began: Objectives - buffer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193FA-1CF6-DF46-AC01-6EF625BD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547" y="919509"/>
            <a:ext cx="3800092" cy="3447832"/>
          </a:xfrm>
        </p:spPr>
        <p:txBody>
          <a:bodyPr anchor="t">
            <a:normAutofit/>
          </a:bodyPr>
          <a:lstStyle/>
          <a:p>
            <a:r>
              <a:rPr lang="en-US" sz="2000" dirty="0"/>
              <a:t>dB-linearity (Unitary gain)</a:t>
            </a:r>
          </a:p>
          <a:p>
            <a:r>
              <a:rPr lang="en-US" sz="2000" dirty="0"/>
              <a:t>3-4GHz (initial goal)</a:t>
            </a:r>
          </a:p>
          <a:p>
            <a:r>
              <a:rPr lang="en-US" sz="2000" dirty="0"/>
              <a:t>Low thd</a:t>
            </a:r>
          </a:p>
          <a:p>
            <a:r>
              <a:rPr lang="en-US" sz="2000" dirty="0"/>
              <a:t>65nm CMOS (TSMC)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A92F4-C383-EF16-5D24-655414FA1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925" y="807666"/>
            <a:ext cx="6389346" cy="39933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345E930-42E0-C48D-5D2E-1ACFB5E3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55" y="2598860"/>
            <a:ext cx="4847870" cy="20903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D2635D-F4FA-CB2B-4A96-9697F8FF1FDF}"/>
              </a:ext>
            </a:extLst>
          </p:cNvPr>
          <p:cNvSpPr txBox="1"/>
          <p:nvPr/>
        </p:nvSpPr>
        <p:spPr>
          <a:xfrm>
            <a:off x="283464" y="5006483"/>
            <a:ext cx="11996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[2] Kong, L., Liu, H., Zhu, X., Boon, C. C., Li, C., Liu, Z., &amp; Yeo, K. S. (2020). Design of a wideband variable‑gain amplifier with self‑compensated transistor for accurate dB‑linear characteristic in 65 nm CMOS technology. IEEE Transactions on Circuits and Systems I: Regular Papers, 67(12), 4187‑4198. doi:10.1109/TCSI.2020.2995725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E10AE1-AE35-CF90-0F6A-7409F4D5A153}"/>
              </a:ext>
            </a:extLst>
          </p:cNvPr>
          <p:cNvSpPr txBox="1"/>
          <p:nvPr/>
        </p:nvSpPr>
        <p:spPr>
          <a:xfrm>
            <a:off x="1477347" y="6223811"/>
            <a:ext cx="9237306" cy="38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R. Yeung CPAD 2023 </a:t>
            </a:r>
            <a:r>
              <a:rPr lang="en-US" i="1" dirty="0"/>
              <a:t>Electronics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6FAD6-0CF6-D497-A85A-9A3519A3F90D}"/>
              </a:ext>
            </a:extLst>
          </p:cNvPr>
          <p:cNvSpPr txBox="1"/>
          <p:nvPr/>
        </p:nvSpPr>
        <p:spPr>
          <a:xfrm>
            <a:off x="838200" y="6235803"/>
            <a:ext cx="213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11-09-2023</a:t>
            </a:r>
          </a:p>
        </p:txBody>
      </p:sp>
    </p:spTree>
    <p:extLst>
      <p:ext uri="{BB962C8B-B14F-4D97-AF65-F5344CB8AC3E}">
        <p14:creationId xmlns:p14="http://schemas.microsoft.com/office/powerpoint/2010/main" val="8231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A07D-F3F4-FFAF-36A7-2CEAE95D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Problems with the first design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03A199-B0C1-0EFD-2607-409E7B972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saturation sat="0"/>
                    </a14:imgEffect>
                    <a14:imgEffect>
                      <a14:brightnessContrast bright="1000" contras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335024"/>
            <a:ext cx="10860606" cy="371382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34DB57-564A-D9A4-8A14-C5A00BB54EF4}"/>
                  </a:ext>
                </a:extLst>
              </p:cNvPr>
              <p:cNvSpPr txBox="1"/>
              <p:nvPr/>
            </p:nvSpPr>
            <p:spPr>
              <a:xfrm>
                <a:off x="1783080" y="5137098"/>
                <a:ext cx="778154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Pin requirements: Far too many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Size: Given that a column of the SCA is </a:t>
                </a:r>
                <a14:m>
                  <m:oMath xmlns:m="http://schemas.openxmlformats.org/officeDocument/2006/math">
                    <m:r>
                      <a:rPr lang="en-US" altLang="ko-K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</m:t>
                    </m:r>
                    <m:r>
                      <m:rPr>
                        <m:sty m:val="p"/>
                      </m:rPr>
                      <a:rPr lang="ko-KR" altLang="en-US" sz="1800" i="0">
                        <a:latin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ko-KR" sz="1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altLang="ko-K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×25</m:t>
                    </m:r>
                    <m:r>
                      <m:rPr>
                        <m:sty m:val="p"/>
                      </m:rPr>
                      <a:rPr lang="ko-KR" altLang="en-US" sz="1800" i="0">
                        <a:latin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ko-KR" sz="1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altLang="ko-K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ko-K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This</m:t>
                    </m:r>
                    <m:r>
                      <a:rPr lang="en-US" altLang="ko-K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US" altLang="ko-K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far</m:t>
                    </m:r>
                    <m:r>
                      <a:rPr lang="en-US" altLang="ko-K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too</m:t>
                    </m:r>
                    <m:r>
                      <a:rPr lang="en-US" altLang="ko-K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large</m:t>
                    </m:r>
                    <m:r>
                      <a:rPr lang="en-US" altLang="ko-K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ko-KR" sz="1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ko-KR" sz="18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Power consumption: 10 mW per channel, amplifier is taking up 3.5</a:t>
                </a:r>
              </a:p>
              <a:p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34DB57-564A-D9A4-8A14-C5A00BB54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0" y="5137098"/>
                <a:ext cx="7781544" cy="1477328"/>
              </a:xfrm>
              <a:prstGeom prst="rect">
                <a:avLst/>
              </a:prstGeom>
              <a:blipFill>
                <a:blip r:embed="rId4"/>
                <a:stretch>
                  <a:fillRect l="-705" t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A025565-F957-B6FE-1835-1E9261D75426}"/>
              </a:ext>
            </a:extLst>
          </p:cNvPr>
          <p:cNvSpPr txBox="1"/>
          <p:nvPr/>
        </p:nvSpPr>
        <p:spPr>
          <a:xfrm>
            <a:off x="1477347" y="6223811"/>
            <a:ext cx="9237306" cy="38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R. Yeung CPAD 2023 </a:t>
            </a:r>
            <a:r>
              <a:rPr lang="en-US" i="1" dirty="0"/>
              <a:t>Electronics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36AD7-23B8-3333-EEDC-7F38464F2B59}"/>
              </a:ext>
            </a:extLst>
          </p:cNvPr>
          <p:cNvSpPr txBox="1"/>
          <p:nvPr/>
        </p:nvSpPr>
        <p:spPr>
          <a:xfrm>
            <a:off x="838200" y="6235803"/>
            <a:ext cx="213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11-09-2023</a:t>
            </a:r>
          </a:p>
        </p:txBody>
      </p:sp>
    </p:spTree>
    <p:extLst>
      <p:ext uri="{BB962C8B-B14F-4D97-AF65-F5344CB8AC3E}">
        <p14:creationId xmlns:p14="http://schemas.microsoft.com/office/powerpoint/2010/main" val="79028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A6578-2AF3-A617-09CF-5C45D2F2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-438069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Schematic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BF2C6A-5007-78A8-CF75-81D796F62043}"/>
              </a:ext>
            </a:extLst>
          </p:cNvPr>
          <p:cNvSpPr/>
          <p:nvPr/>
        </p:nvSpPr>
        <p:spPr>
          <a:xfrm>
            <a:off x="3643933" y="1875493"/>
            <a:ext cx="1851660" cy="27127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AE12C4-AA00-B0DC-0ED1-6F7CD4A698E6}"/>
              </a:ext>
            </a:extLst>
          </p:cNvPr>
          <p:cNvSpPr/>
          <p:nvPr/>
        </p:nvSpPr>
        <p:spPr>
          <a:xfrm>
            <a:off x="5777532" y="2722071"/>
            <a:ext cx="1887623" cy="25693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3DDB89-96E2-96EB-2652-807F4A5AC42D}"/>
              </a:ext>
            </a:extLst>
          </p:cNvPr>
          <p:cNvCxnSpPr>
            <a:cxnSpLocks/>
          </p:cNvCxnSpPr>
          <p:nvPr/>
        </p:nvCxnSpPr>
        <p:spPr>
          <a:xfrm flipH="1">
            <a:off x="2769079" y="4006734"/>
            <a:ext cx="874854" cy="9153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3ABDBBB-6D68-8B5A-58AC-0CFF915D0EC9}"/>
              </a:ext>
            </a:extLst>
          </p:cNvPr>
          <p:cNvSpPr txBox="1"/>
          <p:nvPr/>
        </p:nvSpPr>
        <p:spPr>
          <a:xfrm>
            <a:off x="1759103" y="4922065"/>
            <a:ext cx="185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 Follower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396BCE-3F5C-C7C7-9A5E-E60696703BD5}"/>
              </a:ext>
            </a:extLst>
          </p:cNvPr>
          <p:cNvSpPr txBox="1"/>
          <p:nvPr/>
        </p:nvSpPr>
        <p:spPr>
          <a:xfrm>
            <a:off x="8105693" y="5518105"/>
            <a:ext cx="2211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“Dummy” transistors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BBC25-DD19-6242-C4CF-051CB75E7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054" y="769286"/>
            <a:ext cx="7094835" cy="5235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10F1C-0414-DD5C-2EAD-C2C9CFF3DC9A}"/>
              </a:ext>
            </a:extLst>
          </p:cNvPr>
          <p:cNvSpPr txBox="1"/>
          <p:nvPr/>
        </p:nvSpPr>
        <p:spPr>
          <a:xfrm>
            <a:off x="4123944" y="870457"/>
            <a:ext cx="232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VDD</a:t>
            </a: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23DE5EF8-A1E9-C9D0-6501-07F85B87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74382"/>
              </p:ext>
            </p:extLst>
          </p:nvPr>
        </p:nvGraphicFramePr>
        <p:xfrm>
          <a:off x="8545446" y="1294001"/>
          <a:ext cx="3390392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95196">
                  <a:extLst>
                    <a:ext uri="{9D8B030D-6E8A-4147-A177-3AD203B41FA5}">
                      <a16:colId xmlns:a16="http://schemas.microsoft.com/office/drawing/2014/main" val="1610348696"/>
                    </a:ext>
                  </a:extLst>
                </a:gridCol>
                <a:gridCol w="1695196">
                  <a:extLst>
                    <a:ext uri="{9D8B030D-6E8A-4147-A177-3AD203B41FA5}">
                      <a16:colId xmlns:a16="http://schemas.microsoft.com/office/drawing/2014/main" val="518450096"/>
                    </a:ext>
                  </a:extLst>
                </a:gridCol>
              </a:tblGrid>
              <a:tr h="355329">
                <a:tc>
                  <a:txBody>
                    <a:bodyPr/>
                    <a:lstStyle/>
                    <a:p>
                      <a:r>
                        <a:rPr lang="en-US" dirty="0" err="1"/>
                        <a:t>V_bias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0.65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709380"/>
                  </a:ext>
                </a:extLst>
              </a:tr>
              <a:tr h="355329">
                <a:tc>
                  <a:txBody>
                    <a:bodyPr/>
                    <a:lstStyle/>
                    <a:p>
                      <a:r>
                        <a:rPr lang="en-US" dirty="0"/>
                        <a:t>M1_w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814333"/>
                  </a:ext>
                </a:extLst>
              </a:tr>
              <a:tr h="355329">
                <a:tc>
                  <a:txBody>
                    <a:bodyPr/>
                    <a:lstStyle/>
                    <a:p>
                      <a:r>
                        <a:rPr lang="en-US" dirty="0"/>
                        <a:t>M2_w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545259"/>
                  </a:ext>
                </a:extLst>
              </a:tr>
              <a:tr h="355329">
                <a:tc>
                  <a:txBody>
                    <a:bodyPr/>
                    <a:lstStyle/>
                    <a:p>
                      <a:r>
                        <a:rPr lang="en-US" dirty="0"/>
                        <a:t>M1_l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740656"/>
                  </a:ext>
                </a:extLst>
              </a:tr>
              <a:tr h="355329">
                <a:tc>
                  <a:txBody>
                    <a:bodyPr/>
                    <a:lstStyle/>
                    <a:p>
                      <a:r>
                        <a:rPr lang="en-US" dirty="0"/>
                        <a:t>M2_l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59294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DA69CE3-B68B-A9D4-3E85-CCDE4E4A076C}"/>
              </a:ext>
            </a:extLst>
          </p:cNvPr>
          <p:cNvSpPr txBox="1"/>
          <p:nvPr/>
        </p:nvSpPr>
        <p:spPr>
          <a:xfrm>
            <a:off x="1013968" y="2699539"/>
            <a:ext cx="232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219EBD-4075-E744-EB0D-6090590DD144}"/>
              </a:ext>
            </a:extLst>
          </p:cNvPr>
          <p:cNvSpPr txBox="1"/>
          <p:nvPr/>
        </p:nvSpPr>
        <p:spPr>
          <a:xfrm>
            <a:off x="881716" y="4068745"/>
            <a:ext cx="232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V_bias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93090E-F48A-0A50-A124-C8663E08E8BF}"/>
              </a:ext>
            </a:extLst>
          </p:cNvPr>
          <p:cNvSpPr txBox="1"/>
          <p:nvPr/>
        </p:nvSpPr>
        <p:spPr>
          <a:xfrm>
            <a:off x="7943319" y="3348993"/>
            <a:ext cx="232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52F174-6F37-7E65-803B-9001FA7CAEA1}"/>
              </a:ext>
            </a:extLst>
          </p:cNvPr>
          <p:cNvSpPr txBox="1"/>
          <p:nvPr/>
        </p:nvSpPr>
        <p:spPr>
          <a:xfrm>
            <a:off x="2986713" y="2858571"/>
            <a:ext cx="232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810B96-B0B5-6959-03E0-B48F41F14025}"/>
              </a:ext>
            </a:extLst>
          </p:cNvPr>
          <p:cNvSpPr txBox="1"/>
          <p:nvPr/>
        </p:nvSpPr>
        <p:spPr>
          <a:xfrm>
            <a:off x="3804787" y="4279733"/>
            <a:ext cx="232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24E9DD-0ECA-D99A-EB07-AFB4695F2DBD}"/>
              </a:ext>
            </a:extLst>
          </p:cNvPr>
          <p:cNvSpPr/>
          <p:nvPr/>
        </p:nvSpPr>
        <p:spPr>
          <a:xfrm>
            <a:off x="5946027" y="3926161"/>
            <a:ext cx="1658160" cy="213354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9A6882-121B-739E-CA8F-34BB20F1942F}"/>
              </a:ext>
            </a:extLst>
          </p:cNvPr>
          <p:cNvSpPr txBox="1"/>
          <p:nvPr/>
        </p:nvSpPr>
        <p:spPr>
          <a:xfrm>
            <a:off x="8457190" y="4640669"/>
            <a:ext cx="3182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Dummy transistors (on a multiplier to simulate the capacitive load)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C103BB-5337-041B-3366-6D36963C92B8}"/>
              </a:ext>
            </a:extLst>
          </p:cNvPr>
          <p:cNvCxnSpPr>
            <a:endCxn id="23" idx="1"/>
          </p:cNvCxnSpPr>
          <p:nvPr/>
        </p:nvCxnSpPr>
        <p:spPr>
          <a:xfrm flipV="1">
            <a:off x="7665155" y="5102334"/>
            <a:ext cx="792035" cy="75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284E3A-12C6-8051-2C5E-F6401F49E8FD}"/>
              </a:ext>
            </a:extLst>
          </p:cNvPr>
          <p:cNvSpPr txBox="1"/>
          <p:nvPr/>
        </p:nvSpPr>
        <p:spPr>
          <a:xfrm>
            <a:off x="1477347" y="6223811"/>
            <a:ext cx="9237306" cy="38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R. Yeung CPAD 2023 </a:t>
            </a:r>
            <a:r>
              <a:rPr lang="en-US" i="1" dirty="0"/>
              <a:t>Electronics</a:t>
            </a:r>
            <a:r>
              <a:rPr lang="en-US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BBA942-31B9-2D6F-1503-F16C494177B3}"/>
              </a:ext>
            </a:extLst>
          </p:cNvPr>
          <p:cNvSpPr txBox="1"/>
          <p:nvPr/>
        </p:nvSpPr>
        <p:spPr>
          <a:xfrm>
            <a:off x="838200" y="6235803"/>
            <a:ext cx="213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11-09-2023</a:t>
            </a:r>
          </a:p>
        </p:txBody>
      </p:sp>
    </p:spTree>
    <p:extLst>
      <p:ext uri="{BB962C8B-B14F-4D97-AF65-F5344CB8AC3E}">
        <p14:creationId xmlns:p14="http://schemas.microsoft.com/office/powerpoint/2010/main" val="57913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D00B3-CAD4-04BC-8D15-810A1121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20" y="-21196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Specifications – simulation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6CF64-7074-D217-2626-2CAC2D28D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28" y="1020462"/>
            <a:ext cx="5777919" cy="3242864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66AC074-5177-4848-A767-5A6C4CFCC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88584"/>
              </p:ext>
            </p:extLst>
          </p:nvPr>
        </p:nvGraphicFramePr>
        <p:xfrm>
          <a:off x="1796948" y="4920108"/>
          <a:ext cx="87657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243">
                  <a:extLst>
                    <a:ext uri="{9D8B030D-6E8A-4147-A177-3AD203B41FA5}">
                      <a16:colId xmlns:a16="http://schemas.microsoft.com/office/drawing/2014/main" val="197828333"/>
                    </a:ext>
                  </a:extLst>
                </a:gridCol>
                <a:gridCol w="1611243">
                  <a:extLst>
                    <a:ext uri="{9D8B030D-6E8A-4147-A177-3AD203B41FA5}">
                      <a16:colId xmlns:a16="http://schemas.microsoft.com/office/drawing/2014/main" val="3695790359"/>
                    </a:ext>
                  </a:extLst>
                </a:gridCol>
                <a:gridCol w="1611243">
                  <a:extLst>
                    <a:ext uri="{9D8B030D-6E8A-4147-A177-3AD203B41FA5}">
                      <a16:colId xmlns:a16="http://schemas.microsoft.com/office/drawing/2014/main" val="3055359278"/>
                    </a:ext>
                  </a:extLst>
                </a:gridCol>
                <a:gridCol w="1118530">
                  <a:extLst>
                    <a:ext uri="{9D8B030D-6E8A-4147-A177-3AD203B41FA5}">
                      <a16:colId xmlns:a16="http://schemas.microsoft.com/office/drawing/2014/main" val="1466842213"/>
                    </a:ext>
                  </a:extLst>
                </a:gridCol>
                <a:gridCol w="720587">
                  <a:extLst>
                    <a:ext uri="{9D8B030D-6E8A-4147-A177-3AD203B41FA5}">
                      <a16:colId xmlns:a16="http://schemas.microsoft.com/office/drawing/2014/main" val="428067125"/>
                    </a:ext>
                  </a:extLst>
                </a:gridCol>
                <a:gridCol w="2092898">
                  <a:extLst>
                    <a:ext uri="{9D8B030D-6E8A-4147-A177-3AD203B41FA5}">
                      <a16:colId xmlns:a16="http://schemas.microsoft.com/office/drawing/2014/main" val="4128267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Peak-to-peak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DC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 consumption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92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 VGA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 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~200 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95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Current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4.94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319.29 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551 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0.48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6568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B78B09-4343-42B6-2E07-4323D0DB1D86}"/>
              </a:ext>
            </a:extLst>
          </p:cNvPr>
          <p:cNvCxnSpPr>
            <a:cxnSpLocks/>
          </p:cNvCxnSpPr>
          <p:nvPr/>
        </p:nvCxnSpPr>
        <p:spPr>
          <a:xfrm>
            <a:off x="838200" y="2682051"/>
            <a:ext cx="43510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28CDB2-3F92-71A4-30BA-CDD6AEA88139}"/>
              </a:ext>
            </a:extLst>
          </p:cNvPr>
          <p:cNvCxnSpPr>
            <a:cxnSpLocks/>
          </p:cNvCxnSpPr>
          <p:nvPr/>
        </p:nvCxnSpPr>
        <p:spPr>
          <a:xfrm>
            <a:off x="5189220" y="2663001"/>
            <a:ext cx="0" cy="12734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DA9482-442F-65DE-A8EC-B5DD069F443E}"/>
              </a:ext>
            </a:extLst>
          </p:cNvPr>
          <p:cNvSpPr txBox="1"/>
          <p:nvPr/>
        </p:nvSpPr>
        <p:spPr>
          <a:xfrm>
            <a:off x="1630854" y="4172674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AC Sweep (100MHz – 10GHz)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E5F3D5-6B2E-A18B-6EC6-DA17EB94F2EA}"/>
              </a:ext>
            </a:extLst>
          </p:cNvPr>
          <p:cNvSpPr txBox="1"/>
          <p:nvPr/>
        </p:nvSpPr>
        <p:spPr>
          <a:xfrm>
            <a:off x="7943088" y="4263326"/>
            <a:ext cx="355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Transient – 0 to 10 ns, 1GHz – 200mV sine curve, 1.5V offset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3F94C3-5561-EE28-F47A-77DC36EF3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20462"/>
            <a:ext cx="5719386" cy="31774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C15A2E1-6781-D4FA-6FEA-02F2515980B0}"/>
              </a:ext>
            </a:extLst>
          </p:cNvPr>
          <p:cNvSpPr txBox="1"/>
          <p:nvPr/>
        </p:nvSpPr>
        <p:spPr>
          <a:xfrm>
            <a:off x="1477347" y="6223811"/>
            <a:ext cx="9237306" cy="38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R. Yeung CPAD 2023 </a:t>
            </a:r>
            <a:r>
              <a:rPr lang="en-US" i="1" dirty="0"/>
              <a:t>Electronics</a:t>
            </a:r>
            <a:r>
              <a:rPr lang="en-US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84B58A-208B-7E41-16FB-38B53A932892}"/>
              </a:ext>
            </a:extLst>
          </p:cNvPr>
          <p:cNvSpPr txBox="1"/>
          <p:nvPr/>
        </p:nvSpPr>
        <p:spPr>
          <a:xfrm>
            <a:off x="838200" y="6235803"/>
            <a:ext cx="213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11-09-2023</a:t>
            </a:r>
          </a:p>
        </p:txBody>
      </p:sp>
    </p:spTree>
    <p:extLst>
      <p:ext uri="{BB962C8B-B14F-4D97-AF65-F5344CB8AC3E}">
        <p14:creationId xmlns:p14="http://schemas.microsoft.com/office/powerpoint/2010/main" val="3299919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748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A 5GHz input buffer for PSEC5   a 16-channel waveform sampling ASIC  in 65nm CMOS</vt:lpstr>
      <vt:lpstr>Motivation</vt:lpstr>
      <vt:lpstr>Front End</vt:lpstr>
      <vt:lpstr>PowerPoint Presentation</vt:lpstr>
      <vt:lpstr>Block Diagram- PSEC5</vt:lpstr>
      <vt:lpstr>Where I began: Objectives - buffer</vt:lpstr>
      <vt:lpstr>Problems with the first design</vt:lpstr>
      <vt:lpstr>Current Schematic</vt:lpstr>
      <vt:lpstr>Specifications – simulation results</vt:lpstr>
      <vt:lpstr>Layout and pin requirements</vt:lpstr>
      <vt:lpstr>Comparison with existing ASIC Projects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input buffer for PSEC5 – a waveform sampling ASIC – in 65nm CMOS Technology with a 5GHz analog bandwidth.</dc:title>
  <dc:creator>Richmond Yeung</dc:creator>
  <cp:lastModifiedBy>Richmond Yeung</cp:lastModifiedBy>
  <cp:revision>1</cp:revision>
  <dcterms:created xsi:type="dcterms:W3CDTF">2023-10-27T21:46:35Z</dcterms:created>
  <dcterms:modified xsi:type="dcterms:W3CDTF">2023-11-09T22:27:26Z</dcterms:modified>
</cp:coreProperties>
</file>