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1.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48" r:id="rId4"/>
  </p:sldMasterIdLst>
  <p:notesMasterIdLst>
    <p:notesMasterId r:id="rId5"/>
  </p:notesMasterIdLst>
  <p:sldIdLst>
    <p:sldId id="256" r:id="rId6"/>
  </p:sldIdLst>
  <p:sldSz cy="40325675" cx="32918400"/>
  <p:notesSz cx="6985000" cy="9283700"/>
  <p:embeddedFontLst>
    <p:embeddedFont>
      <p:font typeface="Helvetica Neue"/>
      <p:regular r:id="rId7"/>
      <p:bold r:id="rId8"/>
      <p:italic r:id="rId9"/>
      <p:boldItalic r:id="rId1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2701">
          <p15:clr>
            <a:srgbClr val="A4A3A4"/>
          </p15:clr>
        </p15:guide>
        <p15:guide id="2" orient="horz" pos="25101">
          <p15:clr>
            <a:srgbClr val="A4A3A4"/>
          </p15:clr>
        </p15:guide>
        <p15:guide id="3" orient="horz" pos="4234">
          <p15:clr>
            <a:srgbClr val="A4A3A4"/>
          </p15:clr>
        </p15:guide>
        <p15:guide id="4" orient="horz" pos="303">
          <p15:clr>
            <a:srgbClr val="A4A3A4"/>
          </p15:clr>
        </p15:guide>
        <p15:guide id="5" orient="horz" pos="5746">
          <p15:clr>
            <a:srgbClr val="A4A3A4"/>
          </p15:clr>
        </p15:guide>
        <p15:guide id="6" orient="horz" pos="1058">
          <p15:clr>
            <a:srgbClr val="A4A3A4"/>
          </p15:clr>
        </p15:guide>
        <p15:guide id="7" orient="horz" pos="13054">
          <p15:clr>
            <a:srgbClr val="A4A3A4"/>
          </p15:clr>
        </p15:guide>
        <p15:guide id="8" pos="10368">
          <p15:clr>
            <a:srgbClr val="A4A3A4"/>
          </p15:clr>
        </p15:guide>
        <p15:guide id="9" pos="6696">
          <p15:clr>
            <a:srgbClr val="A4A3A4"/>
          </p15:clr>
        </p15:guide>
        <p15:guide id="10" pos="20045">
          <p15:clr>
            <a:srgbClr val="A4A3A4"/>
          </p15:clr>
        </p15:guide>
        <p15:guide id="11" pos="13608">
          <p15:clr>
            <a:srgbClr val="A4A3A4"/>
          </p15:clr>
        </p15:guide>
        <p15:guide id="12" pos="288">
          <p15:clr>
            <a:srgbClr val="A4A3A4"/>
          </p15:clr>
        </p15:guide>
        <p15:guide id="13" pos="14040">
          <p15:clr>
            <a:srgbClr val="A4A3A4"/>
          </p15:clr>
        </p15:guide>
        <p15:guide id="14" pos="7128">
          <p15:clr>
            <a:srgbClr val="A4A3A4"/>
          </p15:clr>
        </p15:guide>
        <p15:guide id="15" pos="20592">
          <p15:clr>
            <a:srgbClr val="A4A3A4"/>
          </p15:clr>
        </p15:guide>
      </p15:sldGuideLst>
    </p:ext>
    <p:ext uri="GoogleSlidesCustomDataVersion2">
      <go:slidesCustomData xmlns:go="http://customooxmlschemas.google.com/" r:id="rId11" roundtripDataSignature="AMtx7mgs33imifrG7Ph7QoGhL2xe9yui/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2701" orient="horz"/>
        <p:guide pos="25101" orient="horz"/>
        <p:guide pos="4234" orient="horz"/>
        <p:guide pos="303" orient="horz"/>
        <p:guide pos="5746" orient="horz"/>
        <p:guide pos="1058" orient="horz"/>
        <p:guide pos="13054" orient="horz"/>
        <p:guide pos="10368"/>
        <p:guide pos="6696"/>
        <p:guide pos="20045"/>
        <p:guide pos="13608"/>
        <p:guide pos="288"/>
        <p:guide pos="14040"/>
        <p:guide pos="7128"/>
        <p:guide pos="20592"/>
      </p:guideLst>
    </p:cSldViewPr>
  </p:slideViewPr>
</p:viewPr>
</file>

<file path=ppt/_rels/presentation.xml.rels><?xml version="1.0" encoding="UTF-8" standalone="yes"?><Relationships xmlns="http://schemas.openxmlformats.org/package/2006/relationships"><Relationship Id="rId11" Type="http://customschemas.google.com/relationships/presentationmetadata" Target="metadata"/><Relationship Id="rId10" Type="http://schemas.openxmlformats.org/officeDocument/2006/relationships/font" Target="fonts/HelveticaNeue-bold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font" Target="fonts/HelveticaNeue-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font" Target="fonts/HelveticaNeue-regular.fntdata"/><Relationship Id="rId8" Type="http://schemas.openxmlformats.org/officeDocument/2006/relationships/font" Target="fonts/HelveticaNeue-bold.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3027363" cy="465138"/>
          </a:xfrm>
          <a:prstGeom prst="rect">
            <a:avLst/>
          </a:prstGeom>
          <a:noFill/>
          <a:ln>
            <a:noFill/>
          </a:ln>
        </p:spPr>
        <p:txBody>
          <a:bodyPr anchorCtr="0" anchor="t" bIns="45875" lIns="91775" spcFirstLastPara="1" rIns="91775" wrap="square" tIns="45875">
            <a:noAutofit/>
          </a:bodyPr>
          <a:lstStyle>
            <a:lvl1pPr lv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22200" u="none" cap="none" strike="noStrike">
                <a:solidFill>
                  <a:schemeClr val="dk2"/>
                </a:solidFill>
                <a:latin typeface="Arial"/>
                <a:ea typeface="Arial"/>
                <a:cs typeface="Arial"/>
                <a:sym typeface="Arial"/>
              </a:defRPr>
            </a:lvl2pPr>
            <a:lvl3pPr lvl="2" marR="0" rtl="0" algn="l">
              <a:spcBef>
                <a:spcPts val="0"/>
              </a:spcBef>
              <a:spcAft>
                <a:spcPts val="0"/>
              </a:spcAft>
              <a:buSzPts val="1400"/>
              <a:buNone/>
              <a:defRPr b="0" i="0" sz="22200" u="none" cap="none" strike="noStrike">
                <a:solidFill>
                  <a:schemeClr val="dk2"/>
                </a:solidFill>
                <a:latin typeface="Arial"/>
                <a:ea typeface="Arial"/>
                <a:cs typeface="Arial"/>
                <a:sym typeface="Arial"/>
              </a:defRPr>
            </a:lvl3pPr>
            <a:lvl4pPr lvl="3" marR="0" rtl="0" algn="l">
              <a:spcBef>
                <a:spcPts val="0"/>
              </a:spcBef>
              <a:spcAft>
                <a:spcPts val="0"/>
              </a:spcAft>
              <a:buSzPts val="1400"/>
              <a:buNone/>
              <a:defRPr b="0" i="0" sz="22200" u="none" cap="none" strike="noStrike">
                <a:solidFill>
                  <a:schemeClr val="dk2"/>
                </a:solidFill>
                <a:latin typeface="Arial"/>
                <a:ea typeface="Arial"/>
                <a:cs typeface="Arial"/>
                <a:sym typeface="Arial"/>
              </a:defRPr>
            </a:lvl4pPr>
            <a:lvl5pPr lvl="4" marR="0" rtl="0" algn="l">
              <a:spcBef>
                <a:spcPts val="0"/>
              </a:spcBef>
              <a:spcAft>
                <a:spcPts val="0"/>
              </a:spcAft>
              <a:buSzPts val="1400"/>
              <a:buNone/>
              <a:defRPr b="0" i="0" sz="22200" u="none" cap="none" strike="noStrike">
                <a:solidFill>
                  <a:schemeClr val="dk2"/>
                </a:solidFill>
                <a:latin typeface="Arial"/>
                <a:ea typeface="Arial"/>
                <a:cs typeface="Arial"/>
                <a:sym typeface="Arial"/>
              </a:defRPr>
            </a:lvl5pPr>
            <a:lvl6pPr lvl="5" marR="0" rtl="0" algn="l">
              <a:spcBef>
                <a:spcPts val="0"/>
              </a:spcBef>
              <a:spcAft>
                <a:spcPts val="0"/>
              </a:spcAft>
              <a:buSzPts val="1400"/>
              <a:buNone/>
              <a:defRPr b="0" i="0" sz="22200" u="none" cap="none" strike="noStrike">
                <a:solidFill>
                  <a:schemeClr val="dk2"/>
                </a:solidFill>
                <a:latin typeface="Arial"/>
                <a:ea typeface="Arial"/>
                <a:cs typeface="Arial"/>
                <a:sym typeface="Arial"/>
              </a:defRPr>
            </a:lvl6pPr>
            <a:lvl7pPr lvl="6" marR="0" rtl="0" algn="l">
              <a:spcBef>
                <a:spcPts val="0"/>
              </a:spcBef>
              <a:spcAft>
                <a:spcPts val="0"/>
              </a:spcAft>
              <a:buSzPts val="1400"/>
              <a:buNone/>
              <a:defRPr b="0" i="0" sz="22200" u="none" cap="none" strike="noStrike">
                <a:solidFill>
                  <a:schemeClr val="dk2"/>
                </a:solidFill>
                <a:latin typeface="Arial"/>
                <a:ea typeface="Arial"/>
                <a:cs typeface="Arial"/>
                <a:sym typeface="Arial"/>
              </a:defRPr>
            </a:lvl7pPr>
            <a:lvl8pPr lvl="7" marR="0" rtl="0" algn="l">
              <a:spcBef>
                <a:spcPts val="0"/>
              </a:spcBef>
              <a:spcAft>
                <a:spcPts val="0"/>
              </a:spcAft>
              <a:buSzPts val="1400"/>
              <a:buNone/>
              <a:defRPr b="0" i="0" sz="22200" u="none" cap="none" strike="noStrike">
                <a:solidFill>
                  <a:schemeClr val="dk2"/>
                </a:solidFill>
                <a:latin typeface="Arial"/>
                <a:ea typeface="Arial"/>
                <a:cs typeface="Arial"/>
                <a:sym typeface="Arial"/>
              </a:defRPr>
            </a:lvl8pPr>
            <a:lvl9pPr lvl="8" marR="0" rtl="0" algn="l">
              <a:spcBef>
                <a:spcPts val="0"/>
              </a:spcBef>
              <a:spcAft>
                <a:spcPts val="0"/>
              </a:spcAft>
              <a:buSzPts val="1400"/>
              <a:buNone/>
              <a:defRPr b="0" i="0" sz="22200" u="none" cap="none" strike="noStrike">
                <a:solidFill>
                  <a:schemeClr val="dk2"/>
                </a:solidFill>
                <a:latin typeface="Arial"/>
                <a:ea typeface="Arial"/>
                <a:cs typeface="Arial"/>
                <a:sym typeface="Arial"/>
              </a:defRPr>
            </a:lvl9pPr>
          </a:lstStyle>
          <a:p/>
        </p:txBody>
      </p:sp>
      <p:sp>
        <p:nvSpPr>
          <p:cNvPr id="4" name="Google Shape;4;n"/>
          <p:cNvSpPr txBox="1"/>
          <p:nvPr>
            <p:ph idx="10" type="dt"/>
          </p:nvPr>
        </p:nvSpPr>
        <p:spPr>
          <a:xfrm>
            <a:off x="3956050" y="0"/>
            <a:ext cx="3027363" cy="465138"/>
          </a:xfrm>
          <a:prstGeom prst="rect">
            <a:avLst/>
          </a:prstGeom>
          <a:noFill/>
          <a:ln>
            <a:noFill/>
          </a:ln>
        </p:spPr>
        <p:txBody>
          <a:bodyPr anchorCtr="0" anchor="t" bIns="45875" lIns="91775" spcFirstLastPara="1" rIns="91775" wrap="square" tIns="45875">
            <a:noAutofit/>
          </a:bodyPr>
          <a:lstStyle>
            <a:lvl1pPr lvl="0" marR="0" rtl="0" algn="r">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22200" u="none" cap="none" strike="noStrike">
                <a:solidFill>
                  <a:schemeClr val="dk2"/>
                </a:solidFill>
                <a:latin typeface="Arial"/>
                <a:ea typeface="Arial"/>
                <a:cs typeface="Arial"/>
                <a:sym typeface="Arial"/>
              </a:defRPr>
            </a:lvl2pPr>
            <a:lvl3pPr lvl="2" marR="0" rtl="0" algn="l">
              <a:spcBef>
                <a:spcPts val="0"/>
              </a:spcBef>
              <a:spcAft>
                <a:spcPts val="0"/>
              </a:spcAft>
              <a:buSzPts val="1400"/>
              <a:buNone/>
              <a:defRPr b="0" i="0" sz="22200" u="none" cap="none" strike="noStrike">
                <a:solidFill>
                  <a:schemeClr val="dk2"/>
                </a:solidFill>
                <a:latin typeface="Arial"/>
                <a:ea typeface="Arial"/>
                <a:cs typeface="Arial"/>
                <a:sym typeface="Arial"/>
              </a:defRPr>
            </a:lvl3pPr>
            <a:lvl4pPr lvl="3" marR="0" rtl="0" algn="l">
              <a:spcBef>
                <a:spcPts val="0"/>
              </a:spcBef>
              <a:spcAft>
                <a:spcPts val="0"/>
              </a:spcAft>
              <a:buSzPts val="1400"/>
              <a:buNone/>
              <a:defRPr b="0" i="0" sz="22200" u="none" cap="none" strike="noStrike">
                <a:solidFill>
                  <a:schemeClr val="dk2"/>
                </a:solidFill>
                <a:latin typeface="Arial"/>
                <a:ea typeface="Arial"/>
                <a:cs typeface="Arial"/>
                <a:sym typeface="Arial"/>
              </a:defRPr>
            </a:lvl4pPr>
            <a:lvl5pPr lvl="4" marR="0" rtl="0" algn="l">
              <a:spcBef>
                <a:spcPts val="0"/>
              </a:spcBef>
              <a:spcAft>
                <a:spcPts val="0"/>
              </a:spcAft>
              <a:buSzPts val="1400"/>
              <a:buNone/>
              <a:defRPr b="0" i="0" sz="22200" u="none" cap="none" strike="noStrike">
                <a:solidFill>
                  <a:schemeClr val="dk2"/>
                </a:solidFill>
                <a:latin typeface="Arial"/>
                <a:ea typeface="Arial"/>
                <a:cs typeface="Arial"/>
                <a:sym typeface="Arial"/>
              </a:defRPr>
            </a:lvl5pPr>
            <a:lvl6pPr lvl="5" marR="0" rtl="0" algn="l">
              <a:spcBef>
                <a:spcPts val="0"/>
              </a:spcBef>
              <a:spcAft>
                <a:spcPts val="0"/>
              </a:spcAft>
              <a:buSzPts val="1400"/>
              <a:buNone/>
              <a:defRPr b="0" i="0" sz="22200" u="none" cap="none" strike="noStrike">
                <a:solidFill>
                  <a:schemeClr val="dk2"/>
                </a:solidFill>
                <a:latin typeface="Arial"/>
                <a:ea typeface="Arial"/>
                <a:cs typeface="Arial"/>
                <a:sym typeface="Arial"/>
              </a:defRPr>
            </a:lvl6pPr>
            <a:lvl7pPr lvl="6" marR="0" rtl="0" algn="l">
              <a:spcBef>
                <a:spcPts val="0"/>
              </a:spcBef>
              <a:spcAft>
                <a:spcPts val="0"/>
              </a:spcAft>
              <a:buSzPts val="1400"/>
              <a:buNone/>
              <a:defRPr b="0" i="0" sz="22200" u="none" cap="none" strike="noStrike">
                <a:solidFill>
                  <a:schemeClr val="dk2"/>
                </a:solidFill>
                <a:latin typeface="Arial"/>
                <a:ea typeface="Arial"/>
                <a:cs typeface="Arial"/>
                <a:sym typeface="Arial"/>
              </a:defRPr>
            </a:lvl7pPr>
            <a:lvl8pPr lvl="7" marR="0" rtl="0" algn="l">
              <a:spcBef>
                <a:spcPts val="0"/>
              </a:spcBef>
              <a:spcAft>
                <a:spcPts val="0"/>
              </a:spcAft>
              <a:buSzPts val="1400"/>
              <a:buNone/>
              <a:defRPr b="0" i="0" sz="22200" u="none" cap="none" strike="noStrike">
                <a:solidFill>
                  <a:schemeClr val="dk2"/>
                </a:solidFill>
                <a:latin typeface="Arial"/>
                <a:ea typeface="Arial"/>
                <a:cs typeface="Arial"/>
                <a:sym typeface="Arial"/>
              </a:defRPr>
            </a:lvl8pPr>
            <a:lvl9pPr lvl="8" marR="0" rtl="0" algn="l">
              <a:spcBef>
                <a:spcPts val="0"/>
              </a:spcBef>
              <a:spcAft>
                <a:spcPts val="0"/>
              </a:spcAft>
              <a:buSzPts val="1400"/>
              <a:buNone/>
              <a:defRPr b="0" i="0" sz="22200" u="none" cap="none" strike="noStrike">
                <a:solidFill>
                  <a:schemeClr val="dk2"/>
                </a:solidFill>
                <a:latin typeface="Arial"/>
                <a:ea typeface="Arial"/>
                <a:cs typeface="Arial"/>
                <a:sym typeface="Arial"/>
              </a:defRPr>
            </a:lvl9pPr>
          </a:lstStyle>
          <a:p/>
        </p:txBody>
      </p:sp>
      <p:sp>
        <p:nvSpPr>
          <p:cNvPr id="5" name="Google Shape;5;n"/>
          <p:cNvSpPr/>
          <p:nvPr>
            <p:ph idx="3" type="sldImg"/>
          </p:nvPr>
        </p:nvSpPr>
        <p:spPr>
          <a:xfrm>
            <a:off x="2073275" y="696913"/>
            <a:ext cx="2840038" cy="34798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6" name="Google Shape;6;n"/>
          <p:cNvSpPr txBox="1"/>
          <p:nvPr>
            <p:ph idx="1" type="body"/>
          </p:nvPr>
        </p:nvSpPr>
        <p:spPr>
          <a:xfrm>
            <a:off x="698500" y="4410075"/>
            <a:ext cx="5588000" cy="4176713"/>
          </a:xfrm>
          <a:prstGeom prst="rect">
            <a:avLst/>
          </a:prstGeom>
          <a:noFill/>
          <a:ln>
            <a:noFill/>
          </a:ln>
        </p:spPr>
        <p:txBody>
          <a:bodyPr anchorCtr="0" anchor="t" bIns="45875" lIns="91775" spcFirstLastPara="1" rIns="91775" wrap="square" tIns="45875">
            <a:noAutofit/>
          </a:bodyPr>
          <a:lstStyle>
            <a:lvl1pPr indent="-228600" lvl="0" marL="457200" marR="0" rtl="0" algn="l">
              <a:spcBef>
                <a:spcPts val="750"/>
              </a:spcBef>
              <a:spcAft>
                <a:spcPts val="0"/>
              </a:spcAft>
              <a:buSzPts val="1400"/>
              <a:buNone/>
              <a:defRPr b="0" i="0" sz="2500" u="none" cap="none" strike="noStrike">
                <a:solidFill>
                  <a:schemeClr val="dk1"/>
                </a:solidFill>
                <a:latin typeface="Arial"/>
                <a:ea typeface="Arial"/>
                <a:cs typeface="Arial"/>
                <a:sym typeface="Arial"/>
              </a:defRPr>
            </a:lvl1pPr>
            <a:lvl2pPr indent="-228600" lvl="1" marL="914400" marR="0" rtl="0" algn="l">
              <a:spcBef>
                <a:spcPts val="750"/>
              </a:spcBef>
              <a:spcAft>
                <a:spcPts val="0"/>
              </a:spcAft>
              <a:buSzPts val="1400"/>
              <a:buNone/>
              <a:defRPr b="0" i="0" sz="2500" u="none" cap="none" strike="noStrike">
                <a:solidFill>
                  <a:schemeClr val="dk1"/>
                </a:solidFill>
                <a:latin typeface="Arial"/>
                <a:ea typeface="Arial"/>
                <a:cs typeface="Arial"/>
                <a:sym typeface="Arial"/>
              </a:defRPr>
            </a:lvl2pPr>
            <a:lvl3pPr indent="-228600" lvl="2" marL="1371600" marR="0" rtl="0" algn="l">
              <a:spcBef>
                <a:spcPts val="750"/>
              </a:spcBef>
              <a:spcAft>
                <a:spcPts val="0"/>
              </a:spcAft>
              <a:buSzPts val="1400"/>
              <a:buNone/>
              <a:defRPr b="0" i="0" sz="2500" u="none" cap="none" strike="noStrike">
                <a:solidFill>
                  <a:schemeClr val="dk1"/>
                </a:solidFill>
                <a:latin typeface="Arial"/>
                <a:ea typeface="Arial"/>
                <a:cs typeface="Arial"/>
                <a:sym typeface="Arial"/>
              </a:defRPr>
            </a:lvl3pPr>
            <a:lvl4pPr indent="-228600" lvl="3" marL="1828800" marR="0" rtl="0" algn="l">
              <a:spcBef>
                <a:spcPts val="750"/>
              </a:spcBef>
              <a:spcAft>
                <a:spcPts val="0"/>
              </a:spcAft>
              <a:buSzPts val="1400"/>
              <a:buNone/>
              <a:defRPr b="0" i="0" sz="2500" u="none" cap="none" strike="noStrike">
                <a:solidFill>
                  <a:schemeClr val="dk1"/>
                </a:solidFill>
                <a:latin typeface="Arial"/>
                <a:ea typeface="Arial"/>
                <a:cs typeface="Arial"/>
                <a:sym typeface="Arial"/>
              </a:defRPr>
            </a:lvl4pPr>
            <a:lvl5pPr indent="-228600" lvl="4" marL="2286000" marR="0" rtl="0" algn="l">
              <a:spcBef>
                <a:spcPts val="750"/>
              </a:spcBef>
              <a:spcAft>
                <a:spcPts val="0"/>
              </a:spcAft>
              <a:buSzPts val="1400"/>
              <a:buNone/>
              <a:defRPr b="0" i="0" sz="2500" u="none" cap="none" strike="noStrike">
                <a:solidFill>
                  <a:schemeClr val="dk1"/>
                </a:solidFill>
                <a:latin typeface="Arial"/>
                <a:ea typeface="Arial"/>
                <a:cs typeface="Arial"/>
                <a:sym typeface="Arial"/>
              </a:defRPr>
            </a:lvl5pPr>
            <a:lvl6pPr indent="-228600" lvl="5" marL="2743200" marR="0" rtl="0" algn="l">
              <a:spcBef>
                <a:spcPts val="0"/>
              </a:spcBef>
              <a:spcAft>
                <a:spcPts val="0"/>
              </a:spcAft>
              <a:buSzPts val="1400"/>
              <a:buNone/>
              <a:defRPr b="0" i="0" sz="25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25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25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25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816975"/>
            <a:ext cx="3027363" cy="465138"/>
          </a:xfrm>
          <a:prstGeom prst="rect">
            <a:avLst/>
          </a:prstGeom>
          <a:noFill/>
          <a:ln>
            <a:noFill/>
          </a:ln>
        </p:spPr>
        <p:txBody>
          <a:bodyPr anchorCtr="0" anchor="b" bIns="45875" lIns="91775" spcFirstLastPara="1" rIns="91775" wrap="square" tIns="45875">
            <a:noAutofit/>
          </a:bodyPr>
          <a:lstStyle>
            <a:lvl1pPr lv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22200" u="none" cap="none" strike="noStrike">
                <a:solidFill>
                  <a:schemeClr val="dk2"/>
                </a:solidFill>
                <a:latin typeface="Arial"/>
                <a:ea typeface="Arial"/>
                <a:cs typeface="Arial"/>
                <a:sym typeface="Arial"/>
              </a:defRPr>
            </a:lvl2pPr>
            <a:lvl3pPr lvl="2" marR="0" rtl="0" algn="l">
              <a:spcBef>
                <a:spcPts val="0"/>
              </a:spcBef>
              <a:spcAft>
                <a:spcPts val="0"/>
              </a:spcAft>
              <a:buSzPts val="1400"/>
              <a:buNone/>
              <a:defRPr b="0" i="0" sz="22200" u="none" cap="none" strike="noStrike">
                <a:solidFill>
                  <a:schemeClr val="dk2"/>
                </a:solidFill>
                <a:latin typeface="Arial"/>
                <a:ea typeface="Arial"/>
                <a:cs typeface="Arial"/>
                <a:sym typeface="Arial"/>
              </a:defRPr>
            </a:lvl3pPr>
            <a:lvl4pPr lvl="3" marR="0" rtl="0" algn="l">
              <a:spcBef>
                <a:spcPts val="0"/>
              </a:spcBef>
              <a:spcAft>
                <a:spcPts val="0"/>
              </a:spcAft>
              <a:buSzPts val="1400"/>
              <a:buNone/>
              <a:defRPr b="0" i="0" sz="22200" u="none" cap="none" strike="noStrike">
                <a:solidFill>
                  <a:schemeClr val="dk2"/>
                </a:solidFill>
                <a:latin typeface="Arial"/>
                <a:ea typeface="Arial"/>
                <a:cs typeface="Arial"/>
                <a:sym typeface="Arial"/>
              </a:defRPr>
            </a:lvl4pPr>
            <a:lvl5pPr lvl="4" marR="0" rtl="0" algn="l">
              <a:spcBef>
                <a:spcPts val="0"/>
              </a:spcBef>
              <a:spcAft>
                <a:spcPts val="0"/>
              </a:spcAft>
              <a:buSzPts val="1400"/>
              <a:buNone/>
              <a:defRPr b="0" i="0" sz="22200" u="none" cap="none" strike="noStrike">
                <a:solidFill>
                  <a:schemeClr val="dk2"/>
                </a:solidFill>
                <a:latin typeface="Arial"/>
                <a:ea typeface="Arial"/>
                <a:cs typeface="Arial"/>
                <a:sym typeface="Arial"/>
              </a:defRPr>
            </a:lvl5pPr>
            <a:lvl6pPr lvl="5" marR="0" rtl="0" algn="l">
              <a:spcBef>
                <a:spcPts val="0"/>
              </a:spcBef>
              <a:spcAft>
                <a:spcPts val="0"/>
              </a:spcAft>
              <a:buSzPts val="1400"/>
              <a:buNone/>
              <a:defRPr b="0" i="0" sz="22200" u="none" cap="none" strike="noStrike">
                <a:solidFill>
                  <a:schemeClr val="dk2"/>
                </a:solidFill>
                <a:latin typeface="Arial"/>
                <a:ea typeface="Arial"/>
                <a:cs typeface="Arial"/>
                <a:sym typeface="Arial"/>
              </a:defRPr>
            </a:lvl6pPr>
            <a:lvl7pPr lvl="6" marR="0" rtl="0" algn="l">
              <a:spcBef>
                <a:spcPts val="0"/>
              </a:spcBef>
              <a:spcAft>
                <a:spcPts val="0"/>
              </a:spcAft>
              <a:buSzPts val="1400"/>
              <a:buNone/>
              <a:defRPr b="0" i="0" sz="22200" u="none" cap="none" strike="noStrike">
                <a:solidFill>
                  <a:schemeClr val="dk2"/>
                </a:solidFill>
                <a:latin typeface="Arial"/>
                <a:ea typeface="Arial"/>
                <a:cs typeface="Arial"/>
                <a:sym typeface="Arial"/>
              </a:defRPr>
            </a:lvl7pPr>
            <a:lvl8pPr lvl="7" marR="0" rtl="0" algn="l">
              <a:spcBef>
                <a:spcPts val="0"/>
              </a:spcBef>
              <a:spcAft>
                <a:spcPts val="0"/>
              </a:spcAft>
              <a:buSzPts val="1400"/>
              <a:buNone/>
              <a:defRPr b="0" i="0" sz="22200" u="none" cap="none" strike="noStrike">
                <a:solidFill>
                  <a:schemeClr val="dk2"/>
                </a:solidFill>
                <a:latin typeface="Arial"/>
                <a:ea typeface="Arial"/>
                <a:cs typeface="Arial"/>
                <a:sym typeface="Arial"/>
              </a:defRPr>
            </a:lvl8pPr>
            <a:lvl9pPr lvl="8" marR="0" rtl="0" algn="l">
              <a:spcBef>
                <a:spcPts val="0"/>
              </a:spcBef>
              <a:spcAft>
                <a:spcPts val="0"/>
              </a:spcAft>
              <a:buSzPts val="1400"/>
              <a:buNone/>
              <a:defRPr b="0" i="0" sz="22200" u="none" cap="none" strike="noStrike">
                <a:solidFill>
                  <a:schemeClr val="dk2"/>
                </a:solidFill>
                <a:latin typeface="Arial"/>
                <a:ea typeface="Arial"/>
                <a:cs typeface="Arial"/>
                <a:sym typeface="Arial"/>
              </a:defRPr>
            </a:lvl9pPr>
          </a:lstStyle>
          <a:p/>
        </p:txBody>
      </p:sp>
      <p:sp>
        <p:nvSpPr>
          <p:cNvPr id="8" name="Google Shape;8;n"/>
          <p:cNvSpPr txBox="1"/>
          <p:nvPr>
            <p:ph idx="12" type="sldNum"/>
          </p:nvPr>
        </p:nvSpPr>
        <p:spPr>
          <a:xfrm>
            <a:off x="3956050" y="8816975"/>
            <a:ext cx="3027363" cy="465138"/>
          </a:xfrm>
          <a:prstGeom prst="rect">
            <a:avLst/>
          </a:prstGeom>
          <a:noFill/>
          <a:ln>
            <a:noFill/>
          </a:ln>
        </p:spPr>
        <p:txBody>
          <a:bodyPr anchorCtr="0" anchor="b" bIns="45875" lIns="91775" spcFirstLastPara="1" rIns="91775" wrap="square" tIns="45875">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 name="Shape 47"/>
        <p:cNvGrpSpPr/>
        <p:nvPr/>
      </p:nvGrpSpPr>
      <p:grpSpPr>
        <a:xfrm>
          <a:off x="0" y="0"/>
          <a:ext cx="0" cy="0"/>
          <a:chOff x="0" y="0"/>
          <a:chExt cx="0" cy="0"/>
        </a:xfrm>
      </p:grpSpPr>
      <p:sp>
        <p:nvSpPr>
          <p:cNvPr id="48" name="Google Shape;48;p1:notes"/>
          <p:cNvSpPr/>
          <p:nvPr>
            <p:ph idx="2" type="sldImg"/>
          </p:nvPr>
        </p:nvSpPr>
        <p:spPr>
          <a:xfrm>
            <a:off x="2073275" y="696913"/>
            <a:ext cx="2840038" cy="34798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9" name="Google Shape;49;p1:notes"/>
          <p:cNvSpPr txBox="1"/>
          <p:nvPr>
            <p:ph idx="1" type="body"/>
          </p:nvPr>
        </p:nvSpPr>
        <p:spPr>
          <a:xfrm>
            <a:off x="698500" y="4410075"/>
            <a:ext cx="5588000" cy="4176713"/>
          </a:xfrm>
          <a:prstGeom prst="rect">
            <a:avLst/>
          </a:prstGeom>
          <a:noFill/>
          <a:ln>
            <a:noFill/>
          </a:ln>
        </p:spPr>
        <p:txBody>
          <a:bodyPr anchorCtr="0" anchor="t" bIns="45875" lIns="91775" spcFirstLastPara="1" rIns="91775" wrap="square" tIns="45875">
            <a:noAutofit/>
          </a:bodyPr>
          <a:lstStyle/>
          <a:p>
            <a:pPr indent="0" lvl="0" marL="0" rtl="0" algn="l">
              <a:spcBef>
                <a:spcPts val="0"/>
              </a:spcBef>
              <a:spcAft>
                <a:spcPts val="0"/>
              </a:spcAft>
              <a:buNone/>
            </a:pPr>
            <a:r>
              <a:t/>
            </a:r>
            <a:endParaRPr>
              <a:latin typeface="Arial"/>
              <a:ea typeface="Arial"/>
              <a:cs typeface="Arial"/>
              <a:sym typeface="Arial"/>
            </a:endParaRPr>
          </a:p>
        </p:txBody>
      </p:sp>
      <p:sp>
        <p:nvSpPr>
          <p:cNvPr id="50" name="Google Shape;50;p1:notes"/>
          <p:cNvSpPr txBox="1"/>
          <p:nvPr>
            <p:ph idx="12" type="sldNum"/>
          </p:nvPr>
        </p:nvSpPr>
        <p:spPr>
          <a:xfrm>
            <a:off x="3956050" y="8816975"/>
            <a:ext cx="3027363" cy="465138"/>
          </a:xfrm>
          <a:prstGeom prst="rect">
            <a:avLst/>
          </a:prstGeom>
          <a:noFill/>
          <a:ln>
            <a:noFill/>
          </a:ln>
        </p:spPr>
        <p:txBody>
          <a:bodyPr anchorCtr="0" anchor="b" bIns="45875" lIns="91775" spcFirstLastPara="1" rIns="91775" wrap="square" tIns="45875">
            <a:noAutofit/>
          </a:bodyPr>
          <a:lstStyle/>
          <a:p>
            <a:pPr indent="0" lvl="0" marL="0" rtl="0" algn="r">
              <a:spcBef>
                <a:spcPts val="0"/>
              </a:spcBef>
              <a:spcAft>
                <a:spcPts val="0"/>
              </a:spcAft>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1" name="Shape 11"/>
        <p:cNvGrpSpPr/>
        <p:nvPr/>
      </p:nvGrpSpPr>
      <p:grpSpPr>
        <a:xfrm>
          <a:off x="0" y="0"/>
          <a:ext cx="0" cy="0"/>
          <a:chOff x="0" y="0"/>
          <a:chExt cx="0" cy="0"/>
        </a:xfrm>
      </p:grpSpPr>
      <p:sp>
        <p:nvSpPr>
          <p:cNvPr id="12" name="Google Shape;12;p3"/>
          <p:cNvSpPr txBox="1"/>
          <p:nvPr>
            <p:ph type="title"/>
          </p:nvPr>
        </p:nvSpPr>
        <p:spPr>
          <a:xfrm>
            <a:off x="1645446" y="1614116"/>
            <a:ext cx="29627514" cy="6720946"/>
          </a:xfrm>
          <a:prstGeom prst="rect">
            <a:avLst/>
          </a:prstGeom>
          <a:noFill/>
          <a:ln>
            <a:noFill/>
          </a:ln>
        </p:spPr>
        <p:txBody>
          <a:bodyPr anchorCtr="0" anchor="t" bIns="95775" lIns="191575" spcFirstLastPara="1" rIns="191575" wrap="square" tIns="95775">
            <a:noAutofit/>
          </a:bodyPr>
          <a:lstStyle>
            <a:lvl1pPr lvl="0" marR="0" rtl="0" algn="ctr">
              <a:spcBef>
                <a:spcPts val="0"/>
              </a:spcBef>
              <a:spcAft>
                <a:spcPts val="0"/>
              </a:spcAft>
              <a:buSzPts val="1400"/>
              <a:buNone/>
              <a:defRPr b="1" i="0" sz="13600" u="none" cap="none" strike="noStrike">
                <a:solidFill>
                  <a:schemeClr val="lt1"/>
                </a:solidFill>
                <a:latin typeface="Arial"/>
                <a:ea typeface="Arial"/>
                <a:cs typeface="Arial"/>
                <a:sym typeface="Arial"/>
              </a:defRPr>
            </a:lvl1pPr>
            <a:lvl2pPr lvl="1" marR="0" rtl="0" algn="ctr">
              <a:spcBef>
                <a:spcPts val="0"/>
              </a:spcBef>
              <a:spcAft>
                <a:spcPts val="0"/>
              </a:spcAft>
              <a:buSzPts val="1400"/>
              <a:buNone/>
              <a:defRPr b="1" i="0" sz="13600" u="none" cap="none" strike="noStrike">
                <a:solidFill>
                  <a:schemeClr val="lt1"/>
                </a:solidFill>
                <a:latin typeface="Arial"/>
                <a:ea typeface="Arial"/>
                <a:cs typeface="Arial"/>
                <a:sym typeface="Arial"/>
              </a:defRPr>
            </a:lvl2pPr>
            <a:lvl3pPr lvl="2" marR="0" rtl="0" algn="ctr">
              <a:spcBef>
                <a:spcPts val="0"/>
              </a:spcBef>
              <a:spcAft>
                <a:spcPts val="0"/>
              </a:spcAft>
              <a:buSzPts val="1400"/>
              <a:buNone/>
              <a:defRPr b="1" i="0" sz="13600" u="none" cap="none" strike="noStrike">
                <a:solidFill>
                  <a:schemeClr val="lt1"/>
                </a:solidFill>
                <a:latin typeface="Arial"/>
                <a:ea typeface="Arial"/>
                <a:cs typeface="Arial"/>
                <a:sym typeface="Arial"/>
              </a:defRPr>
            </a:lvl3pPr>
            <a:lvl4pPr lvl="3" marR="0" rtl="0" algn="ctr">
              <a:spcBef>
                <a:spcPts val="0"/>
              </a:spcBef>
              <a:spcAft>
                <a:spcPts val="0"/>
              </a:spcAft>
              <a:buSzPts val="1400"/>
              <a:buNone/>
              <a:defRPr b="1" i="0" sz="13600" u="none" cap="none" strike="noStrike">
                <a:solidFill>
                  <a:schemeClr val="lt1"/>
                </a:solidFill>
                <a:latin typeface="Arial"/>
                <a:ea typeface="Arial"/>
                <a:cs typeface="Arial"/>
                <a:sym typeface="Arial"/>
              </a:defRPr>
            </a:lvl4pPr>
            <a:lvl5pPr lvl="4" marR="0" rtl="0" algn="ctr">
              <a:spcBef>
                <a:spcPts val="0"/>
              </a:spcBef>
              <a:spcAft>
                <a:spcPts val="0"/>
              </a:spcAft>
              <a:buSzPts val="1400"/>
              <a:buNone/>
              <a:defRPr b="1" i="0" sz="13600" u="none" cap="none" strike="noStrike">
                <a:solidFill>
                  <a:schemeClr val="lt1"/>
                </a:solidFill>
                <a:latin typeface="Arial"/>
                <a:ea typeface="Arial"/>
                <a:cs typeface="Arial"/>
                <a:sym typeface="Arial"/>
              </a:defRPr>
            </a:lvl5pPr>
            <a:lvl6pPr lvl="5" marR="0" rtl="0" algn="ctr">
              <a:spcBef>
                <a:spcPts val="0"/>
              </a:spcBef>
              <a:spcAft>
                <a:spcPts val="0"/>
              </a:spcAft>
              <a:buSzPts val="1400"/>
              <a:buNone/>
              <a:defRPr b="1" i="0" sz="13600" u="none" cap="none" strike="noStrike">
                <a:solidFill>
                  <a:schemeClr val="lt1"/>
                </a:solidFill>
                <a:latin typeface="Arial"/>
                <a:ea typeface="Arial"/>
                <a:cs typeface="Arial"/>
                <a:sym typeface="Arial"/>
              </a:defRPr>
            </a:lvl6pPr>
            <a:lvl7pPr lvl="6" marR="0" rtl="0" algn="ctr">
              <a:spcBef>
                <a:spcPts val="0"/>
              </a:spcBef>
              <a:spcAft>
                <a:spcPts val="0"/>
              </a:spcAft>
              <a:buSzPts val="1400"/>
              <a:buNone/>
              <a:defRPr b="1" i="0" sz="13600" u="none" cap="none" strike="noStrike">
                <a:solidFill>
                  <a:schemeClr val="lt1"/>
                </a:solidFill>
                <a:latin typeface="Arial"/>
                <a:ea typeface="Arial"/>
                <a:cs typeface="Arial"/>
                <a:sym typeface="Arial"/>
              </a:defRPr>
            </a:lvl7pPr>
            <a:lvl8pPr lvl="7" marR="0" rtl="0" algn="ctr">
              <a:spcBef>
                <a:spcPts val="0"/>
              </a:spcBef>
              <a:spcAft>
                <a:spcPts val="0"/>
              </a:spcAft>
              <a:buSzPts val="1400"/>
              <a:buNone/>
              <a:defRPr b="1" i="0" sz="13600" u="none" cap="none" strike="noStrike">
                <a:solidFill>
                  <a:schemeClr val="lt1"/>
                </a:solidFill>
                <a:latin typeface="Arial"/>
                <a:ea typeface="Arial"/>
                <a:cs typeface="Arial"/>
                <a:sym typeface="Arial"/>
              </a:defRPr>
            </a:lvl8pPr>
            <a:lvl9pPr lvl="8" marR="0" rtl="0" algn="ctr">
              <a:spcBef>
                <a:spcPts val="0"/>
              </a:spcBef>
              <a:spcAft>
                <a:spcPts val="0"/>
              </a:spcAft>
              <a:buSzPts val="1400"/>
              <a:buNone/>
              <a:defRPr b="1" i="0" sz="13600" u="none" cap="none" strike="noStrike">
                <a:solidFill>
                  <a:schemeClr val="lt1"/>
                </a:solidFill>
                <a:latin typeface="Arial"/>
                <a:ea typeface="Arial"/>
                <a:cs typeface="Arial"/>
                <a:sym typeface="Arial"/>
              </a:defRPr>
            </a:lvl9pPr>
          </a:lstStyle>
          <a:p/>
        </p:txBody>
      </p:sp>
      <p:sp>
        <p:nvSpPr>
          <p:cNvPr id="13" name="Google Shape;13;p3"/>
          <p:cNvSpPr txBox="1"/>
          <p:nvPr>
            <p:ph idx="1" type="body"/>
          </p:nvPr>
        </p:nvSpPr>
        <p:spPr>
          <a:xfrm>
            <a:off x="1645453" y="9408548"/>
            <a:ext cx="14699455" cy="26615412"/>
          </a:xfrm>
          <a:prstGeom prst="rect">
            <a:avLst/>
          </a:prstGeom>
          <a:noFill/>
          <a:ln>
            <a:noFill/>
          </a:ln>
        </p:spPr>
        <p:txBody>
          <a:bodyPr anchorCtr="0" anchor="t" bIns="95775" lIns="191575" spcFirstLastPara="1" rIns="191575" wrap="square" tIns="95775">
            <a:noAutofit/>
          </a:bodyPr>
          <a:lstStyle>
            <a:lvl1pPr indent="-228600" lvl="0" marL="457200" marR="0" rtl="0" algn="l">
              <a:spcBef>
                <a:spcPts val="1180"/>
              </a:spcBef>
              <a:spcAft>
                <a:spcPts val="0"/>
              </a:spcAft>
              <a:buSzPts val="1400"/>
              <a:buNone/>
              <a:defRPr b="0" i="0" sz="5900" u="none" cap="none" strike="noStrike">
                <a:solidFill>
                  <a:schemeClr val="dk1"/>
                </a:solidFill>
                <a:latin typeface="Arial"/>
                <a:ea typeface="Arial"/>
                <a:cs typeface="Arial"/>
                <a:sym typeface="Arial"/>
              </a:defRPr>
            </a:lvl1pPr>
            <a:lvl2pPr indent="-546100" lvl="1" marL="914400" marR="0" rtl="0" algn="l">
              <a:spcBef>
                <a:spcPts val="1000"/>
              </a:spcBef>
              <a:spcAft>
                <a:spcPts val="0"/>
              </a:spcAft>
              <a:buClr>
                <a:schemeClr val="dk1"/>
              </a:buClr>
              <a:buSzPts val="5000"/>
              <a:buFont typeface="Arial"/>
              <a:buChar char="–"/>
              <a:defRPr b="0" i="0" sz="5000" u="none" cap="none" strike="noStrike">
                <a:solidFill>
                  <a:schemeClr val="dk1"/>
                </a:solidFill>
                <a:latin typeface="Arial"/>
                <a:ea typeface="Arial"/>
                <a:cs typeface="Arial"/>
                <a:sym typeface="Arial"/>
              </a:defRPr>
            </a:lvl2pPr>
            <a:lvl3pPr indent="-495300" lvl="2" marL="1371600" marR="0" rtl="0" algn="l">
              <a:spcBef>
                <a:spcPts val="840"/>
              </a:spcBef>
              <a:spcAft>
                <a:spcPts val="0"/>
              </a:spcAft>
              <a:buClr>
                <a:schemeClr val="dk1"/>
              </a:buClr>
              <a:buSzPts val="4200"/>
              <a:buFont typeface="Arial"/>
              <a:buChar char="•"/>
              <a:defRPr b="0" i="0" sz="4200" u="none" cap="none" strike="noStrike">
                <a:solidFill>
                  <a:schemeClr val="dk1"/>
                </a:solidFill>
                <a:latin typeface="Arial"/>
                <a:ea typeface="Arial"/>
                <a:cs typeface="Arial"/>
                <a:sym typeface="Arial"/>
              </a:defRPr>
            </a:lvl3pPr>
            <a:lvl4pPr indent="-469900" lvl="3" marL="1828800" marR="0" rtl="0" algn="l">
              <a:spcBef>
                <a:spcPts val="760"/>
              </a:spcBef>
              <a:spcAft>
                <a:spcPts val="0"/>
              </a:spcAft>
              <a:buClr>
                <a:schemeClr val="dk1"/>
              </a:buClr>
              <a:buSzPts val="3800"/>
              <a:buFont typeface="Arial"/>
              <a:buChar char="–"/>
              <a:defRPr b="0" i="0" sz="3800" u="none" cap="none" strike="noStrike">
                <a:solidFill>
                  <a:schemeClr val="dk1"/>
                </a:solidFill>
                <a:latin typeface="Arial"/>
                <a:ea typeface="Arial"/>
                <a:cs typeface="Arial"/>
                <a:sym typeface="Arial"/>
              </a:defRPr>
            </a:lvl4pPr>
            <a:lvl5pPr indent="-469900" lvl="4" marL="2286000" marR="0" rtl="0" algn="l">
              <a:spcBef>
                <a:spcPts val="760"/>
              </a:spcBef>
              <a:spcAft>
                <a:spcPts val="0"/>
              </a:spcAft>
              <a:buClr>
                <a:schemeClr val="dk1"/>
              </a:buClr>
              <a:buSzPts val="3800"/>
              <a:buFont typeface="Arial"/>
              <a:buChar char="»"/>
              <a:defRPr b="0" i="0" sz="3800" u="none" cap="none" strike="noStrike">
                <a:solidFill>
                  <a:schemeClr val="dk1"/>
                </a:solidFill>
                <a:latin typeface="Arial"/>
                <a:ea typeface="Arial"/>
                <a:cs typeface="Arial"/>
                <a:sym typeface="Arial"/>
              </a:defRPr>
            </a:lvl5pPr>
            <a:lvl6pPr indent="-469900" lvl="5" marL="2743200" marR="0" rtl="0" algn="l">
              <a:spcBef>
                <a:spcPts val="760"/>
              </a:spcBef>
              <a:spcAft>
                <a:spcPts val="0"/>
              </a:spcAft>
              <a:buClr>
                <a:schemeClr val="dk1"/>
              </a:buClr>
              <a:buSzPts val="3800"/>
              <a:buFont typeface="Arial"/>
              <a:buChar char="»"/>
              <a:defRPr b="0" i="0" sz="3800" u="none" cap="none" strike="noStrike">
                <a:solidFill>
                  <a:schemeClr val="dk1"/>
                </a:solidFill>
                <a:latin typeface="Arial"/>
                <a:ea typeface="Arial"/>
                <a:cs typeface="Arial"/>
                <a:sym typeface="Arial"/>
              </a:defRPr>
            </a:lvl6pPr>
            <a:lvl7pPr indent="-469900" lvl="6" marL="3200400" marR="0" rtl="0" algn="l">
              <a:spcBef>
                <a:spcPts val="760"/>
              </a:spcBef>
              <a:spcAft>
                <a:spcPts val="0"/>
              </a:spcAft>
              <a:buClr>
                <a:schemeClr val="dk1"/>
              </a:buClr>
              <a:buSzPts val="3800"/>
              <a:buFont typeface="Arial"/>
              <a:buChar char="»"/>
              <a:defRPr b="0" i="0" sz="3800" u="none" cap="none" strike="noStrike">
                <a:solidFill>
                  <a:schemeClr val="dk1"/>
                </a:solidFill>
                <a:latin typeface="Arial"/>
                <a:ea typeface="Arial"/>
                <a:cs typeface="Arial"/>
                <a:sym typeface="Arial"/>
              </a:defRPr>
            </a:lvl7pPr>
            <a:lvl8pPr indent="-469900" lvl="7" marL="3657600" marR="0" rtl="0" algn="l">
              <a:spcBef>
                <a:spcPts val="760"/>
              </a:spcBef>
              <a:spcAft>
                <a:spcPts val="0"/>
              </a:spcAft>
              <a:buClr>
                <a:schemeClr val="dk1"/>
              </a:buClr>
              <a:buSzPts val="3800"/>
              <a:buFont typeface="Arial"/>
              <a:buChar char="»"/>
              <a:defRPr b="0" i="0" sz="3800" u="none" cap="none" strike="noStrike">
                <a:solidFill>
                  <a:schemeClr val="dk1"/>
                </a:solidFill>
                <a:latin typeface="Arial"/>
                <a:ea typeface="Arial"/>
                <a:cs typeface="Arial"/>
                <a:sym typeface="Arial"/>
              </a:defRPr>
            </a:lvl8pPr>
            <a:lvl9pPr indent="-469900" lvl="8" marL="4114800" marR="0" rtl="0" algn="l">
              <a:spcBef>
                <a:spcPts val="760"/>
              </a:spcBef>
              <a:spcAft>
                <a:spcPts val="0"/>
              </a:spcAft>
              <a:buClr>
                <a:schemeClr val="dk1"/>
              </a:buClr>
              <a:buSzPts val="3800"/>
              <a:buFont typeface="Arial"/>
              <a:buChar char="»"/>
              <a:defRPr b="0" i="0" sz="3800" u="none" cap="none" strike="noStrike">
                <a:solidFill>
                  <a:schemeClr val="dk1"/>
                </a:solidFill>
                <a:latin typeface="Arial"/>
                <a:ea typeface="Arial"/>
                <a:cs typeface="Arial"/>
                <a:sym typeface="Arial"/>
              </a:defRPr>
            </a:lvl9pPr>
          </a:lstStyle>
          <a:p/>
        </p:txBody>
      </p:sp>
      <p:sp>
        <p:nvSpPr>
          <p:cNvPr id="14" name="Google Shape;14;p3"/>
          <p:cNvSpPr txBox="1"/>
          <p:nvPr>
            <p:ph idx="2" type="body"/>
          </p:nvPr>
        </p:nvSpPr>
        <p:spPr>
          <a:xfrm>
            <a:off x="16573502" y="9408548"/>
            <a:ext cx="14699457" cy="26615412"/>
          </a:xfrm>
          <a:prstGeom prst="rect">
            <a:avLst/>
          </a:prstGeom>
          <a:noFill/>
          <a:ln>
            <a:noFill/>
          </a:ln>
        </p:spPr>
        <p:txBody>
          <a:bodyPr anchorCtr="0" anchor="t" bIns="95775" lIns="191575" spcFirstLastPara="1" rIns="191575" wrap="square" tIns="95775">
            <a:noAutofit/>
          </a:bodyPr>
          <a:lstStyle>
            <a:lvl1pPr indent="-228600" lvl="0" marL="457200" marR="0" rtl="0" algn="l">
              <a:spcBef>
                <a:spcPts val="1180"/>
              </a:spcBef>
              <a:spcAft>
                <a:spcPts val="0"/>
              </a:spcAft>
              <a:buSzPts val="1400"/>
              <a:buNone/>
              <a:defRPr b="0" i="0" sz="5900" u="none" cap="none" strike="noStrike">
                <a:solidFill>
                  <a:schemeClr val="dk1"/>
                </a:solidFill>
                <a:latin typeface="Arial"/>
                <a:ea typeface="Arial"/>
                <a:cs typeface="Arial"/>
                <a:sym typeface="Arial"/>
              </a:defRPr>
            </a:lvl1pPr>
            <a:lvl2pPr indent="-546100" lvl="1" marL="914400" marR="0" rtl="0" algn="l">
              <a:spcBef>
                <a:spcPts val="1000"/>
              </a:spcBef>
              <a:spcAft>
                <a:spcPts val="0"/>
              </a:spcAft>
              <a:buClr>
                <a:schemeClr val="dk1"/>
              </a:buClr>
              <a:buSzPts val="5000"/>
              <a:buFont typeface="Arial"/>
              <a:buChar char="–"/>
              <a:defRPr b="0" i="0" sz="5000" u="none" cap="none" strike="noStrike">
                <a:solidFill>
                  <a:schemeClr val="dk1"/>
                </a:solidFill>
                <a:latin typeface="Arial"/>
                <a:ea typeface="Arial"/>
                <a:cs typeface="Arial"/>
                <a:sym typeface="Arial"/>
              </a:defRPr>
            </a:lvl2pPr>
            <a:lvl3pPr indent="-495300" lvl="2" marL="1371600" marR="0" rtl="0" algn="l">
              <a:spcBef>
                <a:spcPts val="840"/>
              </a:spcBef>
              <a:spcAft>
                <a:spcPts val="0"/>
              </a:spcAft>
              <a:buClr>
                <a:schemeClr val="dk1"/>
              </a:buClr>
              <a:buSzPts val="4200"/>
              <a:buFont typeface="Arial"/>
              <a:buChar char="•"/>
              <a:defRPr b="0" i="0" sz="4200" u="none" cap="none" strike="noStrike">
                <a:solidFill>
                  <a:schemeClr val="dk1"/>
                </a:solidFill>
                <a:latin typeface="Arial"/>
                <a:ea typeface="Arial"/>
                <a:cs typeface="Arial"/>
                <a:sym typeface="Arial"/>
              </a:defRPr>
            </a:lvl3pPr>
            <a:lvl4pPr indent="-469900" lvl="3" marL="1828800" marR="0" rtl="0" algn="l">
              <a:spcBef>
                <a:spcPts val="760"/>
              </a:spcBef>
              <a:spcAft>
                <a:spcPts val="0"/>
              </a:spcAft>
              <a:buClr>
                <a:schemeClr val="dk1"/>
              </a:buClr>
              <a:buSzPts val="3800"/>
              <a:buFont typeface="Arial"/>
              <a:buChar char="–"/>
              <a:defRPr b="0" i="0" sz="3800" u="none" cap="none" strike="noStrike">
                <a:solidFill>
                  <a:schemeClr val="dk1"/>
                </a:solidFill>
                <a:latin typeface="Arial"/>
                <a:ea typeface="Arial"/>
                <a:cs typeface="Arial"/>
                <a:sym typeface="Arial"/>
              </a:defRPr>
            </a:lvl4pPr>
            <a:lvl5pPr indent="-469900" lvl="4" marL="2286000" marR="0" rtl="0" algn="l">
              <a:spcBef>
                <a:spcPts val="760"/>
              </a:spcBef>
              <a:spcAft>
                <a:spcPts val="0"/>
              </a:spcAft>
              <a:buClr>
                <a:schemeClr val="dk1"/>
              </a:buClr>
              <a:buSzPts val="3800"/>
              <a:buFont typeface="Arial"/>
              <a:buChar char="»"/>
              <a:defRPr b="0" i="0" sz="3800" u="none" cap="none" strike="noStrike">
                <a:solidFill>
                  <a:schemeClr val="dk1"/>
                </a:solidFill>
                <a:latin typeface="Arial"/>
                <a:ea typeface="Arial"/>
                <a:cs typeface="Arial"/>
                <a:sym typeface="Arial"/>
              </a:defRPr>
            </a:lvl5pPr>
            <a:lvl6pPr indent="-469900" lvl="5" marL="2743200" marR="0" rtl="0" algn="l">
              <a:spcBef>
                <a:spcPts val="760"/>
              </a:spcBef>
              <a:spcAft>
                <a:spcPts val="0"/>
              </a:spcAft>
              <a:buClr>
                <a:schemeClr val="dk1"/>
              </a:buClr>
              <a:buSzPts val="3800"/>
              <a:buFont typeface="Arial"/>
              <a:buChar char="»"/>
              <a:defRPr b="0" i="0" sz="3800" u="none" cap="none" strike="noStrike">
                <a:solidFill>
                  <a:schemeClr val="dk1"/>
                </a:solidFill>
                <a:latin typeface="Arial"/>
                <a:ea typeface="Arial"/>
                <a:cs typeface="Arial"/>
                <a:sym typeface="Arial"/>
              </a:defRPr>
            </a:lvl6pPr>
            <a:lvl7pPr indent="-469900" lvl="6" marL="3200400" marR="0" rtl="0" algn="l">
              <a:spcBef>
                <a:spcPts val="760"/>
              </a:spcBef>
              <a:spcAft>
                <a:spcPts val="0"/>
              </a:spcAft>
              <a:buClr>
                <a:schemeClr val="dk1"/>
              </a:buClr>
              <a:buSzPts val="3800"/>
              <a:buFont typeface="Arial"/>
              <a:buChar char="»"/>
              <a:defRPr b="0" i="0" sz="3800" u="none" cap="none" strike="noStrike">
                <a:solidFill>
                  <a:schemeClr val="dk1"/>
                </a:solidFill>
                <a:latin typeface="Arial"/>
                <a:ea typeface="Arial"/>
                <a:cs typeface="Arial"/>
                <a:sym typeface="Arial"/>
              </a:defRPr>
            </a:lvl7pPr>
            <a:lvl8pPr indent="-469900" lvl="7" marL="3657600" marR="0" rtl="0" algn="l">
              <a:spcBef>
                <a:spcPts val="760"/>
              </a:spcBef>
              <a:spcAft>
                <a:spcPts val="0"/>
              </a:spcAft>
              <a:buClr>
                <a:schemeClr val="dk1"/>
              </a:buClr>
              <a:buSzPts val="3800"/>
              <a:buFont typeface="Arial"/>
              <a:buChar char="»"/>
              <a:defRPr b="0" i="0" sz="3800" u="none" cap="none" strike="noStrike">
                <a:solidFill>
                  <a:schemeClr val="dk1"/>
                </a:solidFill>
                <a:latin typeface="Arial"/>
                <a:ea typeface="Arial"/>
                <a:cs typeface="Arial"/>
                <a:sym typeface="Arial"/>
              </a:defRPr>
            </a:lvl8pPr>
            <a:lvl9pPr indent="-469900" lvl="8" marL="4114800" marR="0" rtl="0" algn="l">
              <a:spcBef>
                <a:spcPts val="760"/>
              </a:spcBef>
              <a:spcAft>
                <a:spcPts val="0"/>
              </a:spcAft>
              <a:buClr>
                <a:schemeClr val="dk1"/>
              </a:buClr>
              <a:buSzPts val="3800"/>
              <a:buFont typeface="Arial"/>
              <a:buChar char="»"/>
              <a:defRPr b="0" i="0" sz="38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41" name="Shape 41"/>
        <p:cNvGrpSpPr/>
        <p:nvPr/>
      </p:nvGrpSpPr>
      <p:grpSpPr>
        <a:xfrm>
          <a:off x="0" y="0"/>
          <a:ext cx="0" cy="0"/>
          <a:chOff x="0" y="0"/>
          <a:chExt cx="0" cy="0"/>
        </a:xfrm>
      </p:grpSpPr>
      <p:sp>
        <p:nvSpPr>
          <p:cNvPr id="42" name="Google Shape;42;p12"/>
          <p:cNvSpPr txBox="1"/>
          <p:nvPr>
            <p:ph type="title"/>
          </p:nvPr>
        </p:nvSpPr>
        <p:spPr>
          <a:xfrm>
            <a:off x="1645446" y="1614116"/>
            <a:ext cx="29627514" cy="6720946"/>
          </a:xfrm>
          <a:prstGeom prst="rect">
            <a:avLst/>
          </a:prstGeom>
          <a:noFill/>
          <a:ln>
            <a:noFill/>
          </a:ln>
        </p:spPr>
        <p:txBody>
          <a:bodyPr anchorCtr="0" anchor="t" bIns="95775" lIns="191575" spcFirstLastPara="1" rIns="191575" wrap="square" tIns="95775">
            <a:noAutofit/>
          </a:bodyPr>
          <a:lstStyle>
            <a:lvl1pPr lvl="0" marR="0" rtl="0" algn="ctr">
              <a:spcBef>
                <a:spcPts val="0"/>
              </a:spcBef>
              <a:spcAft>
                <a:spcPts val="0"/>
              </a:spcAft>
              <a:buSzPts val="1400"/>
              <a:buNone/>
              <a:defRPr b="1" i="0" sz="13600" u="none" cap="none" strike="noStrike">
                <a:solidFill>
                  <a:schemeClr val="lt1"/>
                </a:solidFill>
                <a:latin typeface="Arial"/>
                <a:ea typeface="Arial"/>
                <a:cs typeface="Arial"/>
                <a:sym typeface="Arial"/>
              </a:defRPr>
            </a:lvl1pPr>
            <a:lvl2pPr lvl="1" marR="0" rtl="0" algn="ctr">
              <a:spcBef>
                <a:spcPts val="0"/>
              </a:spcBef>
              <a:spcAft>
                <a:spcPts val="0"/>
              </a:spcAft>
              <a:buSzPts val="1400"/>
              <a:buNone/>
              <a:defRPr b="1" i="0" sz="13600" u="none" cap="none" strike="noStrike">
                <a:solidFill>
                  <a:schemeClr val="lt1"/>
                </a:solidFill>
                <a:latin typeface="Arial"/>
                <a:ea typeface="Arial"/>
                <a:cs typeface="Arial"/>
                <a:sym typeface="Arial"/>
              </a:defRPr>
            </a:lvl2pPr>
            <a:lvl3pPr lvl="2" marR="0" rtl="0" algn="ctr">
              <a:spcBef>
                <a:spcPts val="0"/>
              </a:spcBef>
              <a:spcAft>
                <a:spcPts val="0"/>
              </a:spcAft>
              <a:buSzPts val="1400"/>
              <a:buNone/>
              <a:defRPr b="1" i="0" sz="13600" u="none" cap="none" strike="noStrike">
                <a:solidFill>
                  <a:schemeClr val="lt1"/>
                </a:solidFill>
                <a:latin typeface="Arial"/>
                <a:ea typeface="Arial"/>
                <a:cs typeface="Arial"/>
                <a:sym typeface="Arial"/>
              </a:defRPr>
            </a:lvl3pPr>
            <a:lvl4pPr lvl="3" marR="0" rtl="0" algn="ctr">
              <a:spcBef>
                <a:spcPts val="0"/>
              </a:spcBef>
              <a:spcAft>
                <a:spcPts val="0"/>
              </a:spcAft>
              <a:buSzPts val="1400"/>
              <a:buNone/>
              <a:defRPr b="1" i="0" sz="13600" u="none" cap="none" strike="noStrike">
                <a:solidFill>
                  <a:schemeClr val="lt1"/>
                </a:solidFill>
                <a:latin typeface="Arial"/>
                <a:ea typeface="Arial"/>
                <a:cs typeface="Arial"/>
                <a:sym typeface="Arial"/>
              </a:defRPr>
            </a:lvl4pPr>
            <a:lvl5pPr lvl="4" marR="0" rtl="0" algn="ctr">
              <a:spcBef>
                <a:spcPts val="0"/>
              </a:spcBef>
              <a:spcAft>
                <a:spcPts val="0"/>
              </a:spcAft>
              <a:buSzPts val="1400"/>
              <a:buNone/>
              <a:defRPr b="1" i="0" sz="13600" u="none" cap="none" strike="noStrike">
                <a:solidFill>
                  <a:schemeClr val="lt1"/>
                </a:solidFill>
                <a:latin typeface="Arial"/>
                <a:ea typeface="Arial"/>
                <a:cs typeface="Arial"/>
                <a:sym typeface="Arial"/>
              </a:defRPr>
            </a:lvl5pPr>
            <a:lvl6pPr lvl="5" marR="0" rtl="0" algn="ctr">
              <a:spcBef>
                <a:spcPts val="0"/>
              </a:spcBef>
              <a:spcAft>
                <a:spcPts val="0"/>
              </a:spcAft>
              <a:buSzPts val="1400"/>
              <a:buNone/>
              <a:defRPr b="1" i="0" sz="13600" u="none" cap="none" strike="noStrike">
                <a:solidFill>
                  <a:schemeClr val="lt1"/>
                </a:solidFill>
                <a:latin typeface="Arial"/>
                <a:ea typeface="Arial"/>
                <a:cs typeface="Arial"/>
                <a:sym typeface="Arial"/>
              </a:defRPr>
            </a:lvl6pPr>
            <a:lvl7pPr lvl="6" marR="0" rtl="0" algn="ctr">
              <a:spcBef>
                <a:spcPts val="0"/>
              </a:spcBef>
              <a:spcAft>
                <a:spcPts val="0"/>
              </a:spcAft>
              <a:buSzPts val="1400"/>
              <a:buNone/>
              <a:defRPr b="1" i="0" sz="13600" u="none" cap="none" strike="noStrike">
                <a:solidFill>
                  <a:schemeClr val="lt1"/>
                </a:solidFill>
                <a:latin typeface="Arial"/>
                <a:ea typeface="Arial"/>
                <a:cs typeface="Arial"/>
                <a:sym typeface="Arial"/>
              </a:defRPr>
            </a:lvl7pPr>
            <a:lvl8pPr lvl="7" marR="0" rtl="0" algn="ctr">
              <a:spcBef>
                <a:spcPts val="0"/>
              </a:spcBef>
              <a:spcAft>
                <a:spcPts val="0"/>
              </a:spcAft>
              <a:buSzPts val="1400"/>
              <a:buNone/>
              <a:defRPr b="1" i="0" sz="13600" u="none" cap="none" strike="noStrike">
                <a:solidFill>
                  <a:schemeClr val="lt1"/>
                </a:solidFill>
                <a:latin typeface="Arial"/>
                <a:ea typeface="Arial"/>
                <a:cs typeface="Arial"/>
                <a:sym typeface="Arial"/>
              </a:defRPr>
            </a:lvl8pPr>
            <a:lvl9pPr lvl="8" marR="0" rtl="0" algn="ctr">
              <a:spcBef>
                <a:spcPts val="0"/>
              </a:spcBef>
              <a:spcAft>
                <a:spcPts val="0"/>
              </a:spcAft>
              <a:buSzPts val="1400"/>
              <a:buNone/>
              <a:defRPr b="1" i="0" sz="13600" u="none" cap="none" strike="noStrike">
                <a:solidFill>
                  <a:schemeClr val="lt1"/>
                </a:solidFill>
                <a:latin typeface="Arial"/>
                <a:ea typeface="Arial"/>
                <a:cs typeface="Arial"/>
                <a:sym typeface="Arial"/>
              </a:defRPr>
            </a:lvl9pPr>
          </a:lstStyle>
          <a:p/>
        </p:txBody>
      </p:sp>
      <p:sp>
        <p:nvSpPr>
          <p:cNvPr id="43" name="Google Shape;43;p12"/>
          <p:cNvSpPr txBox="1"/>
          <p:nvPr>
            <p:ph idx="1" type="body"/>
          </p:nvPr>
        </p:nvSpPr>
        <p:spPr>
          <a:xfrm rot="5400000">
            <a:off x="3151497" y="7902497"/>
            <a:ext cx="26615412" cy="29627514"/>
          </a:xfrm>
          <a:prstGeom prst="rect">
            <a:avLst/>
          </a:prstGeom>
          <a:noFill/>
          <a:ln>
            <a:noFill/>
          </a:ln>
        </p:spPr>
        <p:txBody>
          <a:bodyPr anchorCtr="0" anchor="t" bIns="95775" lIns="191575" spcFirstLastPara="1" rIns="191575" wrap="square" tIns="95775">
            <a:noAutofit/>
          </a:bodyPr>
          <a:lstStyle>
            <a:lvl1pPr indent="-228600" lvl="0" marL="457200" marR="0" rtl="0" algn="l">
              <a:spcBef>
                <a:spcPts val="720"/>
              </a:spcBef>
              <a:spcAft>
                <a:spcPts val="0"/>
              </a:spcAft>
              <a:buSzPts val="1400"/>
              <a:buNone/>
              <a:defRPr b="0" i="0" sz="3600" u="none" cap="none" strike="noStrike">
                <a:solidFill>
                  <a:schemeClr val="dk1"/>
                </a:solidFill>
                <a:latin typeface="Arial"/>
                <a:ea typeface="Arial"/>
                <a:cs typeface="Arial"/>
                <a:sym typeface="Arial"/>
              </a:defRPr>
            </a:lvl1pPr>
            <a:lvl2pPr indent="-704850" lvl="1" marL="914400" marR="0" rtl="0" algn="l">
              <a:spcBef>
                <a:spcPts val="1500"/>
              </a:spcBef>
              <a:spcAft>
                <a:spcPts val="0"/>
              </a:spcAft>
              <a:buClr>
                <a:schemeClr val="dk1"/>
              </a:buClr>
              <a:buSzPts val="7500"/>
              <a:buFont typeface="Arial"/>
              <a:buChar char="–"/>
              <a:defRPr b="0" i="0" sz="7500" u="none" cap="none" strike="noStrike">
                <a:solidFill>
                  <a:schemeClr val="dk1"/>
                </a:solidFill>
                <a:latin typeface="Arial"/>
                <a:ea typeface="Arial"/>
                <a:cs typeface="Arial"/>
                <a:sym typeface="Arial"/>
              </a:defRPr>
            </a:lvl2pPr>
            <a:lvl3pPr indent="-641350" lvl="2" marL="1371600" marR="0" rtl="0" algn="l">
              <a:spcBef>
                <a:spcPts val="1300"/>
              </a:spcBef>
              <a:spcAft>
                <a:spcPts val="0"/>
              </a:spcAft>
              <a:buClr>
                <a:schemeClr val="dk1"/>
              </a:buClr>
              <a:buSzPts val="6500"/>
              <a:buFont typeface="Arial"/>
              <a:buChar char="•"/>
              <a:defRPr b="0" i="0" sz="6500" u="none" cap="none" strike="noStrike">
                <a:solidFill>
                  <a:schemeClr val="dk1"/>
                </a:solidFill>
                <a:latin typeface="Arial"/>
                <a:ea typeface="Arial"/>
                <a:cs typeface="Arial"/>
                <a:sym typeface="Arial"/>
              </a:defRPr>
            </a:lvl3pPr>
            <a:lvl4pPr indent="-546100" lvl="3" marL="1828800" marR="0" rtl="0" algn="l">
              <a:spcBef>
                <a:spcPts val="1000"/>
              </a:spcBef>
              <a:spcAft>
                <a:spcPts val="0"/>
              </a:spcAft>
              <a:buClr>
                <a:schemeClr val="dk1"/>
              </a:buClr>
              <a:buSzPts val="5000"/>
              <a:buFont typeface="Arial"/>
              <a:buChar char="–"/>
              <a:defRPr b="0" i="0" sz="5000" u="none" cap="none" strike="noStrike">
                <a:solidFill>
                  <a:schemeClr val="dk1"/>
                </a:solidFill>
                <a:latin typeface="Arial"/>
                <a:ea typeface="Arial"/>
                <a:cs typeface="Arial"/>
                <a:sym typeface="Arial"/>
              </a:defRPr>
            </a:lvl4pPr>
            <a:lvl5pPr indent="-546100" lvl="4" marL="2286000" marR="0" rtl="0" algn="l">
              <a:spcBef>
                <a:spcPts val="1000"/>
              </a:spcBef>
              <a:spcAft>
                <a:spcPts val="0"/>
              </a:spcAft>
              <a:buClr>
                <a:schemeClr val="dk1"/>
              </a:buClr>
              <a:buSzPts val="5000"/>
              <a:buFont typeface="Arial"/>
              <a:buChar char="»"/>
              <a:defRPr b="0" i="0" sz="5000" u="none" cap="none" strike="noStrike">
                <a:solidFill>
                  <a:schemeClr val="dk1"/>
                </a:solidFill>
                <a:latin typeface="Arial"/>
                <a:ea typeface="Arial"/>
                <a:cs typeface="Arial"/>
                <a:sym typeface="Arial"/>
              </a:defRPr>
            </a:lvl5pPr>
            <a:lvl6pPr indent="-546100" lvl="5" marL="2743200" marR="0" rtl="0" algn="l">
              <a:spcBef>
                <a:spcPts val="1000"/>
              </a:spcBef>
              <a:spcAft>
                <a:spcPts val="0"/>
              </a:spcAft>
              <a:buClr>
                <a:schemeClr val="dk1"/>
              </a:buClr>
              <a:buSzPts val="5000"/>
              <a:buFont typeface="Arial"/>
              <a:buChar char="»"/>
              <a:defRPr b="0" i="0" sz="5000" u="none" cap="none" strike="noStrike">
                <a:solidFill>
                  <a:schemeClr val="dk1"/>
                </a:solidFill>
                <a:latin typeface="Arial"/>
                <a:ea typeface="Arial"/>
                <a:cs typeface="Arial"/>
                <a:sym typeface="Arial"/>
              </a:defRPr>
            </a:lvl6pPr>
            <a:lvl7pPr indent="-546100" lvl="6" marL="3200400" marR="0" rtl="0" algn="l">
              <a:spcBef>
                <a:spcPts val="1000"/>
              </a:spcBef>
              <a:spcAft>
                <a:spcPts val="0"/>
              </a:spcAft>
              <a:buClr>
                <a:schemeClr val="dk1"/>
              </a:buClr>
              <a:buSzPts val="5000"/>
              <a:buFont typeface="Arial"/>
              <a:buChar char="»"/>
              <a:defRPr b="0" i="0" sz="5000" u="none" cap="none" strike="noStrike">
                <a:solidFill>
                  <a:schemeClr val="dk1"/>
                </a:solidFill>
                <a:latin typeface="Arial"/>
                <a:ea typeface="Arial"/>
                <a:cs typeface="Arial"/>
                <a:sym typeface="Arial"/>
              </a:defRPr>
            </a:lvl7pPr>
            <a:lvl8pPr indent="-546100" lvl="7" marL="3657600" marR="0" rtl="0" algn="l">
              <a:spcBef>
                <a:spcPts val="1000"/>
              </a:spcBef>
              <a:spcAft>
                <a:spcPts val="0"/>
              </a:spcAft>
              <a:buClr>
                <a:schemeClr val="dk1"/>
              </a:buClr>
              <a:buSzPts val="5000"/>
              <a:buFont typeface="Arial"/>
              <a:buChar char="»"/>
              <a:defRPr b="0" i="0" sz="5000" u="none" cap="none" strike="noStrike">
                <a:solidFill>
                  <a:schemeClr val="dk1"/>
                </a:solidFill>
                <a:latin typeface="Arial"/>
                <a:ea typeface="Arial"/>
                <a:cs typeface="Arial"/>
                <a:sym typeface="Arial"/>
              </a:defRPr>
            </a:lvl8pPr>
            <a:lvl9pPr indent="-546100" lvl="8" marL="4114800" marR="0" rtl="0" algn="l">
              <a:spcBef>
                <a:spcPts val="1000"/>
              </a:spcBef>
              <a:spcAft>
                <a:spcPts val="0"/>
              </a:spcAft>
              <a:buClr>
                <a:schemeClr val="dk1"/>
              </a:buClr>
              <a:buSzPts val="5000"/>
              <a:buFont typeface="Arial"/>
              <a:buChar char="»"/>
              <a:defRPr b="0" i="0" sz="50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44" name="Shape 44"/>
        <p:cNvGrpSpPr/>
        <p:nvPr/>
      </p:nvGrpSpPr>
      <p:grpSpPr>
        <a:xfrm>
          <a:off x="0" y="0"/>
          <a:ext cx="0" cy="0"/>
          <a:chOff x="0" y="0"/>
          <a:chExt cx="0" cy="0"/>
        </a:xfrm>
      </p:grpSpPr>
      <p:sp>
        <p:nvSpPr>
          <p:cNvPr id="45" name="Google Shape;45;p13"/>
          <p:cNvSpPr txBox="1"/>
          <p:nvPr>
            <p:ph type="title"/>
          </p:nvPr>
        </p:nvSpPr>
        <p:spPr>
          <a:xfrm rot="5400000">
            <a:off x="10365196" y="15116207"/>
            <a:ext cx="34409841" cy="7405686"/>
          </a:xfrm>
          <a:prstGeom prst="rect">
            <a:avLst/>
          </a:prstGeom>
          <a:noFill/>
          <a:ln>
            <a:noFill/>
          </a:ln>
        </p:spPr>
        <p:txBody>
          <a:bodyPr anchorCtr="0" anchor="t" bIns="95775" lIns="191575" spcFirstLastPara="1" rIns="191575" wrap="square" tIns="95775">
            <a:noAutofit/>
          </a:bodyPr>
          <a:lstStyle>
            <a:lvl1pPr lvl="0" marR="0" rtl="0" algn="ctr">
              <a:spcBef>
                <a:spcPts val="0"/>
              </a:spcBef>
              <a:spcAft>
                <a:spcPts val="0"/>
              </a:spcAft>
              <a:buSzPts val="1400"/>
              <a:buNone/>
              <a:defRPr b="1" i="0" sz="13600" u="none" cap="none" strike="noStrike">
                <a:solidFill>
                  <a:schemeClr val="lt1"/>
                </a:solidFill>
                <a:latin typeface="Arial"/>
                <a:ea typeface="Arial"/>
                <a:cs typeface="Arial"/>
                <a:sym typeface="Arial"/>
              </a:defRPr>
            </a:lvl1pPr>
            <a:lvl2pPr lvl="1" marR="0" rtl="0" algn="ctr">
              <a:spcBef>
                <a:spcPts val="0"/>
              </a:spcBef>
              <a:spcAft>
                <a:spcPts val="0"/>
              </a:spcAft>
              <a:buSzPts val="1400"/>
              <a:buNone/>
              <a:defRPr b="1" i="0" sz="13600" u="none" cap="none" strike="noStrike">
                <a:solidFill>
                  <a:schemeClr val="lt1"/>
                </a:solidFill>
                <a:latin typeface="Arial"/>
                <a:ea typeface="Arial"/>
                <a:cs typeface="Arial"/>
                <a:sym typeface="Arial"/>
              </a:defRPr>
            </a:lvl2pPr>
            <a:lvl3pPr lvl="2" marR="0" rtl="0" algn="ctr">
              <a:spcBef>
                <a:spcPts val="0"/>
              </a:spcBef>
              <a:spcAft>
                <a:spcPts val="0"/>
              </a:spcAft>
              <a:buSzPts val="1400"/>
              <a:buNone/>
              <a:defRPr b="1" i="0" sz="13600" u="none" cap="none" strike="noStrike">
                <a:solidFill>
                  <a:schemeClr val="lt1"/>
                </a:solidFill>
                <a:latin typeface="Arial"/>
                <a:ea typeface="Arial"/>
                <a:cs typeface="Arial"/>
                <a:sym typeface="Arial"/>
              </a:defRPr>
            </a:lvl3pPr>
            <a:lvl4pPr lvl="3" marR="0" rtl="0" algn="ctr">
              <a:spcBef>
                <a:spcPts val="0"/>
              </a:spcBef>
              <a:spcAft>
                <a:spcPts val="0"/>
              </a:spcAft>
              <a:buSzPts val="1400"/>
              <a:buNone/>
              <a:defRPr b="1" i="0" sz="13600" u="none" cap="none" strike="noStrike">
                <a:solidFill>
                  <a:schemeClr val="lt1"/>
                </a:solidFill>
                <a:latin typeface="Arial"/>
                <a:ea typeface="Arial"/>
                <a:cs typeface="Arial"/>
                <a:sym typeface="Arial"/>
              </a:defRPr>
            </a:lvl4pPr>
            <a:lvl5pPr lvl="4" marR="0" rtl="0" algn="ctr">
              <a:spcBef>
                <a:spcPts val="0"/>
              </a:spcBef>
              <a:spcAft>
                <a:spcPts val="0"/>
              </a:spcAft>
              <a:buSzPts val="1400"/>
              <a:buNone/>
              <a:defRPr b="1" i="0" sz="13600" u="none" cap="none" strike="noStrike">
                <a:solidFill>
                  <a:schemeClr val="lt1"/>
                </a:solidFill>
                <a:latin typeface="Arial"/>
                <a:ea typeface="Arial"/>
                <a:cs typeface="Arial"/>
                <a:sym typeface="Arial"/>
              </a:defRPr>
            </a:lvl5pPr>
            <a:lvl6pPr lvl="5" marR="0" rtl="0" algn="ctr">
              <a:spcBef>
                <a:spcPts val="0"/>
              </a:spcBef>
              <a:spcAft>
                <a:spcPts val="0"/>
              </a:spcAft>
              <a:buSzPts val="1400"/>
              <a:buNone/>
              <a:defRPr b="1" i="0" sz="13600" u="none" cap="none" strike="noStrike">
                <a:solidFill>
                  <a:schemeClr val="lt1"/>
                </a:solidFill>
                <a:latin typeface="Arial"/>
                <a:ea typeface="Arial"/>
                <a:cs typeface="Arial"/>
                <a:sym typeface="Arial"/>
              </a:defRPr>
            </a:lvl6pPr>
            <a:lvl7pPr lvl="6" marR="0" rtl="0" algn="ctr">
              <a:spcBef>
                <a:spcPts val="0"/>
              </a:spcBef>
              <a:spcAft>
                <a:spcPts val="0"/>
              </a:spcAft>
              <a:buSzPts val="1400"/>
              <a:buNone/>
              <a:defRPr b="1" i="0" sz="13600" u="none" cap="none" strike="noStrike">
                <a:solidFill>
                  <a:schemeClr val="lt1"/>
                </a:solidFill>
                <a:latin typeface="Arial"/>
                <a:ea typeface="Arial"/>
                <a:cs typeface="Arial"/>
                <a:sym typeface="Arial"/>
              </a:defRPr>
            </a:lvl7pPr>
            <a:lvl8pPr lvl="7" marR="0" rtl="0" algn="ctr">
              <a:spcBef>
                <a:spcPts val="0"/>
              </a:spcBef>
              <a:spcAft>
                <a:spcPts val="0"/>
              </a:spcAft>
              <a:buSzPts val="1400"/>
              <a:buNone/>
              <a:defRPr b="1" i="0" sz="13600" u="none" cap="none" strike="noStrike">
                <a:solidFill>
                  <a:schemeClr val="lt1"/>
                </a:solidFill>
                <a:latin typeface="Arial"/>
                <a:ea typeface="Arial"/>
                <a:cs typeface="Arial"/>
                <a:sym typeface="Arial"/>
              </a:defRPr>
            </a:lvl8pPr>
            <a:lvl9pPr lvl="8" marR="0" rtl="0" algn="ctr">
              <a:spcBef>
                <a:spcPts val="0"/>
              </a:spcBef>
              <a:spcAft>
                <a:spcPts val="0"/>
              </a:spcAft>
              <a:buSzPts val="1400"/>
              <a:buNone/>
              <a:defRPr b="1" i="0" sz="13600" u="none" cap="none" strike="noStrike">
                <a:solidFill>
                  <a:schemeClr val="lt1"/>
                </a:solidFill>
                <a:latin typeface="Arial"/>
                <a:ea typeface="Arial"/>
                <a:cs typeface="Arial"/>
                <a:sym typeface="Arial"/>
              </a:defRPr>
            </a:lvl9pPr>
          </a:lstStyle>
          <a:p/>
        </p:txBody>
      </p:sp>
      <p:sp>
        <p:nvSpPr>
          <p:cNvPr id="46" name="Google Shape;46;p13"/>
          <p:cNvSpPr txBox="1"/>
          <p:nvPr>
            <p:ph idx="1" type="body"/>
          </p:nvPr>
        </p:nvSpPr>
        <p:spPr>
          <a:xfrm rot="5400000">
            <a:off x="-4562862" y="7822438"/>
            <a:ext cx="34409841" cy="21993225"/>
          </a:xfrm>
          <a:prstGeom prst="rect">
            <a:avLst/>
          </a:prstGeom>
          <a:noFill/>
          <a:ln>
            <a:noFill/>
          </a:ln>
        </p:spPr>
        <p:txBody>
          <a:bodyPr anchorCtr="0" anchor="t" bIns="95775" lIns="191575" spcFirstLastPara="1" rIns="191575" wrap="square" tIns="95775">
            <a:noAutofit/>
          </a:bodyPr>
          <a:lstStyle>
            <a:lvl1pPr indent="-228600" lvl="0" marL="457200" marR="0" rtl="0" algn="l">
              <a:spcBef>
                <a:spcPts val="720"/>
              </a:spcBef>
              <a:spcAft>
                <a:spcPts val="0"/>
              </a:spcAft>
              <a:buSzPts val="1400"/>
              <a:buNone/>
              <a:defRPr b="0" i="0" sz="3600" u="none" cap="none" strike="noStrike">
                <a:solidFill>
                  <a:schemeClr val="dk1"/>
                </a:solidFill>
                <a:latin typeface="Arial"/>
                <a:ea typeface="Arial"/>
                <a:cs typeface="Arial"/>
                <a:sym typeface="Arial"/>
              </a:defRPr>
            </a:lvl1pPr>
            <a:lvl2pPr indent="-704850" lvl="1" marL="914400" marR="0" rtl="0" algn="l">
              <a:spcBef>
                <a:spcPts val="1500"/>
              </a:spcBef>
              <a:spcAft>
                <a:spcPts val="0"/>
              </a:spcAft>
              <a:buClr>
                <a:schemeClr val="dk1"/>
              </a:buClr>
              <a:buSzPts val="7500"/>
              <a:buFont typeface="Arial"/>
              <a:buChar char="–"/>
              <a:defRPr b="0" i="0" sz="7500" u="none" cap="none" strike="noStrike">
                <a:solidFill>
                  <a:schemeClr val="dk1"/>
                </a:solidFill>
                <a:latin typeface="Arial"/>
                <a:ea typeface="Arial"/>
                <a:cs typeface="Arial"/>
                <a:sym typeface="Arial"/>
              </a:defRPr>
            </a:lvl2pPr>
            <a:lvl3pPr indent="-641350" lvl="2" marL="1371600" marR="0" rtl="0" algn="l">
              <a:spcBef>
                <a:spcPts val="1300"/>
              </a:spcBef>
              <a:spcAft>
                <a:spcPts val="0"/>
              </a:spcAft>
              <a:buClr>
                <a:schemeClr val="dk1"/>
              </a:buClr>
              <a:buSzPts val="6500"/>
              <a:buFont typeface="Arial"/>
              <a:buChar char="•"/>
              <a:defRPr b="0" i="0" sz="6500" u="none" cap="none" strike="noStrike">
                <a:solidFill>
                  <a:schemeClr val="dk1"/>
                </a:solidFill>
                <a:latin typeface="Arial"/>
                <a:ea typeface="Arial"/>
                <a:cs typeface="Arial"/>
                <a:sym typeface="Arial"/>
              </a:defRPr>
            </a:lvl3pPr>
            <a:lvl4pPr indent="-546100" lvl="3" marL="1828800" marR="0" rtl="0" algn="l">
              <a:spcBef>
                <a:spcPts val="1000"/>
              </a:spcBef>
              <a:spcAft>
                <a:spcPts val="0"/>
              </a:spcAft>
              <a:buClr>
                <a:schemeClr val="dk1"/>
              </a:buClr>
              <a:buSzPts val="5000"/>
              <a:buFont typeface="Arial"/>
              <a:buChar char="–"/>
              <a:defRPr b="0" i="0" sz="5000" u="none" cap="none" strike="noStrike">
                <a:solidFill>
                  <a:schemeClr val="dk1"/>
                </a:solidFill>
                <a:latin typeface="Arial"/>
                <a:ea typeface="Arial"/>
                <a:cs typeface="Arial"/>
                <a:sym typeface="Arial"/>
              </a:defRPr>
            </a:lvl4pPr>
            <a:lvl5pPr indent="-546100" lvl="4" marL="2286000" marR="0" rtl="0" algn="l">
              <a:spcBef>
                <a:spcPts val="1000"/>
              </a:spcBef>
              <a:spcAft>
                <a:spcPts val="0"/>
              </a:spcAft>
              <a:buClr>
                <a:schemeClr val="dk1"/>
              </a:buClr>
              <a:buSzPts val="5000"/>
              <a:buFont typeface="Arial"/>
              <a:buChar char="»"/>
              <a:defRPr b="0" i="0" sz="5000" u="none" cap="none" strike="noStrike">
                <a:solidFill>
                  <a:schemeClr val="dk1"/>
                </a:solidFill>
                <a:latin typeface="Arial"/>
                <a:ea typeface="Arial"/>
                <a:cs typeface="Arial"/>
                <a:sym typeface="Arial"/>
              </a:defRPr>
            </a:lvl5pPr>
            <a:lvl6pPr indent="-546100" lvl="5" marL="2743200" marR="0" rtl="0" algn="l">
              <a:spcBef>
                <a:spcPts val="1000"/>
              </a:spcBef>
              <a:spcAft>
                <a:spcPts val="0"/>
              </a:spcAft>
              <a:buClr>
                <a:schemeClr val="dk1"/>
              </a:buClr>
              <a:buSzPts val="5000"/>
              <a:buFont typeface="Arial"/>
              <a:buChar char="»"/>
              <a:defRPr b="0" i="0" sz="5000" u="none" cap="none" strike="noStrike">
                <a:solidFill>
                  <a:schemeClr val="dk1"/>
                </a:solidFill>
                <a:latin typeface="Arial"/>
                <a:ea typeface="Arial"/>
                <a:cs typeface="Arial"/>
                <a:sym typeface="Arial"/>
              </a:defRPr>
            </a:lvl6pPr>
            <a:lvl7pPr indent="-546100" lvl="6" marL="3200400" marR="0" rtl="0" algn="l">
              <a:spcBef>
                <a:spcPts val="1000"/>
              </a:spcBef>
              <a:spcAft>
                <a:spcPts val="0"/>
              </a:spcAft>
              <a:buClr>
                <a:schemeClr val="dk1"/>
              </a:buClr>
              <a:buSzPts val="5000"/>
              <a:buFont typeface="Arial"/>
              <a:buChar char="»"/>
              <a:defRPr b="0" i="0" sz="5000" u="none" cap="none" strike="noStrike">
                <a:solidFill>
                  <a:schemeClr val="dk1"/>
                </a:solidFill>
                <a:latin typeface="Arial"/>
                <a:ea typeface="Arial"/>
                <a:cs typeface="Arial"/>
                <a:sym typeface="Arial"/>
              </a:defRPr>
            </a:lvl7pPr>
            <a:lvl8pPr indent="-546100" lvl="7" marL="3657600" marR="0" rtl="0" algn="l">
              <a:spcBef>
                <a:spcPts val="1000"/>
              </a:spcBef>
              <a:spcAft>
                <a:spcPts val="0"/>
              </a:spcAft>
              <a:buClr>
                <a:schemeClr val="dk1"/>
              </a:buClr>
              <a:buSzPts val="5000"/>
              <a:buFont typeface="Arial"/>
              <a:buChar char="»"/>
              <a:defRPr b="0" i="0" sz="5000" u="none" cap="none" strike="noStrike">
                <a:solidFill>
                  <a:schemeClr val="dk1"/>
                </a:solidFill>
                <a:latin typeface="Arial"/>
                <a:ea typeface="Arial"/>
                <a:cs typeface="Arial"/>
                <a:sym typeface="Arial"/>
              </a:defRPr>
            </a:lvl8pPr>
            <a:lvl9pPr indent="-546100" lvl="8" marL="4114800" marR="0" rtl="0" algn="l">
              <a:spcBef>
                <a:spcPts val="1000"/>
              </a:spcBef>
              <a:spcAft>
                <a:spcPts val="0"/>
              </a:spcAft>
              <a:buClr>
                <a:schemeClr val="dk1"/>
              </a:buClr>
              <a:buSzPts val="5000"/>
              <a:buFont typeface="Arial"/>
              <a:buChar char="»"/>
              <a:defRPr b="0" i="0" sz="50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4"/>
          <p:cNvSpPr txBox="1"/>
          <p:nvPr>
            <p:ph type="ctrTitle"/>
          </p:nvPr>
        </p:nvSpPr>
        <p:spPr>
          <a:xfrm>
            <a:off x="2469360" y="12527897"/>
            <a:ext cx="27979686" cy="8642327"/>
          </a:xfrm>
          <a:prstGeom prst="rect">
            <a:avLst/>
          </a:prstGeom>
          <a:noFill/>
          <a:ln>
            <a:noFill/>
          </a:ln>
        </p:spPr>
        <p:txBody>
          <a:bodyPr anchorCtr="0" anchor="t" bIns="95775" lIns="191575" spcFirstLastPara="1" rIns="191575" wrap="square" tIns="95775">
            <a:noAutofit/>
          </a:bodyPr>
          <a:lstStyle>
            <a:lvl1pPr lvl="0" marR="0" rtl="0" algn="ctr">
              <a:spcBef>
                <a:spcPts val="0"/>
              </a:spcBef>
              <a:spcAft>
                <a:spcPts val="0"/>
              </a:spcAft>
              <a:buSzPts val="1400"/>
              <a:buNone/>
              <a:defRPr b="1" i="0" sz="13600" u="none" cap="none" strike="noStrike">
                <a:solidFill>
                  <a:schemeClr val="lt1"/>
                </a:solidFill>
                <a:latin typeface="Arial"/>
                <a:ea typeface="Arial"/>
                <a:cs typeface="Arial"/>
                <a:sym typeface="Arial"/>
              </a:defRPr>
            </a:lvl1pPr>
            <a:lvl2pPr lvl="1" marR="0" rtl="0" algn="ctr">
              <a:spcBef>
                <a:spcPts val="0"/>
              </a:spcBef>
              <a:spcAft>
                <a:spcPts val="0"/>
              </a:spcAft>
              <a:buSzPts val="1400"/>
              <a:buNone/>
              <a:defRPr b="1" i="0" sz="13600" u="none" cap="none" strike="noStrike">
                <a:solidFill>
                  <a:schemeClr val="lt1"/>
                </a:solidFill>
                <a:latin typeface="Arial"/>
                <a:ea typeface="Arial"/>
                <a:cs typeface="Arial"/>
                <a:sym typeface="Arial"/>
              </a:defRPr>
            </a:lvl2pPr>
            <a:lvl3pPr lvl="2" marR="0" rtl="0" algn="ctr">
              <a:spcBef>
                <a:spcPts val="0"/>
              </a:spcBef>
              <a:spcAft>
                <a:spcPts val="0"/>
              </a:spcAft>
              <a:buSzPts val="1400"/>
              <a:buNone/>
              <a:defRPr b="1" i="0" sz="13600" u="none" cap="none" strike="noStrike">
                <a:solidFill>
                  <a:schemeClr val="lt1"/>
                </a:solidFill>
                <a:latin typeface="Arial"/>
                <a:ea typeface="Arial"/>
                <a:cs typeface="Arial"/>
                <a:sym typeface="Arial"/>
              </a:defRPr>
            </a:lvl3pPr>
            <a:lvl4pPr lvl="3" marR="0" rtl="0" algn="ctr">
              <a:spcBef>
                <a:spcPts val="0"/>
              </a:spcBef>
              <a:spcAft>
                <a:spcPts val="0"/>
              </a:spcAft>
              <a:buSzPts val="1400"/>
              <a:buNone/>
              <a:defRPr b="1" i="0" sz="13600" u="none" cap="none" strike="noStrike">
                <a:solidFill>
                  <a:schemeClr val="lt1"/>
                </a:solidFill>
                <a:latin typeface="Arial"/>
                <a:ea typeface="Arial"/>
                <a:cs typeface="Arial"/>
                <a:sym typeface="Arial"/>
              </a:defRPr>
            </a:lvl4pPr>
            <a:lvl5pPr lvl="4" marR="0" rtl="0" algn="ctr">
              <a:spcBef>
                <a:spcPts val="0"/>
              </a:spcBef>
              <a:spcAft>
                <a:spcPts val="0"/>
              </a:spcAft>
              <a:buSzPts val="1400"/>
              <a:buNone/>
              <a:defRPr b="1" i="0" sz="13600" u="none" cap="none" strike="noStrike">
                <a:solidFill>
                  <a:schemeClr val="lt1"/>
                </a:solidFill>
                <a:latin typeface="Arial"/>
                <a:ea typeface="Arial"/>
                <a:cs typeface="Arial"/>
                <a:sym typeface="Arial"/>
              </a:defRPr>
            </a:lvl5pPr>
            <a:lvl6pPr lvl="5" marR="0" rtl="0" algn="ctr">
              <a:spcBef>
                <a:spcPts val="0"/>
              </a:spcBef>
              <a:spcAft>
                <a:spcPts val="0"/>
              </a:spcAft>
              <a:buSzPts val="1400"/>
              <a:buNone/>
              <a:defRPr b="1" i="0" sz="13600" u="none" cap="none" strike="noStrike">
                <a:solidFill>
                  <a:schemeClr val="lt1"/>
                </a:solidFill>
                <a:latin typeface="Arial"/>
                <a:ea typeface="Arial"/>
                <a:cs typeface="Arial"/>
                <a:sym typeface="Arial"/>
              </a:defRPr>
            </a:lvl6pPr>
            <a:lvl7pPr lvl="6" marR="0" rtl="0" algn="ctr">
              <a:spcBef>
                <a:spcPts val="0"/>
              </a:spcBef>
              <a:spcAft>
                <a:spcPts val="0"/>
              </a:spcAft>
              <a:buSzPts val="1400"/>
              <a:buNone/>
              <a:defRPr b="1" i="0" sz="13600" u="none" cap="none" strike="noStrike">
                <a:solidFill>
                  <a:schemeClr val="lt1"/>
                </a:solidFill>
                <a:latin typeface="Arial"/>
                <a:ea typeface="Arial"/>
                <a:cs typeface="Arial"/>
                <a:sym typeface="Arial"/>
              </a:defRPr>
            </a:lvl7pPr>
            <a:lvl8pPr lvl="7" marR="0" rtl="0" algn="ctr">
              <a:spcBef>
                <a:spcPts val="0"/>
              </a:spcBef>
              <a:spcAft>
                <a:spcPts val="0"/>
              </a:spcAft>
              <a:buSzPts val="1400"/>
              <a:buNone/>
              <a:defRPr b="1" i="0" sz="13600" u="none" cap="none" strike="noStrike">
                <a:solidFill>
                  <a:schemeClr val="lt1"/>
                </a:solidFill>
                <a:latin typeface="Arial"/>
                <a:ea typeface="Arial"/>
                <a:cs typeface="Arial"/>
                <a:sym typeface="Arial"/>
              </a:defRPr>
            </a:lvl8pPr>
            <a:lvl9pPr lvl="8" marR="0" rtl="0" algn="ctr">
              <a:spcBef>
                <a:spcPts val="0"/>
              </a:spcBef>
              <a:spcAft>
                <a:spcPts val="0"/>
              </a:spcAft>
              <a:buSzPts val="1400"/>
              <a:buNone/>
              <a:defRPr b="1" i="0" sz="13600" u="none" cap="none" strike="noStrike">
                <a:solidFill>
                  <a:schemeClr val="lt1"/>
                </a:solidFill>
                <a:latin typeface="Arial"/>
                <a:ea typeface="Arial"/>
                <a:cs typeface="Arial"/>
                <a:sym typeface="Arial"/>
              </a:defRPr>
            </a:lvl9pPr>
          </a:lstStyle>
          <a:p/>
        </p:txBody>
      </p:sp>
      <p:sp>
        <p:nvSpPr>
          <p:cNvPr id="17" name="Google Shape;17;p4"/>
          <p:cNvSpPr txBox="1"/>
          <p:nvPr>
            <p:ph idx="1" type="subTitle"/>
          </p:nvPr>
        </p:nvSpPr>
        <p:spPr>
          <a:xfrm>
            <a:off x="4938718" y="22850458"/>
            <a:ext cx="23040978" cy="10307007"/>
          </a:xfrm>
          <a:prstGeom prst="rect">
            <a:avLst/>
          </a:prstGeom>
          <a:noFill/>
          <a:ln>
            <a:noFill/>
          </a:ln>
        </p:spPr>
        <p:txBody>
          <a:bodyPr anchorCtr="0" anchor="t" bIns="95775" lIns="191575" spcFirstLastPara="1" rIns="191575" wrap="square" tIns="95775">
            <a:noAutofit/>
          </a:bodyPr>
          <a:lstStyle>
            <a:lvl1pPr lvl="0" marR="0" rtl="0" algn="ctr">
              <a:spcBef>
                <a:spcPts val="720"/>
              </a:spcBef>
              <a:spcAft>
                <a:spcPts val="0"/>
              </a:spcAft>
              <a:buClr>
                <a:schemeClr val="dk1"/>
              </a:buClr>
              <a:buSzPts val="3600"/>
              <a:buFont typeface="Arial"/>
              <a:buNone/>
              <a:defRPr b="0" i="0" sz="3600" u="none" cap="none" strike="noStrike">
                <a:solidFill>
                  <a:schemeClr val="dk1"/>
                </a:solidFill>
                <a:latin typeface="Arial"/>
                <a:ea typeface="Arial"/>
                <a:cs typeface="Arial"/>
                <a:sym typeface="Arial"/>
              </a:defRPr>
            </a:lvl1pPr>
            <a:lvl2pPr lvl="1" marR="0" rtl="0" algn="ctr">
              <a:spcBef>
                <a:spcPts val="1500"/>
              </a:spcBef>
              <a:spcAft>
                <a:spcPts val="0"/>
              </a:spcAft>
              <a:buClr>
                <a:schemeClr val="dk1"/>
              </a:buClr>
              <a:buSzPts val="7500"/>
              <a:buFont typeface="Arial"/>
              <a:buNone/>
              <a:defRPr b="0" i="0" sz="7500" u="none" cap="none" strike="noStrike">
                <a:solidFill>
                  <a:schemeClr val="dk1"/>
                </a:solidFill>
                <a:latin typeface="Arial"/>
                <a:ea typeface="Arial"/>
                <a:cs typeface="Arial"/>
                <a:sym typeface="Arial"/>
              </a:defRPr>
            </a:lvl2pPr>
            <a:lvl3pPr lvl="2" marR="0" rtl="0" algn="ctr">
              <a:spcBef>
                <a:spcPts val="1300"/>
              </a:spcBef>
              <a:spcAft>
                <a:spcPts val="0"/>
              </a:spcAft>
              <a:buClr>
                <a:schemeClr val="dk1"/>
              </a:buClr>
              <a:buSzPts val="6500"/>
              <a:buFont typeface="Arial"/>
              <a:buNone/>
              <a:defRPr b="0" i="0" sz="6500" u="none" cap="none" strike="noStrike">
                <a:solidFill>
                  <a:schemeClr val="dk1"/>
                </a:solidFill>
                <a:latin typeface="Arial"/>
                <a:ea typeface="Arial"/>
                <a:cs typeface="Arial"/>
                <a:sym typeface="Arial"/>
              </a:defRPr>
            </a:lvl3pPr>
            <a:lvl4pPr lvl="3" marR="0" rtl="0" algn="ctr">
              <a:spcBef>
                <a:spcPts val="1000"/>
              </a:spcBef>
              <a:spcAft>
                <a:spcPts val="0"/>
              </a:spcAft>
              <a:buClr>
                <a:schemeClr val="dk1"/>
              </a:buClr>
              <a:buSzPts val="5000"/>
              <a:buFont typeface="Arial"/>
              <a:buNone/>
              <a:defRPr b="0" i="0" sz="5000" u="none" cap="none" strike="noStrike">
                <a:solidFill>
                  <a:schemeClr val="dk1"/>
                </a:solidFill>
                <a:latin typeface="Arial"/>
                <a:ea typeface="Arial"/>
                <a:cs typeface="Arial"/>
                <a:sym typeface="Arial"/>
              </a:defRPr>
            </a:lvl4pPr>
            <a:lvl5pPr lvl="4" marR="0" rtl="0" algn="ctr">
              <a:spcBef>
                <a:spcPts val="1000"/>
              </a:spcBef>
              <a:spcAft>
                <a:spcPts val="0"/>
              </a:spcAft>
              <a:buClr>
                <a:schemeClr val="dk1"/>
              </a:buClr>
              <a:buSzPts val="5000"/>
              <a:buFont typeface="Arial"/>
              <a:buNone/>
              <a:defRPr b="0" i="0" sz="5000" u="none" cap="none" strike="noStrike">
                <a:solidFill>
                  <a:schemeClr val="dk1"/>
                </a:solidFill>
                <a:latin typeface="Arial"/>
                <a:ea typeface="Arial"/>
                <a:cs typeface="Arial"/>
                <a:sym typeface="Arial"/>
              </a:defRPr>
            </a:lvl5pPr>
            <a:lvl6pPr lvl="5" marR="0" rtl="0" algn="ctr">
              <a:spcBef>
                <a:spcPts val="1000"/>
              </a:spcBef>
              <a:spcAft>
                <a:spcPts val="0"/>
              </a:spcAft>
              <a:buClr>
                <a:schemeClr val="dk1"/>
              </a:buClr>
              <a:buSzPts val="5000"/>
              <a:buFont typeface="Arial"/>
              <a:buNone/>
              <a:defRPr b="0" i="0" sz="5000" u="none" cap="none" strike="noStrike">
                <a:solidFill>
                  <a:schemeClr val="dk1"/>
                </a:solidFill>
                <a:latin typeface="Arial"/>
                <a:ea typeface="Arial"/>
                <a:cs typeface="Arial"/>
                <a:sym typeface="Arial"/>
              </a:defRPr>
            </a:lvl6pPr>
            <a:lvl7pPr lvl="6" marR="0" rtl="0" algn="ctr">
              <a:spcBef>
                <a:spcPts val="1000"/>
              </a:spcBef>
              <a:spcAft>
                <a:spcPts val="0"/>
              </a:spcAft>
              <a:buClr>
                <a:schemeClr val="dk1"/>
              </a:buClr>
              <a:buSzPts val="5000"/>
              <a:buFont typeface="Arial"/>
              <a:buNone/>
              <a:defRPr b="0" i="0" sz="5000" u="none" cap="none" strike="noStrike">
                <a:solidFill>
                  <a:schemeClr val="dk1"/>
                </a:solidFill>
                <a:latin typeface="Arial"/>
                <a:ea typeface="Arial"/>
                <a:cs typeface="Arial"/>
                <a:sym typeface="Arial"/>
              </a:defRPr>
            </a:lvl7pPr>
            <a:lvl8pPr lvl="7" marR="0" rtl="0" algn="ctr">
              <a:spcBef>
                <a:spcPts val="1000"/>
              </a:spcBef>
              <a:spcAft>
                <a:spcPts val="0"/>
              </a:spcAft>
              <a:buClr>
                <a:schemeClr val="dk1"/>
              </a:buClr>
              <a:buSzPts val="5000"/>
              <a:buFont typeface="Arial"/>
              <a:buNone/>
              <a:defRPr b="0" i="0" sz="5000" u="none" cap="none" strike="noStrike">
                <a:solidFill>
                  <a:schemeClr val="dk1"/>
                </a:solidFill>
                <a:latin typeface="Arial"/>
                <a:ea typeface="Arial"/>
                <a:cs typeface="Arial"/>
                <a:sym typeface="Arial"/>
              </a:defRPr>
            </a:lvl8pPr>
            <a:lvl9pPr lvl="8" marR="0" rtl="0" algn="ctr">
              <a:spcBef>
                <a:spcPts val="1000"/>
              </a:spcBef>
              <a:spcAft>
                <a:spcPts val="0"/>
              </a:spcAft>
              <a:buClr>
                <a:schemeClr val="dk1"/>
              </a:buClr>
              <a:buSzPts val="5000"/>
              <a:buFont typeface="Arial"/>
              <a:buNone/>
              <a:defRPr b="0" i="0" sz="50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8" name="Shape 18"/>
        <p:cNvGrpSpPr/>
        <p:nvPr/>
      </p:nvGrpSpPr>
      <p:grpSpPr>
        <a:xfrm>
          <a:off x="0" y="0"/>
          <a:ext cx="0" cy="0"/>
          <a:chOff x="0" y="0"/>
          <a:chExt cx="0" cy="0"/>
        </a:xfrm>
      </p:grpSpPr>
      <p:sp>
        <p:nvSpPr>
          <p:cNvPr id="19" name="Google Shape;19;p5"/>
          <p:cNvSpPr txBox="1"/>
          <p:nvPr>
            <p:ph type="title"/>
          </p:nvPr>
        </p:nvSpPr>
        <p:spPr>
          <a:xfrm>
            <a:off x="1645446" y="1614116"/>
            <a:ext cx="29627514" cy="6720946"/>
          </a:xfrm>
          <a:prstGeom prst="rect">
            <a:avLst/>
          </a:prstGeom>
          <a:noFill/>
          <a:ln>
            <a:noFill/>
          </a:ln>
        </p:spPr>
        <p:txBody>
          <a:bodyPr anchorCtr="0" anchor="t" bIns="95775" lIns="191575" spcFirstLastPara="1" rIns="191575" wrap="square" tIns="95775">
            <a:noAutofit/>
          </a:bodyPr>
          <a:lstStyle>
            <a:lvl1pPr lvl="0" marR="0" rtl="0" algn="ctr">
              <a:spcBef>
                <a:spcPts val="0"/>
              </a:spcBef>
              <a:spcAft>
                <a:spcPts val="0"/>
              </a:spcAft>
              <a:buSzPts val="1400"/>
              <a:buNone/>
              <a:defRPr b="1" i="0" sz="13600" u="none" cap="none" strike="noStrike">
                <a:solidFill>
                  <a:schemeClr val="lt1"/>
                </a:solidFill>
                <a:latin typeface="Arial"/>
                <a:ea typeface="Arial"/>
                <a:cs typeface="Arial"/>
                <a:sym typeface="Arial"/>
              </a:defRPr>
            </a:lvl1pPr>
            <a:lvl2pPr lvl="1" marR="0" rtl="0" algn="ctr">
              <a:spcBef>
                <a:spcPts val="0"/>
              </a:spcBef>
              <a:spcAft>
                <a:spcPts val="0"/>
              </a:spcAft>
              <a:buSzPts val="1400"/>
              <a:buNone/>
              <a:defRPr b="1" i="0" sz="13600" u="none" cap="none" strike="noStrike">
                <a:solidFill>
                  <a:schemeClr val="lt1"/>
                </a:solidFill>
                <a:latin typeface="Arial"/>
                <a:ea typeface="Arial"/>
                <a:cs typeface="Arial"/>
                <a:sym typeface="Arial"/>
              </a:defRPr>
            </a:lvl2pPr>
            <a:lvl3pPr lvl="2" marR="0" rtl="0" algn="ctr">
              <a:spcBef>
                <a:spcPts val="0"/>
              </a:spcBef>
              <a:spcAft>
                <a:spcPts val="0"/>
              </a:spcAft>
              <a:buSzPts val="1400"/>
              <a:buNone/>
              <a:defRPr b="1" i="0" sz="13600" u="none" cap="none" strike="noStrike">
                <a:solidFill>
                  <a:schemeClr val="lt1"/>
                </a:solidFill>
                <a:latin typeface="Arial"/>
                <a:ea typeface="Arial"/>
                <a:cs typeface="Arial"/>
                <a:sym typeface="Arial"/>
              </a:defRPr>
            </a:lvl3pPr>
            <a:lvl4pPr lvl="3" marR="0" rtl="0" algn="ctr">
              <a:spcBef>
                <a:spcPts val="0"/>
              </a:spcBef>
              <a:spcAft>
                <a:spcPts val="0"/>
              </a:spcAft>
              <a:buSzPts val="1400"/>
              <a:buNone/>
              <a:defRPr b="1" i="0" sz="13600" u="none" cap="none" strike="noStrike">
                <a:solidFill>
                  <a:schemeClr val="lt1"/>
                </a:solidFill>
                <a:latin typeface="Arial"/>
                <a:ea typeface="Arial"/>
                <a:cs typeface="Arial"/>
                <a:sym typeface="Arial"/>
              </a:defRPr>
            </a:lvl4pPr>
            <a:lvl5pPr lvl="4" marR="0" rtl="0" algn="ctr">
              <a:spcBef>
                <a:spcPts val="0"/>
              </a:spcBef>
              <a:spcAft>
                <a:spcPts val="0"/>
              </a:spcAft>
              <a:buSzPts val="1400"/>
              <a:buNone/>
              <a:defRPr b="1" i="0" sz="13600" u="none" cap="none" strike="noStrike">
                <a:solidFill>
                  <a:schemeClr val="lt1"/>
                </a:solidFill>
                <a:latin typeface="Arial"/>
                <a:ea typeface="Arial"/>
                <a:cs typeface="Arial"/>
                <a:sym typeface="Arial"/>
              </a:defRPr>
            </a:lvl5pPr>
            <a:lvl6pPr lvl="5" marR="0" rtl="0" algn="ctr">
              <a:spcBef>
                <a:spcPts val="0"/>
              </a:spcBef>
              <a:spcAft>
                <a:spcPts val="0"/>
              </a:spcAft>
              <a:buSzPts val="1400"/>
              <a:buNone/>
              <a:defRPr b="1" i="0" sz="13600" u="none" cap="none" strike="noStrike">
                <a:solidFill>
                  <a:schemeClr val="lt1"/>
                </a:solidFill>
                <a:latin typeface="Arial"/>
                <a:ea typeface="Arial"/>
                <a:cs typeface="Arial"/>
                <a:sym typeface="Arial"/>
              </a:defRPr>
            </a:lvl6pPr>
            <a:lvl7pPr lvl="6" marR="0" rtl="0" algn="ctr">
              <a:spcBef>
                <a:spcPts val="0"/>
              </a:spcBef>
              <a:spcAft>
                <a:spcPts val="0"/>
              </a:spcAft>
              <a:buSzPts val="1400"/>
              <a:buNone/>
              <a:defRPr b="1" i="0" sz="13600" u="none" cap="none" strike="noStrike">
                <a:solidFill>
                  <a:schemeClr val="lt1"/>
                </a:solidFill>
                <a:latin typeface="Arial"/>
                <a:ea typeface="Arial"/>
                <a:cs typeface="Arial"/>
                <a:sym typeface="Arial"/>
              </a:defRPr>
            </a:lvl7pPr>
            <a:lvl8pPr lvl="7" marR="0" rtl="0" algn="ctr">
              <a:spcBef>
                <a:spcPts val="0"/>
              </a:spcBef>
              <a:spcAft>
                <a:spcPts val="0"/>
              </a:spcAft>
              <a:buSzPts val="1400"/>
              <a:buNone/>
              <a:defRPr b="1" i="0" sz="13600" u="none" cap="none" strike="noStrike">
                <a:solidFill>
                  <a:schemeClr val="lt1"/>
                </a:solidFill>
                <a:latin typeface="Arial"/>
                <a:ea typeface="Arial"/>
                <a:cs typeface="Arial"/>
                <a:sym typeface="Arial"/>
              </a:defRPr>
            </a:lvl8pPr>
            <a:lvl9pPr lvl="8" marR="0" rtl="0" algn="ctr">
              <a:spcBef>
                <a:spcPts val="0"/>
              </a:spcBef>
              <a:spcAft>
                <a:spcPts val="0"/>
              </a:spcAft>
              <a:buSzPts val="1400"/>
              <a:buNone/>
              <a:defRPr b="1" i="0" sz="13600" u="none" cap="none" strike="noStrike">
                <a:solidFill>
                  <a:schemeClr val="lt1"/>
                </a:solidFill>
                <a:latin typeface="Arial"/>
                <a:ea typeface="Arial"/>
                <a:cs typeface="Arial"/>
                <a:sym typeface="Arial"/>
              </a:defRPr>
            </a:lvl9pPr>
          </a:lstStyle>
          <a:p/>
        </p:txBody>
      </p:sp>
      <p:sp>
        <p:nvSpPr>
          <p:cNvPr id="20" name="Google Shape;20;p5"/>
          <p:cNvSpPr txBox="1"/>
          <p:nvPr>
            <p:ph idx="1" type="body"/>
          </p:nvPr>
        </p:nvSpPr>
        <p:spPr>
          <a:xfrm>
            <a:off x="1645446" y="9408548"/>
            <a:ext cx="29627514" cy="26615412"/>
          </a:xfrm>
          <a:prstGeom prst="rect">
            <a:avLst/>
          </a:prstGeom>
          <a:noFill/>
          <a:ln>
            <a:noFill/>
          </a:ln>
        </p:spPr>
        <p:txBody>
          <a:bodyPr anchorCtr="0" anchor="t" bIns="95775" lIns="191575" spcFirstLastPara="1" rIns="191575" wrap="square" tIns="95775">
            <a:noAutofit/>
          </a:bodyPr>
          <a:lstStyle>
            <a:lvl1pPr indent="-228600" lvl="0" marL="457200" marR="0" rtl="0" algn="l">
              <a:spcBef>
                <a:spcPts val="720"/>
              </a:spcBef>
              <a:spcAft>
                <a:spcPts val="0"/>
              </a:spcAft>
              <a:buSzPts val="1400"/>
              <a:buNone/>
              <a:defRPr b="0" i="0" sz="3600" u="none" cap="none" strike="noStrike">
                <a:solidFill>
                  <a:schemeClr val="dk1"/>
                </a:solidFill>
                <a:latin typeface="Arial"/>
                <a:ea typeface="Arial"/>
                <a:cs typeface="Arial"/>
                <a:sym typeface="Arial"/>
              </a:defRPr>
            </a:lvl1pPr>
            <a:lvl2pPr indent="-704850" lvl="1" marL="914400" marR="0" rtl="0" algn="l">
              <a:spcBef>
                <a:spcPts val="1500"/>
              </a:spcBef>
              <a:spcAft>
                <a:spcPts val="0"/>
              </a:spcAft>
              <a:buClr>
                <a:schemeClr val="dk1"/>
              </a:buClr>
              <a:buSzPts val="7500"/>
              <a:buFont typeface="Arial"/>
              <a:buChar char="–"/>
              <a:defRPr b="0" i="0" sz="7500" u="none" cap="none" strike="noStrike">
                <a:solidFill>
                  <a:schemeClr val="dk1"/>
                </a:solidFill>
                <a:latin typeface="Arial"/>
                <a:ea typeface="Arial"/>
                <a:cs typeface="Arial"/>
                <a:sym typeface="Arial"/>
              </a:defRPr>
            </a:lvl2pPr>
            <a:lvl3pPr indent="-641350" lvl="2" marL="1371600" marR="0" rtl="0" algn="l">
              <a:spcBef>
                <a:spcPts val="1300"/>
              </a:spcBef>
              <a:spcAft>
                <a:spcPts val="0"/>
              </a:spcAft>
              <a:buClr>
                <a:schemeClr val="dk1"/>
              </a:buClr>
              <a:buSzPts val="6500"/>
              <a:buFont typeface="Arial"/>
              <a:buChar char="•"/>
              <a:defRPr b="0" i="0" sz="6500" u="none" cap="none" strike="noStrike">
                <a:solidFill>
                  <a:schemeClr val="dk1"/>
                </a:solidFill>
                <a:latin typeface="Arial"/>
                <a:ea typeface="Arial"/>
                <a:cs typeface="Arial"/>
                <a:sym typeface="Arial"/>
              </a:defRPr>
            </a:lvl3pPr>
            <a:lvl4pPr indent="-546100" lvl="3" marL="1828800" marR="0" rtl="0" algn="l">
              <a:spcBef>
                <a:spcPts val="1000"/>
              </a:spcBef>
              <a:spcAft>
                <a:spcPts val="0"/>
              </a:spcAft>
              <a:buClr>
                <a:schemeClr val="dk1"/>
              </a:buClr>
              <a:buSzPts val="5000"/>
              <a:buFont typeface="Arial"/>
              <a:buChar char="–"/>
              <a:defRPr b="0" i="0" sz="5000" u="none" cap="none" strike="noStrike">
                <a:solidFill>
                  <a:schemeClr val="dk1"/>
                </a:solidFill>
                <a:latin typeface="Arial"/>
                <a:ea typeface="Arial"/>
                <a:cs typeface="Arial"/>
                <a:sym typeface="Arial"/>
              </a:defRPr>
            </a:lvl4pPr>
            <a:lvl5pPr indent="-546100" lvl="4" marL="2286000" marR="0" rtl="0" algn="l">
              <a:spcBef>
                <a:spcPts val="1000"/>
              </a:spcBef>
              <a:spcAft>
                <a:spcPts val="0"/>
              </a:spcAft>
              <a:buClr>
                <a:schemeClr val="dk1"/>
              </a:buClr>
              <a:buSzPts val="5000"/>
              <a:buFont typeface="Arial"/>
              <a:buChar char="»"/>
              <a:defRPr b="0" i="0" sz="5000" u="none" cap="none" strike="noStrike">
                <a:solidFill>
                  <a:schemeClr val="dk1"/>
                </a:solidFill>
                <a:latin typeface="Arial"/>
                <a:ea typeface="Arial"/>
                <a:cs typeface="Arial"/>
                <a:sym typeface="Arial"/>
              </a:defRPr>
            </a:lvl5pPr>
            <a:lvl6pPr indent="-546100" lvl="5" marL="2743200" marR="0" rtl="0" algn="l">
              <a:spcBef>
                <a:spcPts val="1000"/>
              </a:spcBef>
              <a:spcAft>
                <a:spcPts val="0"/>
              </a:spcAft>
              <a:buClr>
                <a:schemeClr val="dk1"/>
              </a:buClr>
              <a:buSzPts val="5000"/>
              <a:buFont typeface="Arial"/>
              <a:buChar char="»"/>
              <a:defRPr b="0" i="0" sz="5000" u="none" cap="none" strike="noStrike">
                <a:solidFill>
                  <a:schemeClr val="dk1"/>
                </a:solidFill>
                <a:latin typeface="Arial"/>
                <a:ea typeface="Arial"/>
                <a:cs typeface="Arial"/>
                <a:sym typeface="Arial"/>
              </a:defRPr>
            </a:lvl6pPr>
            <a:lvl7pPr indent="-546100" lvl="6" marL="3200400" marR="0" rtl="0" algn="l">
              <a:spcBef>
                <a:spcPts val="1000"/>
              </a:spcBef>
              <a:spcAft>
                <a:spcPts val="0"/>
              </a:spcAft>
              <a:buClr>
                <a:schemeClr val="dk1"/>
              </a:buClr>
              <a:buSzPts val="5000"/>
              <a:buFont typeface="Arial"/>
              <a:buChar char="»"/>
              <a:defRPr b="0" i="0" sz="5000" u="none" cap="none" strike="noStrike">
                <a:solidFill>
                  <a:schemeClr val="dk1"/>
                </a:solidFill>
                <a:latin typeface="Arial"/>
                <a:ea typeface="Arial"/>
                <a:cs typeface="Arial"/>
                <a:sym typeface="Arial"/>
              </a:defRPr>
            </a:lvl7pPr>
            <a:lvl8pPr indent="-546100" lvl="7" marL="3657600" marR="0" rtl="0" algn="l">
              <a:spcBef>
                <a:spcPts val="1000"/>
              </a:spcBef>
              <a:spcAft>
                <a:spcPts val="0"/>
              </a:spcAft>
              <a:buClr>
                <a:schemeClr val="dk1"/>
              </a:buClr>
              <a:buSzPts val="5000"/>
              <a:buFont typeface="Arial"/>
              <a:buChar char="»"/>
              <a:defRPr b="0" i="0" sz="5000" u="none" cap="none" strike="noStrike">
                <a:solidFill>
                  <a:schemeClr val="dk1"/>
                </a:solidFill>
                <a:latin typeface="Arial"/>
                <a:ea typeface="Arial"/>
                <a:cs typeface="Arial"/>
                <a:sym typeface="Arial"/>
              </a:defRPr>
            </a:lvl8pPr>
            <a:lvl9pPr indent="-546100" lvl="8" marL="4114800" marR="0" rtl="0" algn="l">
              <a:spcBef>
                <a:spcPts val="1000"/>
              </a:spcBef>
              <a:spcAft>
                <a:spcPts val="0"/>
              </a:spcAft>
              <a:buClr>
                <a:schemeClr val="dk1"/>
              </a:buClr>
              <a:buSzPts val="5000"/>
              <a:buFont typeface="Arial"/>
              <a:buChar char="»"/>
              <a:defRPr b="0" i="0" sz="50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1" name="Shape 21"/>
        <p:cNvGrpSpPr/>
        <p:nvPr/>
      </p:nvGrpSpPr>
      <p:grpSpPr>
        <a:xfrm>
          <a:off x="0" y="0"/>
          <a:ext cx="0" cy="0"/>
          <a:chOff x="0" y="0"/>
          <a:chExt cx="0" cy="0"/>
        </a:xfrm>
      </p:grpSpPr>
      <p:sp>
        <p:nvSpPr>
          <p:cNvPr id="22" name="Google Shape;22;p6"/>
          <p:cNvSpPr txBox="1"/>
          <p:nvPr>
            <p:ph type="title"/>
          </p:nvPr>
        </p:nvSpPr>
        <p:spPr>
          <a:xfrm>
            <a:off x="2600328" y="25911430"/>
            <a:ext cx="27979686" cy="8012239"/>
          </a:xfrm>
          <a:prstGeom prst="rect">
            <a:avLst/>
          </a:prstGeom>
          <a:noFill/>
          <a:ln>
            <a:noFill/>
          </a:ln>
        </p:spPr>
        <p:txBody>
          <a:bodyPr anchorCtr="0" anchor="t" bIns="95775" lIns="191575" spcFirstLastPara="1" rIns="191575" wrap="square" tIns="95775">
            <a:noAutofit/>
          </a:bodyPr>
          <a:lstStyle>
            <a:lvl1pPr lvl="0" marR="0" rtl="0" algn="l">
              <a:spcBef>
                <a:spcPts val="0"/>
              </a:spcBef>
              <a:spcAft>
                <a:spcPts val="0"/>
              </a:spcAft>
              <a:buSzPts val="1400"/>
              <a:buNone/>
              <a:defRPr b="1" i="0" sz="8400" u="none" cap="none" strike="noStrike">
                <a:solidFill>
                  <a:schemeClr val="lt1"/>
                </a:solidFill>
                <a:latin typeface="Arial"/>
                <a:ea typeface="Arial"/>
                <a:cs typeface="Arial"/>
                <a:sym typeface="Arial"/>
              </a:defRPr>
            </a:lvl1pPr>
            <a:lvl2pPr lvl="1" marR="0" rtl="0" algn="ctr">
              <a:spcBef>
                <a:spcPts val="0"/>
              </a:spcBef>
              <a:spcAft>
                <a:spcPts val="0"/>
              </a:spcAft>
              <a:buSzPts val="1400"/>
              <a:buNone/>
              <a:defRPr b="1" i="0" sz="13600" u="none" cap="none" strike="noStrike">
                <a:solidFill>
                  <a:schemeClr val="lt1"/>
                </a:solidFill>
                <a:latin typeface="Arial"/>
                <a:ea typeface="Arial"/>
                <a:cs typeface="Arial"/>
                <a:sym typeface="Arial"/>
              </a:defRPr>
            </a:lvl2pPr>
            <a:lvl3pPr lvl="2" marR="0" rtl="0" algn="ctr">
              <a:spcBef>
                <a:spcPts val="0"/>
              </a:spcBef>
              <a:spcAft>
                <a:spcPts val="0"/>
              </a:spcAft>
              <a:buSzPts val="1400"/>
              <a:buNone/>
              <a:defRPr b="1" i="0" sz="13600" u="none" cap="none" strike="noStrike">
                <a:solidFill>
                  <a:schemeClr val="lt1"/>
                </a:solidFill>
                <a:latin typeface="Arial"/>
                <a:ea typeface="Arial"/>
                <a:cs typeface="Arial"/>
                <a:sym typeface="Arial"/>
              </a:defRPr>
            </a:lvl3pPr>
            <a:lvl4pPr lvl="3" marR="0" rtl="0" algn="ctr">
              <a:spcBef>
                <a:spcPts val="0"/>
              </a:spcBef>
              <a:spcAft>
                <a:spcPts val="0"/>
              </a:spcAft>
              <a:buSzPts val="1400"/>
              <a:buNone/>
              <a:defRPr b="1" i="0" sz="13600" u="none" cap="none" strike="noStrike">
                <a:solidFill>
                  <a:schemeClr val="lt1"/>
                </a:solidFill>
                <a:latin typeface="Arial"/>
                <a:ea typeface="Arial"/>
                <a:cs typeface="Arial"/>
                <a:sym typeface="Arial"/>
              </a:defRPr>
            </a:lvl4pPr>
            <a:lvl5pPr lvl="4" marR="0" rtl="0" algn="ctr">
              <a:spcBef>
                <a:spcPts val="0"/>
              </a:spcBef>
              <a:spcAft>
                <a:spcPts val="0"/>
              </a:spcAft>
              <a:buSzPts val="1400"/>
              <a:buNone/>
              <a:defRPr b="1" i="0" sz="13600" u="none" cap="none" strike="noStrike">
                <a:solidFill>
                  <a:schemeClr val="lt1"/>
                </a:solidFill>
                <a:latin typeface="Arial"/>
                <a:ea typeface="Arial"/>
                <a:cs typeface="Arial"/>
                <a:sym typeface="Arial"/>
              </a:defRPr>
            </a:lvl5pPr>
            <a:lvl6pPr lvl="5" marR="0" rtl="0" algn="ctr">
              <a:spcBef>
                <a:spcPts val="0"/>
              </a:spcBef>
              <a:spcAft>
                <a:spcPts val="0"/>
              </a:spcAft>
              <a:buSzPts val="1400"/>
              <a:buNone/>
              <a:defRPr b="1" i="0" sz="13600" u="none" cap="none" strike="noStrike">
                <a:solidFill>
                  <a:schemeClr val="lt1"/>
                </a:solidFill>
                <a:latin typeface="Arial"/>
                <a:ea typeface="Arial"/>
                <a:cs typeface="Arial"/>
                <a:sym typeface="Arial"/>
              </a:defRPr>
            </a:lvl6pPr>
            <a:lvl7pPr lvl="6" marR="0" rtl="0" algn="ctr">
              <a:spcBef>
                <a:spcPts val="0"/>
              </a:spcBef>
              <a:spcAft>
                <a:spcPts val="0"/>
              </a:spcAft>
              <a:buSzPts val="1400"/>
              <a:buNone/>
              <a:defRPr b="1" i="0" sz="13600" u="none" cap="none" strike="noStrike">
                <a:solidFill>
                  <a:schemeClr val="lt1"/>
                </a:solidFill>
                <a:latin typeface="Arial"/>
                <a:ea typeface="Arial"/>
                <a:cs typeface="Arial"/>
                <a:sym typeface="Arial"/>
              </a:defRPr>
            </a:lvl7pPr>
            <a:lvl8pPr lvl="7" marR="0" rtl="0" algn="ctr">
              <a:spcBef>
                <a:spcPts val="0"/>
              </a:spcBef>
              <a:spcAft>
                <a:spcPts val="0"/>
              </a:spcAft>
              <a:buSzPts val="1400"/>
              <a:buNone/>
              <a:defRPr b="1" i="0" sz="13600" u="none" cap="none" strike="noStrike">
                <a:solidFill>
                  <a:schemeClr val="lt1"/>
                </a:solidFill>
                <a:latin typeface="Arial"/>
                <a:ea typeface="Arial"/>
                <a:cs typeface="Arial"/>
                <a:sym typeface="Arial"/>
              </a:defRPr>
            </a:lvl8pPr>
            <a:lvl9pPr lvl="8" marR="0" rtl="0" algn="ctr">
              <a:spcBef>
                <a:spcPts val="0"/>
              </a:spcBef>
              <a:spcAft>
                <a:spcPts val="0"/>
              </a:spcAft>
              <a:buSzPts val="1400"/>
              <a:buNone/>
              <a:defRPr b="1" i="0" sz="13600" u="none" cap="none" strike="noStrike">
                <a:solidFill>
                  <a:schemeClr val="lt1"/>
                </a:solidFill>
                <a:latin typeface="Arial"/>
                <a:ea typeface="Arial"/>
                <a:cs typeface="Arial"/>
                <a:sym typeface="Arial"/>
              </a:defRPr>
            </a:lvl9pPr>
          </a:lstStyle>
          <a:p/>
        </p:txBody>
      </p:sp>
      <p:sp>
        <p:nvSpPr>
          <p:cNvPr id="23" name="Google Shape;23;p6"/>
          <p:cNvSpPr txBox="1"/>
          <p:nvPr>
            <p:ph idx="1" type="body"/>
          </p:nvPr>
        </p:nvSpPr>
        <p:spPr>
          <a:xfrm>
            <a:off x="2600328" y="17090191"/>
            <a:ext cx="27979686" cy="8821241"/>
          </a:xfrm>
          <a:prstGeom prst="rect">
            <a:avLst/>
          </a:prstGeom>
          <a:noFill/>
          <a:ln>
            <a:noFill/>
          </a:ln>
        </p:spPr>
        <p:txBody>
          <a:bodyPr anchorCtr="0" anchor="b" bIns="95775" lIns="191575" spcFirstLastPara="1" rIns="191575" wrap="square" tIns="95775">
            <a:noAutofit/>
          </a:bodyPr>
          <a:lstStyle>
            <a:lvl1pPr indent="-228600" lvl="0" marL="457200" marR="0" rtl="0" algn="l">
              <a:spcBef>
                <a:spcPts val="840"/>
              </a:spcBef>
              <a:spcAft>
                <a:spcPts val="0"/>
              </a:spcAft>
              <a:buClr>
                <a:schemeClr val="dk1"/>
              </a:buClr>
              <a:buSzPts val="4200"/>
              <a:buFont typeface="Arial"/>
              <a:buNone/>
              <a:defRPr b="0" i="0" sz="4200" u="none" cap="none" strike="noStrike">
                <a:solidFill>
                  <a:schemeClr val="dk1"/>
                </a:solidFill>
                <a:latin typeface="Arial"/>
                <a:ea typeface="Arial"/>
                <a:cs typeface="Arial"/>
                <a:sym typeface="Arial"/>
              </a:defRPr>
            </a:lvl1pPr>
            <a:lvl2pPr indent="-228600" lvl="1" marL="914400" marR="0" rtl="0" algn="l">
              <a:spcBef>
                <a:spcPts val="760"/>
              </a:spcBef>
              <a:spcAft>
                <a:spcPts val="0"/>
              </a:spcAft>
              <a:buClr>
                <a:schemeClr val="dk1"/>
              </a:buClr>
              <a:buSzPts val="3800"/>
              <a:buFont typeface="Arial"/>
              <a:buNone/>
              <a:defRPr b="0" i="0" sz="3800" u="none" cap="none" strike="noStrike">
                <a:solidFill>
                  <a:schemeClr val="dk1"/>
                </a:solidFill>
                <a:latin typeface="Arial"/>
                <a:ea typeface="Arial"/>
                <a:cs typeface="Arial"/>
                <a:sym typeface="Arial"/>
              </a:defRPr>
            </a:lvl2pPr>
            <a:lvl3pPr indent="-228600" lvl="2" marL="1371600" marR="0" rtl="0" algn="l">
              <a:spcBef>
                <a:spcPts val="680"/>
              </a:spcBef>
              <a:spcAft>
                <a:spcPts val="0"/>
              </a:spcAft>
              <a:buClr>
                <a:schemeClr val="dk1"/>
              </a:buClr>
              <a:buSzPts val="3400"/>
              <a:buFont typeface="Arial"/>
              <a:buNone/>
              <a:defRPr b="0" i="0" sz="3400" u="none" cap="none" strike="noStrike">
                <a:solidFill>
                  <a:schemeClr val="dk1"/>
                </a:solidFill>
                <a:latin typeface="Arial"/>
                <a:ea typeface="Arial"/>
                <a:cs typeface="Arial"/>
                <a:sym typeface="Arial"/>
              </a:defRPr>
            </a:lvl3pPr>
            <a:lvl4pPr indent="-228600" lvl="3" marL="1828800" marR="0" rtl="0" algn="l">
              <a:spcBef>
                <a:spcPts val="580"/>
              </a:spcBef>
              <a:spcAft>
                <a:spcPts val="0"/>
              </a:spcAft>
              <a:buClr>
                <a:schemeClr val="dk1"/>
              </a:buClr>
              <a:buSzPts val="2900"/>
              <a:buFont typeface="Arial"/>
              <a:buNone/>
              <a:defRPr b="0" i="0" sz="2900" u="none" cap="none" strike="noStrike">
                <a:solidFill>
                  <a:schemeClr val="dk1"/>
                </a:solidFill>
                <a:latin typeface="Arial"/>
                <a:ea typeface="Arial"/>
                <a:cs typeface="Arial"/>
                <a:sym typeface="Arial"/>
              </a:defRPr>
            </a:lvl4pPr>
            <a:lvl5pPr indent="-228600" lvl="4" marL="2286000" marR="0" rtl="0" algn="l">
              <a:spcBef>
                <a:spcPts val="580"/>
              </a:spcBef>
              <a:spcAft>
                <a:spcPts val="0"/>
              </a:spcAft>
              <a:buClr>
                <a:schemeClr val="dk1"/>
              </a:buClr>
              <a:buSzPts val="2900"/>
              <a:buFont typeface="Arial"/>
              <a:buNone/>
              <a:defRPr b="0" i="0" sz="2900" u="none" cap="none" strike="noStrike">
                <a:solidFill>
                  <a:schemeClr val="dk1"/>
                </a:solidFill>
                <a:latin typeface="Arial"/>
                <a:ea typeface="Arial"/>
                <a:cs typeface="Arial"/>
                <a:sym typeface="Arial"/>
              </a:defRPr>
            </a:lvl5pPr>
            <a:lvl6pPr indent="-228600" lvl="5" marL="2743200" marR="0" rtl="0" algn="l">
              <a:spcBef>
                <a:spcPts val="580"/>
              </a:spcBef>
              <a:spcAft>
                <a:spcPts val="0"/>
              </a:spcAft>
              <a:buClr>
                <a:schemeClr val="dk1"/>
              </a:buClr>
              <a:buSzPts val="2900"/>
              <a:buFont typeface="Arial"/>
              <a:buNone/>
              <a:defRPr b="0" i="0" sz="2900" u="none" cap="none" strike="noStrike">
                <a:solidFill>
                  <a:schemeClr val="dk1"/>
                </a:solidFill>
                <a:latin typeface="Arial"/>
                <a:ea typeface="Arial"/>
                <a:cs typeface="Arial"/>
                <a:sym typeface="Arial"/>
              </a:defRPr>
            </a:lvl6pPr>
            <a:lvl7pPr indent="-228600" lvl="6" marL="3200400" marR="0" rtl="0" algn="l">
              <a:spcBef>
                <a:spcPts val="580"/>
              </a:spcBef>
              <a:spcAft>
                <a:spcPts val="0"/>
              </a:spcAft>
              <a:buClr>
                <a:schemeClr val="dk1"/>
              </a:buClr>
              <a:buSzPts val="2900"/>
              <a:buFont typeface="Arial"/>
              <a:buNone/>
              <a:defRPr b="0" i="0" sz="2900" u="none" cap="none" strike="noStrike">
                <a:solidFill>
                  <a:schemeClr val="dk1"/>
                </a:solidFill>
                <a:latin typeface="Arial"/>
                <a:ea typeface="Arial"/>
                <a:cs typeface="Arial"/>
                <a:sym typeface="Arial"/>
              </a:defRPr>
            </a:lvl7pPr>
            <a:lvl8pPr indent="-228600" lvl="7" marL="3657600" marR="0" rtl="0" algn="l">
              <a:spcBef>
                <a:spcPts val="580"/>
              </a:spcBef>
              <a:spcAft>
                <a:spcPts val="0"/>
              </a:spcAft>
              <a:buClr>
                <a:schemeClr val="dk1"/>
              </a:buClr>
              <a:buSzPts val="2900"/>
              <a:buFont typeface="Arial"/>
              <a:buNone/>
              <a:defRPr b="0" i="0" sz="2900" u="none" cap="none" strike="noStrike">
                <a:solidFill>
                  <a:schemeClr val="dk1"/>
                </a:solidFill>
                <a:latin typeface="Arial"/>
                <a:ea typeface="Arial"/>
                <a:cs typeface="Arial"/>
                <a:sym typeface="Arial"/>
              </a:defRPr>
            </a:lvl8pPr>
            <a:lvl9pPr indent="-228600" lvl="8" marL="4114800" marR="0" rtl="0" algn="l">
              <a:spcBef>
                <a:spcPts val="580"/>
              </a:spcBef>
              <a:spcAft>
                <a:spcPts val="0"/>
              </a:spcAft>
              <a:buClr>
                <a:schemeClr val="dk1"/>
              </a:buClr>
              <a:buSzPts val="2900"/>
              <a:buFont typeface="Arial"/>
              <a:buNone/>
              <a:defRPr b="0" i="0" sz="29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24" name="Shape 24"/>
        <p:cNvGrpSpPr/>
        <p:nvPr/>
      </p:nvGrpSpPr>
      <p:grpSpPr>
        <a:xfrm>
          <a:off x="0" y="0"/>
          <a:ext cx="0" cy="0"/>
          <a:chOff x="0" y="0"/>
          <a:chExt cx="0" cy="0"/>
        </a:xfrm>
      </p:grpSpPr>
      <p:sp>
        <p:nvSpPr>
          <p:cNvPr id="25" name="Google Shape;25;p7"/>
          <p:cNvSpPr txBox="1"/>
          <p:nvPr>
            <p:ph type="title"/>
          </p:nvPr>
        </p:nvSpPr>
        <p:spPr>
          <a:xfrm>
            <a:off x="1645446" y="1614116"/>
            <a:ext cx="29627514" cy="6720946"/>
          </a:xfrm>
          <a:prstGeom prst="rect">
            <a:avLst/>
          </a:prstGeom>
          <a:noFill/>
          <a:ln>
            <a:noFill/>
          </a:ln>
        </p:spPr>
        <p:txBody>
          <a:bodyPr anchorCtr="0" anchor="t" bIns="95775" lIns="191575" spcFirstLastPara="1" rIns="191575" wrap="square" tIns="95775">
            <a:noAutofit/>
          </a:bodyPr>
          <a:lstStyle>
            <a:lvl1pPr lvl="0" marR="0" rtl="0" algn="ctr">
              <a:spcBef>
                <a:spcPts val="0"/>
              </a:spcBef>
              <a:spcAft>
                <a:spcPts val="0"/>
              </a:spcAft>
              <a:buSzPts val="1400"/>
              <a:buNone/>
              <a:defRPr b="1" i="0" sz="13600" u="none" cap="none" strike="noStrike">
                <a:solidFill>
                  <a:schemeClr val="lt1"/>
                </a:solidFill>
                <a:latin typeface="Arial"/>
                <a:ea typeface="Arial"/>
                <a:cs typeface="Arial"/>
                <a:sym typeface="Arial"/>
              </a:defRPr>
            </a:lvl1pPr>
            <a:lvl2pPr lvl="1" marR="0" rtl="0" algn="ctr">
              <a:spcBef>
                <a:spcPts val="0"/>
              </a:spcBef>
              <a:spcAft>
                <a:spcPts val="0"/>
              </a:spcAft>
              <a:buSzPts val="1400"/>
              <a:buNone/>
              <a:defRPr b="1" i="0" sz="13600" u="none" cap="none" strike="noStrike">
                <a:solidFill>
                  <a:schemeClr val="lt1"/>
                </a:solidFill>
                <a:latin typeface="Arial"/>
                <a:ea typeface="Arial"/>
                <a:cs typeface="Arial"/>
                <a:sym typeface="Arial"/>
              </a:defRPr>
            </a:lvl2pPr>
            <a:lvl3pPr lvl="2" marR="0" rtl="0" algn="ctr">
              <a:spcBef>
                <a:spcPts val="0"/>
              </a:spcBef>
              <a:spcAft>
                <a:spcPts val="0"/>
              </a:spcAft>
              <a:buSzPts val="1400"/>
              <a:buNone/>
              <a:defRPr b="1" i="0" sz="13600" u="none" cap="none" strike="noStrike">
                <a:solidFill>
                  <a:schemeClr val="lt1"/>
                </a:solidFill>
                <a:latin typeface="Arial"/>
                <a:ea typeface="Arial"/>
                <a:cs typeface="Arial"/>
                <a:sym typeface="Arial"/>
              </a:defRPr>
            </a:lvl3pPr>
            <a:lvl4pPr lvl="3" marR="0" rtl="0" algn="ctr">
              <a:spcBef>
                <a:spcPts val="0"/>
              </a:spcBef>
              <a:spcAft>
                <a:spcPts val="0"/>
              </a:spcAft>
              <a:buSzPts val="1400"/>
              <a:buNone/>
              <a:defRPr b="1" i="0" sz="13600" u="none" cap="none" strike="noStrike">
                <a:solidFill>
                  <a:schemeClr val="lt1"/>
                </a:solidFill>
                <a:latin typeface="Arial"/>
                <a:ea typeface="Arial"/>
                <a:cs typeface="Arial"/>
                <a:sym typeface="Arial"/>
              </a:defRPr>
            </a:lvl4pPr>
            <a:lvl5pPr lvl="4" marR="0" rtl="0" algn="ctr">
              <a:spcBef>
                <a:spcPts val="0"/>
              </a:spcBef>
              <a:spcAft>
                <a:spcPts val="0"/>
              </a:spcAft>
              <a:buSzPts val="1400"/>
              <a:buNone/>
              <a:defRPr b="1" i="0" sz="13600" u="none" cap="none" strike="noStrike">
                <a:solidFill>
                  <a:schemeClr val="lt1"/>
                </a:solidFill>
                <a:latin typeface="Arial"/>
                <a:ea typeface="Arial"/>
                <a:cs typeface="Arial"/>
                <a:sym typeface="Arial"/>
              </a:defRPr>
            </a:lvl5pPr>
            <a:lvl6pPr lvl="5" marR="0" rtl="0" algn="ctr">
              <a:spcBef>
                <a:spcPts val="0"/>
              </a:spcBef>
              <a:spcAft>
                <a:spcPts val="0"/>
              </a:spcAft>
              <a:buSzPts val="1400"/>
              <a:buNone/>
              <a:defRPr b="1" i="0" sz="13600" u="none" cap="none" strike="noStrike">
                <a:solidFill>
                  <a:schemeClr val="lt1"/>
                </a:solidFill>
                <a:latin typeface="Arial"/>
                <a:ea typeface="Arial"/>
                <a:cs typeface="Arial"/>
                <a:sym typeface="Arial"/>
              </a:defRPr>
            </a:lvl6pPr>
            <a:lvl7pPr lvl="6" marR="0" rtl="0" algn="ctr">
              <a:spcBef>
                <a:spcPts val="0"/>
              </a:spcBef>
              <a:spcAft>
                <a:spcPts val="0"/>
              </a:spcAft>
              <a:buSzPts val="1400"/>
              <a:buNone/>
              <a:defRPr b="1" i="0" sz="13600" u="none" cap="none" strike="noStrike">
                <a:solidFill>
                  <a:schemeClr val="lt1"/>
                </a:solidFill>
                <a:latin typeface="Arial"/>
                <a:ea typeface="Arial"/>
                <a:cs typeface="Arial"/>
                <a:sym typeface="Arial"/>
              </a:defRPr>
            </a:lvl7pPr>
            <a:lvl8pPr lvl="7" marR="0" rtl="0" algn="ctr">
              <a:spcBef>
                <a:spcPts val="0"/>
              </a:spcBef>
              <a:spcAft>
                <a:spcPts val="0"/>
              </a:spcAft>
              <a:buSzPts val="1400"/>
              <a:buNone/>
              <a:defRPr b="1" i="0" sz="13600" u="none" cap="none" strike="noStrike">
                <a:solidFill>
                  <a:schemeClr val="lt1"/>
                </a:solidFill>
                <a:latin typeface="Arial"/>
                <a:ea typeface="Arial"/>
                <a:cs typeface="Arial"/>
                <a:sym typeface="Arial"/>
              </a:defRPr>
            </a:lvl8pPr>
            <a:lvl9pPr lvl="8" marR="0" rtl="0" algn="ctr">
              <a:spcBef>
                <a:spcPts val="0"/>
              </a:spcBef>
              <a:spcAft>
                <a:spcPts val="0"/>
              </a:spcAft>
              <a:buSzPts val="1400"/>
              <a:buNone/>
              <a:defRPr b="1" i="0" sz="13600" u="none" cap="none" strike="noStrike">
                <a:solidFill>
                  <a:schemeClr val="lt1"/>
                </a:solidFill>
                <a:latin typeface="Arial"/>
                <a:ea typeface="Arial"/>
                <a:cs typeface="Arial"/>
                <a:sym typeface="Arial"/>
              </a:defRPr>
            </a:lvl9pPr>
          </a:lstStyle>
          <a:p/>
        </p:txBody>
      </p:sp>
      <p:sp>
        <p:nvSpPr>
          <p:cNvPr id="26" name="Google Shape;26;p7"/>
          <p:cNvSpPr txBox="1"/>
          <p:nvPr>
            <p:ph idx="1" type="body"/>
          </p:nvPr>
        </p:nvSpPr>
        <p:spPr>
          <a:xfrm>
            <a:off x="1645450" y="9027383"/>
            <a:ext cx="14544675" cy="3761084"/>
          </a:xfrm>
          <a:prstGeom prst="rect">
            <a:avLst/>
          </a:prstGeom>
          <a:noFill/>
          <a:ln>
            <a:noFill/>
          </a:ln>
        </p:spPr>
        <p:txBody>
          <a:bodyPr anchorCtr="0" anchor="b" bIns="95775" lIns="191575" spcFirstLastPara="1" rIns="191575" wrap="square" tIns="95775">
            <a:noAutofit/>
          </a:bodyPr>
          <a:lstStyle>
            <a:lvl1pPr indent="-228600" lvl="0" marL="457200" marR="0" rtl="0" algn="l">
              <a:spcBef>
                <a:spcPts val="1000"/>
              </a:spcBef>
              <a:spcAft>
                <a:spcPts val="0"/>
              </a:spcAft>
              <a:buClr>
                <a:schemeClr val="dk1"/>
              </a:buClr>
              <a:buSzPts val="5000"/>
              <a:buFont typeface="Arial"/>
              <a:buNone/>
              <a:defRPr b="1" i="0" sz="5000" u="none" cap="none" strike="noStrike">
                <a:solidFill>
                  <a:schemeClr val="dk1"/>
                </a:solidFill>
                <a:latin typeface="Arial"/>
                <a:ea typeface="Arial"/>
                <a:cs typeface="Arial"/>
                <a:sym typeface="Arial"/>
              </a:defRPr>
            </a:lvl1pPr>
            <a:lvl2pPr indent="-228600" lvl="1" marL="914400" marR="0" rtl="0" algn="l">
              <a:spcBef>
                <a:spcPts val="840"/>
              </a:spcBef>
              <a:spcAft>
                <a:spcPts val="0"/>
              </a:spcAft>
              <a:buClr>
                <a:schemeClr val="dk1"/>
              </a:buClr>
              <a:buSzPts val="4200"/>
              <a:buFont typeface="Arial"/>
              <a:buNone/>
              <a:defRPr b="1" i="0" sz="4200" u="none" cap="none" strike="noStrike">
                <a:solidFill>
                  <a:schemeClr val="dk1"/>
                </a:solidFill>
                <a:latin typeface="Arial"/>
                <a:ea typeface="Arial"/>
                <a:cs typeface="Arial"/>
                <a:sym typeface="Arial"/>
              </a:defRPr>
            </a:lvl2pPr>
            <a:lvl3pPr indent="-228600" lvl="2" marL="1371600" marR="0" rtl="0" algn="l">
              <a:spcBef>
                <a:spcPts val="760"/>
              </a:spcBef>
              <a:spcAft>
                <a:spcPts val="0"/>
              </a:spcAft>
              <a:buClr>
                <a:schemeClr val="dk1"/>
              </a:buClr>
              <a:buSzPts val="3800"/>
              <a:buFont typeface="Arial"/>
              <a:buNone/>
              <a:defRPr b="1" i="0" sz="3800" u="none" cap="none" strike="noStrike">
                <a:solidFill>
                  <a:schemeClr val="dk1"/>
                </a:solidFill>
                <a:latin typeface="Arial"/>
                <a:ea typeface="Arial"/>
                <a:cs typeface="Arial"/>
                <a:sym typeface="Arial"/>
              </a:defRPr>
            </a:lvl3pPr>
            <a:lvl4pPr indent="-228600" lvl="3" marL="1828800" marR="0" rtl="0" algn="l">
              <a:spcBef>
                <a:spcPts val="680"/>
              </a:spcBef>
              <a:spcAft>
                <a:spcPts val="0"/>
              </a:spcAft>
              <a:buClr>
                <a:schemeClr val="dk1"/>
              </a:buClr>
              <a:buSzPts val="3400"/>
              <a:buFont typeface="Arial"/>
              <a:buNone/>
              <a:defRPr b="1" i="0" sz="3400" u="none" cap="none" strike="noStrike">
                <a:solidFill>
                  <a:schemeClr val="dk1"/>
                </a:solidFill>
                <a:latin typeface="Arial"/>
                <a:ea typeface="Arial"/>
                <a:cs typeface="Arial"/>
                <a:sym typeface="Arial"/>
              </a:defRPr>
            </a:lvl4pPr>
            <a:lvl5pPr indent="-228600" lvl="4" marL="2286000" marR="0" rtl="0" algn="l">
              <a:spcBef>
                <a:spcPts val="680"/>
              </a:spcBef>
              <a:spcAft>
                <a:spcPts val="0"/>
              </a:spcAft>
              <a:buClr>
                <a:schemeClr val="dk1"/>
              </a:buClr>
              <a:buSzPts val="3400"/>
              <a:buFont typeface="Arial"/>
              <a:buNone/>
              <a:defRPr b="1" i="0" sz="3400" u="none" cap="none" strike="noStrike">
                <a:solidFill>
                  <a:schemeClr val="dk1"/>
                </a:solidFill>
                <a:latin typeface="Arial"/>
                <a:ea typeface="Arial"/>
                <a:cs typeface="Arial"/>
                <a:sym typeface="Arial"/>
              </a:defRPr>
            </a:lvl5pPr>
            <a:lvl6pPr indent="-228600" lvl="5" marL="2743200" marR="0" rtl="0" algn="l">
              <a:spcBef>
                <a:spcPts val="680"/>
              </a:spcBef>
              <a:spcAft>
                <a:spcPts val="0"/>
              </a:spcAft>
              <a:buClr>
                <a:schemeClr val="dk1"/>
              </a:buClr>
              <a:buSzPts val="3400"/>
              <a:buFont typeface="Arial"/>
              <a:buNone/>
              <a:defRPr b="1" i="0" sz="3400" u="none" cap="none" strike="noStrike">
                <a:solidFill>
                  <a:schemeClr val="dk1"/>
                </a:solidFill>
                <a:latin typeface="Arial"/>
                <a:ea typeface="Arial"/>
                <a:cs typeface="Arial"/>
                <a:sym typeface="Arial"/>
              </a:defRPr>
            </a:lvl6pPr>
            <a:lvl7pPr indent="-228600" lvl="6" marL="3200400" marR="0" rtl="0" algn="l">
              <a:spcBef>
                <a:spcPts val="680"/>
              </a:spcBef>
              <a:spcAft>
                <a:spcPts val="0"/>
              </a:spcAft>
              <a:buClr>
                <a:schemeClr val="dk1"/>
              </a:buClr>
              <a:buSzPts val="3400"/>
              <a:buFont typeface="Arial"/>
              <a:buNone/>
              <a:defRPr b="1" i="0" sz="3400" u="none" cap="none" strike="noStrike">
                <a:solidFill>
                  <a:schemeClr val="dk1"/>
                </a:solidFill>
                <a:latin typeface="Arial"/>
                <a:ea typeface="Arial"/>
                <a:cs typeface="Arial"/>
                <a:sym typeface="Arial"/>
              </a:defRPr>
            </a:lvl7pPr>
            <a:lvl8pPr indent="-228600" lvl="7" marL="3657600" marR="0" rtl="0" algn="l">
              <a:spcBef>
                <a:spcPts val="680"/>
              </a:spcBef>
              <a:spcAft>
                <a:spcPts val="0"/>
              </a:spcAft>
              <a:buClr>
                <a:schemeClr val="dk1"/>
              </a:buClr>
              <a:buSzPts val="3400"/>
              <a:buFont typeface="Arial"/>
              <a:buNone/>
              <a:defRPr b="1" i="0" sz="3400" u="none" cap="none" strike="noStrike">
                <a:solidFill>
                  <a:schemeClr val="dk1"/>
                </a:solidFill>
                <a:latin typeface="Arial"/>
                <a:ea typeface="Arial"/>
                <a:cs typeface="Arial"/>
                <a:sym typeface="Arial"/>
              </a:defRPr>
            </a:lvl8pPr>
            <a:lvl9pPr indent="-228600" lvl="8" marL="4114800" marR="0" rtl="0" algn="l">
              <a:spcBef>
                <a:spcPts val="680"/>
              </a:spcBef>
              <a:spcAft>
                <a:spcPts val="0"/>
              </a:spcAft>
              <a:buClr>
                <a:schemeClr val="dk1"/>
              </a:buClr>
              <a:buSzPts val="3400"/>
              <a:buFont typeface="Arial"/>
              <a:buNone/>
              <a:defRPr b="1" i="0" sz="3400" u="none" cap="none" strike="noStrike">
                <a:solidFill>
                  <a:schemeClr val="dk1"/>
                </a:solidFill>
                <a:latin typeface="Arial"/>
                <a:ea typeface="Arial"/>
                <a:cs typeface="Arial"/>
                <a:sym typeface="Arial"/>
              </a:defRPr>
            </a:lvl9pPr>
          </a:lstStyle>
          <a:p/>
        </p:txBody>
      </p:sp>
      <p:sp>
        <p:nvSpPr>
          <p:cNvPr id="27" name="Google Shape;27;p7"/>
          <p:cNvSpPr txBox="1"/>
          <p:nvPr>
            <p:ph idx="2" type="body"/>
          </p:nvPr>
        </p:nvSpPr>
        <p:spPr>
          <a:xfrm>
            <a:off x="1645450" y="12788475"/>
            <a:ext cx="14544675" cy="23235492"/>
          </a:xfrm>
          <a:prstGeom prst="rect">
            <a:avLst/>
          </a:prstGeom>
          <a:noFill/>
          <a:ln>
            <a:noFill/>
          </a:ln>
        </p:spPr>
        <p:txBody>
          <a:bodyPr anchorCtr="0" anchor="t" bIns="95775" lIns="191575" spcFirstLastPara="1" rIns="191575" wrap="square" tIns="95775">
            <a:noAutofit/>
          </a:bodyPr>
          <a:lstStyle>
            <a:lvl1pPr indent="-228600" lvl="0" marL="457200" marR="0" rtl="0" algn="l">
              <a:spcBef>
                <a:spcPts val="1000"/>
              </a:spcBef>
              <a:spcAft>
                <a:spcPts val="0"/>
              </a:spcAft>
              <a:buSzPts val="1400"/>
              <a:buNone/>
              <a:defRPr b="0" i="0" sz="5000" u="none" cap="none" strike="noStrike">
                <a:solidFill>
                  <a:schemeClr val="dk1"/>
                </a:solidFill>
                <a:latin typeface="Arial"/>
                <a:ea typeface="Arial"/>
                <a:cs typeface="Arial"/>
                <a:sym typeface="Arial"/>
              </a:defRPr>
            </a:lvl1pPr>
            <a:lvl2pPr indent="-495300" lvl="1" marL="914400" marR="0" rtl="0" algn="l">
              <a:spcBef>
                <a:spcPts val="840"/>
              </a:spcBef>
              <a:spcAft>
                <a:spcPts val="0"/>
              </a:spcAft>
              <a:buClr>
                <a:schemeClr val="dk1"/>
              </a:buClr>
              <a:buSzPts val="4200"/>
              <a:buFont typeface="Arial"/>
              <a:buChar char="–"/>
              <a:defRPr b="0" i="0" sz="4200" u="none" cap="none" strike="noStrike">
                <a:solidFill>
                  <a:schemeClr val="dk1"/>
                </a:solidFill>
                <a:latin typeface="Arial"/>
                <a:ea typeface="Arial"/>
                <a:cs typeface="Arial"/>
                <a:sym typeface="Arial"/>
              </a:defRPr>
            </a:lvl2pPr>
            <a:lvl3pPr indent="-469900" lvl="2" marL="1371600" marR="0" rtl="0" algn="l">
              <a:spcBef>
                <a:spcPts val="760"/>
              </a:spcBef>
              <a:spcAft>
                <a:spcPts val="0"/>
              </a:spcAft>
              <a:buClr>
                <a:schemeClr val="dk1"/>
              </a:buClr>
              <a:buSzPts val="3800"/>
              <a:buFont typeface="Arial"/>
              <a:buChar char="•"/>
              <a:defRPr b="0" i="0" sz="3800" u="none" cap="none" strike="noStrike">
                <a:solidFill>
                  <a:schemeClr val="dk1"/>
                </a:solidFill>
                <a:latin typeface="Arial"/>
                <a:ea typeface="Arial"/>
                <a:cs typeface="Arial"/>
                <a:sym typeface="Arial"/>
              </a:defRPr>
            </a:lvl3pPr>
            <a:lvl4pPr indent="-444500" lvl="3" marL="1828800" marR="0" rtl="0" algn="l">
              <a:spcBef>
                <a:spcPts val="680"/>
              </a:spcBef>
              <a:spcAft>
                <a:spcPts val="0"/>
              </a:spcAft>
              <a:buClr>
                <a:schemeClr val="dk1"/>
              </a:buClr>
              <a:buSzPts val="3400"/>
              <a:buFont typeface="Arial"/>
              <a:buChar char="–"/>
              <a:defRPr b="0" i="0" sz="3400" u="none" cap="none" strike="noStrike">
                <a:solidFill>
                  <a:schemeClr val="dk1"/>
                </a:solidFill>
                <a:latin typeface="Arial"/>
                <a:ea typeface="Arial"/>
                <a:cs typeface="Arial"/>
                <a:sym typeface="Arial"/>
              </a:defRPr>
            </a:lvl4pPr>
            <a:lvl5pPr indent="-444500" lvl="4" marL="2286000" marR="0" rtl="0" algn="l">
              <a:spcBef>
                <a:spcPts val="680"/>
              </a:spcBef>
              <a:spcAft>
                <a:spcPts val="0"/>
              </a:spcAft>
              <a:buClr>
                <a:schemeClr val="dk1"/>
              </a:buClr>
              <a:buSzPts val="3400"/>
              <a:buFont typeface="Arial"/>
              <a:buChar char="»"/>
              <a:defRPr b="0" i="0" sz="3400" u="none" cap="none" strike="noStrike">
                <a:solidFill>
                  <a:schemeClr val="dk1"/>
                </a:solidFill>
                <a:latin typeface="Arial"/>
                <a:ea typeface="Arial"/>
                <a:cs typeface="Arial"/>
                <a:sym typeface="Arial"/>
              </a:defRPr>
            </a:lvl5pPr>
            <a:lvl6pPr indent="-444500" lvl="5" marL="2743200" marR="0" rtl="0" algn="l">
              <a:spcBef>
                <a:spcPts val="680"/>
              </a:spcBef>
              <a:spcAft>
                <a:spcPts val="0"/>
              </a:spcAft>
              <a:buClr>
                <a:schemeClr val="dk1"/>
              </a:buClr>
              <a:buSzPts val="3400"/>
              <a:buFont typeface="Arial"/>
              <a:buChar char="»"/>
              <a:defRPr b="0" i="0" sz="3400" u="none" cap="none" strike="noStrike">
                <a:solidFill>
                  <a:schemeClr val="dk1"/>
                </a:solidFill>
                <a:latin typeface="Arial"/>
                <a:ea typeface="Arial"/>
                <a:cs typeface="Arial"/>
                <a:sym typeface="Arial"/>
              </a:defRPr>
            </a:lvl6pPr>
            <a:lvl7pPr indent="-444500" lvl="6" marL="3200400" marR="0" rtl="0" algn="l">
              <a:spcBef>
                <a:spcPts val="680"/>
              </a:spcBef>
              <a:spcAft>
                <a:spcPts val="0"/>
              </a:spcAft>
              <a:buClr>
                <a:schemeClr val="dk1"/>
              </a:buClr>
              <a:buSzPts val="3400"/>
              <a:buFont typeface="Arial"/>
              <a:buChar char="»"/>
              <a:defRPr b="0" i="0" sz="3400" u="none" cap="none" strike="noStrike">
                <a:solidFill>
                  <a:schemeClr val="dk1"/>
                </a:solidFill>
                <a:latin typeface="Arial"/>
                <a:ea typeface="Arial"/>
                <a:cs typeface="Arial"/>
                <a:sym typeface="Arial"/>
              </a:defRPr>
            </a:lvl7pPr>
            <a:lvl8pPr indent="-444500" lvl="7" marL="3657600" marR="0" rtl="0" algn="l">
              <a:spcBef>
                <a:spcPts val="680"/>
              </a:spcBef>
              <a:spcAft>
                <a:spcPts val="0"/>
              </a:spcAft>
              <a:buClr>
                <a:schemeClr val="dk1"/>
              </a:buClr>
              <a:buSzPts val="3400"/>
              <a:buFont typeface="Arial"/>
              <a:buChar char="»"/>
              <a:defRPr b="0" i="0" sz="3400" u="none" cap="none" strike="noStrike">
                <a:solidFill>
                  <a:schemeClr val="dk1"/>
                </a:solidFill>
                <a:latin typeface="Arial"/>
                <a:ea typeface="Arial"/>
                <a:cs typeface="Arial"/>
                <a:sym typeface="Arial"/>
              </a:defRPr>
            </a:lvl8pPr>
            <a:lvl9pPr indent="-444500" lvl="8" marL="4114800" marR="0" rtl="0" algn="l">
              <a:spcBef>
                <a:spcPts val="680"/>
              </a:spcBef>
              <a:spcAft>
                <a:spcPts val="0"/>
              </a:spcAft>
              <a:buClr>
                <a:schemeClr val="dk1"/>
              </a:buClr>
              <a:buSzPts val="3400"/>
              <a:buFont typeface="Arial"/>
              <a:buChar char="»"/>
              <a:defRPr b="0" i="0" sz="3400" u="none" cap="none" strike="noStrike">
                <a:solidFill>
                  <a:schemeClr val="dk1"/>
                </a:solidFill>
                <a:latin typeface="Arial"/>
                <a:ea typeface="Arial"/>
                <a:cs typeface="Arial"/>
                <a:sym typeface="Arial"/>
              </a:defRPr>
            </a:lvl9pPr>
          </a:lstStyle>
          <a:p/>
        </p:txBody>
      </p:sp>
      <p:sp>
        <p:nvSpPr>
          <p:cNvPr id="28" name="Google Shape;28;p7"/>
          <p:cNvSpPr txBox="1"/>
          <p:nvPr>
            <p:ph idx="3" type="body"/>
          </p:nvPr>
        </p:nvSpPr>
        <p:spPr>
          <a:xfrm>
            <a:off x="16721141" y="9027383"/>
            <a:ext cx="14551819" cy="3761084"/>
          </a:xfrm>
          <a:prstGeom prst="rect">
            <a:avLst/>
          </a:prstGeom>
          <a:noFill/>
          <a:ln>
            <a:noFill/>
          </a:ln>
        </p:spPr>
        <p:txBody>
          <a:bodyPr anchorCtr="0" anchor="b" bIns="95775" lIns="191575" spcFirstLastPara="1" rIns="191575" wrap="square" tIns="95775">
            <a:noAutofit/>
          </a:bodyPr>
          <a:lstStyle>
            <a:lvl1pPr indent="-228600" lvl="0" marL="457200" marR="0" rtl="0" algn="l">
              <a:spcBef>
                <a:spcPts val="1000"/>
              </a:spcBef>
              <a:spcAft>
                <a:spcPts val="0"/>
              </a:spcAft>
              <a:buClr>
                <a:schemeClr val="dk1"/>
              </a:buClr>
              <a:buSzPts val="5000"/>
              <a:buFont typeface="Arial"/>
              <a:buNone/>
              <a:defRPr b="1" i="0" sz="5000" u="none" cap="none" strike="noStrike">
                <a:solidFill>
                  <a:schemeClr val="dk1"/>
                </a:solidFill>
                <a:latin typeface="Arial"/>
                <a:ea typeface="Arial"/>
                <a:cs typeface="Arial"/>
                <a:sym typeface="Arial"/>
              </a:defRPr>
            </a:lvl1pPr>
            <a:lvl2pPr indent="-228600" lvl="1" marL="914400" marR="0" rtl="0" algn="l">
              <a:spcBef>
                <a:spcPts val="840"/>
              </a:spcBef>
              <a:spcAft>
                <a:spcPts val="0"/>
              </a:spcAft>
              <a:buClr>
                <a:schemeClr val="dk1"/>
              </a:buClr>
              <a:buSzPts val="4200"/>
              <a:buFont typeface="Arial"/>
              <a:buNone/>
              <a:defRPr b="1" i="0" sz="4200" u="none" cap="none" strike="noStrike">
                <a:solidFill>
                  <a:schemeClr val="dk1"/>
                </a:solidFill>
                <a:latin typeface="Arial"/>
                <a:ea typeface="Arial"/>
                <a:cs typeface="Arial"/>
                <a:sym typeface="Arial"/>
              </a:defRPr>
            </a:lvl2pPr>
            <a:lvl3pPr indent="-228600" lvl="2" marL="1371600" marR="0" rtl="0" algn="l">
              <a:spcBef>
                <a:spcPts val="760"/>
              </a:spcBef>
              <a:spcAft>
                <a:spcPts val="0"/>
              </a:spcAft>
              <a:buClr>
                <a:schemeClr val="dk1"/>
              </a:buClr>
              <a:buSzPts val="3800"/>
              <a:buFont typeface="Arial"/>
              <a:buNone/>
              <a:defRPr b="1" i="0" sz="3800" u="none" cap="none" strike="noStrike">
                <a:solidFill>
                  <a:schemeClr val="dk1"/>
                </a:solidFill>
                <a:latin typeface="Arial"/>
                <a:ea typeface="Arial"/>
                <a:cs typeface="Arial"/>
                <a:sym typeface="Arial"/>
              </a:defRPr>
            </a:lvl3pPr>
            <a:lvl4pPr indent="-228600" lvl="3" marL="1828800" marR="0" rtl="0" algn="l">
              <a:spcBef>
                <a:spcPts val="680"/>
              </a:spcBef>
              <a:spcAft>
                <a:spcPts val="0"/>
              </a:spcAft>
              <a:buClr>
                <a:schemeClr val="dk1"/>
              </a:buClr>
              <a:buSzPts val="3400"/>
              <a:buFont typeface="Arial"/>
              <a:buNone/>
              <a:defRPr b="1" i="0" sz="3400" u="none" cap="none" strike="noStrike">
                <a:solidFill>
                  <a:schemeClr val="dk1"/>
                </a:solidFill>
                <a:latin typeface="Arial"/>
                <a:ea typeface="Arial"/>
                <a:cs typeface="Arial"/>
                <a:sym typeface="Arial"/>
              </a:defRPr>
            </a:lvl4pPr>
            <a:lvl5pPr indent="-228600" lvl="4" marL="2286000" marR="0" rtl="0" algn="l">
              <a:spcBef>
                <a:spcPts val="680"/>
              </a:spcBef>
              <a:spcAft>
                <a:spcPts val="0"/>
              </a:spcAft>
              <a:buClr>
                <a:schemeClr val="dk1"/>
              </a:buClr>
              <a:buSzPts val="3400"/>
              <a:buFont typeface="Arial"/>
              <a:buNone/>
              <a:defRPr b="1" i="0" sz="3400" u="none" cap="none" strike="noStrike">
                <a:solidFill>
                  <a:schemeClr val="dk1"/>
                </a:solidFill>
                <a:latin typeface="Arial"/>
                <a:ea typeface="Arial"/>
                <a:cs typeface="Arial"/>
                <a:sym typeface="Arial"/>
              </a:defRPr>
            </a:lvl5pPr>
            <a:lvl6pPr indent="-228600" lvl="5" marL="2743200" marR="0" rtl="0" algn="l">
              <a:spcBef>
                <a:spcPts val="680"/>
              </a:spcBef>
              <a:spcAft>
                <a:spcPts val="0"/>
              </a:spcAft>
              <a:buClr>
                <a:schemeClr val="dk1"/>
              </a:buClr>
              <a:buSzPts val="3400"/>
              <a:buFont typeface="Arial"/>
              <a:buNone/>
              <a:defRPr b="1" i="0" sz="3400" u="none" cap="none" strike="noStrike">
                <a:solidFill>
                  <a:schemeClr val="dk1"/>
                </a:solidFill>
                <a:latin typeface="Arial"/>
                <a:ea typeface="Arial"/>
                <a:cs typeface="Arial"/>
                <a:sym typeface="Arial"/>
              </a:defRPr>
            </a:lvl6pPr>
            <a:lvl7pPr indent="-228600" lvl="6" marL="3200400" marR="0" rtl="0" algn="l">
              <a:spcBef>
                <a:spcPts val="680"/>
              </a:spcBef>
              <a:spcAft>
                <a:spcPts val="0"/>
              </a:spcAft>
              <a:buClr>
                <a:schemeClr val="dk1"/>
              </a:buClr>
              <a:buSzPts val="3400"/>
              <a:buFont typeface="Arial"/>
              <a:buNone/>
              <a:defRPr b="1" i="0" sz="3400" u="none" cap="none" strike="noStrike">
                <a:solidFill>
                  <a:schemeClr val="dk1"/>
                </a:solidFill>
                <a:latin typeface="Arial"/>
                <a:ea typeface="Arial"/>
                <a:cs typeface="Arial"/>
                <a:sym typeface="Arial"/>
              </a:defRPr>
            </a:lvl7pPr>
            <a:lvl8pPr indent="-228600" lvl="7" marL="3657600" marR="0" rtl="0" algn="l">
              <a:spcBef>
                <a:spcPts val="680"/>
              </a:spcBef>
              <a:spcAft>
                <a:spcPts val="0"/>
              </a:spcAft>
              <a:buClr>
                <a:schemeClr val="dk1"/>
              </a:buClr>
              <a:buSzPts val="3400"/>
              <a:buFont typeface="Arial"/>
              <a:buNone/>
              <a:defRPr b="1" i="0" sz="3400" u="none" cap="none" strike="noStrike">
                <a:solidFill>
                  <a:schemeClr val="dk1"/>
                </a:solidFill>
                <a:latin typeface="Arial"/>
                <a:ea typeface="Arial"/>
                <a:cs typeface="Arial"/>
                <a:sym typeface="Arial"/>
              </a:defRPr>
            </a:lvl8pPr>
            <a:lvl9pPr indent="-228600" lvl="8" marL="4114800" marR="0" rtl="0" algn="l">
              <a:spcBef>
                <a:spcPts val="680"/>
              </a:spcBef>
              <a:spcAft>
                <a:spcPts val="0"/>
              </a:spcAft>
              <a:buClr>
                <a:schemeClr val="dk1"/>
              </a:buClr>
              <a:buSzPts val="3400"/>
              <a:buFont typeface="Arial"/>
              <a:buNone/>
              <a:defRPr b="1" i="0" sz="3400" u="none" cap="none" strike="noStrike">
                <a:solidFill>
                  <a:schemeClr val="dk1"/>
                </a:solidFill>
                <a:latin typeface="Arial"/>
                <a:ea typeface="Arial"/>
                <a:cs typeface="Arial"/>
                <a:sym typeface="Arial"/>
              </a:defRPr>
            </a:lvl9pPr>
          </a:lstStyle>
          <a:p/>
        </p:txBody>
      </p:sp>
      <p:sp>
        <p:nvSpPr>
          <p:cNvPr id="29" name="Google Shape;29;p7"/>
          <p:cNvSpPr txBox="1"/>
          <p:nvPr>
            <p:ph idx="4" type="body"/>
          </p:nvPr>
        </p:nvSpPr>
        <p:spPr>
          <a:xfrm>
            <a:off x="16721141" y="12788475"/>
            <a:ext cx="14551819" cy="23235492"/>
          </a:xfrm>
          <a:prstGeom prst="rect">
            <a:avLst/>
          </a:prstGeom>
          <a:noFill/>
          <a:ln>
            <a:noFill/>
          </a:ln>
        </p:spPr>
        <p:txBody>
          <a:bodyPr anchorCtr="0" anchor="t" bIns="95775" lIns="191575" spcFirstLastPara="1" rIns="191575" wrap="square" tIns="95775">
            <a:noAutofit/>
          </a:bodyPr>
          <a:lstStyle>
            <a:lvl1pPr indent="-228600" lvl="0" marL="457200" marR="0" rtl="0" algn="l">
              <a:spcBef>
                <a:spcPts val="1000"/>
              </a:spcBef>
              <a:spcAft>
                <a:spcPts val="0"/>
              </a:spcAft>
              <a:buSzPts val="1400"/>
              <a:buNone/>
              <a:defRPr b="0" i="0" sz="5000" u="none" cap="none" strike="noStrike">
                <a:solidFill>
                  <a:schemeClr val="dk1"/>
                </a:solidFill>
                <a:latin typeface="Arial"/>
                <a:ea typeface="Arial"/>
                <a:cs typeface="Arial"/>
                <a:sym typeface="Arial"/>
              </a:defRPr>
            </a:lvl1pPr>
            <a:lvl2pPr indent="-495300" lvl="1" marL="914400" marR="0" rtl="0" algn="l">
              <a:spcBef>
                <a:spcPts val="840"/>
              </a:spcBef>
              <a:spcAft>
                <a:spcPts val="0"/>
              </a:spcAft>
              <a:buClr>
                <a:schemeClr val="dk1"/>
              </a:buClr>
              <a:buSzPts val="4200"/>
              <a:buFont typeface="Arial"/>
              <a:buChar char="–"/>
              <a:defRPr b="0" i="0" sz="4200" u="none" cap="none" strike="noStrike">
                <a:solidFill>
                  <a:schemeClr val="dk1"/>
                </a:solidFill>
                <a:latin typeface="Arial"/>
                <a:ea typeface="Arial"/>
                <a:cs typeface="Arial"/>
                <a:sym typeface="Arial"/>
              </a:defRPr>
            </a:lvl2pPr>
            <a:lvl3pPr indent="-469900" lvl="2" marL="1371600" marR="0" rtl="0" algn="l">
              <a:spcBef>
                <a:spcPts val="760"/>
              </a:spcBef>
              <a:spcAft>
                <a:spcPts val="0"/>
              </a:spcAft>
              <a:buClr>
                <a:schemeClr val="dk1"/>
              </a:buClr>
              <a:buSzPts val="3800"/>
              <a:buFont typeface="Arial"/>
              <a:buChar char="•"/>
              <a:defRPr b="0" i="0" sz="3800" u="none" cap="none" strike="noStrike">
                <a:solidFill>
                  <a:schemeClr val="dk1"/>
                </a:solidFill>
                <a:latin typeface="Arial"/>
                <a:ea typeface="Arial"/>
                <a:cs typeface="Arial"/>
                <a:sym typeface="Arial"/>
              </a:defRPr>
            </a:lvl3pPr>
            <a:lvl4pPr indent="-444500" lvl="3" marL="1828800" marR="0" rtl="0" algn="l">
              <a:spcBef>
                <a:spcPts val="680"/>
              </a:spcBef>
              <a:spcAft>
                <a:spcPts val="0"/>
              </a:spcAft>
              <a:buClr>
                <a:schemeClr val="dk1"/>
              </a:buClr>
              <a:buSzPts val="3400"/>
              <a:buFont typeface="Arial"/>
              <a:buChar char="–"/>
              <a:defRPr b="0" i="0" sz="3400" u="none" cap="none" strike="noStrike">
                <a:solidFill>
                  <a:schemeClr val="dk1"/>
                </a:solidFill>
                <a:latin typeface="Arial"/>
                <a:ea typeface="Arial"/>
                <a:cs typeface="Arial"/>
                <a:sym typeface="Arial"/>
              </a:defRPr>
            </a:lvl4pPr>
            <a:lvl5pPr indent="-444500" lvl="4" marL="2286000" marR="0" rtl="0" algn="l">
              <a:spcBef>
                <a:spcPts val="680"/>
              </a:spcBef>
              <a:spcAft>
                <a:spcPts val="0"/>
              </a:spcAft>
              <a:buClr>
                <a:schemeClr val="dk1"/>
              </a:buClr>
              <a:buSzPts val="3400"/>
              <a:buFont typeface="Arial"/>
              <a:buChar char="»"/>
              <a:defRPr b="0" i="0" sz="3400" u="none" cap="none" strike="noStrike">
                <a:solidFill>
                  <a:schemeClr val="dk1"/>
                </a:solidFill>
                <a:latin typeface="Arial"/>
                <a:ea typeface="Arial"/>
                <a:cs typeface="Arial"/>
                <a:sym typeface="Arial"/>
              </a:defRPr>
            </a:lvl5pPr>
            <a:lvl6pPr indent="-444500" lvl="5" marL="2743200" marR="0" rtl="0" algn="l">
              <a:spcBef>
                <a:spcPts val="680"/>
              </a:spcBef>
              <a:spcAft>
                <a:spcPts val="0"/>
              </a:spcAft>
              <a:buClr>
                <a:schemeClr val="dk1"/>
              </a:buClr>
              <a:buSzPts val="3400"/>
              <a:buFont typeface="Arial"/>
              <a:buChar char="»"/>
              <a:defRPr b="0" i="0" sz="3400" u="none" cap="none" strike="noStrike">
                <a:solidFill>
                  <a:schemeClr val="dk1"/>
                </a:solidFill>
                <a:latin typeface="Arial"/>
                <a:ea typeface="Arial"/>
                <a:cs typeface="Arial"/>
                <a:sym typeface="Arial"/>
              </a:defRPr>
            </a:lvl6pPr>
            <a:lvl7pPr indent="-444500" lvl="6" marL="3200400" marR="0" rtl="0" algn="l">
              <a:spcBef>
                <a:spcPts val="680"/>
              </a:spcBef>
              <a:spcAft>
                <a:spcPts val="0"/>
              </a:spcAft>
              <a:buClr>
                <a:schemeClr val="dk1"/>
              </a:buClr>
              <a:buSzPts val="3400"/>
              <a:buFont typeface="Arial"/>
              <a:buChar char="»"/>
              <a:defRPr b="0" i="0" sz="3400" u="none" cap="none" strike="noStrike">
                <a:solidFill>
                  <a:schemeClr val="dk1"/>
                </a:solidFill>
                <a:latin typeface="Arial"/>
                <a:ea typeface="Arial"/>
                <a:cs typeface="Arial"/>
                <a:sym typeface="Arial"/>
              </a:defRPr>
            </a:lvl7pPr>
            <a:lvl8pPr indent="-444500" lvl="7" marL="3657600" marR="0" rtl="0" algn="l">
              <a:spcBef>
                <a:spcPts val="680"/>
              </a:spcBef>
              <a:spcAft>
                <a:spcPts val="0"/>
              </a:spcAft>
              <a:buClr>
                <a:schemeClr val="dk1"/>
              </a:buClr>
              <a:buSzPts val="3400"/>
              <a:buFont typeface="Arial"/>
              <a:buChar char="»"/>
              <a:defRPr b="0" i="0" sz="3400" u="none" cap="none" strike="noStrike">
                <a:solidFill>
                  <a:schemeClr val="dk1"/>
                </a:solidFill>
                <a:latin typeface="Arial"/>
                <a:ea typeface="Arial"/>
                <a:cs typeface="Arial"/>
                <a:sym typeface="Arial"/>
              </a:defRPr>
            </a:lvl8pPr>
            <a:lvl9pPr indent="-444500" lvl="8" marL="4114800" marR="0" rtl="0" algn="l">
              <a:spcBef>
                <a:spcPts val="680"/>
              </a:spcBef>
              <a:spcAft>
                <a:spcPts val="0"/>
              </a:spcAft>
              <a:buClr>
                <a:schemeClr val="dk1"/>
              </a:buClr>
              <a:buSzPts val="3400"/>
              <a:buFont typeface="Arial"/>
              <a:buChar char="»"/>
              <a:defRPr b="0" i="0" sz="34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0" name="Shape 30"/>
        <p:cNvGrpSpPr/>
        <p:nvPr/>
      </p:nvGrpSpPr>
      <p:grpSpPr>
        <a:xfrm>
          <a:off x="0" y="0"/>
          <a:ext cx="0" cy="0"/>
          <a:chOff x="0" y="0"/>
          <a:chExt cx="0" cy="0"/>
        </a:xfrm>
      </p:grpSpPr>
      <p:sp>
        <p:nvSpPr>
          <p:cNvPr id="31" name="Google Shape;31;p8"/>
          <p:cNvSpPr txBox="1"/>
          <p:nvPr>
            <p:ph type="title"/>
          </p:nvPr>
        </p:nvSpPr>
        <p:spPr>
          <a:xfrm>
            <a:off x="1645446" y="1614116"/>
            <a:ext cx="29627514" cy="6720946"/>
          </a:xfrm>
          <a:prstGeom prst="rect">
            <a:avLst/>
          </a:prstGeom>
          <a:noFill/>
          <a:ln>
            <a:noFill/>
          </a:ln>
        </p:spPr>
        <p:txBody>
          <a:bodyPr anchorCtr="0" anchor="t" bIns="95775" lIns="191575" spcFirstLastPara="1" rIns="191575" wrap="square" tIns="95775">
            <a:noAutofit/>
          </a:bodyPr>
          <a:lstStyle>
            <a:lvl1pPr lvl="0" marR="0" rtl="0" algn="ctr">
              <a:spcBef>
                <a:spcPts val="0"/>
              </a:spcBef>
              <a:spcAft>
                <a:spcPts val="0"/>
              </a:spcAft>
              <a:buSzPts val="1400"/>
              <a:buNone/>
              <a:defRPr b="1" i="0" sz="13600" u="none" cap="none" strike="noStrike">
                <a:solidFill>
                  <a:schemeClr val="lt1"/>
                </a:solidFill>
                <a:latin typeface="Arial"/>
                <a:ea typeface="Arial"/>
                <a:cs typeface="Arial"/>
                <a:sym typeface="Arial"/>
              </a:defRPr>
            </a:lvl1pPr>
            <a:lvl2pPr lvl="1" marR="0" rtl="0" algn="ctr">
              <a:spcBef>
                <a:spcPts val="0"/>
              </a:spcBef>
              <a:spcAft>
                <a:spcPts val="0"/>
              </a:spcAft>
              <a:buSzPts val="1400"/>
              <a:buNone/>
              <a:defRPr b="1" i="0" sz="13600" u="none" cap="none" strike="noStrike">
                <a:solidFill>
                  <a:schemeClr val="lt1"/>
                </a:solidFill>
                <a:latin typeface="Arial"/>
                <a:ea typeface="Arial"/>
                <a:cs typeface="Arial"/>
                <a:sym typeface="Arial"/>
              </a:defRPr>
            </a:lvl2pPr>
            <a:lvl3pPr lvl="2" marR="0" rtl="0" algn="ctr">
              <a:spcBef>
                <a:spcPts val="0"/>
              </a:spcBef>
              <a:spcAft>
                <a:spcPts val="0"/>
              </a:spcAft>
              <a:buSzPts val="1400"/>
              <a:buNone/>
              <a:defRPr b="1" i="0" sz="13600" u="none" cap="none" strike="noStrike">
                <a:solidFill>
                  <a:schemeClr val="lt1"/>
                </a:solidFill>
                <a:latin typeface="Arial"/>
                <a:ea typeface="Arial"/>
                <a:cs typeface="Arial"/>
                <a:sym typeface="Arial"/>
              </a:defRPr>
            </a:lvl3pPr>
            <a:lvl4pPr lvl="3" marR="0" rtl="0" algn="ctr">
              <a:spcBef>
                <a:spcPts val="0"/>
              </a:spcBef>
              <a:spcAft>
                <a:spcPts val="0"/>
              </a:spcAft>
              <a:buSzPts val="1400"/>
              <a:buNone/>
              <a:defRPr b="1" i="0" sz="13600" u="none" cap="none" strike="noStrike">
                <a:solidFill>
                  <a:schemeClr val="lt1"/>
                </a:solidFill>
                <a:latin typeface="Arial"/>
                <a:ea typeface="Arial"/>
                <a:cs typeface="Arial"/>
                <a:sym typeface="Arial"/>
              </a:defRPr>
            </a:lvl4pPr>
            <a:lvl5pPr lvl="4" marR="0" rtl="0" algn="ctr">
              <a:spcBef>
                <a:spcPts val="0"/>
              </a:spcBef>
              <a:spcAft>
                <a:spcPts val="0"/>
              </a:spcAft>
              <a:buSzPts val="1400"/>
              <a:buNone/>
              <a:defRPr b="1" i="0" sz="13600" u="none" cap="none" strike="noStrike">
                <a:solidFill>
                  <a:schemeClr val="lt1"/>
                </a:solidFill>
                <a:latin typeface="Arial"/>
                <a:ea typeface="Arial"/>
                <a:cs typeface="Arial"/>
                <a:sym typeface="Arial"/>
              </a:defRPr>
            </a:lvl5pPr>
            <a:lvl6pPr lvl="5" marR="0" rtl="0" algn="ctr">
              <a:spcBef>
                <a:spcPts val="0"/>
              </a:spcBef>
              <a:spcAft>
                <a:spcPts val="0"/>
              </a:spcAft>
              <a:buSzPts val="1400"/>
              <a:buNone/>
              <a:defRPr b="1" i="0" sz="13600" u="none" cap="none" strike="noStrike">
                <a:solidFill>
                  <a:schemeClr val="lt1"/>
                </a:solidFill>
                <a:latin typeface="Arial"/>
                <a:ea typeface="Arial"/>
                <a:cs typeface="Arial"/>
                <a:sym typeface="Arial"/>
              </a:defRPr>
            </a:lvl6pPr>
            <a:lvl7pPr lvl="6" marR="0" rtl="0" algn="ctr">
              <a:spcBef>
                <a:spcPts val="0"/>
              </a:spcBef>
              <a:spcAft>
                <a:spcPts val="0"/>
              </a:spcAft>
              <a:buSzPts val="1400"/>
              <a:buNone/>
              <a:defRPr b="1" i="0" sz="13600" u="none" cap="none" strike="noStrike">
                <a:solidFill>
                  <a:schemeClr val="lt1"/>
                </a:solidFill>
                <a:latin typeface="Arial"/>
                <a:ea typeface="Arial"/>
                <a:cs typeface="Arial"/>
                <a:sym typeface="Arial"/>
              </a:defRPr>
            </a:lvl7pPr>
            <a:lvl8pPr lvl="7" marR="0" rtl="0" algn="ctr">
              <a:spcBef>
                <a:spcPts val="0"/>
              </a:spcBef>
              <a:spcAft>
                <a:spcPts val="0"/>
              </a:spcAft>
              <a:buSzPts val="1400"/>
              <a:buNone/>
              <a:defRPr b="1" i="0" sz="13600" u="none" cap="none" strike="noStrike">
                <a:solidFill>
                  <a:schemeClr val="lt1"/>
                </a:solidFill>
                <a:latin typeface="Arial"/>
                <a:ea typeface="Arial"/>
                <a:cs typeface="Arial"/>
                <a:sym typeface="Arial"/>
              </a:defRPr>
            </a:lvl8pPr>
            <a:lvl9pPr lvl="8" marR="0" rtl="0" algn="ctr">
              <a:spcBef>
                <a:spcPts val="0"/>
              </a:spcBef>
              <a:spcAft>
                <a:spcPts val="0"/>
              </a:spcAft>
              <a:buSzPts val="1400"/>
              <a:buNone/>
              <a:defRPr b="1" i="0" sz="13600" u="none" cap="none" strike="noStrike">
                <a:solidFill>
                  <a:schemeClr val="lt1"/>
                </a:solidFill>
                <a:latin typeface="Arial"/>
                <a:ea typeface="Arial"/>
                <a:cs typeface="Arial"/>
                <a:sym typeface="Arial"/>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32" name="Shape 32"/>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33" name="Shape 33"/>
        <p:cNvGrpSpPr/>
        <p:nvPr/>
      </p:nvGrpSpPr>
      <p:grpSpPr>
        <a:xfrm>
          <a:off x="0" y="0"/>
          <a:ext cx="0" cy="0"/>
          <a:chOff x="0" y="0"/>
          <a:chExt cx="0" cy="0"/>
        </a:xfrm>
      </p:grpSpPr>
      <p:sp>
        <p:nvSpPr>
          <p:cNvPr id="34" name="Google Shape;34;p10"/>
          <p:cNvSpPr txBox="1"/>
          <p:nvPr>
            <p:ph type="title"/>
          </p:nvPr>
        </p:nvSpPr>
        <p:spPr>
          <a:xfrm>
            <a:off x="1645450" y="1606351"/>
            <a:ext cx="10829925" cy="6833738"/>
          </a:xfrm>
          <a:prstGeom prst="rect">
            <a:avLst/>
          </a:prstGeom>
          <a:noFill/>
          <a:ln>
            <a:noFill/>
          </a:ln>
        </p:spPr>
        <p:txBody>
          <a:bodyPr anchorCtr="0" anchor="b" bIns="95775" lIns="191575" spcFirstLastPara="1" rIns="191575" wrap="square" tIns="95775">
            <a:noAutofit/>
          </a:bodyPr>
          <a:lstStyle>
            <a:lvl1pPr lvl="0" marR="0" rtl="0" algn="l">
              <a:spcBef>
                <a:spcPts val="0"/>
              </a:spcBef>
              <a:spcAft>
                <a:spcPts val="0"/>
              </a:spcAft>
              <a:buSzPts val="1400"/>
              <a:buNone/>
              <a:defRPr b="1" i="0" sz="4200" u="none" cap="none" strike="noStrike">
                <a:solidFill>
                  <a:schemeClr val="lt1"/>
                </a:solidFill>
                <a:latin typeface="Arial"/>
                <a:ea typeface="Arial"/>
                <a:cs typeface="Arial"/>
                <a:sym typeface="Arial"/>
              </a:defRPr>
            </a:lvl1pPr>
            <a:lvl2pPr lvl="1" marR="0" rtl="0" algn="ctr">
              <a:spcBef>
                <a:spcPts val="0"/>
              </a:spcBef>
              <a:spcAft>
                <a:spcPts val="0"/>
              </a:spcAft>
              <a:buSzPts val="1400"/>
              <a:buNone/>
              <a:defRPr b="1" i="0" sz="13600" u="none" cap="none" strike="noStrike">
                <a:solidFill>
                  <a:schemeClr val="lt1"/>
                </a:solidFill>
                <a:latin typeface="Arial"/>
                <a:ea typeface="Arial"/>
                <a:cs typeface="Arial"/>
                <a:sym typeface="Arial"/>
              </a:defRPr>
            </a:lvl2pPr>
            <a:lvl3pPr lvl="2" marR="0" rtl="0" algn="ctr">
              <a:spcBef>
                <a:spcPts val="0"/>
              </a:spcBef>
              <a:spcAft>
                <a:spcPts val="0"/>
              </a:spcAft>
              <a:buSzPts val="1400"/>
              <a:buNone/>
              <a:defRPr b="1" i="0" sz="13600" u="none" cap="none" strike="noStrike">
                <a:solidFill>
                  <a:schemeClr val="lt1"/>
                </a:solidFill>
                <a:latin typeface="Arial"/>
                <a:ea typeface="Arial"/>
                <a:cs typeface="Arial"/>
                <a:sym typeface="Arial"/>
              </a:defRPr>
            </a:lvl3pPr>
            <a:lvl4pPr lvl="3" marR="0" rtl="0" algn="ctr">
              <a:spcBef>
                <a:spcPts val="0"/>
              </a:spcBef>
              <a:spcAft>
                <a:spcPts val="0"/>
              </a:spcAft>
              <a:buSzPts val="1400"/>
              <a:buNone/>
              <a:defRPr b="1" i="0" sz="13600" u="none" cap="none" strike="noStrike">
                <a:solidFill>
                  <a:schemeClr val="lt1"/>
                </a:solidFill>
                <a:latin typeface="Arial"/>
                <a:ea typeface="Arial"/>
                <a:cs typeface="Arial"/>
                <a:sym typeface="Arial"/>
              </a:defRPr>
            </a:lvl4pPr>
            <a:lvl5pPr lvl="4" marR="0" rtl="0" algn="ctr">
              <a:spcBef>
                <a:spcPts val="0"/>
              </a:spcBef>
              <a:spcAft>
                <a:spcPts val="0"/>
              </a:spcAft>
              <a:buSzPts val="1400"/>
              <a:buNone/>
              <a:defRPr b="1" i="0" sz="13600" u="none" cap="none" strike="noStrike">
                <a:solidFill>
                  <a:schemeClr val="lt1"/>
                </a:solidFill>
                <a:latin typeface="Arial"/>
                <a:ea typeface="Arial"/>
                <a:cs typeface="Arial"/>
                <a:sym typeface="Arial"/>
              </a:defRPr>
            </a:lvl5pPr>
            <a:lvl6pPr lvl="5" marR="0" rtl="0" algn="ctr">
              <a:spcBef>
                <a:spcPts val="0"/>
              </a:spcBef>
              <a:spcAft>
                <a:spcPts val="0"/>
              </a:spcAft>
              <a:buSzPts val="1400"/>
              <a:buNone/>
              <a:defRPr b="1" i="0" sz="13600" u="none" cap="none" strike="noStrike">
                <a:solidFill>
                  <a:schemeClr val="lt1"/>
                </a:solidFill>
                <a:latin typeface="Arial"/>
                <a:ea typeface="Arial"/>
                <a:cs typeface="Arial"/>
                <a:sym typeface="Arial"/>
              </a:defRPr>
            </a:lvl6pPr>
            <a:lvl7pPr lvl="6" marR="0" rtl="0" algn="ctr">
              <a:spcBef>
                <a:spcPts val="0"/>
              </a:spcBef>
              <a:spcAft>
                <a:spcPts val="0"/>
              </a:spcAft>
              <a:buSzPts val="1400"/>
              <a:buNone/>
              <a:defRPr b="1" i="0" sz="13600" u="none" cap="none" strike="noStrike">
                <a:solidFill>
                  <a:schemeClr val="lt1"/>
                </a:solidFill>
                <a:latin typeface="Arial"/>
                <a:ea typeface="Arial"/>
                <a:cs typeface="Arial"/>
                <a:sym typeface="Arial"/>
              </a:defRPr>
            </a:lvl7pPr>
            <a:lvl8pPr lvl="7" marR="0" rtl="0" algn="ctr">
              <a:spcBef>
                <a:spcPts val="0"/>
              </a:spcBef>
              <a:spcAft>
                <a:spcPts val="0"/>
              </a:spcAft>
              <a:buSzPts val="1400"/>
              <a:buNone/>
              <a:defRPr b="1" i="0" sz="13600" u="none" cap="none" strike="noStrike">
                <a:solidFill>
                  <a:schemeClr val="lt1"/>
                </a:solidFill>
                <a:latin typeface="Arial"/>
                <a:ea typeface="Arial"/>
                <a:cs typeface="Arial"/>
                <a:sym typeface="Arial"/>
              </a:defRPr>
            </a:lvl8pPr>
            <a:lvl9pPr lvl="8" marR="0" rtl="0" algn="ctr">
              <a:spcBef>
                <a:spcPts val="0"/>
              </a:spcBef>
              <a:spcAft>
                <a:spcPts val="0"/>
              </a:spcAft>
              <a:buSzPts val="1400"/>
              <a:buNone/>
              <a:defRPr b="1" i="0" sz="13600" u="none" cap="none" strike="noStrike">
                <a:solidFill>
                  <a:schemeClr val="lt1"/>
                </a:solidFill>
                <a:latin typeface="Arial"/>
                <a:ea typeface="Arial"/>
                <a:cs typeface="Arial"/>
                <a:sym typeface="Arial"/>
              </a:defRPr>
            </a:lvl9pPr>
          </a:lstStyle>
          <a:p/>
        </p:txBody>
      </p:sp>
      <p:sp>
        <p:nvSpPr>
          <p:cNvPr id="35" name="Google Shape;35;p10"/>
          <p:cNvSpPr txBox="1"/>
          <p:nvPr>
            <p:ph idx="1" type="body"/>
          </p:nvPr>
        </p:nvSpPr>
        <p:spPr>
          <a:xfrm>
            <a:off x="12870657" y="1606363"/>
            <a:ext cx="18402300" cy="34417620"/>
          </a:xfrm>
          <a:prstGeom prst="rect">
            <a:avLst/>
          </a:prstGeom>
          <a:noFill/>
          <a:ln>
            <a:noFill/>
          </a:ln>
        </p:spPr>
        <p:txBody>
          <a:bodyPr anchorCtr="0" anchor="t" bIns="95775" lIns="191575" spcFirstLastPara="1" rIns="191575" wrap="square" tIns="95775">
            <a:noAutofit/>
          </a:bodyPr>
          <a:lstStyle>
            <a:lvl1pPr indent="-228600" lvl="0" marL="457200" marR="0" rtl="0" algn="l">
              <a:spcBef>
                <a:spcPts val="1340"/>
              </a:spcBef>
              <a:spcAft>
                <a:spcPts val="0"/>
              </a:spcAft>
              <a:buSzPts val="1400"/>
              <a:buNone/>
              <a:defRPr b="0" i="0" sz="6700" u="none" cap="none" strike="noStrike">
                <a:solidFill>
                  <a:schemeClr val="dk1"/>
                </a:solidFill>
                <a:latin typeface="Arial"/>
                <a:ea typeface="Arial"/>
                <a:cs typeface="Arial"/>
                <a:sym typeface="Arial"/>
              </a:defRPr>
            </a:lvl1pPr>
            <a:lvl2pPr indent="-603250" lvl="1" marL="914400" marR="0" rtl="0" algn="l">
              <a:spcBef>
                <a:spcPts val="1180"/>
              </a:spcBef>
              <a:spcAft>
                <a:spcPts val="0"/>
              </a:spcAft>
              <a:buClr>
                <a:schemeClr val="dk1"/>
              </a:buClr>
              <a:buSzPts val="5900"/>
              <a:buFont typeface="Arial"/>
              <a:buChar char="–"/>
              <a:defRPr b="0" i="0" sz="5900" u="none" cap="none" strike="noStrike">
                <a:solidFill>
                  <a:schemeClr val="dk1"/>
                </a:solidFill>
                <a:latin typeface="Arial"/>
                <a:ea typeface="Arial"/>
                <a:cs typeface="Arial"/>
                <a:sym typeface="Arial"/>
              </a:defRPr>
            </a:lvl2pPr>
            <a:lvl3pPr indent="-546100" lvl="2" marL="1371600" marR="0" rtl="0" algn="l">
              <a:spcBef>
                <a:spcPts val="1000"/>
              </a:spcBef>
              <a:spcAft>
                <a:spcPts val="0"/>
              </a:spcAft>
              <a:buClr>
                <a:schemeClr val="dk1"/>
              </a:buClr>
              <a:buSzPts val="5000"/>
              <a:buFont typeface="Arial"/>
              <a:buChar char="•"/>
              <a:defRPr b="0" i="0" sz="5000" u="none" cap="none" strike="noStrike">
                <a:solidFill>
                  <a:schemeClr val="dk1"/>
                </a:solidFill>
                <a:latin typeface="Arial"/>
                <a:ea typeface="Arial"/>
                <a:cs typeface="Arial"/>
                <a:sym typeface="Arial"/>
              </a:defRPr>
            </a:lvl3pPr>
            <a:lvl4pPr indent="-495300" lvl="3" marL="1828800" marR="0" rtl="0" algn="l">
              <a:spcBef>
                <a:spcPts val="840"/>
              </a:spcBef>
              <a:spcAft>
                <a:spcPts val="0"/>
              </a:spcAft>
              <a:buClr>
                <a:schemeClr val="dk1"/>
              </a:buClr>
              <a:buSzPts val="4200"/>
              <a:buFont typeface="Arial"/>
              <a:buChar char="–"/>
              <a:defRPr b="0" i="0" sz="4200" u="none" cap="none" strike="noStrike">
                <a:solidFill>
                  <a:schemeClr val="dk1"/>
                </a:solidFill>
                <a:latin typeface="Arial"/>
                <a:ea typeface="Arial"/>
                <a:cs typeface="Arial"/>
                <a:sym typeface="Arial"/>
              </a:defRPr>
            </a:lvl4pPr>
            <a:lvl5pPr indent="-495300" lvl="4" marL="2286000" marR="0" rtl="0" algn="l">
              <a:spcBef>
                <a:spcPts val="840"/>
              </a:spcBef>
              <a:spcAft>
                <a:spcPts val="0"/>
              </a:spcAft>
              <a:buClr>
                <a:schemeClr val="dk1"/>
              </a:buClr>
              <a:buSzPts val="4200"/>
              <a:buFont typeface="Arial"/>
              <a:buChar char="»"/>
              <a:defRPr b="0" i="0" sz="4200" u="none" cap="none" strike="noStrike">
                <a:solidFill>
                  <a:schemeClr val="dk1"/>
                </a:solidFill>
                <a:latin typeface="Arial"/>
                <a:ea typeface="Arial"/>
                <a:cs typeface="Arial"/>
                <a:sym typeface="Arial"/>
              </a:defRPr>
            </a:lvl5pPr>
            <a:lvl6pPr indent="-495300" lvl="5" marL="2743200" marR="0" rtl="0" algn="l">
              <a:spcBef>
                <a:spcPts val="840"/>
              </a:spcBef>
              <a:spcAft>
                <a:spcPts val="0"/>
              </a:spcAft>
              <a:buClr>
                <a:schemeClr val="dk1"/>
              </a:buClr>
              <a:buSzPts val="4200"/>
              <a:buFont typeface="Arial"/>
              <a:buChar char="»"/>
              <a:defRPr b="0" i="0" sz="4200" u="none" cap="none" strike="noStrike">
                <a:solidFill>
                  <a:schemeClr val="dk1"/>
                </a:solidFill>
                <a:latin typeface="Arial"/>
                <a:ea typeface="Arial"/>
                <a:cs typeface="Arial"/>
                <a:sym typeface="Arial"/>
              </a:defRPr>
            </a:lvl6pPr>
            <a:lvl7pPr indent="-495300" lvl="6" marL="3200400" marR="0" rtl="0" algn="l">
              <a:spcBef>
                <a:spcPts val="840"/>
              </a:spcBef>
              <a:spcAft>
                <a:spcPts val="0"/>
              </a:spcAft>
              <a:buClr>
                <a:schemeClr val="dk1"/>
              </a:buClr>
              <a:buSzPts val="4200"/>
              <a:buFont typeface="Arial"/>
              <a:buChar char="»"/>
              <a:defRPr b="0" i="0" sz="4200" u="none" cap="none" strike="noStrike">
                <a:solidFill>
                  <a:schemeClr val="dk1"/>
                </a:solidFill>
                <a:latin typeface="Arial"/>
                <a:ea typeface="Arial"/>
                <a:cs typeface="Arial"/>
                <a:sym typeface="Arial"/>
              </a:defRPr>
            </a:lvl7pPr>
            <a:lvl8pPr indent="-495300" lvl="7" marL="3657600" marR="0" rtl="0" algn="l">
              <a:spcBef>
                <a:spcPts val="840"/>
              </a:spcBef>
              <a:spcAft>
                <a:spcPts val="0"/>
              </a:spcAft>
              <a:buClr>
                <a:schemeClr val="dk1"/>
              </a:buClr>
              <a:buSzPts val="4200"/>
              <a:buFont typeface="Arial"/>
              <a:buChar char="»"/>
              <a:defRPr b="0" i="0" sz="4200" u="none" cap="none" strike="noStrike">
                <a:solidFill>
                  <a:schemeClr val="dk1"/>
                </a:solidFill>
                <a:latin typeface="Arial"/>
                <a:ea typeface="Arial"/>
                <a:cs typeface="Arial"/>
                <a:sym typeface="Arial"/>
              </a:defRPr>
            </a:lvl8pPr>
            <a:lvl9pPr indent="-495300" lvl="8" marL="4114800" marR="0" rtl="0" algn="l">
              <a:spcBef>
                <a:spcPts val="840"/>
              </a:spcBef>
              <a:spcAft>
                <a:spcPts val="0"/>
              </a:spcAft>
              <a:buClr>
                <a:schemeClr val="dk1"/>
              </a:buClr>
              <a:buSzPts val="4200"/>
              <a:buFont typeface="Arial"/>
              <a:buChar char="»"/>
              <a:defRPr b="0" i="0" sz="4200" u="none" cap="none" strike="noStrike">
                <a:solidFill>
                  <a:schemeClr val="dk1"/>
                </a:solidFill>
                <a:latin typeface="Arial"/>
                <a:ea typeface="Arial"/>
                <a:cs typeface="Arial"/>
                <a:sym typeface="Arial"/>
              </a:defRPr>
            </a:lvl9pPr>
          </a:lstStyle>
          <a:p/>
        </p:txBody>
      </p:sp>
      <p:sp>
        <p:nvSpPr>
          <p:cNvPr id="36" name="Google Shape;36;p10"/>
          <p:cNvSpPr txBox="1"/>
          <p:nvPr>
            <p:ph idx="2" type="body"/>
          </p:nvPr>
        </p:nvSpPr>
        <p:spPr>
          <a:xfrm>
            <a:off x="1645450" y="8440078"/>
            <a:ext cx="10829925" cy="27583882"/>
          </a:xfrm>
          <a:prstGeom prst="rect">
            <a:avLst/>
          </a:prstGeom>
          <a:noFill/>
          <a:ln>
            <a:noFill/>
          </a:ln>
        </p:spPr>
        <p:txBody>
          <a:bodyPr anchorCtr="0" anchor="t" bIns="95775" lIns="191575" spcFirstLastPara="1" rIns="191575" wrap="square" tIns="95775">
            <a:noAutofit/>
          </a:bodyPr>
          <a:lstStyle>
            <a:lvl1pPr indent="-228600" lvl="0" marL="457200" marR="0" rtl="0" algn="l">
              <a:spcBef>
                <a:spcPts val="580"/>
              </a:spcBef>
              <a:spcAft>
                <a:spcPts val="0"/>
              </a:spcAft>
              <a:buClr>
                <a:schemeClr val="dk1"/>
              </a:buClr>
              <a:buSzPts val="2900"/>
              <a:buFont typeface="Arial"/>
              <a:buNone/>
              <a:defRPr b="0" i="0" sz="2900" u="none" cap="none" strike="noStrike">
                <a:solidFill>
                  <a:schemeClr val="dk1"/>
                </a:solidFill>
                <a:latin typeface="Arial"/>
                <a:ea typeface="Arial"/>
                <a:cs typeface="Arial"/>
                <a:sym typeface="Arial"/>
              </a:defRPr>
            </a:lvl1pPr>
            <a:lvl2pPr indent="-228600" lvl="1" marL="914400" marR="0" rtl="0" algn="l">
              <a:spcBef>
                <a:spcPts val="500"/>
              </a:spcBef>
              <a:spcAft>
                <a:spcPts val="0"/>
              </a:spcAft>
              <a:buClr>
                <a:schemeClr val="dk1"/>
              </a:buClr>
              <a:buSzPts val="2500"/>
              <a:buFont typeface="Arial"/>
              <a:buNone/>
              <a:defRPr b="0" i="0" sz="2500" u="none" cap="none" strike="noStrike">
                <a:solidFill>
                  <a:schemeClr val="dk1"/>
                </a:solidFill>
                <a:latin typeface="Arial"/>
                <a:ea typeface="Arial"/>
                <a:cs typeface="Arial"/>
                <a:sym typeface="Arial"/>
              </a:defRPr>
            </a:lvl2pPr>
            <a:lvl3pPr indent="-228600" lvl="2" marL="1371600" marR="0" rtl="0" algn="l">
              <a:spcBef>
                <a:spcPts val="420"/>
              </a:spcBef>
              <a:spcAft>
                <a:spcPts val="0"/>
              </a:spcAft>
              <a:buClr>
                <a:schemeClr val="dk1"/>
              </a:buClr>
              <a:buSzPts val="2100"/>
              <a:buFont typeface="Arial"/>
              <a:buNone/>
              <a:defRPr b="0" i="0" sz="2100" u="none" cap="none" strike="noStrike">
                <a:solidFill>
                  <a:schemeClr val="dk1"/>
                </a:solidFill>
                <a:latin typeface="Arial"/>
                <a:ea typeface="Arial"/>
                <a:cs typeface="Arial"/>
                <a:sym typeface="Arial"/>
              </a:defRPr>
            </a:lvl3pPr>
            <a:lvl4pPr indent="-228600" lvl="3" marL="1828800" marR="0" rtl="0" algn="l">
              <a:spcBef>
                <a:spcPts val="380"/>
              </a:spcBef>
              <a:spcAft>
                <a:spcPts val="0"/>
              </a:spcAft>
              <a:buClr>
                <a:schemeClr val="dk1"/>
              </a:buClr>
              <a:buSzPts val="1900"/>
              <a:buFont typeface="Arial"/>
              <a:buNone/>
              <a:defRPr b="0" i="0" sz="1900" u="none" cap="none" strike="noStrike">
                <a:solidFill>
                  <a:schemeClr val="dk1"/>
                </a:solidFill>
                <a:latin typeface="Arial"/>
                <a:ea typeface="Arial"/>
                <a:cs typeface="Arial"/>
                <a:sym typeface="Arial"/>
              </a:defRPr>
            </a:lvl4pPr>
            <a:lvl5pPr indent="-228600" lvl="4" marL="2286000" marR="0" rtl="0" algn="l">
              <a:spcBef>
                <a:spcPts val="380"/>
              </a:spcBef>
              <a:spcAft>
                <a:spcPts val="0"/>
              </a:spcAft>
              <a:buClr>
                <a:schemeClr val="dk1"/>
              </a:buClr>
              <a:buSzPts val="1900"/>
              <a:buFont typeface="Arial"/>
              <a:buNone/>
              <a:defRPr b="0" i="0" sz="1900" u="none" cap="none" strike="noStrike">
                <a:solidFill>
                  <a:schemeClr val="dk1"/>
                </a:solidFill>
                <a:latin typeface="Arial"/>
                <a:ea typeface="Arial"/>
                <a:cs typeface="Arial"/>
                <a:sym typeface="Arial"/>
              </a:defRPr>
            </a:lvl5pPr>
            <a:lvl6pPr indent="-228600" lvl="5" marL="2743200" marR="0" rtl="0" algn="l">
              <a:spcBef>
                <a:spcPts val="380"/>
              </a:spcBef>
              <a:spcAft>
                <a:spcPts val="0"/>
              </a:spcAft>
              <a:buClr>
                <a:schemeClr val="dk1"/>
              </a:buClr>
              <a:buSzPts val="1900"/>
              <a:buFont typeface="Arial"/>
              <a:buNone/>
              <a:defRPr b="0" i="0" sz="1900" u="none" cap="none" strike="noStrike">
                <a:solidFill>
                  <a:schemeClr val="dk1"/>
                </a:solidFill>
                <a:latin typeface="Arial"/>
                <a:ea typeface="Arial"/>
                <a:cs typeface="Arial"/>
                <a:sym typeface="Arial"/>
              </a:defRPr>
            </a:lvl6pPr>
            <a:lvl7pPr indent="-228600" lvl="6" marL="3200400" marR="0" rtl="0" algn="l">
              <a:spcBef>
                <a:spcPts val="380"/>
              </a:spcBef>
              <a:spcAft>
                <a:spcPts val="0"/>
              </a:spcAft>
              <a:buClr>
                <a:schemeClr val="dk1"/>
              </a:buClr>
              <a:buSzPts val="1900"/>
              <a:buFont typeface="Arial"/>
              <a:buNone/>
              <a:defRPr b="0" i="0" sz="1900" u="none" cap="none" strike="noStrike">
                <a:solidFill>
                  <a:schemeClr val="dk1"/>
                </a:solidFill>
                <a:latin typeface="Arial"/>
                <a:ea typeface="Arial"/>
                <a:cs typeface="Arial"/>
                <a:sym typeface="Arial"/>
              </a:defRPr>
            </a:lvl7pPr>
            <a:lvl8pPr indent="-228600" lvl="7" marL="3657600" marR="0" rtl="0" algn="l">
              <a:spcBef>
                <a:spcPts val="380"/>
              </a:spcBef>
              <a:spcAft>
                <a:spcPts val="0"/>
              </a:spcAft>
              <a:buClr>
                <a:schemeClr val="dk1"/>
              </a:buClr>
              <a:buSzPts val="1900"/>
              <a:buFont typeface="Arial"/>
              <a:buNone/>
              <a:defRPr b="0" i="0" sz="1900" u="none" cap="none" strike="noStrike">
                <a:solidFill>
                  <a:schemeClr val="dk1"/>
                </a:solidFill>
                <a:latin typeface="Arial"/>
                <a:ea typeface="Arial"/>
                <a:cs typeface="Arial"/>
                <a:sym typeface="Arial"/>
              </a:defRPr>
            </a:lvl8pPr>
            <a:lvl9pPr indent="-228600" lvl="8" marL="4114800" marR="0" rtl="0" algn="l">
              <a:spcBef>
                <a:spcPts val="380"/>
              </a:spcBef>
              <a:spcAft>
                <a:spcPts val="0"/>
              </a:spcAft>
              <a:buClr>
                <a:schemeClr val="dk1"/>
              </a:buClr>
              <a:buSzPts val="1900"/>
              <a:buFont typeface="Arial"/>
              <a:buNone/>
              <a:defRPr b="0" i="0" sz="19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37" name="Shape 37"/>
        <p:cNvGrpSpPr/>
        <p:nvPr/>
      </p:nvGrpSpPr>
      <p:grpSpPr>
        <a:xfrm>
          <a:off x="0" y="0"/>
          <a:ext cx="0" cy="0"/>
          <a:chOff x="0" y="0"/>
          <a:chExt cx="0" cy="0"/>
        </a:xfrm>
      </p:grpSpPr>
      <p:sp>
        <p:nvSpPr>
          <p:cNvPr id="38" name="Google Shape;38;p11"/>
          <p:cNvSpPr txBox="1"/>
          <p:nvPr>
            <p:ph type="title"/>
          </p:nvPr>
        </p:nvSpPr>
        <p:spPr>
          <a:xfrm>
            <a:off x="6453191" y="28229544"/>
            <a:ext cx="19750086" cy="3329357"/>
          </a:xfrm>
          <a:prstGeom prst="rect">
            <a:avLst/>
          </a:prstGeom>
          <a:noFill/>
          <a:ln>
            <a:noFill/>
          </a:ln>
        </p:spPr>
        <p:txBody>
          <a:bodyPr anchorCtr="0" anchor="b" bIns="95775" lIns="191575" spcFirstLastPara="1" rIns="191575" wrap="square" tIns="95775">
            <a:noAutofit/>
          </a:bodyPr>
          <a:lstStyle>
            <a:lvl1pPr lvl="0" marR="0" rtl="0" algn="l">
              <a:spcBef>
                <a:spcPts val="0"/>
              </a:spcBef>
              <a:spcAft>
                <a:spcPts val="0"/>
              </a:spcAft>
              <a:buSzPts val="1400"/>
              <a:buNone/>
              <a:defRPr b="1" i="0" sz="4200" u="none" cap="none" strike="noStrike">
                <a:solidFill>
                  <a:schemeClr val="lt1"/>
                </a:solidFill>
                <a:latin typeface="Arial"/>
                <a:ea typeface="Arial"/>
                <a:cs typeface="Arial"/>
                <a:sym typeface="Arial"/>
              </a:defRPr>
            </a:lvl1pPr>
            <a:lvl2pPr lvl="1" marR="0" rtl="0" algn="ctr">
              <a:spcBef>
                <a:spcPts val="0"/>
              </a:spcBef>
              <a:spcAft>
                <a:spcPts val="0"/>
              </a:spcAft>
              <a:buSzPts val="1400"/>
              <a:buNone/>
              <a:defRPr b="1" i="0" sz="13600" u="none" cap="none" strike="noStrike">
                <a:solidFill>
                  <a:schemeClr val="lt1"/>
                </a:solidFill>
                <a:latin typeface="Arial"/>
                <a:ea typeface="Arial"/>
                <a:cs typeface="Arial"/>
                <a:sym typeface="Arial"/>
              </a:defRPr>
            </a:lvl2pPr>
            <a:lvl3pPr lvl="2" marR="0" rtl="0" algn="ctr">
              <a:spcBef>
                <a:spcPts val="0"/>
              </a:spcBef>
              <a:spcAft>
                <a:spcPts val="0"/>
              </a:spcAft>
              <a:buSzPts val="1400"/>
              <a:buNone/>
              <a:defRPr b="1" i="0" sz="13600" u="none" cap="none" strike="noStrike">
                <a:solidFill>
                  <a:schemeClr val="lt1"/>
                </a:solidFill>
                <a:latin typeface="Arial"/>
                <a:ea typeface="Arial"/>
                <a:cs typeface="Arial"/>
                <a:sym typeface="Arial"/>
              </a:defRPr>
            </a:lvl3pPr>
            <a:lvl4pPr lvl="3" marR="0" rtl="0" algn="ctr">
              <a:spcBef>
                <a:spcPts val="0"/>
              </a:spcBef>
              <a:spcAft>
                <a:spcPts val="0"/>
              </a:spcAft>
              <a:buSzPts val="1400"/>
              <a:buNone/>
              <a:defRPr b="1" i="0" sz="13600" u="none" cap="none" strike="noStrike">
                <a:solidFill>
                  <a:schemeClr val="lt1"/>
                </a:solidFill>
                <a:latin typeface="Arial"/>
                <a:ea typeface="Arial"/>
                <a:cs typeface="Arial"/>
                <a:sym typeface="Arial"/>
              </a:defRPr>
            </a:lvl4pPr>
            <a:lvl5pPr lvl="4" marR="0" rtl="0" algn="ctr">
              <a:spcBef>
                <a:spcPts val="0"/>
              </a:spcBef>
              <a:spcAft>
                <a:spcPts val="0"/>
              </a:spcAft>
              <a:buSzPts val="1400"/>
              <a:buNone/>
              <a:defRPr b="1" i="0" sz="13600" u="none" cap="none" strike="noStrike">
                <a:solidFill>
                  <a:schemeClr val="lt1"/>
                </a:solidFill>
                <a:latin typeface="Arial"/>
                <a:ea typeface="Arial"/>
                <a:cs typeface="Arial"/>
                <a:sym typeface="Arial"/>
              </a:defRPr>
            </a:lvl5pPr>
            <a:lvl6pPr lvl="5" marR="0" rtl="0" algn="ctr">
              <a:spcBef>
                <a:spcPts val="0"/>
              </a:spcBef>
              <a:spcAft>
                <a:spcPts val="0"/>
              </a:spcAft>
              <a:buSzPts val="1400"/>
              <a:buNone/>
              <a:defRPr b="1" i="0" sz="13600" u="none" cap="none" strike="noStrike">
                <a:solidFill>
                  <a:schemeClr val="lt1"/>
                </a:solidFill>
                <a:latin typeface="Arial"/>
                <a:ea typeface="Arial"/>
                <a:cs typeface="Arial"/>
                <a:sym typeface="Arial"/>
              </a:defRPr>
            </a:lvl6pPr>
            <a:lvl7pPr lvl="6" marR="0" rtl="0" algn="ctr">
              <a:spcBef>
                <a:spcPts val="0"/>
              </a:spcBef>
              <a:spcAft>
                <a:spcPts val="0"/>
              </a:spcAft>
              <a:buSzPts val="1400"/>
              <a:buNone/>
              <a:defRPr b="1" i="0" sz="13600" u="none" cap="none" strike="noStrike">
                <a:solidFill>
                  <a:schemeClr val="lt1"/>
                </a:solidFill>
                <a:latin typeface="Arial"/>
                <a:ea typeface="Arial"/>
                <a:cs typeface="Arial"/>
                <a:sym typeface="Arial"/>
              </a:defRPr>
            </a:lvl7pPr>
            <a:lvl8pPr lvl="7" marR="0" rtl="0" algn="ctr">
              <a:spcBef>
                <a:spcPts val="0"/>
              </a:spcBef>
              <a:spcAft>
                <a:spcPts val="0"/>
              </a:spcAft>
              <a:buSzPts val="1400"/>
              <a:buNone/>
              <a:defRPr b="1" i="0" sz="13600" u="none" cap="none" strike="noStrike">
                <a:solidFill>
                  <a:schemeClr val="lt1"/>
                </a:solidFill>
                <a:latin typeface="Arial"/>
                <a:ea typeface="Arial"/>
                <a:cs typeface="Arial"/>
                <a:sym typeface="Arial"/>
              </a:defRPr>
            </a:lvl8pPr>
            <a:lvl9pPr lvl="8" marR="0" rtl="0" algn="ctr">
              <a:spcBef>
                <a:spcPts val="0"/>
              </a:spcBef>
              <a:spcAft>
                <a:spcPts val="0"/>
              </a:spcAft>
              <a:buSzPts val="1400"/>
              <a:buNone/>
              <a:defRPr b="1" i="0" sz="13600" u="none" cap="none" strike="noStrike">
                <a:solidFill>
                  <a:schemeClr val="lt1"/>
                </a:solidFill>
                <a:latin typeface="Arial"/>
                <a:ea typeface="Arial"/>
                <a:cs typeface="Arial"/>
                <a:sym typeface="Arial"/>
              </a:defRPr>
            </a:lvl9pPr>
          </a:lstStyle>
          <a:p/>
        </p:txBody>
      </p:sp>
      <p:sp>
        <p:nvSpPr>
          <p:cNvPr id="39" name="Google Shape;39;p11"/>
          <p:cNvSpPr/>
          <p:nvPr>
            <p:ph idx="2" type="pic"/>
          </p:nvPr>
        </p:nvSpPr>
        <p:spPr>
          <a:xfrm>
            <a:off x="6453191" y="3601631"/>
            <a:ext cx="19750086" cy="24196184"/>
          </a:xfrm>
          <a:prstGeom prst="rect">
            <a:avLst/>
          </a:prstGeom>
          <a:noFill/>
          <a:ln>
            <a:noFill/>
          </a:ln>
        </p:spPr>
      </p:sp>
      <p:sp>
        <p:nvSpPr>
          <p:cNvPr id="40" name="Google Shape;40;p11"/>
          <p:cNvSpPr txBox="1"/>
          <p:nvPr>
            <p:ph idx="1" type="body"/>
          </p:nvPr>
        </p:nvSpPr>
        <p:spPr>
          <a:xfrm>
            <a:off x="6453191" y="31558891"/>
            <a:ext cx="19750086" cy="4733445"/>
          </a:xfrm>
          <a:prstGeom prst="rect">
            <a:avLst/>
          </a:prstGeom>
          <a:noFill/>
          <a:ln>
            <a:noFill/>
          </a:ln>
        </p:spPr>
        <p:txBody>
          <a:bodyPr anchorCtr="0" anchor="t" bIns="95775" lIns="191575" spcFirstLastPara="1" rIns="191575" wrap="square" tIns="95775">
            <a:noAutofit/>
          </a:bodyPr>
          <a:lstStyle>
            <a:lvl1pPr indent="-228600" lvl="0" marL="457200" marR="0" rtl="0" algn="l">
              <a:spcBef>
                <a:spcPts val="580"/>
              </a:spcBef>
              <a:spcAft>
                <a:spcPts val="0"/>
              </a:spcAft>
              <a:buClr>
                <a:schemeClr val="dk1"/>
              </a:buClr>
              <a:buSzPts val="2900"/>
              <a:buFont typeface="Arial"/>
              <a:buNone/>
              <a:defRPr b="0" i="0" sz="2900" u="none" cap="none" strike="noStrike">
                <a:solidFill>
                  <a:schemeClr val="dk1"/>
                </a:solidFill>
                <a:latin typeface="Arial"/>
                <a:ea typeface="Arial"/>
                <a:cs typeface="Arial"/>
                <a:sym typeface="Arial"/>
              </a:defRPr>
            </a:lvl1pPr>
            <a:lvl2pPr indent="-228600" lvl="1" marL="914400" marR="0" rtl="0" algn="l">
              <a:spcBef>
                <a:spcPts val="500"/>
              </a:spcBef>
              <a:spcAft>
                <a:spcPts val="0"/>
              </a:spcAft>
              <a:buClr>
                <a:schemeClr val="dk1"/>
              </a:buClr>
              <a:buSzPts val="2500"/>
              <a:buFont typeface="Arial"/>
              <a:buNone/>
              <a:defRPr b="0" i="0" sz="2500" u="none" cap="none" strike="noStrike">
                <a:solidFill>
                  <a:schemeClr val="dk1"/>
                </a:solidFill>
                <a:latin typeface="Arial"/>
                <a:ea typeface="Arial"/>
                <a:cs typeface="Arial"/>
                <a:sym typeface="Arial"/>
              </a:defRPr>
            </a:lvl2pPr>
            <a:lvl3pPr indent="-228600" lvl="2" marL="1371600" marR="0" rtl="0" algn="l">
              <a:spcBef>
                <a:spcPts val="420"/>
              </a:spcBef>
              <a:spcAft>
                <a:spcPts val="0"/>
              </a:spcAft>
              <a:buClr>
                <a:schemeClr val="dk1"/>
              </a:buClr>
              <a:buSzPts val="2100"/>
              <a:buFont typeface="Arial"/>
              <a:buNone/>
              <a:defRPr b="0" i="0" sz="2100" u="none" cap="none" strike="noStrike">
                <a:solidFill>
                  <a:schemeClr val="dk1"/>
                </a:solidFill>
                <a:latin typeface="Arial"/>
                <a:ea typeface="Arial"/>
                <a:cs typeface="Arial"/>
                <a:sym typeface="Arial"/>
              </a:defRPr>
            </a:lvl3pPr>
            <a:lvl4pPr indent="-228600" lvl="3" marL="1828800" marR="0" rtl="0" algn="l">
              <a:spcBef>
                <a:spcPts val="380"/>
              </a:spcBef>
              <a:spcAft>
                <a:spcPts val="0"/>
              </a:spcAft>
              <a:buClr>
                <a:schemeClr val="dk1"/>
              </a:buClr>
              <a:buSzPts val="1900"/>
              <a:buFont typeface="Arial"/>
              <a:buNone/>
              <a:defRPr b="0" i="0" sz="1900" u="none" cap="none" strike="noStrike">
                <a:solidFill>
                  <a:schemeClr val="dk1"/>
                </a:solidFill>
                <a:latin typeface="Arial"/>
                <a:ea typeface="Arial"/>
                <a:cs typeface="Arial"/>
                <a:sym typeface="Arial"/>
              </a:defRPr>
            </a:lvl4pPr>
            <a:lvl5pPr indent="-228600" lvl="4" marL="2286000" marR="0" rtl="0" algn="l">
              <a:spcBef>
                <a:spcPts val="380"/>
              </a:spcBef>
              <a:spcAft>
                <a:spcPts val="0"/>
              </a:spcAft>
              <a:buClr>
                <a:schemeClr val="dk1"/>
              </a:buClr>
              <a:buSzPts val="1900"/>
              <a:buFont typeface="Arial"/>
              <a:buNone/>
              <a:defRPr b="0" i="0" sz="1900" u="none" cap="none" strike="noStrike">
                <a:solidFill>
                  <a:schemeClr val="dk1"/>
                </a:solidFill>
                <a:latin typeface="Arial"/>
                <a:ea typeface="Arial"/>
                <a:cs typeface="Arial"/>
                <a:sym typeface="Arial"/>
              </a:defRPr>
            </a:lvl5pPr>
            <a:lvl6pPr indent="-228600" lvl="5" marL="2743200" marR="0" rtl="0" algn="l">
              <a:spcBef>
                <a:spcPts val="380"/>
              </a:spcBef>
              <a:spcAft>
                <a:spcPts val="0"/>
              </a:spcAft>
              <a:buClr>
                <a:schemeClr val="dk1"/>
              </a:buClr>
              <a:buSzPts val="1900"/>
              <a:buFont typeface="Arial"/>
              <a:buNone/>
              <a:defRPr b="0" i="0" sz="1900" u="none" cap="none" strike="noStrike">
                <a:solidFill>
                  <a:schemeClr val="dk1"/>
                </a:solidFill>
                <a:latin typeface="Arial"/>
                <a:ea typeface="Arial"/>
                <a:cs typeface="Arial"/>
                <a:sym typeface="Arial"/>
              </a:defRPr>
            </a:lvl6pPr>
            <a:lvl7pPr indent="-228600" lvl="6" marL="3200400" marR="0" rtl="0" algn="l">
              <a:spcBef>
                <a:spcPts val="380"/>
              </a:spcBef>
              <a:spcAft>
                <a:spcPts val="0"/>
              </a:spcAft>
              <a:buClr>
                <a:schemeClr val="dk1"/>
              </a:buClr>
              <a:buSzPts val="1900"/>
              <a:buFont typeface="Arial"/>
              <a:buNone/>
              <a:defRPr b="0" i="0" sz="1900" u="none" cap="none" strike="noStrike">
                <a:solidFill>
                  <a:schemeClr val="dk1"/>
                </a:solidFill>
                <a:latin typeface="Arial"/>
                <a:ea typeface="Arial"/>
                <a:cs typeface="Arial"/>
                <a:sym typeface="Arial"/>
              </a:defRPr>
            </a:lvl7pPr>
            <a:lvl8pPr indent="-228600" lvl="7" marL="3657600" marR="0" rtl="0" algn="l">
              <a:spcBef>
                <a:spcPts val="380"/>
              </a:spcBef>
              <a:spcAft>
                <a:spcPts val="0"/>
              </a:spcAft>
              <a:buClr>
                <a:schemeClr val="dk1"/>
              </a:buClr>
              <a:buSzPts val="1900"/>
              <a:buFont typeface="Arial"/>
              <a:buNone/>
              <a:defRPr b="0" i="0" sz="1900" u="none" cap="none" strike="noStrike">
                <a:solidFill>
                  <a:schemeClr val="dk1"/>
                </a:solidFill>
                <a:latin typeface="Arial"/>
                <a:ea typeface="Arial"/>
                <a:cs typeface="Arial"/>
                <a:sym typeface="Arial"/>
              </a:defRPr>
            </a:lvl8pPr>
            <a:lvl9pPr indent="-228600" lvl="8" marL="4114800" marR="0" rtl="0" algn="l">
              <a:spcBef>
                <a:spcPts val="380"/>
              </a:spcBef>
              <a:spcAft>
                <a:spcPts val="0"/>
              </a:spcAft>
              <a:buClr>
                <a:schemeClr val="dk1"/>
              </a:buClr>
              <a:buSzPts val="1900"/>
              <a:buFont typeface="Arial"/>
              <a:buNone/>
              <a:defRPr b="0" i="0" sz="1900" u="none" cap="none" strike="noStrike">
                <a:solidFill>
                  <a:schemeClr val="dk1"/>
                </a:solidFill>
                <a:latin typeface="Arial"/>
                <a:ea typeface="Arial"/>
                <a:cs typeface="Arial"/>
                <a:sym typeface="Arial"/>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2"/>
          <p:cNvSpPr txBox="1"/>
          <p:nvPr/>
        </p:nvSpPr>
        <p:spPr>
          <a:xfrm>
            <a:off x="11201400" y="7561263"/>
            <a:ext cx="10505209" cy="1130300"/>
          </a:xfrm>
          <a:prstGeom prst="rect">
            <a:avLst/>
          </a:prstGeom>
          <a:noFill/>
          <a:ln>
            <a:noFill/>
          </a:ln>
        </p:spPr>
        <p:txBody>
          <a:bodyPr anchorCtr="0" anchor="t" bIns="95775" lIns="191550" spcFirstLastPara="1" rIns="191550" wrap="square" tIns="95775">
            <a:spAutoFit/>
          </a:bodyPr>
          <a:lstStyle/>
          <a:p>
            <a:pPr indent="0" lvl="0" marL="0" marR="0" rtl="0" algn="ctr">
              <a:spcBef>
                <a:spcPts val="0"/>
              </a:spcBef>
              <a:spcAft>
                <a:spcPts val="0"/>
              </a:spcAft>
              <a:buNone/>
            </a:pPr>
            <a:r>
              <a:t/>
            </a:r>
            <a:endParaRPr b="0" i="0" sz="6100" u="none" cap="none" strike="noStrike">
              <a:solidFill>
                <a:schemeClr val="dk2"/>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0" Type="http://schemas.openxmlformats.org/officeDocument/2006/relationships/image" Target="../media/image9.png"/><Relationship Id="rId11" Type="http://schemas.openxmlformats.org/officeDocument/2006/relationships/image" Target="../media/image13.png"/><Relationship Id="rId22" Type="http://schemas.openxmlformats.org/officeDocument/2006/relationships/image" Target="../media/image17.png"/><Relationship Id="rId10" Type="http://schemas.openxmlformats.org/officeDocument/2006/relationships/image" Target="../media/image11.png"/><Relationship Id="rId21" Type="http://schemas.openxmlformats.org/officeDocument/2006/relationships/image" Target="../media/image6.png"/><Relationship Id="rId13" Type="http://schemas.openxmlformats.org/officeDocument/2006/relationships/image" Target="../media/image4.png"/><Relationship Id="rId12"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7.png"/><Relationship Id="rId4" Type="http://schemas.openxmlformats.org/officeDocument/2006/relationships/image" Target="../media/image10.png"/><Relationship Id="rId9" Type="http://schemas.openxmlformats.org/officeDocument/2006/relationships/image" Target="../media/image20.png"/><Relationship Id="rId15" Type="http://schemas.openxmlformats.org/officeDocument/2006/relationships/image" Target="../media/image2.png"/><Relationship Id="rId14" Type="http://schemas.openxmlformats.org/officeDocument/2006/relationships/image" Target="../media/image8.png"/><Relationship Id="rId17" Type="http://schemas.openxmlformats.org/officeDocument/2006/relationships/image" Target="../media/image18.png"/><Relationship Id="rId16" Type="http://schemas.openxmlformats.org/officeDocument/2006/relationships/image" Target="../media/image16.png"/><Relationship Id="rId5" Type="http://schemas.openxmlformats.org/officeDocument/2006/relationships/image" Target="../media/image15.png"/><Relationship Id="rId19" Type="http://schemas.openxmlformats.org/officeDocument/2006/relationships/image" Target="../media/image3.png"/><Relationship Id="rId6" Type="http://schemas.openxmlformats.org/officeDocument/2006/relationships/image" Target="../media/image19.png"/><Relationship Id="rId18" Type="http://schemas.openxmlformats.org/officeDocument/2006/relationships/image" Target="../media/image14.png"/><Relationship Id="rId7" Type="http://schemas.openxmlformats.org/officeDocument/2006/relationships/image" Target="../media/image12.png"/><Relationship Id="rId8"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 name="Shape 51"/>
        <p:cNvGrpSpPr/>
        <p:nvPr/>
      </p:nvGrpSpPr>
      <p:grpSpPr>
        <a:xfrm>
          <a:off x="0" y="0"/>
          <a:ext cx="0" cy="0"/>
          <a:chOff x="0" y="0"/>
          <a:chExt cx="0" cy="0"/>
        </a:xfrm>
      </p:grpSpPr>
      <p:sp>
        <p:nvSpPr>
          <p:cNvPr id="52" name="Google Shape;52;p1"/>
          <p:cNvSpPr/>
          <p:nvPr/>
        </p:nvSpPr>
        <p:spPr>
          <a:xfrm>
            <a:off x="2833204" y="22800"/>
            <a:ext cx="26974800" cy="4343400"/>
          </a:xfrm>
          <a:prstGeom prst="rect">
            <a:avLst/>
          </a:prstGeom>
          <a:noFill/>
          <a:ln>
            <a:noFill/>
          </a:ln>
        </p:spPr>
        <p:txBody>
          <a:bodyPr anchorCtr="0" anchor="ctr" bIns="95775" lIns="191550" spcFirstLastPara="1" rIns="191550" wrap="square" tIns="95775">
            <a:noAutofit/>
          </a:bodyPr>
          <a:lstStyle/>
          <a:p>
            <a:pPr indent="0" lvl="0" marL="0" marR="0" rtl="0" algn="ctr">
              <a:spcBef>
                <a:spcPts val="0"/>
              </a:spcBef>
              <a:spcAft>
                <a:spcPts val="0"/>
              </a:spcAft>
              <a:buNone/>
            </a:pPr>
            <a:r>
              <a:rPr b="1" i="0" lang="en-US" sz="8800" u="none" cap="none" strike="noStrike">
                <a:solidFill>
                  <a:schemeClr val="dk2"/>
                </a:solidFill>
                <a:latin typeface="Arial"/>
                <a:ea typeface="Arial"/>
                <a:cs typeface="Arial"/>
                <a:sym typeface="Arial"/>
              </a:rPr>
              <a:t>Scalable Scientific Detector Platform (SSDP)</a:t>
            </a:r>
            <a:endParaRPr/>
          </a:p>
          <a:p>
            <a:pPr indent="0" lvl="0" marL="0" marR="0" rtl="0" algn="ctr">
              <a:spcBef>
                <a:spcPts val="3000"/>
              </a:spcBef>
              <a:spcAft>
                <a:spcPts val="0"/>
              </a:spcAft>
              <a:buNone/>
            </a:pPr>
            <a:r>
              <a:rPr i="1" lang="en-US" sz="4000">
                <a:solidFill>
                  <a:srgbClr val="404040"/>
                </a:solidFill>
                <a:latin typeface="Helvetica Neue"/>
                <a:ea typeface="Helvetica Neue"/>
                <a:cs typeface="Helvetica Neue"/>
                <a:sym typeface="Helvetica Neue"/>
              </a:rPr>
              <a:t>Daniel </a:t>
            </a:r>
            <a:r>
              <a:rPr i="1" lang="en-US" sz="4000">
                <a:solidFill>
                  <a:srgbClr val="404040"/>
                </a:solidFill>
                <a:latin typeface="Helvetica Neue"/>
                <a:ea typeface="Helvetica Neue"/>
                <a:cs typeface="Helvetica Neue"/>
                <a:sym typeface="Helvetica Neue"/>
              </a:rPr>
              <a:t>Fiallo</a:t>
            </a:r>
            <a:r>
              <a:rPr baseline="30000" i="1" lang="en-US" sz="4000">
                <a:solidFill>
                  <a:srgbClr val="404040"/>
                </a:solidFill>
                <a:latin typeface="Helvetica Neue"/>
                <a:ea typeface="Helvetica Neue"/>
                <a:cs typeface="Helvetica Neue"/>
                <a:sym typeface="Helvetica Neue"/>
              </a:rPr>
              <a:t>1</a:t>
            </a:r>
            <a:r>
              <a:rPr i="1" lang="en-US" sz="4000">
                <a:solidFill>
                  <a:srgbClr val="404040"/>
                </a:solidFill>
                <a:latin typeface="Helvetica Neue"/>
                <a:ea typeface="Helvetica Neue"/>
                <a:cs typeface="Helvetica Neue"/>
                <a:sym typeface="Helvetica Neue"/>
              </a:rPr>
              <a:t>, Akyl Swaby</a:t>
            </a:r>
            <a:r>
              <a:rPr baseline="30000" i="1" lang="en-US" sz="4000">
                <a:solidFill>
                  <a:srgbClr val="404040"/>
                </a:solidFill>
                <a:latin typeface="Helvetica Neue"/>
                <a:ea typeface="Helvetica Neue"/>
                <a:cs typeface="Helvetica Neue"/>
                <a:sym typeface="Helvetica Neue"/>
              </a:rPr>
              <a:t>1</a:t>
            </a:r>
            <a:r>
              <a:rPr i="1" lang="en-US" sz="4000">
                <a:solidFill>
                  <a:srgbClr val="404040"/>
                </a:solidFill>
                <a:latin typeface="Helvetica Neue"/>
                <a:ea typeface="Helvetica Neue"/>
                <a:cs typeface="Helvetica Neue"/>
                <a:sym typeface="Helvetica Neue"/>
              </a:rPr>
              <a:t>, M</a:t>
            </a:r>
            <a:r>
              <a:rPr b="0" i="1" lang="en-US" sz="4000" u="none" cap="none" strike="noStrike">
                <a:solidFill>
                  <a:srgbClr val="404040"/>
                </a:solidFill>
                <a:latin typeface="Helvetica Neue"/>
                <a:ea typeface="Helvetica Neue"/>
                <a:cs typeface="Helvetica Neue"/>
                <a:sym typeface="Helvetica Neue"/>
              </a:rPr>
              <a:t>ichael G. Farrier</a:t>
            </a:r>
            <a:r>
              <a:rPr baseline="30000" i="1" lang="en-US" sz="4000">
                <a:solidFill>
                  <a:srgbClr val="404040"/>
                </a:solidFill>
                <a:latin typeface="Helvetica Neue"/>
                <a:ea typeface="Helvetica Neue"/>
                <a:cs typeface="Helvetica Neue"/>
                <a:sym typeface="Helvetica Neue"/>
              </a:rPr>
              <a:t>2</a:t>
            </a:r>
            <a:r>
              <a:rPr b="0" i="1" lang="en-US" sz="4000" u="none" cap="none" strike="noStrike">
                <a:solidFill>
                  <a:srgbClr val="404040"/>
                </a:solidFill>
                <a:latin typeface="Helvetica Neue"/>
                <a:ea typeface="Helvetica Neue"/>
                <a:cs typeface="Helvetica Neue"/>
                <a:sym typeface="Helvetica Neue"/>
              </a:rPr>
              <a:t> and Shiva Abbaszadeh</a:t>
            </a:r>
            <a:r>
              <a:rPr baseline="30000" i="1" lang="en-US" sz="4000">
                <a:solidFill>
                  <a:srgbClr val="404040"/>
                </a:solidFill>
                <a:latin typeface="Helvetica Neue"/>
                <a:ea typeface="Helvetica Neue"/>
                <a:cs typeface="Helvetica Neue"/>
                <a:sym typeface="Helvetica Neue"/>
              </a:rPr>
              <a:t>1</a:t>
            </a:r>
            <a:endParaRPr b="0" i="1" sz="4000" u="none" cap="none" strike="noStrike">
              <a:solidFill>
                <a:srgbClr val="404040"/>
              </a:solidFill>
              <a:latin typeface="Helvetica Neue"/>
              <a:ea typeface="Helvetica Neue"/>
              <a:cs typeface="Helvetica Neue"/>
              <a:sym typeface="Helvetica Neue"/>
            </a:endParaRPr>
          </a:p>
          <a:p>
            <a:pPr indent="0" lvl="0" marL="0" rtl="0" algn="ctr">
              <a:spcBef>
                <a:spcPts val="3000"/>
              </a:spcBef>
              <a:spcAft>
                <a:spcPts val="0"/>
              </a:spcAft>
              <a:buNone/>
            </a:pPr>
            <a:r>
              <a:rPr i="1" lang="en-US" sz="4000">
                <a:solidFill>
                  <a:srgbClr val="404040"/>
                </a:solidFill>
                <a:latin typeface="Helvetica Neue"/>
                <a:ea typeface="Helvetica Neue"/>
                <a:cs typeface="Helvetica Neue"/>
                <a:sym typeface="Helvetica Neue"/>
              </a:rPr>
              <a:t>University of California, Santa Cruz, Santa Cruz 95064, USA</a:t>
            </a:r>
            <a:r>
              <a:rPr baseline="30000" i="1" lang="en-US" sz="4000">
                <a:solidFill>
                  <a:srgbClr val="404040"/>
                </a:solidFill>
                <a:latin typeface="Helvetica Neue"/>
                <a:ea typeface="Helvetica Neue"/>
                <a:cs typeface="Helvetica Neue"/>
                <a:sym typeface="Helvetica Neue"/>
              </a:rPr>
              <a:t>1</a:t>
            </a:r>
            <a:r>
              <a:rPr i="1" lang="en-US" sz="4000">
                <a:solidFill>
                  <a:srgbClr val="404040"/>
                </a:solidFill>
                <a:latin typeface="Helvetica Neue"/>
                <a:ea typeface="Helvetica Neue"/>
                <a:cs typeface="Helvetica Neue"/>
                <a:sym typeface="Helvetica Neue"/>
              </a:rPr>
              <a:t>; </a:t>
            </a:r>
            <a:r>
              <a:rPr b="0" i="1" lang="en-US" sz="4000" u="none" cap="none" strike="noStrike">
                <a:solidFill>
                  <a:srgbClr val="404040"/>
                </a:solidFill>
                <a:latin typeface="Helvetica Neue"/>
                <a:ea typeface="Helvetica Neue"/>
                <a:cs typeface="Helvetica Neue"/>
                <a:sym typeface="Helvetica Neue"/>
              </a:rPr>
              <a:t>Farrier Microengineering LLC, 1298 E. Gruler Rd., Petoskey, MI 49770, USA</a:t>
            </a:r>
            <a:r>
              <a:rPr baseline="30000" i="1" lang="en-US" sz="4000">
                <a:solidFill>
                  <a:srgbClr val="404040"/>
                </a:solidFill>
                <a:latin typeface="Helvetica Neue"/>
                <a:ea typeface="Helvetica Neue"/>
                <a:cs typeface="Helvetica Neue"/>
                <a:sym typeface="Helvetica Neue"/>
              </a:rPr>
              <a:t>2</a:t>
            </a:r>
            <a:endParaRPr/>
          </a:p>
        </p:txBody>
      </p:sp>
      <p:sp>
        <p:nvSpPr>
          <p:cNvPr id="53" name="Google Shape;53;p1"/>
          <p:cNvSpPr/>
          <p:nvPr/>
        </p:nvSpPr>
        <p:spPr>
          <a:xfrm>
            <a:off x="751033" y="36172212"/>
            <a:ext cx="15489582" cy="2296053"/>
          </a:xfrm>
          <a:prstGeom prst="rect">
            <a:avLst/>
          </a:prstGeom>
          <a:noFill/>
          <a:ln>
            <a:noFill/>
          </a:ln>
        </p:spPr>
        <p:txBody>
          <a:bodyPr anchorCtr="0" anchor="t" bIns="95775" lIns="191550" spcFirstLastPara="1" rIns="191550" wrap="square" tIns="95775">
            <a:noAutofit/>
          </a:bodyPr>
          <a:lstStyle/>
          <a:p>
            <a:pPr indent="0" lvl="0" marL="0" marR="0" rtl="0" algn="l">
              <a:spcBef>
                <a:spcPts val="0"/>
              </a:spcBef>
              <a:spcAft>
                <a:spcPts val="0"/>
              </a:spcAft>
              <a:buNone/>
            </a:pPr>
            <a:r>
              <a:t/>
            </a:r>
            <a:endParaRPr b="0" i="0" sz="2200" u="none" cap="none" strike="noStrike">
              <a:solidFill>
                <a:schemeClr val="dk1"/>
              </a:solidFill>
              <a:latin typeface="Helvetica Neue"/>
              <a:ea typeface="Helvetica Neue"/>
              <a:cs typeface="Helvetica Neue"/>
              <a:sym typeface="Helvetica Neue"/>
            </a:endParaRPr>
          </a:p>
        </p:txBody>
      </p:sp>
      <p:sp>
        <p:nvSpPr>
          <p:cNvPr id="54" name="Google Shape;54;p1"/>
          <p:cNvSpPr/>
          <p:nvPr/>
        </p:nvSpPr>
        <p:spPr>
          <a:xfrm>
            <a:off x="224530" y="39000113"/>
            <a:ext cx="32465270" cy="140112"/>
          </a:xfrm>
          <a:prstGeom prst="rect">
            <a:avLst/>
          </a:prstGeom>
          <a:solidFill>
            <a:srgbClr val="2163A1"/>
          </a:solidFill>
          <a:ln>
            <a:noFill/>
          </a:ln>
        </p:spPr>
        <p:txBody>
          <a:bodyPr anchorCtr="0" anchor="t" bIns="95775" lIns="191575" spcFirstLastPara="1" rIns="191575" wrap="square" tIns="95775">
            <a:noAutofit/>
          </a:bodyPr>
          <a:lstStyle/>
          <a:p>
            <a:pPr indent="0" lvl="0" marL="0" marR="0" rtl="0" algn="ctr">
              <a:spcBef>
                <a:spcPts val="0"/>
              </a:spcBef>
              <a:spcAft>
                <a:spcPts val="0"/>
              </a:spcAft>
              <a:buNone/>
            </a:pPr>
            <a:r>
              <a:t/>
            </a:r>
            <a:endParaRPr b="0" i="0" sz="22200" u="none" cap="none" strike="noStrike">
              <a:solidFill>
                <a:schemeClr val="dk2"/>
              </a:solidFill>
              <a:latin typeface="Helvetica Neue"/>
              <a:ea typeface="Helvetica Neue"/>
              <a:cs typeface="Helvetica Neue"/>
              <a:sym typeface="Helvetica Neue"/>
            </a:endParaRPr>
          </a:p>
        </p:txBody>
      </p:sp>
      <p:sp>
        <p:nvSpPr>
          <p:cNvPr id="55" name="Google Shape;55;p1"/>
          <p:cNvSpPr/>
          <p:nvPr/>
        </p:nvSpPr>
        <p:spPr>
          <a:xfrm>
            <a:off x="284168" y="39276340"/>
            <a:ext cx="11984032" cy="1003298"/>
          </a:xfrm>
          <a:prstGeom prst="rect">
            <a:avLst/>
          </a:prstGeom>
          <a:noFill/>
          <a:ln>
            <a:noFill/>
          </a:ln>
        </p:spPr>
        <p:txBody>
          <a:bodyPr anchorCtr="0" anchor="ctr" bIns="95775" lIns="191550" spcFirstLastPara="1" rIns="191550" wrap="square" tIns="95775">
            <a:noAutofit/>
          </a:bodyPr>
          <a:lstStyle/>
          <a:p>
            <a:pPr indent="0" lvl="0" marL="0" marR="0" rtl="0" algn="l">
              <a:spcBef>
                <a:spcPts val="0"/>
              </a:spcBef>
              <a:spcAft>
                <a:spcPts val="0"/>
              </a:spcAft>
              <a:buNone/>
            </a:pPr>
            <a:r>
              <a:rPr b="1" i="1" lang="en-US" sz="3600" u="none" cap="none" strike="noStrike">
                <a:solidFill>
                  <a:srgbClr val="0D0C0C"/>
                </a:solidFill>
                <a:latin typeface="Helvetica Neue"/>
                <a:ea typeface="Helvetica Neue"/>
                <a:cs typeface="Helvetica Neue"/>
                <a:sym typeface="Helvetica Neue"/>
              </a:rPr>
              <a:t>University of California, Santa Cruz © 2023</a:t>
            </a:r>
            <a:endParaRPr/>
          </a:p>
        </p:txBody>
      </p:sp>
      <p:sp>
        <p:nvSpPr>
          <p:cNvPr id="56" name="Google Shape;56;p1"/>
          <p:cNvSpPr/>
          <p:nvPr/>
        </p:nvSpPr>
        <p:spPr>
          <a:xfrm>
            <a:off x="228607" y="4647900"/>
            <a:ext cx="32461192" cy="407988"/>
          </a:xfrm>
          <a:prstGeom prst="rect">
            <a:avLst/>
          </a:prstGeom>
          <a:solidFill>
            <a:srgbClr val="2163A1"/>
          </a:solidFill>
          <a:ln>
            <a:noFill/>
          </a:ln>
        </p:spPr>
        <p:txBody>
          <a:bodyPr anchorCtr="0" anchor="t" bIns="95775" lIns="191575" spcFirstLastPara="1" rIns="191575" wrap="square" tIns="95775">
            <a:noAutofit/>
          </a:bodyPr>
          <a:lstStyle/>
          <a:p>
            <a:pPr indent="0" lvl="0" marL="0" marR="0" rtl="0" algn="ctr">
              <a:spcBef>
                <a:spcPts val="0"/>
              </a:spcBef>
              <a:spcAft>
                <a:spcPts val="0"/>
              </a:spcAft>
              <a:buNone/>
            </a:pPr>
            <a:r>
              <a:t/>
            </a:r>
            <a:endParaRPr b="0" i="0" sz="22200" u="none" cap="none" strike="noStrike">
              <a:solidFill>
                <a:schemeClr val="dk2"/>
              </a:solidFill>
              <a:latin typeface="Helvetica Neue"/>
              <a:ea typeface="Helvetica Neue"/>
              <a:cs typeface="Helvetica Neue"/>
              <a:sym typeface="Helvetica Neue"/>
            </a:endParaRPr>
          </a:p>
        </p:txBody>
      </p:sp>
      <p:sp>
        <p:nvSpPr>
          <p:cNvPr id="57" name="Google Shape;57;p1"/>
          <p:cNvSpPr/>
          <p:nvPr/>
        </p:nvSpPr>
        <p:spPr>
          <a:xfrm>
            <a:off x="244649" y="5181283"/>
            <a:ext cx="16128300" cy="18010200"/>
          </a:xfrm>
          <a:prstGeom prst="rect">
            <a:avLst/>
          </a:prstGeom>
          <a:solidFill>
            <a:schemeClr val="lt1"/>
          </a:solidFill>
          <a:ln cap="flat" cmpd="sng" w="25400">
            <a:solidFill>
              <a:schemeClr val="accent6"/>
            </a:solidFill>
            <a:prstDash val="solid"/>
            <a:round/>
            <a:headEnd len="sm" w="sm" type="none"/>
            <a:tailEnd len="sm" w="sm" type="none"/>
          </a:ln>
          <a:effectLst>
            <a:outerShdw blurRad="50800" rotWithShape="0" algn="ctr" dist="50800">
              <a:schemeClr val="lt2"/>
            </a:outerShdw>
          </a:effectLst>
        </p:spPr>
        <p:txBody>
          <a:bodyPr anchorCtr="0" anchor="t" bIns="45700" lIns="91425" spcFirstLastPara="1" rIns="91425" wrap="square" tIns="45700">
            <a:noAutofit/>
          </a:bodyPr>
          <a:lstStyle/>
          <a:p>
            <a:pPr indent="0" lvl="0" marL="0" marR="0" rtl="0" algn="l">
              <a:spcBef>
                <a:spcPts val="0"/>
              </a:spcBef>
              <a:spcAft>
                <a:spcPts val="0"/>
              </a:spcAft>
              <a:buNone/>
            </a:pPr>
            <a:r>
              <a:t/>
            </a:r>
            <a:endParaRPr sz="2300">
              <a:solidFill>
                <a:schemeClr val="dk1"/>
              </a:solidFill>
              <a:latin typeface="Arial"/>
              <a:ea typeface="Arial"/>
              <a:cs typeface="Arial"/>
              <a:sym typeface="Arial"/>
            </a:endParaRPr>
          </a:p>
          <a:p>
            <a:pPr indent="0" lvl="0" marL="0" marR="0" rtl="0" algn="l">
              <a:spcBef>
                <a:spcPts val="0"/>
              </a:spcBef>
              <a:spcAft>
                <a:spcPts val="0"/>
              </a:spcAft>
              <a:buNone/>
            </a:pPr>
            <a:r>
              <a:t/>
            </a:r>
            <a:endParaRPr sz="2300">
              <a:solidFill>
                <a:schemeClr val="dk1"/>
              </a:solidFill>
              <a:latin typeface="Arial"/>
              <a:ea typeface="Arial"/>
              <a:cs typeface="Arial"/>
              <a:sym typeface="Arial"/>
            </a:endParaRPr>
          </a:p>
          <a:p>
            <a:pPr indent="0" lvl="0" marL="0" marR="0" rtl="0" algn="l">
              <a:spcBef>
                <a:spcPts val="0"/>
              </a:spcBef>
              <a:spcAft>
                <a:spcPts val="0"/>
              </a:spcAft>
              <a:buNone/>
            </a:pPr>
            <a:r>
              <a:t/>
            </a:r>
            <a:endParaRPr sz="2300">
              <a:solidFill>
                <a:schemeClr val="dk1"/>
              </a:solidFill>
              <a:latin typeface="Arial"/>
              <a:ea typeface="Arial"/>
              <a:cs typeface="Arial"/>
              <a:sym typeface="Arial"/>
            </a:endParaRPr>
          </a:p>
          <a:p>
            <a:pPr indent="0" lvl="0" marL="0" marR="0" rtl="0" algn="just">
              <a:spcBef>
                <a:spcPts val="0"/>
              </a:spcBef>
              <a:spcAft>
                <a:spcPts val="0"/>
              </a:spcAft>
              <a:buNone/>
            </a:pPr>
            <a:r>
              <a:rPr lang="en-US" sz="2300">
                <a:solidFill>
                  <a:schemeClr val="dk1"/>
                </a:solidFill>
                <a:latin typeface="Arial"/>
                <a:ea typeface="Arial"/>
                <a:cs typeface="Arial"/>
                <a:sym typeface="Arial"/>
              </a:rPr>
              <a:t> Increasingly demanding requirements in bio-imaging and materials science research, using Computed </a:t>
            </a:r>
            <a:r>
              <a:rPr lang="en-US" sz="2300">
                <a:solidFill>
                  <a:schemeClr val="dk1"/>
                </a:solidFill>
              </a:rPr>
              <a:t>Tomography</a:t>
            </a:r>
            <a:r>
              <a:rPr lang="en-US" sz="2300">
                <a:solidFill>
                  <a:schemeClr val="dk1"/>
                </a:solidFill>
                <a:latin typeface="Arial"/>
                <a:ea typeface="Arial"/>
                <a:cs typeface="Arial"/>
                <a:sym typeface="Arial"/>
              </a:rPr>
              <a:t> (CT) imaging methods, creates the need for  A) micron scale resolution,  B) large object field of view, C) frame rates optimized for artifact free CT image reconstruction and dynamic processes, D) high conversion efficiency for small signal with high contrast and signal-to-noise ratio (SNR) at reduced X-ray dose, and E) wide photon energy detection range (~10keV to &gt;120keV).</a:t>
            </a:r>
            <a:r>
              <a:rPr lang="en-US" sz="1300"/>
              <a:t>  </a:t>
            </a:r>
            <a:r>
              <a:rPr lang="en-US" sz="2300">
                <a:solidFill>
                  <a:schemeClr val="dk1"/>
                </a:solidFill>
                <a:latin typeface="Arial"/>
                <a:ea typeface="Arial"/>
                <a:cs typeface="Arial"/>
                <a:sym typeface="Arial"/>
              </a:rPr>
              <a:t>Available X-ray detector technologies fail to meet all </a:t>
            </a:r>
            <a:r>
              <a:rPr lang="en-US" sz="2300">
                <a:solidFill>
                  <a:schemeClr val="dk1"/>
                </a:solidFill>
                <a:latin typeface="Arial"/>
                <a:ea typeface="Arial"/>
                <a:cs typeface="Arial"/>
                <a:sym typeface="Arial"/>
                <a:extLst>
                  <a:ext uri="http://customooxmlschemas.google.com/">
                    <go:slidesCustomData xmlns:go="http://customooxmlschemas.google.com/" textRoundtripDataId="0"/>
                  </a:ext>
                </a:extLst>
              </a:rPr>
              <a:t>th</a:t>
            </a:r>
            <a:r>
              <a:rPr lang="en-US" sz="2300">
                <a:solidFill>
                  <a:schemeClr val="dk1"/>
                </a:solidFill>
              </a:rPr>
              <a:t>ese </a:t>
            </a:r>
            <a:r>
              <a:rPr lang="en-US" sz="2300">
                <a:solidFill>
                  <a:schemeClr val="dk1"/>
                </a:solidFill>
                <a:latin typeface="Arial"/>
                <a:ea typeface="Arial"/>
                <a:cs typeface="Arial"/>
                <a:sym typeface="Arial"/>
              </a:rPr>
              <a:t>requirements in a single X-ray imaging </a:t>
            </a:r>
            <a:r>
              <a:rPr lang="en-US" sz="2300">
                <a:solidFill>
                  <a:schemeClr val="dk1"/>
                </a:solidFill>
              </a:rPr>
              <a:t>platform</a:t>
            </a:r>
            <a:r>
              <a:rPr lang="en-US" sz="2300">
                <a:solidFill>
                  <a:schemeClr val="dk1"/>
                </a:solidFill>
              </a:rPr>
              <a:t>. Engineering </a:t>
            </a:r>
            <a:r>
              <a:rPr lang="en-US" sz="2300">
                <a:solidFill>
                  <a:schemeClr val="dk1"/>
                </a:solidFill>
                <a:latin typeface="Arial"/>
                <a:ea typeface="Arial"/>
                <a:cs typeface="Arial"/>
                <a:sym typeface="Arial"/>
              </a:rPr>
              <a:t>costs and cycle time for development of application specific X-ray detectors are prohibitive and impede timely research.</a:t>
            </a:r>
            <a:r>
              <a:rPr lang="en-US" sz="1300"/>
              <a:t> </a:t>
            </a:r>
            <a:r>
              <a:rPr lang="en-US" sz="2300">
                <a:solidFill>
                  <a:schemeClr val="dk1"/>
                </a:solidFill>
                <a:latin typeface="Arial"/>
                <a:ea typeface="Arial"/>
                <a:cs typeface="Arial"/>
                <a:sym typeface="Arial"/>
              </a:rPr>
              <a:t>There are no known configurable or scalable X-ray detector tools available to service the research community.</a:t>
            </a:r>
            <a:endParaRPr sz="1300"/>
          </a:p>
          <a:p>
            <a:pPr indent="0" lvl="0" marL="0" marR="0" rtl="0" algn="just">
              <a:spcBef>
                <a:spcPts val="0"/>
              </a:spcBef>
              <a:spcAft>
                <a:spcPts val="0"/>
              </a:spcAft>
              <a:buNone/>
            </a:pPr>
            <a:r>
              <a:t/>
            </a:r>
            <a:endParaRPr sz="2300">
              <a:solidFill>
                <a:schemeClr val="dk1"/>
              </a:solidFill>
              <a:latin typeface="Arial"/>
              <a:ea typeface="Arial"/>
              <a:cs typeface="Arial"/>
              <a:sym typeface="Arial"/>
            </a:endParaRPr>
          </a:p>
          <a:p>
            <a:pPr indent="0" lvl="0" marL="0" marR="0" rtl="0" algn="just">
              <a:spcBef>
                <a:spcPts val="0"/>
              </a:spcBef>
              <a:spcAft>
                <a:spcPts val="0"/>
              </a:spcAft>
              <a:buNone/>
            </a:pPr>
            <a:r>
              <a:rPr lang="en-US" sz="2300">
                <a:solidFill>
                  <a:schemeClr val="dk1"/>
                </a:solidFill>
              </a:rPr>
              <a:t>At university of California Santa Cruz (UCSC), we are working towards a</a:t>
            </a:r>
            <a:r>
              <a:rPr lang="en-US" sz="2300">
                <a:solidFill>
                  <a:schemeClr val="dk1"/>
                </a:solidFill>
                <a:latin typeface="Arial"/>
                <a:ea typeface="Arial"/>
                <a:cs typeface="Arial"/>
                <a:sym typeface="Arial"/>
              </a:rPr>
              <a:t> modular, cost-effective X-ray detector camera system with </a:t>
            </a:r>
            <a:r>
              <a:rPr lang="en-US" sz="2300">
                <a:solidFill>
                  <a:schemeClr val="dk1"/>
                </a:solidFill>
              </a:rPr>
              <a:t>A</a:t>
            </a:r>
            <a:r>
              <a:rPr lang="en-US" sz="2300">
                <a:solidFill>
                  <a:schemeClr val="dk1"/>
                </a:solidFill>
                <a:latin typeface="Arial"/>
                <a:ea typeface="Arial"/>
                <a:cs typeface="Arial"/>
                <a:sym typeface="Arial"/>
                <a:extLst>
                  <a:ext uri="http://customooxmlschemas.google.com/">
                    <go:slidesCustomData xmlns:go="http://customooxmlschemas.google.com/" textRoundtripDataId="1"/>
                  </a:ext>
                </a:extLst>
              </a:rPr>
              <a:t>)</a:t>
            </a:r>
            <a:r>
              <a:rPr lang="en-US" sz="2300">
                <a:solidFill>
                  <a:schemeClr val="dk1"/>
                </a:solidFill>
                <a:latin typeface="Arial"/>
                <a:ea typeface="Arial"/>
                <a:cs typeface="Arial"/>
                <a:sym typeface="Arial"/>
              </a:rPr>
              <a:t> micron scale resolution with global shutter pixel design, </a:t>
            </a:r>
            <a:r>
              <a:rPr lang="en-US" sz="2300">
                <a:solidFill>
                  <a:schemeClr val="dk1"/>
                </a:solidFill>
              </a:rPr>
              <a:t>B</a:t>
            </a:r>
            <a:r>
              <a:rPr lang="en-US" sz="2300">
                <a:solidFill>
                  <a:schemeClr val="dk1"/>
                </a:solidFill>
                <a:latin typeface="Arial"/>
                <a:ea typeface="Arial"/>
                <a:cs typeface="Arial"/>
                <a:sym typeface="Arial"/>
                <a:extLst>
                  <a:ext uri="http://customooxmlschemas.google.com/">
                    <go:slidesCustomData xmlns:go="http://customooxmlschemas.google.com/" textRoundtripDataId="2"/>
                  </a:ext>
                </a:extLst>
              </a:rPr>
              <a:t>)</a:t>
            </a:r>
            <a:r>
              <a:rPr lang="en-US" sz="2300">
                <a:solidFill>
                  <a:schemeClr val="dk1"/>
                </a:solidFill>
                <a:latin typeface="Arial"/>
                <a:ea typeface="Arial"/>
                <a:cs typeface="Arial"/>
                <a:sym typeface="Arial"/>
              </a:rPr>
              <a:t> configurable Field of view (FOV), </a:t>
            </a:r>
            <a:r>
              <a:rPr lang="en-US" sz="2300">
                <a:solidFill>
                  <a:schemeClr val="dk1"/>
                </a:solidFill>
              </a:rPr>
              <a:t>C</a:t>
            </a:r>
            <a:r>
              <a:rPr lang="en-US" sz="2300">
                <a:solidFill>
                  <a:schemeClr val="dk1"/>
                </a:solidFill>
                <a:latin typeface="Arial"/>
                <a:ea typeface="Arial"/>
                <a:cs typeface="Arial"/>
                <a:sym typeface="Arial"/>
                <a:extLst>
                  <a:ext uri="http://customooxmlschemas.google.com/">
                    <go:slidesCustomData xmlns:go="http://customooxmlschemas.google.com/" textRoundtripDataId="3"/>
                  </a:ext>
                </a:extLst>
              </a:rPr>
              <a:t>)</a:t>
            </a:r>
            <a:r>
              <a:rPr lang="en-US" sz="2300">
                <a:solidFill>
                  <a:schemeClr val="dk1"/>
                </a:solidFill>
                <a:latin typeface="Arial"/>
                <a:ea typeface="Arial"/>
                <a:cs typeface="Arial"/>
                <a:sym typeface="Arial"/>
              </a:rPr>
              <a:t> full resolution frame rates suitable for artifact free X-ray CT and Fluoroscopy applications, </a:t>
            </a:r>
            <a:r>
              <a:rPr lang="en-US" sz="2300">
                <a:solidFill>
                  <a:schemeClr val="dk1"/>
                </a:solidFill>
              </a:rPr>
              <a:t>D</a:t>
            </a:r>
            <a:r>
              <a:rPr lang="en-US" sz="2300">
                <a:solidFill>
                  <a:schemeClr val="dk1"/>
                </a:solidFill>
                <a:latin typeface="Arial"/>
                <a:ea typeface="Arial"/>
                <a:cs typeface="Arial"/>
                <a:sym typeface="Arial"/>
                <a:extLst>
                  <a:ext uri="http://customooxmlschemas.google.com/">
                    <go:slidesCustomData xmlns:go="http://customooxmlschemas.google.com/" textRoundtripDataId="4"/>
                  </a:ext>
                </a:extLst>
              </a:rPr>
              <a:t>)</a:t>
            </a:r>
            <a:r>
              <a:rPr lang="en-US" sz="2300">
                <a:solidFill>
                  <a:schemeClr val="dk1"/>
                </a:solidFill>
                <a:latin typeface="Arial"/>
                <a:ea typeface="Arial"/>
                <a:cs typeface="Arial"/>
                <a:sym typeface="Arial"/>
              </a:rPr>
              <a:t> high conversion efficiency direct X-ray detection, and </a:t>
            </a:r>
            <a:r>
              <a:rPr lang="en-US" sz="2300">
                <a:solidFill>
                  <a:schemeClr val="dk1"/>
                </a:solidFill>
              </a:rPr>
              <a:t>E</a:t>
            </a:r>
            <a:r>
              <a:rPr lang="en-US" sz="2300">
                <a:solidFill>
                  <a:schemeClr val="dk1"/>
                </a:solidFill>
                <a:latin typeface="Arial"/>
                <a:ea typeface="Arial"/>
                <a:cs typeface="Arial"/>
                <a:sym typeface="Arial"/>
                <a:extLst>
                  <a:ext uri="http://customooxmlschemas.google.com/">
                    <go:slidesCustomData xmlns:go="http://customooxmlschemas.google.com/" textRoundtripDataId="5"/>
                  </a:ext>
                </a:extLst>
              </a:rPr>
              <a:t>)</a:t>
            </a:r>
            <a:r>
              <a:rPr lang="en-US" sz="2300">
                <a:solidFill>
                  <a:schemeClr val="dk1"/>
                </a:solidFill>
                <a:latin typeface="Arial"/>
                <a:ea typeface="Arial"/>
                <a:cs typeface="Arial"/>
                <a:sym typeface="Arial"/>
              </a:rPr>
              <a:t> wide range of photon detection energies.</a:t>
            </a:r>
            <a:endParaRPr sz="2300">
              <a:solidFill>
                <a:schemeClr val="dk1"/>
              </a:solidFill>
              <a:latin typeface="Arial"/>
              <a:ea typeface="Arial"/>
              <a:cs typeface="Arial"/>
              <a:sym typeface="Arial"/>
            </a:endParaRPr>
          </a:p>
          <a:p>
            <a:pPr indent="0" lvl="0" marL="0" marR="0" rtl="0" algn="just">
              <a:spcBef>
                <a:spcPts val="0"/>
              </a:spcBef>
              <a:spcAft>
                <a:spcPts val="0"/>
              </a:spcAft>
              <a:buNone/>
            </a:pPr>
            <a:r>
              <a:t/>
            </a:r>
            <a:endParaRPr sz="2300">
              <a:solidFill>
                <a:schemeClr val="dk1"/>
              </a:solidFill>
            </a:endParaRPr>
          </a:p>
          <a:p>
            <a:pPr indent="0" lvl="0" marL="0" marR="0" rtl="0" algn="just">
              <a:spcBef>
                <a:spcPts val="0"/>
              </a:spcBef>
              <a:spcAft>
                <a:spcPts val="0"/>
              </a:spcAft>
              <a:buNone/>
            </a:pPr>
            <a:r>
              <a:rPr lang="en-US" sz="2300">
                <a:solidFill>
                  <a:schemeClr val="dk1"/>
                </a:solidFill>
              </a:rPr>
              <a:t>Our </a:t>
            </a:r>
            <a:r>
              <a:rPr lang="en-US" sz="2300">
                <a:solidFill>
                  <a:schemeClr val="dk1"/>
                </a:solidFill>
                <a:latin typeface="Arial"/>
                <a:ea typeface="Arial"/>
                <a:cs typeface="Arial"/>
                <a:sym typeface="Arial"/>
              </a:rPr>
              <a:t>solution combines proven a) amorphous Selenium (a-Se) detector layer hybridization on small pixel CMOS readout ASICS, b) wafer scale reticle stitching for mixed signal CMOS fabrication, c) 3-side close die tiling focal plane construction, and d) camera platform design with detector tile expansion ports.</a:t>
            </a:r>
            <a:r>
              <a:rPr lang="en-US" sz="1300"/>
              <a:t> </a:t>
            </a:r>
            <a:r>
              <a:rPr lang="en-US" sz="2300">
                <a:solidFill>
                  <a:schemeClr val="dk1"/>
                </a:solidFill>
                <a:latin typeface="Arial"/>
                <a:ea typeface="Arial"/>
                <a:cs typeface="Arial"/>
                <a:sym typeface="Arial"/>
              </a:rPr>
              <a:t>One stitched ROIC reticle mask set can create hybrid detector tiles of multiple sizes, which may be tiled or used individually, connected to a common bus of the camera. </a:t>
            </a:r>
            <a:r>
              <a:rPr lang="en-US" sz="1300"/>
              <a:t>–</a:t>
            </a:r>
            <a:r>
              <a:rPr lang="en-US" sz="2300">
                <a:solidFill>
                  <a:schemeClr val="dk1"/>
                </a:solidFill>
                <a:latin typeface="Arial"/>
                <a:ea typeface="Arial"/>
                <a:cs typeface="Arial"/>
                <a:sym typeface="Arial"/>
              </a:rPr>
              <a:t>UV-VisNIR detector tile fabrication is conceivable using mask options.</a:t>
            </a:r>
            <a:endParaRPr sz="1300"/>
          </a:p>
          <a:p>
            <a:pPr indent="0" lvl="0" marL="0" marR="0" rtl="0" algn="l">
              <a:spcBef>
                <a:spcPts val="0"/>
              </a:spcBef>
              <a:spcAft>
                <a:spcPts val="0"/>
              </a:spcAft>
              <a:buNone/>
            </a:pPr>
            <a:r>
              <a:t/>
            </a:r>
            <a:endParaRPr sz="2300">
              <a:solidFill>
                <a:schemeClr val="dk1"/>
              </a:solidFill>
              <a:latin typeface="Arial"/>
              <a:ea typeface="Arial"/>
              <a:cs typeface="Arial"/>
              <a:sym typeface="Arial"/>
            </a:endParaRPr>
          </a:p>
          <a:p>
            <a:pPr indent="0" lvl="0" marL="0" marR="0" rtl="0" algn="l">
              <a:spcBef>
                <a:spcPts val="0"/>
              </a:spcBef>
              <a:spcAft>
                <a:spcPts val="0"/>
              </a:spcAft>
              <a:buNone/>
            </a:pPr>
            <a:r>
              <a:rPr lang="en-US" sz="2300">
                <a:solidFill>
                  <a:schemeClr val="dk1"/>
                </a:solidFill>
                <a:latin typeface="Arial"/>
                <a:ea typeface="Arial"/>
                <a:cs typeface="Arial"/>
                <a:sym typeface="Arial"/>
              </a:rPr>
              <a:t>                            Examples of commercially available X-ray detector cameras with critical features</a:t>
            </a:r>
            <a:endParaRPr sz="1300"/>
          </a:p>
          <a:p>
            <a:pPr indent="0" lvl="0" marL="0" marR="0" rtl="0" algn="l">
              <a:spcBef>
                <a:spcPts val="0"/>
              </a:spcBef>
              <a:spcAft>
                <a:spcPts val="0"/>
              </a:spcAft>
              <a:buNone/>
            </a:pPr>
            <a:r>
              <a:t/>
            </a:r>
            <a:endParaRPr sz="2300">
              <a:solidFill>
                <a:schemeClr val="dk1"/>
              </a:solidFill>
              <a:latin typeface="Arial"/>
              <a:ea typeface="Arial"/>
              <a:cs typeface="Arial"/>
              <a:sym typeface="Arial"/>
            </a:endParaRPr>
          </a:p>
          <a:p>
            <a:pPr indent="0" lvl="0" marL="0" marR="0" rtl="0" algn="l">
              <a:spcBef>
                <a:spcPts val="0"/>
              </a:spcBef>
              <a:spcAft>
                <a:spcPts val="0"/>
              </a:spcAft>
              <a:buNone/>
            </a:pPr>
            <a:r>
              <a:t/>
            </a:r>
            <a:endParaRPr sz="2300">
              <a:solidFill>
                <a:schemeClr val="dk1"/>
              </a:solidFill>
              <a:latin typeface="Arial"/>
              <a:ea typeface="Arial"/>
              <a:cs typeface="Arial"/>
              <a:sym typeface="Arial"/>
            </a:endParaRPr>
          </a:p>
          <a:p>
            <a:pPr indent="-190500" lvl="0" marL="342900" marR="0" rtl="0" algn="l">
              <a:spcBef>
                <a:spcPts val="0"/>
              </a:spcBef>
              <a:spcAft>
                <a:spcPts val="0"/>
              </a:spcAft>
              <a:buClr>
                <a:schemeClr val="dk2"/>
              </a:buClr>
              <a:buSzPts val="2400"/>
              <a:buFont typeface="Noto Sans Symbols"/>
              <a:buNone/>
            </a:pPr>
            <a:r>
              <a:t/>
            </a:r>
            <a:endParaRPr sz="2300">
              <a:solidFill>
                <a:schemeClr val="dk1"/>
              </a:solidFill>
              <a:latin typeface="Arial"/>
              <a:ea typeface="Arial"/>
              <a:cs typeface="Arial"/>
              <a:sym typeface="Arial"/>
            </a:endParaRPr>
          </a:p>
        </p:txBody>
      </p:sp>
      <p:grpSp>
        <p:nvGrpSpPr>
          <p:cNvPr id="58" name="Google Shape;58;p1"/>
          <p:cNvGrpSpPr/>
          <p:nvPr/>
        </p:nvGrpSpPr>
        <p:grpSpPr>
          <a:xfrm>
            <a:off x="2010839" y="5113225"/>
            <a:ext cx="12698421" cy="1024423"/>
            <a:chOff x="1683499" y="4972701"/>
            <a:chExt cx="12698421" cy="1024423"/>
          </a:xfrm>
        </p:grpSpPr>
        <p:sp>
          <p:nvSpPr>
            <p:cNvPr id="59" name="Google Shape;59;p1"/>
            <p:cNvSpPr/>
            <p:nvPr/>
          </p:nvSpPr>
          <p:spPr>
            <a:xfrm>
              <a:off x="1683499" y="5895687"/>
              <a:ext cx="12698421" cy="67529"/>
            </a:xfrm>
            <a:prstGeom prst="rect">
              <a:avLst/>
            </a:prstGeom>
            <a:solidFill>
              <a:srgbClr val="2163A1"/>
            </a:solid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t/>
              </a:r>
              <a:endParaRPr b="0" sz="10600" u="none">
                <a:solidFill>
                  <a:schemeClr val="dk2"/>
                </a:solidFill>
                <a:latin typeface="Arial"/>
                <a:ea typeface="Arial"/>
                <a:cs typeface="Arial"/>
                <a:sym typeface="Arial"/>
              </a:endParaRPr>
            </a:p>
          </p:txBody>
        </p:sp>
        <p:sp>
          <p:nvSpPr>
            <p:cNvPr id="60" name="Google Shape;60;p1"/>
            <p:cNvSpPr txBox="1"/>
            <p:nvPr/>
          </p:nvSpPr>
          <p:spPr>
            <a:xfrm>
              <a:off x="5100315" y="4972701"/>
              <a:ext cx="5762359" cy="1024423"/>
            </a:xfrm>
            <a:prstGeom prst="rect">
              <a:avLst/>
            </a:prstGeom>
            <a:noFill/>
            <a:ln>
              <a:noFill/>
            </a:ln>
          </p:spPr>
          <p:txBody>
            <a:bodyPr anchorCtr="0" anchor="t" bIns="95775" lIns="191550" spcFirstLastPara="1" rIns="191550" wrap="square" tIns="95775">
              <a:spAutoFit/>
            </a:bodyPr>
            <a:lstStyle/>
            <a:p>
              <a:pPr indent="0" lvl="0" marL="0" marR="0" rtl="0" algn="ctr">
                <a:spcBef>
                  <a:spcPts val="0"/>
                </a:spcBef>
                <a:spcAft>
                  <a:spcPts val="0"/>
                </a:spcAft>
                <a:buNone/>
              </a:pPr>
              <a:r>
                <a:rPr b="1" lang="en-US" sz="5400" u="none">
                  <a:solidFill>
                    <a:srgbClr val="0D0C0C"/>
                  </a:solidFill>
                  <a:latin typeface="Arial"/>
                  <a:ea typeface="Arial"/>
                  <a:cs typeface="Arial"/>
                  <a:sym typeface="Arial"/>
                </a:rPr>
                <a:t>INTRODUCTION</a:t>
              </a:r>
              <a:endParaRPr/>
            </a:p>
          </p:txBody>
        </p:sp>
      </p:grpSp>
      <p:sp>
        <p:nvSpPr>
          <p:cNvPr id="61" name="Google Shape;61;p1"/>
          <p:cNvSpPr/>
          <p:nvPr/>
        </p:nvSpPr>
        <p:spPr>
          <a:xfrm>
            <a:off x="250817" y="23366627"/>
            <a:ext cx="16119919" cy="15526147"/>
          </a:xfrm>
          <a:prstGeom prst="rect">
            <a:avLst/>
          </a:prstGeom>
          <a:solidFill>
            <a:schemeClr val="lt1"/>
          </a:solidFill>
          <a:ln cap="flat" cmpd="sng" w="25400">
            <a:solidFill>
              <a:schemeClr val="accent6"/>
            </a:solidFill>
            <a:prstDash val="solid"/>
            <a:round/>
            <a:headEnd len="sm" w="sm" type="none"/>
            <a:tailEnd len="sm" w="sm" type="none"/>
          </a:ln>
          <a:effectLst>
            <a:outerShdw blurRad="50800" rotWithShape="0" algn="ctr" dist="50800">
              <a:schemeClr val="lt2"/>
            </a:outerShdw>
          </a:effectLst>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2"/>
              </a:buClr>
              <a:buSzPts val="10600"/>
              <a:buFont typeface="Arial"/>
              <a:buNone/>
            </a:pPr>
            <a:r>
              <a:t/>
            </a:r>
            <a:endParaRPr b="0" i="0" sz="10600" u="none" cap="none" strike="noStrike">
              <a:solidFill>
                <a:schemeClr val="dk2"/>
              </a:solidFill>
              <a:latin typeface="Arial"/>
              <a:ea typeface="Arial"/>
              <a:cs typeface="Arial"/>
              <a:sym typeface="Arial"/>
            </a:endParaRPr>
          </a:p>
        </p:txBody>
      </p:sp>
      <p:sp>
        <p:nvSpPr>
          <p:cNvPr id="62" name="Google Shape;62;p1"/>
          <p:cNvSpPr/>
          <p:nvPr/>
        </p:nvSpPr>
        <p:spPr>
          <a:xfrm>
            <a:off x="16523670" y="5176735"/>
            <a:ext cx="16150081" cy="16765922"/>
          </a:xfrm>
          <a:prstGeom prst="rect">
            <a:avLst/>
          </a:prstGeom>
          <a:solidFill>
            <a:schemeClr val="lt1"/>
          </a:solidFill>
          <a:ln cap="flat" cmpd="sng" w="25400">
            <a:solidFill>
              <a:schemeClr val="accent6"/>
            </a:solidFill>
            <a:prstDash val="solid"/>
            <a:round/>
            <a:headEnd len="sm" w="sm" type="none"/>
            <a:tailEnd len="sm" w="sm" type="none"/>
          </a:ln>
          <a:effectLst>
            <a:outerShdw blurRad="50800" rotWithShape="0" algn="ctr" dist="50800">
              <a:schemeClr val="lt2"/>
            </a:outerShdw>
          </a:effectLst>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2"/>
              </a:buClr>
              <a:buSzPts val="10600"/>
              <a:buFont typeface="Arial"/>
              <a:buNone/>
            </a:pPr>
            <a:r>
              <a:t/>
            </a:r>
            <a:endParaRPr b="0" i="0" sz="10600" u="none" cap="none" strike="noStrike">
              <a:solidFill>
                <a:schemeClr val="dk2"/>
              </a:solidFill>
              <a:latin typeface="Arial"/>
              <a:ea typeface="Arial"/>
              <a:cs typeface="Arial"/>
              <a:sym typeface="Arial"/>
            </a:endParaRPr>
          </a:p>
        </p:txBody>
      </p:sp>
      <p:sp>
        <p:nvSpPr>
          <p:cNvPr id="63" name="Google Shape;63;p1"/>
          <p:cNvSpPr/>
          <p:nvPr/>
        </p:nvSpPr>
        <p:spPr>
          <a:xfrm>
            <a:off x="16523670" y="36654568"/>
            <a:ext cx="16169408" cy="2222051"/>
          </a:xfrm>
          <a:prstGeom prst="rect">
            <a:avLst/>
          </a:prstGeom>
          <a:solidFill>
            <a:schemeClr val="lt1"/>
          </a:solidFill>
          <a:ln cap="flat" cmpd="sng" w="25400">
            <a:solidFill>
              <a:schemeClr val="accent6"/>
            </a:solidFill>
            <a:prstDash val="solid"/>
            <a:round/>
            <a:headEnd len="sm" w="sm" type="none"/>
            <a:tailEnd len="sm" w="sm" type="none"/>
          </a:ln>
          <a:effectLst>
            <a:outerShdw blurRad="50800" rotWithShape="0" algn="ctr" dist="50800">
              <a:schemeClr val="lt2"/>
            </a:outerShdw>
          </a:effectLst>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2"/>
              </a:buClr>
              <a:buSzPts val="10600"/>
              <a:buFont typeface="Arial"/>
              <a:buNone/>
            </a:pPr>
            <a:r>
              <a:t/>
            </a:r>
            <a:endParaRPr b="0" i="0" sz="10600" u="none" cap="none" strike="noStrike">
              <a:solidFill>
                <a:schemeClr val="dk2"/>
              </a:solidFill>
              <a:latin typeface="Arial"/>
              <a:ea typeface="Arial"/>
              <a:cs typeface="Arial"/>
              <a:sym typeface="Arial"/>
            </a:endParaRPr>
          </a:p>
        </p:txBody>
      </p:sp>
      <p:sp>
        <p:nvSpPr>
          <p:cNvPr id="64" name="Google Shape;64;p1"/>
          <p:cNvSpPr/>
          <p:nvPr/>
        </p:nvSpPr>
        <p:spPr>
          <a:xfrm>
            <a:off x="16521193" y="22121018"/>
            <a:ext cx="16168606" cy="14397436"/>
          </a:xfrm>
          <a:prstGeom prst="rect">
            <a:avLst/>
          </a:prstGeom>
          <a:solidFill>
            <a:schemeClr val="lt1"/>
          </a:solidFill>
          <a:ln cap="flat" cmpd="sng" w="25400">
            <a:solidFill>
              <a:schemeClr val="accent6"/>
            </a:solidFill>
            <a:prstDash val="solid"/>
            <a:round/>
            <a:headEnd len="sm" w="sm" type="none"/>
            <a:tailEnd len="sm" w="sm" type="none"/>
          </a:ln>
          <a:effectLst>
            <a:outerShdw blurRad="50800" rotWithShape="0" algn="ctr" dist="50800">
              <a:schemeClr val="lt2"/>
            </a:outerShdw>
          </a:effectLst>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2"/>
              </a:buClr>
              <a:buSzPts val="10600"/>
              <a:buFont typeface="Arial"/>
              <a:buNone/>
            </a:pPr>
            <a:r>
              <a:t/>
            </a:r>
            <a:endParaRPr b="0" i="0" sz="10600" u="none" cap="none" strike="noStrike">
              <a:solidFill>
                <a:schemeClr val="dk2"/>
              </a:solidFill>
              <a:latin typeface="Arial"/>
              <a:ea typeface="Arial"/>
              <a:cs typeface="Arial"/>
              <a:sym typeface="Arial"/>
            </a:endParaRPr>
          </a:p>
        </p:txBody>
      </p:sp>
      <p:sp>
        <p:nvSpPr>
          <p:cNvPr id="65" name="Google Shape;65;p1"/>
          <p:cNvSpPr/>
          <p:nvPr/>
        </p:nvSpPr>
        <p:spPr>
          <a:xfrm>
            <a:off x="17289938" y="37014507"/>
            <a:ext cx="14242221" cy="1664930"/>
          </a:xfrm>
          <a:prstGeom prst="rect">
            <a:avLst/>
          </a:prstGeom>
          <a:noFill/>
          <a:ln>
            <a:noFill/>
          </a:ln>
        </p:spPr>
        <p:txBody>
          <a:bodyPr anchorCtr="0" anchor="t" bIns="95775" lIns="191550" spcFirstLastPara="1" rIns="191550" wrap="square" tIns="95775">
            <a:noAutofit/>
          </a:bodyPr>
          <a:lstStyle/>
          <a:p>
            <a:pPr indent="0" lvl="0" marL="0" marR="0" rtl="0" algn="l">
              <a:spcBef>
                <a:spcPts val="0"/>
              </a:spcBef>
              <a:spcAft>
                <a:spcPts val="0"/>
              </a:spcAft>
              <a:buNone/>
            </a:pPr>
            <a:r>
              <a:t/>
            </a:r>
            <a:endParaRPr b="0" sz="2200" u="none">
              <a:solidFill>
                <a:schemeClr val="dk1"/>
              </a:solidFill>
              <a:latin typeface="Helvetica Neue"/>
              <a:ea typeface="Helvetica Neue"/>
              <a:cs typeface="Helvetica Neue"/>
              <a:sym typeface="Helvetica Neue"/>
            </a:endParaRPr>
          </a:p>
        </p:txBody>
      </p:sp>
      <p:pic>
        <p:nvPicPr>
          <p:cNvPr id="66" name="Google Shape;66;p1"/>
          <p:cNvPicPr preferRelativeResize="0"/>
          <p:nvPr/>
        </p:nvPicPr>
        <p:blipFill rotWithShape="1">
          <a:blip r:embed="rId3">
            <a:alphaModFix/>
          </a:blip>
          <a:srcRect b="0" l="0" r="0" t="0"/>
          <a:stretch/>
        </p:blipFill>
        <p:spPr>
          <a:xfrm>
            <a:off x="29855147" y="183551"/>
            <a:ext cx="2720950" cy="2544482"/>
          </a:xfrm>
          <a:prstGeom prst="rect">
            <a:avLst/>
          </a:prstGeom>
          <a:noFill/>
          <a:ln>
            <a:noFill/>
          </a:ln>
        </p:spPr>
      </p:pic>
      <p:pic>
        <p:nvPicPr>
          <p:cNvPr id="67" name="Google Shape;67;p1"/>
          <p:cNvPicPr preferRelativeResize="0"/>
          <p:nvPr/>
        </p:nvPicPr>
        <p:blipFill rotWithShape="1">
          <a:blip r:embed="rId4">
            <a:alphaModFix/>
          </a:blip>
          <a:srcRect b="0" l="0" r="0" t="0"/>
          <a:stretch/>
        </p:blipFill>
        <p:spPr>
          <a:xfrm>
            <a:off x="883438" y="25833588"/>
            <a:ext cx="5786307" cy="4220019"/>
          </a:xfrm>
          <a:prstGeom prst="rect">
            <a:avLst/>
          </a:prstGeom>
          <a:noFill/>
          <a:ln>
            <a:noFill/>
          </a:ln>
        </p:spPr>
      </p:pic>
      <p:pic>
        <p:nvPicPr>
          <p:cNvPr id="68" name="Google Shape;68;p1"/>
          <p:cNvPicPr preferRelativeResize="0"/>
          <p:nvPr/>
        </p:nvPicPr>
        <p:blipFill rotWithShape="1">
          <a:blip r:embed="rId5">
            <a:alphaModFix/>
          </a:blip>
          <a:srcRect b="-181" l="0" r="3284" t="1176"/>
          <a:stretch/>
        </p:blipFill>
        <p:spPr>
          <a:xfrm>
            <a:off x="24160816" y="12532696"/>
            <a:ext cx="8334867" cy="7726122"/>
          </a:xfrm>
          <a:prstGeom prst="rect">
            <a:avLst/>
          </a:prstGeom>
          <a:noFill/>
          <a:ln>
            <a:noFill/>
          </a:ln>
        </p:spPr>
      </p:pic>
      <p:pic>
        <p:nvPicPr>
          <p:cNvPr id="69" name="Google Shape;69;p1"/>
          <p:cNvPicPr preferRelativeResize="0"/>
          <p:nvPr/>
        </p:nvPicPr>
        <p:blipFill rotWithShape="1">
          <a:blip r:embed="rId6">
            <a:alphaModFix/>
          </a:blip>
          <a:srcRect b="0" l="0" r="0" t="0"/>
          <a:stretch/>
        </p:blipFill>
        <p:spPr>
          <a:xfrm>
            <a:off x="11470911" y="18932470"/>
            <a:ext cx="4374362" cy="4326592"/>
          </a:xfrm>
          <a:prstGeom prst="rect">
            <a:avLst/>
          </a:prstGeom>
          <a:noFill/>
          <a:ln>
            <a:noFill/>
          </a:ln>
        </p:spPr>
      </p:pic>
      <p:pic>
        <p:nvPicPr>
          <p:cNvPr id="70" name="Google Shape;70;p1"/>
          <p:cNvPicPr preferRelativeResize="0"/>
          <p:nvPr/>
        </p:nvPicPr>
        <p:blipFill rotWithShape="1">
          <a:blip r:embed="rId7">
            <a:alphaModFix/>
          </a:blip>
          <a:srcRect b="0" l="0" r="0" t="0"/>
          <a:stretch/>
        </p:blipFill>
        <p:spPr>
          <a:xfrm>
            <a:off x="9401086" y="14418002"/>
            <a:ext cx="5571350" cy="4212528"/>
          </a:xfrm>
          <a:prstGeom prst="rect">
            <a:avLst/>
          </a:prstGeom>
          <a:noFill/>
          <a:ln>
            <a:noFill/>
          </a:ln>
        </p:spPr>
      </p:pic>
      <p:pic>
        <p:nvPicPr>
          <p:cNvPr id="71" name="Google Shape;71;p1"/>
          <p:cNvPicPr preferRelativeResize="0"/>
          <p:nvPr/>
        </p:nvPicPr>
        <p:blipFill rotWithShape="1">
          <a:blip r:embed="rId8">
            <a:alphaModFix/>
          </a:blip>
          <a:srcRect b="0" l="0" r="0" t="0"/>
          <a:stretch/>
        </p:blipFill>
        <p:spPr>
          <a:xfrm>
            <a:off x="2165836" y="14101308"/>
            <a:ext cx="5551749" cy="4680424"/>
          </a:xfrm>
          <a:prstGeom prst="rect">
            <a:avLst/>
          </a:prstGeom>
          <a:noFill/>
          <a:ln>
            <a:noFill/>
          </a:ln>
        </p:spPr>
      </p:pic>
      <p:pic>
        <p:nvPicPr>
          <p:cNvPr id="72" name="Google Shape;72;p1"/>
          <p:cNvPicPr preferRelativeResize="0"/>
          <p:nvPr/>
        </p:nvPicPr>
        <p:blipFill rotWithShape="1">
          <a:blip r:embed="rId9">
            <a:alphaModFix/>
          </a:blip>
          <a:srcRect b="0" l="0" r="0" t="0"/>
          <a:stretch/>
        </p:blipFill>
        <p:spPr>
          <a:xfrm>
            <a:off x="646023" y="18860880"/>
            <a:ext cx="4374362" cy="4248581"/>
          </a:xfrm>
          <a:prstGeom prst="rect">
            <a:avLst/>
          </a:prstGeom>
          <a:noFill/>
          <a:ln>
            <a:noFill/>
          </a:ln>
        </p:spPr>
      </p:pic>
      <p:pic>
        <p:nvPicPr>
          <p:cNvPr id="73" name="Google Shape;73;p1"/>
          <p:cNvPicPr preferRelativeResize="0"/>
          <p:nvPr/>
        </p:nvPicPr>
        <p:blipFill rotWithShape="1">
          <a:blip r:embed="rId10">
            <a:alphaModFix/>
          </a:blip>
          <a:srcRect b="0" l="0" r="0" t="0"/>
          <a:stretch/>
        </p:blipFill>
        <p:spPr>
          <a:xfrm>
            <a:off x="6047862" y="18760593"/>
            <a:ext cx="4842451" cy="4348868"/>
          </a:xfrm>
          <a:prstGeom prst="rect">
            <a:avLst/>
          </a:prstGeom>
          <a:noFill/>
          <a:ln>
            <a:noFill/>
          </a:ln>
        </p:spPr>
      </p:pic>
      <p:sp>
        <p:nvSpPr>
          <p:cNvPr id="74" name="Google Shape;74;p1"/>
          <p:cNvSpPr txBox="1"/>
          <p:nvPr/>
        </p:nvSpPr>
        <p:spPr>
          <a:xfrm>
            <a:off x="284168" y="30439579"/>
            <a:ext cx="7539726" cy="830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dk2"/>
                </a:solidFill>
                <a:latin typeface="Arial"/>
                <a:ea typeface="Arial"/>
                <a:cs typeface="Arial"/>
                <a:sym typeface="Arial"/>
              </a:rPr>
              <a:t>2) From one CMOS ROIC mask set detectors with variable FOV can be fabricated.</a:t>
            </a:r>
            <a:endParaRPr/>
          </a:p>
        </p:txBody>
      </p:sp>
      <p:sp>
        <p:nvSpPr>
          <p:cNvPr id="75" name="Google Shape;75;p1"/>
          <p:cNvSpPr txBox="1"/>
          <p:nvPr/>
        </p:nvSpPr>
        <p:spPr>
          <a:xfrm>
            <a:off x="16579200" y="37799401"/>
            <a:ext cx="16064388" cy="1077218"/>
          </a:xfrm>
          <a:prstGeom prst="rect">
            <a:avLst/>
          </a:prstGeom>
          <a:noFill/>
          <a:ln>
            <a:noFill/>
          </a:ln>
        </p:spPr>
        <p:txBody>
          <a:bodyPr anchorCtr="0" anchor="t" bIns="45700" lIns="91425" spcFirstLastPara="1" rIns="91425" wrap="square" tIns="45700">
            <a:spAutoFit/>
          </a:bodyPr>
          <a:lstStyle/>
          <a:p>
            <a:pPr indent="-342900" lvl="0" marL="342900" marR="0" rtl="0" algn="l">
              <a:spcBef>
                <a:spcPts val="0"/>
              </a:spcBef>
              <a:spcAft>
                <a:spcPts val="0"/>
              </a:spcAft>
              <a:buClr>
                <a:schemeClr val="dk2"/>
              </a:buClr>
              <a:buSzPts val="1600"/>
              <a:buFont typeface="Arial"/>
              <a:buAutoNum type="arabicParenR"/>
            </a:pPr>
            <a:r>
              <a:rPr lang="en-US" sz="1600">
                <a:solidFill>
                  <a:schemeClr val="dk2"/>
                </a:solidFill>
                <a:latin typeface="Arial"/>
                <a:ea typeface="Arial"/>
                <a:cs typeface="Arial"/>
                <a:sym typeface="Arial"/>
              </a:rPr>
              <a:t>DOE </a:t>
            </a:r>
            <a:r>
              <a:rPr lang="en-US" sz="1600">
                <a:solidFill>
                  <a:srgbClr val="000000"/>
                </a:solidFill>
                <a:latin typeface="Arial"/>
                <a:ea typeface="Arial"/>
                <a:cs typeface="Arial"/>
                <a:sym typeface="Arial"/>
              </a:rPr>
              <a:t>DE-SC0019626 SBIR phase 1 grant_ High Energy Micron Scale Pixel Hybrid Detector.</a:t>
            </a:r>
            <a:endParaRPr/>
          </a:p>
          <a:p>
            <a:pPr indent="-342900" lvl="0" marL="342900" marR="0" rtl="0" algn="l">
              <a:spcBef>
                <a:spcPts val="0"/>
              </a:spcBef>
              <a:spcAft>
                <a:spcPts val="0"/>
              </a:spcAft>
              <a:buClr>
                <a:srgbClr val="000000"/>
              </a:buClr>
              <a:buSzPts val="1600"/>
              <a:buFont typeface="Arial"/>
              <a:buAutoNum type="arabicParenR"/>
            </a:pPr>
            <a:r>
              <a:rPr lang="en-US" sz="1600">
                <a:solidFill>
                  <a:srgbClr val="000000"/>
                </a:solidFill>
                <a:latin typeface="Arial"/>
                <a:ea typeface="Arial"/>
                <a:cs typeface="Arial"/>
                <a:sym typeface="Arial"/>
              </a:rPr>
              <a:t>D</a:t>
            </a:r>
            <a:r>
              <a:rPr lang="en-US" sz="1600"/>
              <a:t>OE DE-SC0021975 </a:t>
            </a:r>
            <a:r>
              <a:rPr lang="en-US" sz="1600">
                <a:solidFill>
                  <a:srgbClr val="000000"/>
                </a:solidFill>
                <a:latin typeface="Arial"/>
                <a:ea typeface="Arial"/>
                <a:cs typeface="Arial"/>
                <a:sym typeface="Arial"/>
              </a:rPr>
              <a:t>CZT PET Rihzosphere Imaging.</a:t>
            </a:r>
            <a:endParaRPr/>
          </a:p>
          <a:p>
            <a:pPr indent="-342900" lvl="0" marL="342900" marR="0" rtl="0" algn="l">
              <a:spcBef>
                <a:spcPts val="0"/>
              </a:spcBef>
              <a:spcAft>
                <a:spcPts val="0"/>
              </a:spcAft>
              <a:buClr>
                <a:srgbClr val="000000"/>
              </a:buClr>
              <a:buSzPts val="1600"/>
              <a:buFont typeface="Arial"/>
              <a:buAutoNum type="arabicParenR"/>
            </a:pPr>
            <a:r>
              <a:rPr lang="en-US" sz="1600">
                <a:solidFill>
                  <a:srgbClr val="000000"/>
                </a:solidFill>
                <a:latin typeface="Arial"/>
                <a:ea typeface="Arial"/>
                <a:cs typeface="Arial"/>
                <a:sym typeface="Arial"/>
              </a:rPr>
              <a:t>Dr. </a:t>
            </a:r>
            <a:r>
              <a:rPr lang="en-US" sz="1600">
                <a:solidFill>
                  <a:schemeClr val="dk2"/>
                </a:solidFill>
                <a:latin typeface="Arial"/>
                <a:ea typeface="Arial"/>
                <a:cs typeface="Arial"/>
                <a:sym typeface="Arial"/>
              </a:rPr>
              <a:t>Weixin Cheng, Environmental Studies Department, UCSC _ Live plant sample preparation and consultation.</a:t>
            </a:r>
            <a:endParaRPr/>
          </a:p>
          <a:p>
            <a:pPr indent="-342900" lvl="0" marL="342900" marR="0" rtl="0" algn="l">
              <a:spcBef>
                <a:spcPts val="0"/>
              </a:spcBef>
              <a:spcAft>
                <a:spcPts val="0"/>
              </a:spcAft>
              <a:buClr>
                <a:schemeClr val="dk2"/>
              </a:buClr>
              <a:buSzPts val="1600"/>
              <a:buFont typeface="Arial"/>
              <a:buAutoNum type="arabicParenR"/>
            </a:pPr>
            <a:r>
              <a:rPr lang="en-US" sz="1600">
                <a:solidFill>
                  <a:schemeClr val="dk2"/>
                </a:solidFill>
                <a:latin typeface="Arial"/>
                <a:ea typeface="Arial"/>
                <a:cs typeface="Arial"/>
                <a:sym typeface="Arial"/>
              </a:rPr>
              <a:t>Dr. Adam Wang, Robert Bennett, Rad/Radiological Sciences, Stanford _ Use of XCT facilities, CT image reconstruction.</a:t>
            </a:r>
            <a:endParaRPr/>
          </a:p>
        </p:txBody>
      </p:sp>
      <p:sp>
        <p:nvSpPr>
          <p:cNvPr id="76" name="Google Shape;76;p1"/>
          <p:cNvSpPr txBox="1"/>
          <p:nvPr/>
        </p:nvSpPr>
        <p:spPr>
          <a:xfrm>
            <a:off x="24291969" y="11581181"/>
            <a:ext cx="8532431" cy="830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dk2"/>
                </a:solidFill>
                <a:latin typeface="Arial"/>
                <a:ea typeface="Arial"/>
                <a:cs typeface="Arial"/>
                <a:sym typeface="Arial"/>
              </a:rPr>
              <a:t>c) Prototype a-Se/ 3T CMOS ROIC Detector built with 10mm x 10mm base unit array.</a:t>
            </a:r>
            <a:endParaRPr/>
          </a:p>
        </p:txBody>
      </p:sp>
      <p:sp>
        <p:nvSpPr>
          <p:cNvPr id="77" name="Google Shape;77;p1"/>
          <p:cNvSpPr txBox="1"/>
          <p:nvPr/>
        </p:nvSpPr>
        <p:spPr>
          <a:xfrm>
            <a:off x="16647103" y="6301956"/>
            <a:ext cx="15202049"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dk2"/>
                </a:solidFill>
                <a:latin typeface="Arial"/>
                <a:ea typeface="Arial"/>
                <a:cs typeface="Arial"/>
                <a:sym typeface="Arial"/>
              </a:rPr>
              <a:t>a) Bio-Imaging study using small area prototype a-Se/CMOS direct detector.</a:t>
            </a:r>
            <a:endParaRPr/>
          </a:p>
        </p:txBody>
      </p:sp>
      <p:pic>
        <p:nvPicPr>
          <p:cNvPr id="78" name="Google Shape;78;p1"/>
          <p:cNvPicPr preferRelativeResize="0"/>
          <p:nvPr/>
        </p:nvPicPr>
        <p:blipFill rotWithShape="1">
          <a:blip r:embed="rId11">
            <a:alphaModFix/>
          </a:blip>
          <a:srcRect b="0" l="0" r="0" t="0"/>
          <a:stretch/>
        </p:blipFill>
        <p:spPr>
          <a:xfrm>
            <a:off x="7979516" y="25709048"/>
            <a:ext cx="7865757" cy="4293381"/>
          </a:xfrm>
          <a:prstGeom prst="rect">
            <a:avLst/>
          </a:prstGeom>
          <a:noFill/>
          <a:ln>
            <a:noFill/>
          </a:ln>
        </p:spPr>
      </p:pic>
      <p:pic>
        <p:nvPicPr>
          <p:cNvPr id="79" name="Google Shape;79;p1"/>
          <p:cNvPicPr preferRelativeResize="0"/>
          <p:nvPr/>
        </p:nvPicPr>
        <p:blipFill rotWithShape="1">
          <a:blip r:embed="rId12">
            <a:alphaModFix/>
          </a:blip>
          <a:srcRect b="0" l="0" r="0" t="0"/>
          <a:stretch/>
        </p:blipFill>
        <p:spPr>
          <a:xfrm>
            <a:off x="364208" y="35281238"/>
            <a:ext cx="3293262" cy="3650817"/>
          </a:xfrm>
          <a:prstGeom prst="rect">
            <a:avLst/>
          </a:prstGeom>
          <a:noFill/>
          <a:ln>
            <a:noFill/>
          </a:ln>
        </p:spPr>
      </p:pic>
      <p:grpSp>
        <p:nvGrpSpPr>
          <p:cNvPr id="80" name="Google Shape;80;p1"/>
          <p:cNvGrpSpPr/>
          <p:nvPr/>
        </p:nvGrpSpPr>
        <p:grpSpPr>
          <a:xfrm>
            <a:off x="8199848" y="32805319"/>
            <a:ext cx="8060983" cy="5883091"/>
            <a:chOff x="9093865" y="32299151"/>
            <a:chExt cx="7736495" cy="5115601"/>
          </a:xfrm>
        </p:grpSpPr>
        <p:pic>
          <p:nvPicPr>
            <p:cNvPr id="81" name="Google Shape;81;p1"/>
            <p:cNvPicPr preferRelativeResize="0"/>
            <p:nvPr/>
          </p:nvPicPr>
          <p:blipFill rotWithShape="1">
            <a:blip r:embed="rId13">
              <a:alphaModFix/>
            </a:blip>
            <a:srcRect b="0" l="0" r="0" t="0"/>
            <a:stretch/>
          </p:blipFill>
          <p:spPr>
            <a:xfrm>
              <a:off x="9093865" y="32324151"/>
              <a:ext cx="7736495" cy="5090601"/>
            </a:xfrm>
            <a:prstGeom prst="rect">
              <a:avLst/>
            </a:prstGeom>
            <a:noFill/>
            <a:ln>
              <a:noFill/>
            </a:ln>
          </p:spPr>
        </p:pic>
        <p:pic>
          <p:nvPicPr>
            <p:cNvPr id="82" name="Google Shape;82;p1"/>
            <p:cNvPicPr preferRelativeResize="0"/>
            <p:nvPr/>
          </p:nvPicPr>
          <p:blipFill rotWithShape="1">
            <a:blip r:embed="rId14">
              <a:alphaModFix/>
            </a:blip>
            <a:srcRect b="0" l="0" r="0" t="0"/>
            <a:stretch/>
          </p:blipFill>
          <p:spPr>
            <a:xfrm>
              <a:off x="10220842" y="32299151"/>
              <a:ext cx="980557" cy="1794339"/>
            </a:xfrm>
            <a:prstGeom prst="rect">
              <a:avLst/>
            </a:prstGeom>
            <a:noFill/>
            <a:ln>
              <a:noFill/>
            </a:ln>
          </p:spPr>
        </p:pic>
      </p:grpSp>
      <p:grpSp>
        <p:nvGrpSpPr>
          <p:cNvPr id="83" name="Google Shape;83;p1"/>
          <p:cNvGrpSpPr/>
          <p:nvPr/>
        </p:nvGrpSpPr>
        <p:grpSpPr>
          <a:xfrm>
            <a:off x="4331593" y="31770819"/>
            <a:ext cx="4067899" cy="4863414"/>
            <a:chOff x="5040154" y="31666536"/>
            <a:chExt cx="4053711" cy="4814785"/>
          </a:xfrm>
        </p:grpSpPr>
        <p:pic>
          <p:nvPicPr>
            <p:cNvPr id="84" name="Google Shape;84;p1"/>
            <p:cNvPicPr preferRelativeResize="0"/>
            <p:nvPr/>
          </p:nvPicPr>
          <p:blipFill rotWithShape="1">
            <a:blip r:embed="rId15">
              <a:alphaModFix/>
            </a:blip>
            <a:srcRect b="0" l="0" r="0" t="0"/>
            <a:stretch/>
          </p:blipFill>
          <p:spPr>
            <a:xfrm>
              <a:off x="5040154" y="31666536"/>
              <a:ext cx="4053711" cy="4814785"/>
            </a:xfrm>
            <a:prstGeom prst="rect">
              <a:avLst/>
            </a:prstGeom>
            <a:noFill/>
            <a:ln>
              <a:noFill/>
            </a:ln>
          </p:spPr>
        </p:pic>
        <p:sp>
          <p:nvSpPr>
            <p:cNvPr id="85" name="Google Shape;85;p1"/>
            <p:cNvSpPr/>
            <p:nvPr/>
          </p:nvSpPr>
          <p:spPr>
            <a:xfrm>
              <a:off x="7155930" y="32869283"/>
              <a:ext cx="1339894" cy="2491471"/>
            </a:xfrm>
            <a:prstGeom prst="rect">
              <a:avLst/>
            </a:prstGeom>
            <a:noFill/>
            <a:ln cap="flat" cmpd="sng" w="28575">
              <a:solidFill>
                <a:srgbClr val="FF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2"/>
                </a:buClr>
                <a:buSzPts val="10600"/>
                <a:buFont typeface="Arial"/>
                <a:buNone/>
              </a:pPr>
              <a:r>
                <a:t/>
              </a:r>
              <a:endParaRPr b="0" i="0" sz="10600" u="none" cap="none" strike="noStrike">
                <a:solidFill>
                  <a:schemeClr val="dk2"/>
                </a:solidFill>
                <a:latin typeface="Arial"/>
                <a:ea typeface="Arial"/>
                <a:cs typeface="Arial"/>
                <a:sym typeface="Arial"/>
              </a:endParaRPr>
            </a:p>
          </p:txBody>
        </p:sp>
      </p:grpSp>
      <p:cxnSp>
        <p:nvCxnSpPr>
          <p:cNvPr id="86" name="Google Shape;86;p1"/>
          <p:cNvCxnSpPr/>
          <p:nvPr/>
        </p:nvCxnSpPr>
        <p:spPr>
          <a:xfrm>
            <a:off x="7799314" y="33572624"/>
            <a:ext cx="1601772" cy="0"/>
          </a:xfrm>
          <a:prstGeom prst="straightConnector1">
            <a:avLst/>
          </a:prstGeom>
          <a:noFill/>
          <a:ln cap="flat" cmpd="sng" w="50800">
            <a:solidFill>
              <a:srgbClr val="FF0000"/>
            </a:solidFill>
            <a:prstDash val="solid"/>
            <a:round/>
            <a:headEnd len="sm" w="sm" type="none"/>
            <a:tailEnd len="med" w="med" type="triangle"/>
          </a:ln>
        </p:spPr>
      </p:cxnSp>
      <p:pic>
        <p:nvPicPr>
          <p:cNvPr id="87" name="Google Shape;87;p1"/>
          <p:cNvPicPr preferRelativeResize="0"/>
          <p:nvPr/>
        </p:nvPicPr>
        <p:blipFill rotWithShape="1">
          <a:blip r:embed="rId16">
            <a:alphaModFix/>
          </a:blip>
          <a:srcRect b="0" l="0" r="0" t="0"/>
          <a:stretch/>
        </p:blipFill>
        <p:spPr>
          <a:xfrm>
            <a:off x="25714910" y="26268804"/>
            <a:ext cx="6780773" cy="4839296"/>
          </a:xfrm>
          <a:prstGeom prst="rect">
            <a:avLst/>
          </a:prstGeom>
          <a:noFill/>
          <a:ln>
            <a:noFill/>
          </a:ln>
        </p:spPr>
      </p:pic>
      <p:pic>
        <p:nvPicPr>
          <p:cNvPr id="88" name="Google Shape;88;p1"/>
          <p:cNvPicPr preferRelativeResize="0"/>
          <p:nvPr/>
        </p:nvPicPr>
        <p:blipFill rotWithShape="1">
          <a:blip r:embed="rId17">
            <a:alphaModFix/>
          </a:blip>
          <a:srcRect b="0" l="0" r="0" t="10959"/>
          <a:stretch/>
        </p:blipFill>
        <p:spPr>
          <a:xfrm>
            <a:off x="16505844" y="24124088"/>
            <a:ext cx="9060894" cy="6392230"/>
          </a:xfrm>
          <a:prstGeom prst="rect">
            <a:avLst/>
          </a:prstGeom>
          <a:noFill/>
          <a:ln>
            <a:noFill/>
          </a:ln>
        </p:spPr>
      </p:pic>
      <p:sp>
        <p:nvSpPr>
          <p:cNvPr id="89" name="Google Shape;89;p1"/>
          <p:cNvSpPr txBox="1"/>
          <p:nvPr/>
        </p:nvSpPr>
        <p:spPr>
          <a:xfrm>
            <a:off x="16681248" y="11540748"/>
            <a:ext cx="7093152" cy="830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dk2"/>
                </a:solidFill>
                <a:latin typeface="Arial"/>
                <a:ea typeface="Arial"/>
                <a:cs typeface="Arial"/>
                <a:sym typeface="Arial"/>
              </a:rPr>
              <a:t>b) Argonne APS BM-1 Synchrotron Imaging, JIMA bar target resolution, and MTF Calculation.</a:t>
            </a:r>
            <a:endParaRPr/>
          </a:p>
        </p:txBody>
      </p:sp>
      <p:sp>
        <p:nvSpPr>
          <p:cNvPr id="90" name="Google Shape;90;p1"/>
          <p:cNvSpPr txBox="1"/>
          <p:nvPr/>
        </p:nvSpPr>
        <p:spPr>
          <a:xfrm>
            <a:off x="247378" y="24551074"/>
            <a:ext cx="7539726" cy="120032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dk2"/>
                </a:solidFill>
                <a:latin typeface="Arial"/>
                <a:ea typeface="Arial"/>
                <a:cs typeface="Arial"/>
                <a:sym typeface="Arial"/>
              </a:rPr>
              <a:t>1) 4T ROIC Pixel with a-Se layers applied. Global shutter design for best performance in CT and other dynamic target applications.</a:t>
            </a:r>
            <a:endParaRPr/>
          </a:p>
        </p:txBody>
      </p:sp>
      <p:sp>
        <p:nvSpPr>
          <p:cNvPr id="91" name="Google Shape;91;p1"/>
          <p:cNvSpPr txBox="1"/>
          <p:nvPr/>
        </p:nvSpPr>
        <p:spPr>
          <a:xfrm>
            <a:off x="8009134" y="24546241"/>
            <a:ext cx="8062508" cy="830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dk2"/>
                </a:solidFill>
                <a:latin typeface="Arial"/>
                <a:ea typeface="Arial"/>
                <a:cs typeface="Arial"/>
                <a:sym typeface="Arial"/>
              </a:rPr>
              <a:t>3)  Multiple detector tiles can be close tiled for expansion of target FOV.</a:t>
            </a:r>
            <a:endParaRPr/>
          </a:p>
        </p:txBody>
      </p:sp>
      <p:sp>
        <p:nvSpPr>
          <p:cNvPr id="92" name="Google Shape;92;p1"/>
          <p:cNvSpPr txBox="1"/>
          <p:nvPr/>
        </p:nvSpPr>
        <p:spPr>
          <a:xfrm>
            <a:off x="8009134" y="30436299"/>
            <a:ext cx="8311470" cy="830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dk2"/>
                </a:solidFill>
                <a:latin typeface="Arial"/>
                <a:ea typeface="Arial"/>
                <a:cs typeface="Arial"/>
                <a:sym typeface="Arial"/>
              </a:rPr>
              <a:t>4)  Modular camera design enables multiple detector expansion on common bus.</a:t>
            </a:r>
            <a:endParaRPr/>
          </a:p>
        </p:txBody>
      </p:sp>
      <p:sp>
        <p:nvSpPr>
          <p:cNvPr id="93" name="Google Shape;93;p1"/>
          <p:cNvSpPr txBox="1"/>
          <p:nvPr/>
        </p:nvSpPr>
        <p:spPr>
          <a:xfrm>
            <a:off x="17725235" y="32262170"/>
            <a:ext cx="7393405" cy="38312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800">
              <a:solidFill>
                <a:schemeClr val="dk2"/>
              </a:solidFill>
              <a:latin typeface="Arial"/>
              <a:ea typeface="Arial"/>
              <a:cs typeface="Arial"/>
              <a:sym typeface="Arial"/>
            </a:endParaRPr>
          </a:p>
        </p:txBody>
      </p:sp>
      <p:sp>
        <p:nvSpPr>
          <p:cNvPr id="94" name="Google Shape;94;p1"/>
          <p:cNvSpPr txBox="1"/>
          <p:nvPr/>
        </p:nvSpPr>
        <p:spPr>
          <a:xfrm>
            <a:off x="25652361" y="23210799"/>
            <a:ext cx="6923700" cy="1939500"/>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n-US" sz="2400">
                <a:solidFill>
                  <a:schemeClr val="dk2"/>
                </a:solidFill>
                <a:latin typeface="Arial"/>
                <a:ea typeface="Arial"/>
                <a:cs typeface="Arial"/>
                <a:sym typeface="Arial"/>
              </a:rPr>
              <a:t>b) Present DOE Earthshot research goal:  Generate XCT images for live root soil samples using 4in diameter growth vessels.  Resolve dynamic processes at soil aggregate and root interface with resolution of 10µm</a:t>
            </a:r>
            <a:endParaRPr/>
          </a:p>
        </p:txBody>
      </p:sp>
      <p:sp>
        <p:nvSpPr>
          <p:cNvPr id="95" name="Google Shape;95;p1"/>
          <p:cNvSpPr txBox="1"/>
          <p:nvPr/>
        </p:nvSpPr>
        <p:spPr>
          <a:xfrm>
            <a:off x="16629584" y="23259062"/>
            <a:ext cx="8315788" cy="830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dk2"/>
                </a:solidFill>
                <a:latin typeface="Arial"/>
                <a:ea typeface="Arial"/>
                <a:cs typeface="Arial"/>
                <a:sym typeface="Arial"/>
              </a:rPr>
              <a:t>a) Family of variable FOV a-Se/CMOS detector panels. Active area selection based on target size.</a:t>
            </a:r>
            <a:endParaRPr/>
          </a:p>
        </p:txBody>
      </p:sp>
      <p:sp>
        <p:nvSpPr>
          <p:cNvPr id="96" name="Google Shape;96;p1"/>
          <p:cNvSpPr txBox="1"/>
          <p:nvPr/>
        </p:nvSpPr>
        <p:spPr>
          <a:xfrm>
            <a:off x="29460793" y="27034570"/>
            <a:ext cx="2795884"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chemeClr val="dk2"/>
                </a:solidFill>
                <a:latin typeface="Arial"/>
                <a:ea typeface="Arial"/>
                <a:cs typeface="Arial"/>
                <a:sym typeface="Arial"/>
              </a:rPr>
              <a:t>A-Se/CMOs panel _ FOV &gt; 100mm x 100mm, 7µm pixel</a:t>
            </a:r>
            <a:endParaRPr/>
          </a:p>
        </p:txBody>
      </p:sp>
      <p:grpSp>
        <p:nvGrpSpPr>
          <p:cNvPr id="97" name="Google Shape;97;p1"/>
          <p:cNvGrpSpPr/>
          <p:nvPr/>
        </p:nvGrpSpPr>
        <p:grpSpPr>
          <a:xfrm>
            <a:off x="17915718" y="22151583"/>
            <a:ext cx="13968263" cy="1024423"/>
            <a:chOff x="17724007" y="23724781"/>
            <a:chExt cx="13968263" cy="1024423"/>
          </a:xfrm>
        </p:grpSpPr>
        <p:sp>
          <p:nvSpPr>
            <p:cNvPr id="98" name="Google Shape;98;p1"/>
            <p:cNvSpPr txBox="1"/>
            <p:nvPr/>
          </p:nvSpPr>
          <p:spPr>
            <a:xfrm>
              <a:off x="17724007" y="23724781"/>
              <a:ext cx="13968263" cy="1024423"/>
            </a:xfrm>
            <a:prstGeom prst="rect">
              <a:avLst/>
            </a:prstGeom>
            <a:noFill/>
            <a:ln>
              <a:noFill/>
            </a:ln>
          </p:spPr>
          <p:txBody>
            <a:bodyPr anchorCtr="0" anchor="t" bIns="95775" lIns="191550" spcFirstLastPara="1" rIns="191550" wrap="square" tIns="95775">
              <a:spAutoFit/>
            </a:bodyPr>
            <a:lstStyle/>
            <a:p>
              <a:pPr indent="0" lvl="0" marL="0" marR="0" rtl="0" algn="ctr">
                <a:spcBef>
                  <a:spcPts val="0"/>
                </a:spcBef>
                <a:spcAft>
                  <a:spcPts val="0"/>
                </a:spcAft>
                <a:buNone/>
              </a:pPr>
              <a:r>
                <a:rPr b="1" lang="en-US" sz="5400" u="none">
                  <a:solidFill>
                    <a:srgbClr val="0D0C0C"/>
                  </a:solidFill>
                  <a:latin typeface="Arial"/>
                  <a:ea typeface="Arial"/>
                  <a:cs typeface="Arial"/>
                  <a:sym typeface="Arial"/>
                </a:rPr>
                <a:t>CONCLUSION</a:t>
              </a:r>
              <a:endParaRPr/>
            </a:p>
          </p:txBody>
        </p:sp>
        <p:sp>
          <p:nvSpPr>
            <p:cNvPr id="99" name="Google Shape;99;p1"/>
            <p:cNvSpPr/>
            <p:nvPr/>
          </p:nvSpPr>
          <p:spPr>
            <a:xfrm>
              <a:off x="18743614" y="24602238"/>
              <a:ext cx="12698421" cy="67529"/>
            </a:xfrm>
            <a:prstGeom prst="rect">
              <a:avLst/>
            </a:prstGeom>
            <a:solidFill>
              <a:srgbClr val="2163A1"/>
            </a:solid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t/>
              </a:r>
              <a:endParaRPr b="0" sz="10600" u="none">
                <a:solidFill>
                  <a:schemeClr val="dk2"/>
                </a:solidFill>
                <a:latin typeface="Arial"/>
                <a:ea typeface="Arial"/>
                <a:cs typeface="Arial"/>
                <a:sym typeface="Arial"/>
              </a:endParaRPr>
            </a:p>
          </p:txBody>
        </p:sp>
      </p:grpSp>
      <p:pic>
        <p:nvPicPr>
          <p:cNvPr id="100" name="Google Shape;100;p1"/>
          <p:cNvPicPr preferRelativeResize="0"/>
          <p:nvPr/>
        </p:nvPicPr>
        <p:blipFill rotWithShape="1">
          <a:blip r:embed="rId18">
            <a:alphaModFix/>
          </a:blip>
          <a:srcRect b="0" l="0" r="15008" t="0"/>
          <a:stretch/>
        </p:blipFill>
        <p:spPr>
          <a:xfrm>
            <a:off x="30244723" y="2735213"/>
            <a:ext cx="1941797" cy="1905506"/>
          </a:xfrm>
          <a:prstGeom prst="rect">
            <a:avLst/>
          </a:prstGeom>
          <a:noFill/>
          <a:ln>
            <a:noFill/>
          </a:ln>
        </p:spPr>
      </p:pic>
      <p:sp>
        <p:nvSpPr>
          <p:cNvPr id="101" name="Google Shape;101;p1"/>
          <p:cNvSpPr txBox="1"/>
          <p:nvPr/>
        </p:nvSpPr>
        <p:spPr>
          <a:xfrm>
            <a:off x="25905221" y="27498464"/>
            <a:ext cx="2057400"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chemeClr val="dk2"/>
                </a:solidFill>
                <a:latin typeface="Arial"/>
                <a:ea typeface="Arial"/>
                <a:cs typeface="Arial"/>
                <a:sym typeface="Arial"/>
              </a:rPr>
              <a:t>X-ray Source with ~10µm spot size</a:t>
            </a:r>
            <a:endParaRPr/>
          </a:p>
        </p:txBody>
      </p:sp>
      <p:grpSp>
        <p:nvGrpSpPr>
          <p:cNvPr id="102" name="Google Shape;102;p1"/>
          <p:cNvGrpSpPr/>
          <p:nvPr/>
        </p:nvGrpSpPr>
        <p:grpSpPr>
          <a:xfrm>
            <a:off x="1474683" y="23415078"/>
            <a:ext cx="12698421" cy="1024423"/>
            <a:chOff x="1616944" y="5069784"/>
            <a:chExt cx="12698421" cy="1024423"/>
          </a:xfrm>
        </p:grpSpPr>
        <p:sp>
          <p:nvSpPr>
            <p:cNvPr id="103" name="Google Shape;103;p1"/>
            <p:cNvSpPr/>
            <p:nvPr/>
          </p:nvSpPr>
          <p:spPr>
            <a:xfrm>
              <a:off x="1616944" y="5934421"/>
              <a:ext cx="12698421" cy="67529"/>
            </a:xfrm>
            <a:prstGeom prst="rect">
              <a:avLst/>
            </a:prstGeom>
            <a:solidFill>
              <a:srgbClr val="2163A1"/>
            </a:solid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t/>
              </a:r>
              <a:endParaRPr b="0" sz="10600" u="none">
                <a:solidFill>
                  <a:schemeClr val="dk2"/>
                </a:solidFill>
                <a:latin typeface="Arial"/>
                <a:ea typeface="Arial"/>
                <a:cs typeface="Arial"/>
                <a:sym typeface="Arial"/>
              </a:endParaRPr>
            </a:p>
          </p:txBody>
        </p:sp>
        <p:sp>
          <p:nvSpPr>
            <p:cNvPr id="104" name="Google Shape;104;p1"/>
            <p:cNvSpPr txBox="1"/>
            <p:nvPr/>
          </p:nvSpPr>
          <p:spPr>
            <a:xfrm>
              <a:off x="5270215" y="5069784"/>
              <a:ext cx="5762359" cy="1024423"/>
            </a:xfrm>
            <a:prstGeom prst="rect">
              <a:avLst/>
            </a:prstGeom>
            <a:noFill/>
            <a:ln>
              <a:noFill/>
            </a:ln>
          </p:spPr>
          <p:txBody>
            <a:bodyPr anchorCtr="0" anchor="t" bIns="95775" lIns="191550" spcFirstLastPara="1" rIns="191550" wrap="square" tIns="95775">
              <a:spAutoFit/>
            </a:bodyPr>
            <a:lstStyle/>
            <a:p>
              <a:pPr indent="0" lvl="0" marL="0" marR="0" rtl="0" algn="ctr">
                <a:spcBef>
                  <a:spcPts val="0"/>
                </a:spcBef>
                <a:spcAft>
                  <a:spcPts val="0"/>
                </a:spcAft>
                <a:buNone/>
              </a:pPr>
              <a:r>
                <a:rPr b="1" lang="en-US" sz="5400" u="none">
                  <a:solidFill>
                    <a:srgbClr val="0D0C0C"/>
                  </a:solidFill>
                  <a:latin typeface="Arial"/>
                  <a:ea typeface="Arial"/>
                  <a:cs typeface="Arial"/>
                  <a:sym typeface="Arial"/>
                </a:rPr>
                <a:t>METHODS</a:t>
              </a:r>
              <a:endParaRPr/>
            </a:p>
          </p:txBody>
        </p:sp>
      </p:grpSp>
      <p:pic>
        <p:nvPicPr>
          <p:cNvPr id="105" name="Google Shape;105;p1"/>
          <p:cNvPicPr preferRelativeResize="0"/>
          <p:nvPr>
            <p:ph idx="1" type="body"/>
          </p:nvPr>
        </p:nvPicPr>
        <p:blipFill rotWithShape="1">
          <a:blip r:embed="rId19">
            <a:alphaModFix/>
          </a:blip>
          <a:srcRect b="2722" l="2565" r="5128" t="2702"/>
          <a:stretch/>
        </p:blipFill>
        <p:spPr>
          <a:xfrm>
            <a:off x="363806" y="31338634"/>
            <a:ext cx="3755126" cy="3650817"/>
          </a:xfrm>
          <a:prstGeom prst="rect">
            <a:avLst/>
          </a:prstGeom>
          <a:noFill/>
          <a:ln>
            <a:noFill/>
          </a:ln>
        </p:spPr>
      </p:pic>
      <p:sp>
        <p:nvSpPr>
          <p:cNvPr id="106" name="Google Shape;106;p1"/>
          <p:cNvSpPr txBox="1"/>
          <p:nvPr/>
        </p:nvSpPr>
        <p:spPr>
          <a:xfrm>
            <a:off x="9401086" y="31961665"/>
            <a:ext cx="6963302"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2"/>
                </a:solidFill>
                <a:latin typeface="Arial"/>
                <a:ea typeface="Arial"/>
                <a:cs typeface="Arial"/>
                <a:sym typeface="Arial"/>
              </a:rPr>
              <a:t>Expandable multiport Camera platform M x N base units close tiling assembly on common backplane</a:t>
            </a:r>
            <a:endParaRPr/>
          </a:p>
        </p:txBody>
      </p:sp>
      <p:grpSp>
        <p:nvGrpSpPr>
          <p:cNvPr id="107" name="Google Shape;107;p1"/>
          <p:cNvGrpSpPr/>
          <p:nvPr/>
        </p:nvGrpSpPr>
        <p:grpSpPr>
          <a:xfrm>
            <a:off x="18550640" y="36751521"/>
            <a:ext cx="12698421" cy="1024423"/>
            <a:chOff x="1618927" y="5147937"/>
            <a:chExt cx="12698421" cy="1024423"/>
          </a:xfrm>
        </p:grpSpPr>
        <p:sp>
          <p:nvSpPr>
            <p:cNvPr id="108" name="Google Shape;108;p1"/>
            <p:cNvSpPr/>
            <p:nvPr/>
          </p:nvSpPr>
          <p:spPr>
            <a:xfrm>
              <a:off x="1618927" y="5992874"/>
              <a:ext cx="12698421" cy="67529"/>
            </a:xfrm>
            <a:prstGeom prst="rect">
              <a:avLst/>
            </a:prstGeom>
            <a:solidFill>
              <a:srgbClr val="2163A1"/>
            </a:solid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t/>
              </a:r>
              <a:endParaRPr b="0" sz="10600" u="none">
                <a:solidFill>
                  <a:schemeClr val="dk2"/>
                </a:solidFill>
                <a:latin typeface="Arial"/>
                <a:ea typeface="Arial"/>
                <a:cs typeface="Arial"/>
                <a:sym typeface="Arial"/>
              </a:endParaRPr>
            </a:p>
          </p:txBody>
        </p:sp>
        <p:sp>
          <p:nvSpPr>
            <p:cNvPr id="109" name="Google Shape;109;p1"/>
            <p:cNvSpPr txBox="1"/>
            <p:nvPr/>
          </p:nvSpPr>
          <p:spPr>
            <a:xfrm>
              <a:off x="4252976" y="5147937"/>
              <a:ext cx="7430322" cy="1024423"/>
            </a:xfrm>
            <a:prstGeom prst="rect">
              <a:avLst/>
            </a:prstGeom>
            <a:noFill/>
            <a:ln>
              <a:noFill/>
            </a:ln>
          </p:spPr>
          <p:txBody>
            <a:bodyPr anchorCtr="0" anchor="t" bIns="95775" lIns="191550" spcFirstLastPara="1" rIns="191550" wrap="square" tIns="95775">
              <a:spAutoFit/>
            </a:bodyPr>
            <a:lstStyle/>
            <a:p>
              <a:pPr indent="0" lvl="0" marL="0" marR="0" rtl="0" algn="ctr">
                <a:spcBef>
                  <a:spcPts val="0"/>
                </a:spcBef>
                <a:spcAft>
                  <a:spcPts val="0"/>
                </a:spcAft>
                <a:buNone/>
              </a:pPr>
              <a:r>
                <a:rPr b="1" lang="en-US" sz="5400" u="none">
                  <a:solidFill>
                    <a:srgbClr val="0D0C0C"/>
                  </a:solidFill>
                  <a:latin typeface="Arial"/>
                  <a:ea typeface="Arial"/>
                  <a:cs typeface="Arial"/>
                  <a:sym typeface="Arial"/>
                </a:rPr>
                <a:t>ACKNOWLEDGMENT</a:t>
              </a:r>
              <a:endParaRPr/>
            </a:p>
          </p:txBody>
        </p:sp>
      </p:grpSp>
      <p:grpSp>
        <p:nvGrpSpPr>
          <p:cNvPr id="110" name="Google Shape;110;p1"/>
          <p:cNvGrpSpPr/>
          <p:nvPr/>
        </p:nvGrpSpPr>
        <p:grpSpPr>
          <a:xfrm>
            <a:off x="18232833" y="5204921"/>
            <a:ext cx="12698421" cy="1024423"/>
            <a:chOff x="18232833" y="5193771"/>
            <a:chExt cx="12698421" cy="1024423"/>
          </a:xfrm>
        </p:grpSpPr>
        <p:sp>
          <p:nvSpPr>
            <p:cNvPr id="111" name="Google Shape;111;p1"/>
            <p:cNvSpPr txBox="1"/>
            <p:nvPr/>
          </p:nvSpPr>
          <p:spPr>
            <a:xfrm>
              <a:off x="22794683" y="5193771"/>
              <a:ext cx="3608054" cy="1024423"/>
            </a:xfrm>
            <a:prstGeom prst="rect">
              <a:avLst/>
            </a:prstGeom>
            <a:noFill/>
            <a:ln>
              <a:noFill/>
            </a:ln>
          </p:spPr>
          <p:txBody>
            <a:bodyPr anchorCtr="0" anchor="t" bIns="95775" lIns="191550" spcFirstLastPara="1" rIns="191550" wrap="square" tIns="95775">
              <a:spAutoFit/>
            </a:bodyPr>
            <a:lstStyle/>
            <a:p>
              <a:pPr indent="0" lvl="0" marL="0" marR="0" rtl="0" algn="ctr">
                <a:spcBef>
                  <a:spcPts val="0"/>
                </a:spcBef>
                <a:spcAft>
                  <a:spcPts val="0"/>
                </a:spcAft>
                <a:buNone/>
              </a:pPr>
              <a:r>
                <a:rPr b="1" lang="en-US" sz="5400" u="none">
                  <a:solidFill>
                    <a:srgbClr val="0D0C0C"/>
                  </a:solidFill>
                  <a:latin typeface="Arial"/>
                  <a:ea typeface="Arial"/>
                  <a:cs typeface="Arial"/>
                  <a:sym typeface="Arial"/>
                </a:rPr>
                <a:t>RESULTS</a:t>
              </a:r>
              <a:endParaRPr/>
            </a:p>
          </p:txBody>
        </p:sp>
        <p:sp>
          <p:nvSpPr>
            <p:cNvPr id="112" name="Google Shape;112;p1"/>
            <p:cNvSpPr/>
            <p:nvPr/>
          </p:nvSpPr>
          <p:spPr>
            <a:xfrm>
              <a:off x="18232833" y="6058826"/>
              <a:ext cx="12698421" cy="67529"/>
            </a:xfrm>
            <a:prstGeom prst="rect">
              <a:avLst/>
            </a:prstGeom>
            <a:solidFill>
              <a:srgbClr val="2163A1"/>
            </a:solid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t/>
              </a:r>
              <a:endParaRPr b="0" sz="10600" u="none">
                <a:solidFill>
                  <a:schemeClr val="dk2"/>
                </a:solidFill>
                <a:latin typeface="Arial"/>
                <a:ea typeface="Arial"/>
                <a:cs typeface="Arial"/>
                <a:sym typeface="Arial"/>
              </a:endParaRPr>
            </a:p>
          </p:txBody>
        </p:sp>
      </p:grpSp>
      <p:sp>
        <p:nvSpPr>
          <p:cNvPr id="113" name="Google Shape;113;p1"/>
          <p:cNvSpPr txBox="1"/>
          <p:nvPr/>
        </p:nvSpPr>
        <p:spPr>
          <a:xfrm>
            <a:off x="16661365" y="31255474"/>
            <a:ext cx="15982200" cy="5264100"/>
          </a:xfrm>
          <a:prstGeom prst="rect">
            <a:avLst/>
          </a:prstGeom>
          <a:noFill/>
          <a:ln>
            <a:noFill/>
          </a:ln>
        </p:spPr>
        <p:txBody>
          <a:bodyPr anchorCtr="0" anchor="t" bIns="45700" lIns="91425" spcFirstLastPara="1" rIns="91425" wrap="square" tIns="45700">
            <a:spAutoFit/>
          </a:bodyPr>
          <a:lstStyle/>
          <a:p>
            <a:pPr indent="-457200" lvl="0" marL="457200" marR="0" rtl="0" algn="just">
              <a:spcBef>
                <a:spcPts val="0"/>
              </a:spcBef>
              <a:spcAft>
                <a:spcPts val="0"/>
              </a:spcAft>
              <a:buClr>
                <a:schemeClr val="dk2"/>
              </a:buClr>
              <a:buSzPts val="2400"/>
              <a:buFont typeface="Arial"/>
              <a:buAutoNum type="arabicPeriod"/>
            </a:pPr>
            <a:r>
              <a:rPr lang="en-US" sz="2400">
                <a:solidFill>
                  <a:schemeClr val="dk2"/>
                </a:solidFill>
                <a:latin typeface="Arial"/>
                <a:ea typeface="Arial"/>
                <a:cs typeface="Arial"/>
                <a:sym typeface="Arial"/>
              </a:rPr>
              <a:t>a-Se directly hybridized to small pixel CMOS readout technology proven for small area detectors. </a:t>
            </a:r>
            <a:endParaRPr/>
          </a:p>
          <a:p>
            <a:pPr indent="-457200" lvl="0" marL="457200" marR="0" rtl="0" algn="just">
              <a:spcBef>
                <a:spcPts val="0"/>
              </a:spcBef>
              <a:spcAft>
                <a:spcPts val="0"/>
              </a:spcAft>
              <a:buClr>
                <a:schemeClr val="dk2"/>
              </a:buClr>
              <a:buSzPts val="2400"/>
              <a:buFont typeface="Arial"/>
              <a:buAutoNum type="arabicPeriod"/>
            </a:pPr>
            <a:r>
              <a:rPr lang="en-US" sz="2400">
                <a:solidFill>
                  <a:schemeClr val="dk2"/>
                </a:solidFill>
                <a:latin typeface="Arial"/>
                <a:ea typeface="Arial"/>
                <a:cs typeface="Arial"/>
                <a:sym typeface="Arial"/>
              </a:rPr>
              <a:t>Live plant XCT imaging requires micron scale resolution plus large FOV &gt; 100mm x 100mm. Effectiveness of micron scale pixel a-Se/CMOS detector was demonstrated with small FOV prototype. </a:t>
            </a:r>
            <a:endParaRPr/>
          </a:p>
          <a:p>
            <a:pPr indent="-457200" lvl="0" marL="457200" marR="0" rtl="0" algn="just">
              <a:spcBef>
                <a:spcPts val="0"/>
              </a:spcBef>
              <a:spcAft>
                <a:spcPts val="0"/>
              </a:spcAft>
              <a:buClr>
                <a:schemeClr val="dk2"/>
              </a:buClr>
              <a:buSzPts val="2400"/>
              <a:buFont typeface="Arial"/>
              <a:buAutoNum type="arabicPeriod"/>
            </a:pPr>
            <a:r>
              <a:rPr lang="en-US" sz="2400">
                <a:solidFill>
                  <a:schemeClr val="dk2"/>
                </a:solidFill>
                <a:latin typeface="Arial"/>
                <a:ea typeface="Arial"/>
                <a:cs typeface="Arial"/>
                <a:sym typeface="Arial"/>
              </a:rPr>
              <a:t>CMOS reticle stitching to achieve large variable die sizes is well established with acceptable yield. </a:t>
            </a:r>
            <a:endParaRPr/>
          </a:p>
          <a:p>
            <a:pPr indent="-457200" lvl="0" marL="457200" marR="0" rtl="0" algn="just">
              <a:spcBef>
                <a:spcPts val="0"/>
              </a:spcBef>
              <a:spcAft>
                <a:spcPts val="0"/>
              </a:spcAft>
              <a:buClr>
                <a:schemeClr val="dk2"/>
              </a:buClr>
              <a:buSzPts val="2400"/>
              <a:buFont typeface="Arial"/>
              <a:buAutoNum type="arabicPeriod"/>
            </a:pPr>
            <a:r>
              <a:rPr lang="en-US" sz="2400">
                <a:solidFill>
                  <a:schemeClr val="dk2"/>
                </a:solidFill>
                <a:latin typeface="Arial"/>
                <a:ea typeface="Arial"/>
                <a:cs typeface="Arial"/>
                <a:sym typeface="Arial"/>
              </a:rPr>
              <a:t>Three side close tiling for large FOV detector panel construction is a proven technology for large pixel detectors.</a:t>
            </a:r>
            <a:endParaRPr/>
          </a:p>
          <a:p>
            <a:pPr indent="-457200" lvl="0" marL="457200" marR="0" rtl="0" algn="just">
              <a:spcBef>
                <a:spcPts val="0"/>
              </a:spcBef>
              <a:spcAft>
                <a:spcPts val="0"/>
              </a:spcAft>
              <a:buClr>
                <a:schemeClr val="dk2"/>
              </a:buClr>
              <a:buSzPts val="2400"/>
              <a:buFont typeface="Arial"/>
              <a:buAutoNum type="arabicPeriod"/>
            </a:pPr>
            <a:r>
              <a:rPr lang="en-US" sz="2400">
                <a:solidFill>
                  <a:schemeClr val="dk2"/>
                </a:solidFill>
                <a:latin typeface="Arial"/>
                <a:ea typeface="Arial"/>
                <a:cs typeface="Arial"/>
                <a:sym typeface="Arial"/>
              </a:rPr>
              <a:t>Modular camera design with expansion ports and common bus established for tiled X-ray panels of 250mm x 300mm field of view.</a:t>
            </a:r>
            <a:endParaRPr/>
          </a:p>
          <a:p>
            <a:pPr indent="-457200" lvl="0" marL="457200" marR="0" rtl="0" algn="just">
              <a:spcBef>
                <a:spcPts val="0"/>
              </a:spcBef>
              <a:spcAft>
                <a:spcPts val="0"/>
              </a:spcAft>
              <a:buClr>
                <a:schemeClr val="dk2"/>
              </a:buClr>
              <a:buSzPts val="2400"/>
              <a:buFont typeface="Arial"/>
              <a:buAutoNum type="arabicPeriod"/>
            </a:pPr>
            <a:r>
              <a:rPr lang="en-US" sz="2400">
                <a:solidFill>
                  <a:schemeClr val="dk2"/>
                </a:solidFill>
                <a:latin typeface="Arial"/>
                <a:ea typeface="Arial"/>
                <a:cs typeface="Arial"/>
                <a:sym typeface="Arial"/>
              </a:rPr>
              <a:t>Global shutter, pixel charge binning, X-ray shot noise, high DQE, low lag, and high frame rate detector performance have been demonstrated. ROIC Pixel Design may include photodiode option for visible and indirect X-ray photon detection. </a:t>
            </a:r>
            <a:endParaRPr/>
          </a:p>
          <a:p>
            <a:pPr indent="-304800" lvl="0" marL="457200" marR="0" rtl="0" algn="just">
              <a:spcBef>
                <a:spcPts val="0"/>
              </a:spcBef>
              <a:spcAft>
                <a:spcPts val="0"/>
              </a:spcAft>
              <a:buClr>
                <a:schemeClr val="dk2"/>
              </a:buClr>
              <a:buSzPts val="2400"/>
              <a:buFont typeface="Arial"/>
              <a:buNone/>
            </a:pPr>
            <a:r>
              <a:t/>
            </a:r>
            <a:endParaRPr sz="2400">
              <a:solidFill>
                <a:schemeClr val="dk2"/>
              </a:solidFill>
              <a:latin typeface="Arial"/>
              <a:ea typeface="Arial"/>
              <a:cs typeface="Arial"/>
              <a:sym typeface="Arial"/>
            </a:endParaRPr>
          </a:p>
          <a:p>
            <a:pPr indent="0" lvl="0" marL="0" marR="0" rtl="0" algn="just">
              <a:spcBef>
                <a:spcPts val="0"/>
              </a:spcBef>
              <a:spcAft>
                <a:spcPts val="0"/>
              </a:spcAft>
              <a:buNone/>
            </a:pPr>
            <a:r>
              <a:rPr lang="en-US" sz="2400">
                <a:solidFill>
                  <a:schemeClr val="dk2"/>
                </a:solidFill>
                <a:latin typeface="Arial"/>
                <a:ea typeface="Arial"/>
                <a:cs typeface="Arial"/>
                <a:sym typeface="Arial"/>
              </a:rPr>
              <a:t>Present development of a SSDP: Combine multiple proven detector technologies to create a family of scalable FOV digital X-ray panels, with micron scale resolution, using high X-ray conversion efficiency of a-Se directly hybridized to a small pixel readout IC.</a:t>
            </a:r>
            <a:endParaRPr/>
          </a:p>
        </p:txBody>
      </p:sp>
      <p:grpSp>
        <p:nvGrpSpPr>
          <p:cNvPr id="114" name="Google Shape;114;p1"/>
          <p:cNvGrpSpPr/>
          <p:nvPr/>
        </p:nvGrpSpPr>
        <p:grpSpPr>
          <a:xfrm>
            <a:off x="16752235" y="12330212"/>
            <a:ext cx="6273080" cy="9526670"/>
            <a:chOff x="16752235" y="12498625"/>
            <a:chExt cx="6273080" cy="9359226"/>
          </a:xfrm>
        </p:grpSpPr>
        <p:pic>
          <p:nvPicPr>
            <p:cNvPr id="115" name="Google Shape;115;p1"/>
            <p:cNvPicPr preferRelativeResize="0"/>
            <p:nvPr/>
          </p:nvPicPr>
          <p:blipFill rotWithShape="1">
            <a:blip r:embed="rId20">
              <a:alphaModFix/>
            </a:blip>
            <a:srcRect b="34598" l="0" r="0" t="0"/>
            <a:stretch/>
          </p:blipFill>
          <p:spPr>
            <a:xfrm>
              <a:off x="17117161" y="12498625"/>
              <a:ext cx="5908154" cy="5830505"/>
            </a:xfrm>
            <a:prstGeom prst="rect">
              <a:avLst/>
            </a:prstGeom>
            <a:noFill/>
            <a:ln>
              <a:noFill/>
            </a:ln>
          </p:spPr>
        </p:pic>
        <p:pic>
          <p:nvPicPr>
            <p:cNvPr id="116" name="Google Shape;116;p1"/>
            <p:cNvPicPr preferRelativeResize="0"/>
            <p:nvPr/>
          </p:nvPicPr>
          <p:blipFill rotWithShape="1">
            <a:blip r:embed="rId21">
              <a:alphaModFix/>
            </a:blip>
            <a:srcRect b="0" l="0" r="0" t="0"/>
            <a:stretch/>
          </p:blipFill>
          <p:spPr>
            <a:xfrm>
              <a:off x="16752235" y="18395992"/>
              <a:ext cx="6273080" cy="3461859"/>
            </a:xfrm>
            <a:prstGeom prst="rect">
              <a:avLst/>
            </a:prstGeom>
            <a:noFill/>
            <a:ln>
              <a:noFill/>
            </a:ln>
          </p:spPr>
        </p:pic>
      </p:grpSp>
      <p:grpSp>
        <p:nvGrpSpPr>
          <p:cNvPr id="117" name="Google Shape;117;p1"/>
          <p:cNvGrpSpPr/>
          <p:nvPr/>
        </p:nvGrpSpPr>
        <p:grpSpPr>
          <a:xfrm>
            <a:off x="18845811" y="6715526"/>
            <a:ext cx="11130473" cy="4875529"/>
            <a:chOff x="18845811" y="6779231"/>
            <a:chExt cx="11130473" cy="4875529"/>
          </a:xfrm>
        </p:grpSpPr>
        <p:pic>
          <p:nvPicPr>
            <p:cNvPr id="118" name="Google Shape;118;p1"/>
            <p:cNvPicPr preferRelativeResize="0"/>
            <p:nvPr/>
          </p:nvPicPr>
          <p:blipFill rotWithShape="1">
            <a:blip r:embed="rId22">
              <a:alphaModFix/>
            </a:blip>
            <a:srcRect b="0" l="0" r="0" t="11581"/>
            <a:stretch/>
          </p:blipFill>
          <p:spPr>
            <a:xfrm>
              <a:off x="18845811" y="7116985"/>
              <a:ext cx="11130473" cy="4537775"/>
            </a:xfrm>
            <a:prstGeom prst="rect">
              <a:avLst/>
            </a:prstGeom>
            <a:noFill/>
            <a:ln>
              <a:noFill/>
            </a:ln>
          </p:spPr>
        </p:pic>
        <p:sp>
          <p:nvSpPr>
            <p:cNvPr id="119" name="Google Shape;119;p1"/>
            <p:cNvSpPr txBox="1"/>
            <p:nvPr/>
          </p:nvSpPr>
          <p:spPr>
            <a:xfrm>
              <a:off x="22794683" y="6779231"/>
              <a:ext cx="3684960"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chemeClr val="dk2"/>
                  </a:solidFill>
                  <a:latin typeface="Arial"/>
                  <a:ea typeface="Arial"/>
                  <a:cs typeface="Arial"/>
                  <a:sym typeface="Arial"/>
                </a:rPr>
                <a:t>Live wheat plant in 4in diameter vessel</a:t>
              </a:r>
              <a:endParaRPr/>
            </a:p>
          </p:txBody>
        </p:sp>
      </p:grpSp>
    </p:spTree>
  </p:cSld>
  <p:clrMapOvr>
    <a:masterClrMapping/>
  </p:clrMapOvr>
</p:sld>
</file>

<file path=ppt/theme/theme1.xml><?xml version="1.0" encoding="utf-8"?>
<a:theme xmlns:a="http://schemas.openxmlformats.org/drawingml/2006/main" xmlns:r="http://schemas.openxmlformats.org/officeDocument/2006/relationships"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2003-12-17T18:44:28Z</dcterms:created>
  <dc:creator>Posters1st</dc:creator>
</cp:coreProperties>
</file>