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319" r:id="rId3"/>
    <p:sldId id="315" r:id="rId4"/>
    <p:sldId id="313" r:id="rId5"/>
    <p:sldId id="314" r:id="rId6"/>
    <p:sldId id="318" r:id="rId7"/>
    <p:sldId id="316" r:id="rId8"/>
    <p:sldId id="3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60BFF-25AC-46BB-B51E-13B3E335347C}" v="12" dt="2023-11-07T05:19:48.884"/>
    <p1510:client id="{DA9279F8-E3EA-4DD0-8229-A65331418F77}" v="25" dt="2023-11-06T22:43:43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one, Angelo" userId="46f32b9c-2401-4baa-9452-8734ce2feb51" providerId="ADAL" clId="{DA9279F8-E3EA-4DD0-8229-A65331418F77}"/>
    <pc:docChg chg="undo custSel delSld modSld modMainMaster">
      <pc:chgData name="Dragone, Angelo" userId="46f32b9c-2401-4baa-9452-8734ce2feb51" providerId="ADAL" clId="{DA9279F8-E3EA-4DD0-8229-A65331418F77}" dt="2023-11-06T22:43:43.131" v="75"/>
      <pc:docMkLst>
        <pc:docMk/>
      </pc:docMkLst>
      <pc:sldChg chg="addSp delSp modSp mod">
        <pc:chgData name="Dragone, Angelo" userId="46f32b9c-2401-4baa-9452-8734ce2feb51" providerId="ADAL" clId="{DA9279F8-E3EA-4DD0-8229-A65331418F77}" dt="2023-11-06T22:42:57.447" v="55"/>
        <pc:sldMkLst>
          <pc:docMk/>
          <pc:sldMk cId="460999306" sldId="264"/>
        </pc:sldMkLst>
        <pc:spChg chg="del">
          <ac:chgData name="Dragone, Angelo" userId="46f32b9c-2401-4baa-9452-8734ce2feb51" providerId="ADAL" clId="{DA9279F8-E3EA-4DD0-8229-A65331418F77}" dt="2023-11-06T22:42:56.968" v="54" actId="478"/>
          <ac:spMkLst>
            <pc:docMk/>
            <pc:sldMk cId="460999306" sldId="264"/>
            <ac:spMk id="5" creationId="{16AFE687-7CA0-7D73-7E20-FCB0F7EF37A0}"/>
          </ac:spMkLst>
        </pc:spChg>
        <pc:spChg chg="del">
          <ac:chgData name="Dragone, Angelo" userId="46f32b9c-2401-4baa-9452-8734ce2feb51" providerId="ADAL" clId="{DA9279F8-E3EA-4DD0-8229-A65331418F77}" dt="2023-11-06T22:42:56.968" v="54" actId="478"/>
          <ac:spMkLst>
            <pc:docMk/>
            <pc:sldMk cId="460999306" sldId="264"/>
            <ac:spMk id="6" creationId="{5DA03AB5-68B4-1581-A41E-4A86233721EC}"/>
          </ac:spMkLst>
        </pc:spChg>
        <pc:spChg chg="add mod">
          <ac:chgData name="Dragone, Angelo" userId="46f32b9c-2401-4baa-9452-8734ce2feb51" providerId="ADAL" clId="{DA9279F8-E3EA-4DD0-8229-A65331418F77}" dt="2023-11-06T22:42:57.447" v="55"/>
          <ac:spMkLst>
            <pc:docMk/>
            <pc:sldMk cId="460999306" sldId="264"/>
            <ac:spMk id="7" creationId="{DC5B7B16-FFB3-EA12-E97F-EF196FFCB80B}"/>
          </ac:spMkLst>
        </pc:spChg>
        <pc:spChg chg="add mod">
          <ac:chgData name="Dragone, Angelo" userId="46f32b9c-2401-4baa-9452-8734ce2feb51" providerId="ADAL" clId="{DA9279F8-E3EA-4DD0-8229-A65331418F77}" dt="2023-11-06T22:42:57.447" v="55"/>
          <ac:spMkLst>
            <pc:docMk/>
            <pc:sldMk cId="460999306" sldId="264"/>
            <ac:spMk id="8" creationId="{30F7C175-B119-2DA6-4E95-46E044B64513}"/>
          </ac:spMkLst>
        </pc:spChg>
      </pc:sldChg>
      <pc:sldChg chg="addSp delSp modSp mod">
        <pc:chgData name="Dragone, Angelo" userId="46f32b9c-2401-4baa-9452-8734ce2feb51" providerId="ADAL" clId="{DA9279F8-E3EA-4DD0-8229-A65331418F77}" dt="2023-11-06T22:43:27.891" v="69"/>
        <pc:sldMkLst>
          <pc:docMk/>
          <pc:sldMk cId="2289892494" sldId="266"/>
        </pc:sldMkLst>
        <pc:spChg chg="del">
          <ac:chgData name="Dragone, Angelo" userId="46f32b9c-2401-4baa-9452-8734ce2feb51" providerId="ADAL" clId="{DA9279F8-E3EA-4DD0-8229-A65331418F77}" dt="2023-11-06T22:43:27.652" v="68" actId="478"/>
          <ac:spMkLst>
            <pc:docMk/>
            <pc:sldMk cId="2289892494" sldId="266"/>
            <ac:spMk id="5" creationId="{C5DCF87F-0DA9-5644-47D5-B6F2C628CDCD}"/>
          </ac:spMkLst>
        </pc:spChg>
        <pc:spChg chg="del">
          <ac:chgData name="Dragone, Angelo" userId="46f32b9c-2401-4baa-9452-8734ce2feb51" providerId="ADAL" clId="{DA9279F8-E3EA-4DD0-8229-A65331418F77}" dt="2023-11-06T22:43:27.652" v="68" actId="478"/>
          <ac:spMkLst>
            <pc:docMk/>
            <pc:sldMk cId="2289892494" sldId="266"/>
            <ac:spMk id="6" creationId="{8139AE3D-82E5-25C4-F1C1-30A161AA887F}"/>
          </ac:spMkLst>
        </pc:spChg>
        <pc:spChg chg="add mod">
          <ac:chgData name="Dragone, Angelo" userId="46f32b9c-2401-4baa-9452-8734ce2feb51" providerId="ADAL" clId="{DA9279F8-E3EA-4DD0-8229-A65331418F77}" dt="2023-11-06T22:43:27.891" v="69"/>
          <ac:spMkLst>
            <pc:docMk/>
            <pc:sldMk cId="2289892494" sldId="266"/>
            <ac:spMk id="7" creationId="{6E3A5986-81BC-BF26-CE22-0E55D28BBFF2}"/>
          </ac:spMkLst>
        </pc:spChg>
        <pc:spChg chg="add mod">
          <ac:chgData name="Dragone, Angelo" userId="46f32b9c-2401-4baa-9452-8734ce2feb51" providerId="ADAL" clId="{DA9279F8-E3EA-4DD0-8229-A65331418F77}" dt="2023-11-06T22:43:27.891" v="69"/>
          <ac:spMkLst>
            <pc:docMk/>
            <pc:sldMk cId="2289892494" sldId="266"/>
            <ac:spMk id="8" creationId="{8DB65A7D-D707-4403-94F0-1C688A1B1469}"/>
          </ac:spMkLst>
        </pc:spChg>
      </pc:sldChg>
      <pc:sldChg chg="addSp delSp modSp mod">
        <pc:chgData name="Dragone, Angelo" userId="46f32b9c-2401-4baa-9452-8734ce2feb51" providerId="ADAL" clId="{DA9279F8-E3EA-4DD0-8229-A65331418F77}" dt="2023-11-06T22:43:22.631" v="67"/>
        <pc:sldMkLst>
          <pc:docMk/>
          <pc:sldMk cId="1137568064" sldId="268"/>
        </pc:sldMkLst>
        <pc:spChg chg="del">
          <ac:chgData name="Dragone, Angelo" userId="46f32b9c-2401-4baa-9452-8734ce2feb51" providerId="ADAL" clId="{DA9279F8-E3EA-4DD0-8229-A65331418F77}" dt="2023-11-06T22:43:22.416" v="66" actId="478"/>
          <ac:spMkLst>
            <pc:docMk/>
            <pc:sldMk cId="1137568064" sldId="268"/>
            <ac:spMk id="3" creationId="{F84B6A3E-5FA7-CDE4-CD02-B028B863A580}"/>
          </ac:spMkLst>
        </pc:spChg>
        <pc:spChg chg="del">
          <ac:chgData name="Dragone, Angelo" userId="46f32b9c-2401-4baa-9452-8734ce2feb51" providerId="ADAL" clId="{DA9279F8-E3EA-4DD0-8229-A65331418F77}" dt="2023-11-06T22:43:22.416" v="66" actId="478"/>
          <ac:spMkLst>
            <pc:docMk/>
            <pc:sldMk cId="1137568064" sldId="268"/>
            <ac:spMk id="5" creationId="{71835A33-31EC-65A3-AC69-661A13338270}"/>
          </ac:spMkLst>
        </pc:spChg>
        <pc:spChg chg="add mod">
          <ac:chgData name="Dragone, Angelo" userId="46f32b9c-2401-4baa-9452-8734ce2feb51" providerId="ADAL" clId="{DA9279F8-E3EA-4DD0-8229-A65331418F77}" dt="2023-11-06T22:43:22.631" v="67"/>
          <ac:spMkLst>
            <pc:docMk/>
            <pc:sldMk cId="1137568064" sldId="268"/>
            <ac:spMk id="7" creationId="{948A0A0B-BC8F-146B-B67F-F7B127DEB090}"/>
          </ac:spMkLst>
        </pc:spChg>
        <pc:spChg chg="add mod">
          <ac:chgData name="Dragone, Angelo" userId="46f32b9c-2401-4baa-9452-8734ce2feb51" providerId="ADAL" clId="{DA9279F8-E3EA-4DD0-8229-A65331418F77}" dt="2023-11-06T22:43:22.631" v="67"/>
          <ac:spMkLst>
            <pc:docMk/>
            <pc:sldMk cId="1137568064" sldId="268"/>
            <ac:spMk id="8" creationId="{62C536D6-25F6-72CC-A6E6-E2AFC1F15097}"/>
          </ac:spMkLst>
        </pc:spChg>
      </pc:sldChg>
      <pc:sldChg chg="addSp delSp modSp mod">
        <pc:chgData name="Dragone, Angelo" userId="46f32b9c-2401-4baa-9452-8734ce2feb51" providerId="ADAL" clId="{DA9279F8-E3EA-4DD0-8229-A65331418F77}" dt="2023-11-06T22:43:19.195" v="65"/>
        <pc:sldMkLst>
          <pc:docMk/>
          <pc:sldMk cId="0" sldId="276"/>
        </pc:sldMkLst>
        <pc:spChg chg="add mod">
          <ac:chgData name="Dragone, Angelo" userId="46f32b9c-2401-4baa-9452-8734ce2feb51" providerId="ADAL" clId="{DA9279F8-E3EA-4DD0-8229-A65331418F77}" dt="2023-11-06T22:43:19.195" v="65"/>
          <ac:spMkLst>
            <pc:docMk/>
            <pc:sldMk cId="0" sldId="276"/>
            <ac:spMk id="2" creationId="{ADA3875E-8016-0722-D8B8-823F3DD05BD2}"/>
          </ac:spMkLst>
        </pc:spChg>
        <pc:spChg chg="del">
          <ac:chgData name="Dragone, Angelo" userId="46f32b9c-2401-4baa-9452-8734ce2feb51" providerId="ADAL" clId="{DA9279F8-E3EA-4DD0-8229-A65331418F77}" dt="2023-11-06T22:43:18.939" v="64" actId="478"/>
          <ac:spMkLst>
            <pc:docMk/>
            <pc:sldMk cId="0" sldId="276"/>
            <ac:spMk id="3" creationId="{CDE05B46-CF40-6D38-B7AA-D8D637249494}"/>
          </ac:spMkLst>
        </pc:spChg>
        <pc:spChg chg="del">
          <ac:chgData name="Dragone, Angelo" userId="46f32b9c-2401-4baa-9452-8734ce2feb51" providerId="ADAL" clId="{DA9279F8-E3EA-4DD0-8229-A65331418F77}" dt="2023-11-06T22:43:18.939" v="64" actId="478"/>
          <ac:spMkLst>
            <pc:docMk/>
            <pc:sldMk cId="0" sldId="276"/>
            <ac:spMk id="4" creationId="{5EF56C72-25EC-9D81-D846-0037A51F8051}"/>
          </ac:spMkLst>
        </pc:spChg>
        <pc:spChg chg="add mod">
          <ac:chgData name="Dragone, Angelo" userId="46f32b9c-2401-4baa-9452-8734ce2feb51" providerId="ADAL" clId="{DA9279F8-E3EA-4DD0-8229-A65331418F77}" dt="2023-11-06T22:43:19.195" v="65"/>
          <ac:spMkLst>
            <pc:docMk/>
            <pc:sldMk cId="0" sldId="276"/>
            <ac:spMk id="5" creationId="{82598A7F-D813-7F15-327E-4871A15581D3}"/>
          </ac:spMkLst>
        </pc:spChg>
      </pc:sldChg>
      <pc:sldChg chg="addSp delSp modSp mod">
        <pc:chgData name="Dragone, Angelo" userId="46f32b9c-2401-4baa-9452-8734ce2feb51" providerId="ADAL" clId="{DA9279F8-E3EA-4DD0-8229-A65331418F77}" dt="2023-11-06T22:43:07.244" v="59"/>
        <pc:sldMkLst>
          <pc:docMk/>
          <pc:sldMk cId="3430109265" sldId="313"/>
        </pc:sldMkLst>
        <pc:spChg chg="add mod">
          <ac:chgData name="Dragone, Angelo" userId="46f32b9c-2401-4baa-9452-8734ce2feb51" providerId="ADAL" clId="{DA9279F8-E3EA-4DD0-8229-A65331418F77}" dt="2023-11-06T22:43:07.244" v="59"/>
          <ac:spMkLst>
            <pc:docMk/>
            <pc:sldMk cId="3430109265" sldId="313"/>
            <ac:spMk id="2" creationId="{F94CD82F-2FC7-E802-FB36-DCC033F6B5FD}"/>
          </ac:spMkLst>
        </pc:spChg>
        <pc:spChg chg="del">
          <ac:chgData name="Dragone, Angelo" userId="46f32b9c-2401-4baa-9452-8734ce2feb51" providerId="ADAL" clId="{DA9279F8-E3EA-4DD0-8229-A65331418F77}" dt="2023-11-06T22:43:07.008" v="58" actId="478"/>
          <ac:spMkLst>
            <pc:docMk/>
            <pc:sldMk cId="3430109265" sldId="313"/>
            <ac:spMk id="3" creationId="{252346EC-3922-42C2-619F-681D1060AD16}"/>
          </ac:spMkLst>
        </pc:spChg>
        <pc:spChg chg="del">
          <ac:chgData name="Dragone, Angelo" userId="46f32b9c-2401-4baa-9452-8734ce2feb51" providerId="ADAL" clId="{DA9279F8-E3EA-4DD0-8229-A65331418F77}" dt="2023-11-06T22:43:07.008" v="58" actId="478"/>
          <ac:spMkLst>
            <pc:docMk/>
            <pc:sldMk cId="3430109265" sldId="313"/>
            <ac:spMk id="4" creationId="{4465ADCD-9B73-4105-A3A3-D41DB31CA1AB}"/>
          </ac:spMkLst>
        </pc:spChg>
        <pc:spChg chg="add mod">
          <ac:chgData name="Dragone, Angelo" userId="46f32b9c-2401-4baa-9452-8734ce2feb51" providerId="ADAL" clId="{DA9279F8-E3EA-4DD0-8229-A65331418F77}" dt="2023-11-06T22:43:07.244" v="59"/>
          <ac:spMkLst>
            <pc:docMk/>
            <pc:sldMk cId="3430109265" sldId="313"/>
            <ac:spMk id="9" creationId="{BF03B926-62DF-978E-A4E2-42A589AEA8C2}"/>
          </ac:spMkLst>
        </pc:spChg>
      </pc:sldChg>
      <pc:sldChg chg="addSp delSp modSp mod">
        <pc:chgData name="Dragone, Angelo" userId="46f32b9c-2401-4baa-9452-8734ce2feb51" providerId="ADAL" clId="{DA9279F8-E3EA-4DD0-8229-A65331418F77}" dt="2023-11-06T22:43:11.579" v="61"/>
        <pc:sldMkLst>
          <pc:docMk/>
          <pc:sldMk cId="3632164570" sldId="314"/>
        </pc:sldMkLst>
        <pc:spChg chg="del">
          <ac:chgData name="Dragone, Angelo" userId="46f32b9c-2401-4baa-9452-8734ce2feb51" providerId="ADAL" clId="{DA9279F8-E3EA-4DD0-8229-A65331418F77}" dt="2023-11-06T22:43:11.364" v="60" actId="478"/>
          <ac:spMkLst>
            <pc:docMk/>
            <pc:sldMk cId="3632164570" sldId="314"/>
            <ac:spMk id="3" creationId="{6AEA0940-BF7E-7DC2-3BAC-A64F949A7F0D}"/>
          </ac:spMkLst>
        </pc:spChg>
        <pc:spChg chg="del">
          <ac:chgData name="Dragone, Angelo" userId="46f32b9c-2401-4baa-9452-8734ce2feb51" providerId="ADAL" clId="{DA9279F8-E3EA-4DD0-8229-A65331418F77}" dt="2023-11-06T22:43:11.364" v="60" actId="478"/>
          <ac:spMkLst>
            <pc:docMk/>
            <pc:sldMk cId="3632164570" sldId="314"/>
            <ac:spMk id="4" creationId="{13888131-60D5-A0A2-0523-6A8422670477}"/>
          </ac:spMkLst>
        </pc:spChg>
        <pc:spChg chg="add mod">
          <ac:chgData name="Dragone, Angelo" userId="46f32b9c-2401-4baa-9452-8734ce2feb51" providerId="ADAL" clId="{DA9279F8-E3EA-4DD0-8229-A65331418F77}" dt="2023-11-06T22:43:11.579" v="61"/>
          <ac:spMkLst>
            <pc:docMk/>
            <pc:sldMk cId="3632164570" sldId="314"/>
            <ac:spMk id="5" creationId="{7C28F108-674A-F61A-100B-27D089526F21}"/>
          </ac:spMkLst>
        </pc:spChg>
        <pc:spChg chg="add mod">
          <ac:chgData name="Dragone, Angelo" userId="46f32b9c-2401-4baa-9452-8734ce2feb51" providerId="ADAL" clId="{DA9279F8-E3EA-4DD0-8229-A65331418F77}" dt="2023-11-06T22:43:11.579" v="61"/>
          <ac:spMkLst>
            <pc:docMk/>
            <pc:sldMk cId="3632164570" sldId="314"/>
            <ac:spMk id="8" creationId="{9C5B1066-D210-4FC3-1D97-E3B25E75531F}"/>
          </ac:spMkLst>
        </pc:spChg>
      </pc:sldChg>
      <pc:sldChg chg="addSp delSp modSp mod">
        <pc:chgData name="Dragone, Angelo" userId="46f32b9c-2401-4baa-9452-8734ce2feb51" providerId="ADAL" clId="{DA9279F8-E3EA-4DD0-8229-A65331418F77}" dt="2023-11-06T22:43:15.592" v="63"/>
        <pc:sldMkLst>
          <pc:docMk/>
          <pc:sldMk cId="3025139866" sldId="315"/>
        </pc:sldMkLst>
        <pc:spChg chg="del">
          <ac:chgData name="Dragone, Angelo" userId="46f32b9c-2401-4baa-9452-8734ce2feb51" providerId="ADAL" clId="{DA9279F8-E3EA-4DD0-8229-A65331418F77}" dt="2023-11-06T22:43:15.396" v="62" actId="478"/>
          <ac:spMkLst>
            <pc:docMk/>
            <pc:sldMk cId="3025139866" sldId="315"/>
            <ac:spMk id="2" creationId="{4A1F2AB6-C82A-ACF7-5004-EC44801C5F53}"/>
          </ac:spMkLst>
        </pc:spChg>
        <pc:spChg chg="del">
          <ac:chgData name="Dragone, Angelo" userId="46f32b9c-2401-4baa-9452-8734ce2feb51" providerId="ADAL" clId="{DA9279F8-E3EA-4DD0-8229-A65331418F77}" dt="2023-11-06T22:43:15.396" v="62" actId="478"/>
          <ac:spMkLst>
            <pc:docMk/>
            <pc:sldMk cId="3025139866" sldId="315"/>
            <ac:spMk id="3" creationId="{E420B06B-F840-9B5B-42C3-884E48302BF4}"/>
          </ac:spMkLst>
        </pc:spChg>
        <pc:spChg chg="add mod">
          <ac:chgData name="Dragone, Angelo" userId="46f32b9c-2401-4baa-9452-8734ce2feb51" providerId="ADAL" clId="{DA9279F8-E3EA-4DD0-8229-A65331418F77}" dt="2023-11-06T22:43:15.592" v="63"/>
          <ac:spMkLst>
            <pc:docMk/>
            <pc:sldMk cId="3025139866" sldId="315"/>
            <ac:spMk id="4" creationId="{AEF91C0B-7CBC-F9B6-F6F5-E9871E174BA4}"/>
          </ac:spMkLst>
        </pc:spChg>
        <pc:spChg chg="add mod">
          <ac:chgData name="Dragone, Angelo" userId="46f32b9c-2401-4baa-9452-8734ce2feb51" providerId="ADAL" clId="{DA9279F8-E3EA-4DD0-8229-A65331418F77}" dt="2023-11-06T22:43:15.592" v="63"/>
          <ac:spMkLst>
            <pc:docMk/>
            <pc:sldMk cId="3025139866" sldId="315"/>
            <ac:spMk id="5" creationId="{059DDB48-AB5B-F5EF-C337-8499F306779B}"/>
          </ac:spMkLst>
        </pc:spChg>
      </pc:sldChg>
      <pc:sldChg chg="addSp delSp modSp mod">
        <pc:chgData name="Dragone, Angelo" userId="46f32b9c-2401-4baa-9452-8734ce2feb51" providerId="ADAL" clId="{DA9279F8-E3EA-4DD0-8229-A65331418F77}" dt="2023-11-06T22:43:02.160" v="57"/>
        <pc:sldMkLst>
          <pc:docMk/>
          <pc:sldMk cId="2704102255" sldId="316"/>
        </pc:sldMkLst>
        <pc:spChg chg="add mod">
          <ac:chgData name="Dragone, Angelo" userId="46f32b9c-2401-4baa-9452-8734ce2feb51" providerId="ADAL" clId="{DA9279F8-E3EA-4DD0-8229-A65331418F77}" dt="2023-11-06T22:43:02.160" v="57"/>
          <ac:spMkLst>
            <pc:docMk/>
            <pc:sldMk cId="2704102255" sldId="316"/>
            <ac:spMk id="3" creationId="{C7B70512-A7B7-D831-36A0-C0913ABDDA69}"/>
          </ac:spMkLst>
        </pc:spChg>
        <pc:spChg chg="del">
          <ac:chgData name="Dragone, Angelo" userId="46f32b9c-2401-4baa-9452-8734ce2feb51" providerId="ADAL" clId="{DA9279F8-E3EA-4DD0-8229-A65331418F77}" dt="2023-11-06T22:43:01.924" v="56" actId="478"/>
          <ac:spMkLst>
            <pc:docMk/>
            <pc:sldMk cId="2704102255" sldId="316"/>
            <ac:spMk id="4" creationId="{598DD49E-D737-251F-A309-6BA86A3DEA1A}"/>
          </ac:spMkLst>
        </pc:spChg>
        <pc:spChg chg="add mod">
          <ac:chgData name="Dragone, Angelo" userId="46f32b9c-2401-4baa-9452-8734ce2feb51" providerId="ADAL" clId="{DA9279F8-E3EA-4DD0-8229-A65331418F77}" dt="2023-11-06T22:43:02.160" v="57"/>
          <ac:spMkLst>
            <pc:docMk/>
            <pc:sldMk cId="2704102255" sldId="316"/>
            <ac:spMk id="6" creationId="{1C22B84C-C45C-207C-15D0-A1B6530A0041}"/>
          </ac:spMkLst>
        </pc:spChg>
        <pc:spChg chg="del">
          <ac:chgData name="Dragone, Angelo" userId="46f32b9c-2401-4baa-9452-8734ce2feb51" providerId="ADAL" clId="{DA9279F8-E3EA-4DD0-8229-A65331418F77}" dt="2023-11-06T22:43:01.924" v="56" actId="478"/>
          <ac:spMkLst>
            <pc:docMk/>
            <pc:sldMk cId="2704102255" sldId="316"/>
            <ac:spMk id="8" creationId="{972DDC9A-D308-44A5-34AA-E501D90B6A0E}"/>
          </ac:spMkLst>
        </pc:spChg>
      </pc:sldChg>
      <pc:sldChg chg="del">
        <pc:chgData name="Dragone, Angelo" userId="46f32b9c-2401-4baa-9452-8734ce2feb51" providerId="ADAL" clId="{DA9279F8-E3EA-4DD0-8229-A65331418F77}" dt="2023-11-06T22:37:09.798" v="0" actId="47"/>
        <pc:sldMkLst>
          <pc:docMk/>
          <pc:sldMk cId="900887440" sldId="317"/>
        </pc:sldMkLst>
      </pc:sldChg>
      <pc:sldChg chg="addSp delSp modSp mod">
        <pc:chgData name="Dragone, Angelo" userId="46f32b9c-2401-4baa-9452-8734ce2feb51" providerId="ADAL" clId="{DA9279F8-E3EA-4DD0-8229-A65331418F77}" dt="2023-11-06T22:43:32.004" v="71"/>
        <pc:sldMkLst>
          <pc:docMk/>
          <pc:sldMk cId="3619659573" sldId="318"/>
        </pc:sldMkLst>
        <pc:spChg chg="del">
          <ac:chgData name="Dragone, Angelo" userId="46f32b9c-2401-4baa-9452-8734ce2feb51" providerId="ADAL" clId="{DA9279F8-E3EA-4DD0-8229-A65331418F77}" dt="2023-11-06T22:43:31.684" v="70" actId="478"/>
          <ac:spMkLst>
            <pc:docMk/>
            <pc:sldMk cId="3619659573" sldId="318"/>
            <ac:spMk id="4" creationId="{3156C20A-74F6-3F8B-C5A7-C8E288044F94}"/>
          </ac:spMkLst>
        </pc:spChg>
        <pc:spChg chg="add mod">
          <ac:chgData name="Dragone, Angelo" userId="46f32b9c-2401-4baa-9452-8734ce2feb51" providerId="ADAL" clId="{DA9279F8-E3EA-4DD0-8229-A65331418F77}" dt="2023-11-06T22:43:32.004" v="71"/>
          <ac:spMkLst>
            <pc:docMk/>
            <pc:sldMk cId="3619659573" sldId="318"/>
            <ac:spMk id="7" creationId="{648FF1E6-DA33-9351-09F8-F8457050ECFD}"/>
          </ac:spMkLst>
        </pc:spChg>
        <pc:spChg chg="add mod">
          <ac:chgData name="Dragone, Angelo" userId="46f32b9c-2401-4baa-9452-8734ce2feb51" providerId="ADAL" clId="{DA9279F8-E3EA-4DD0-8229-A65331418F77}" dt="2023-11-06T22:43:32.004" v="71"/>
          <ac:spMkLst>
            <pc:docMk/>
            <pc:sldMk cId="3619659573" sldId="318"/>
            <ac:spMk id="8" creationId="{2E979CBA-87A3-BC83-7C35-2949AD660841}"/>
          </ac:spMkLst>
        </pc:spChg>
        <pc:spChg chg="del">
          <ac:chgData name="Dragone, Angelo" userId="46f32b9c-2401-4baa-9452-8734ce2feb51" providerId="ADAL" clId="{DA9279F8-E3EA-4DD0-8229-A65331418F77}" dt="2023-11-06T22:43:31.684" v="70" actId="478"/>
          <ac:spMkLst>
            <pc:docMk/>
            <pc:sldMk cId="3619659573" sldId="318"/>
            <ac:spMk id="29" creationId="{238381EB-1992-FC7F-7F68-12DDADE00C14}"/>
          </ac:spMkLst>
        </pc:spChg>
      </pc:sldChg>
      <pc:sldChg chg="addSp delSp modSp mod">
        <pc:chgData name="Dragone, Angelo" userId="46f32b9c-2401-4baa-9452-8734ce2feb51" providerId="ADAL" clId="{DA9279F8-E3EA-4DD0-8229-A65331418F77}" dt="2023-11-06T22:43:37.952" v="73"/>
        <pc:sldMkLst>
          <pc:docMk/>
          <pc:sldMk cId="3581890419" sldId="319"/>
        </pc:sldMkLst>
        <pc:spChg chg="add mod">
          <ac:chgData name="Dragone, Angelo" userId="46f32b9c-2401-4baa-9452-8734ce2feb51" providerId="ADAL" clId="{DA9279F8-E3EA-4DD0-8229-A65331418F77}" dt="2023-11-06T22:43:37.952" v="73"/>
          <ac:spMkLst>
            <pc:docMk/>
            <pc:sldMk cId="3581890419" sldId="319"/>
            <ac:spMk id="3" creationId="{23BF77A7-C48E-10BB-B02F-4F57F4CC90CA}"/>
          </ac:spMkLst>
        </pc:spChg>
        <pc:spChg chg="del">
          <ac:chgData name="Dragone, Angelo" userId="46f32b9c-2401-4baa-9452-8734ce2feb51" providerId="ADAL" clId="{DA9279F8-E3EA-4DD0-8229-A65331418F77}" dt="2023-11-06T22:43:36.180" v="72" actId="478"/>
          <ac:spMkLst>
            <pc:docMk/>
            <pc:sldMk cId="3581890419" sldId="319"/>
            <ac:spMk id="4" creationId="{E9E3D467-87FD-F190-8A8F-1772C95F705E}"/>
          </ac:spMkLst>
        </pc:spChg>
        <pc:spChg chg="del">
          <ac:chgData name="Dragone, Angelo" userId="46f32b9c-2401-4baa-9452-8734ce2feb51" providerId="ADAL" clId="{DA9279F8-E3EA-4DD0-8229-A65331418F77}" dt="2023-11-06T22:43:36.180" v="72" actId="478"/>
          <ac:spMkLst>
            <pc:docMk/>
            <pc:sldMk cId="3581890419" sldId="319"/>
            <ac:spMk id="6" creationId="{5480AF02-C36E-4B4B-43E8-D8BECF8B8CBE}"/>
          </ac:spMkLst>
        </pc:spChg>
        <pc:spChg chg="add mod">
          <ac:chgData name="Dragone, Angelo" userId="46f32b9c-2401-4baa-9452-8734ce2feb51" providerId="ADAL" clId="{DA9279F8-E3EA-4DD0-8229-A65331418F77}" dt="2023-11-06T22:43:37.952" v="73"/>
          <ac:spMkLst>
            <pc:docMk/>
            <pc:sldMk cId="3581890419" sldId="319"/>
            <ac:spMk id="9" creationId="{5C1936E5-4B28-3115-F01F-C50D4906A4C9}"/>
          </ac:spMkLst>
        </pc:spChg>
      </pc:sldChg>
      <pc:sldChg chg="addSp delSp modSp mod">
        <pc:chgData name="Dragone, Angelo" userId="46f32b9c-2401-4baa-9452-8734ce2feb51" providerId="ADAL" clId="{DA9279F8-E3EA-4DD0-8229-A65331418F77}" dt="2023-11-06T22:43:43.131" v="75"/>
        <pc:sldMkLst>
          <pc:docMk/>
          <pc:sldMk cId="155860529" sldId="320"/>
        </pc:sldMkLst>
        <pc:spChg chg="del">
          <ac:chgData name="Dragone, Angelo" userId="46f32b9c-2401-4baa-9452-8734ce2feb51" providerId="ADAL" clId="{DA9279F8-E3EA-4DD0-8229-A65331418F77}" dt="2023-11-06T22:43:42.920" v="74" actId="478"/>
          <ac:spMkLst>
            <pc:docMk/>
            <pc:sldMk cId="155860529" sldId="320"/>
            <ac:spMk id="4" creationId="{37BECF37-E0E2-4AE9-403D-158CAE9CBF62}"/>
          </ac:spMkLst>
        </pc:spChg>
        <pc:spChg chg="del">
          <ac:chgData name="Dragone, Angelo" userId="46f32b9c-2401-4baa-9452-8734ce2feb51" providerId="ADAL" clId="{DA9279F8-E3EA-4DD0-8229-A65331418F77}" dt="2023-11-06T22:43:42.920" v="74" actId="478"/>
          <ac:spMkLst>
            <pc:docMk/>
            <pc:sldMk cId="155860529" sldId="320"/>
            <ac:spMk id="6" creationId="{514C3079-3981-7768-D038-A6F15E21CF15}"/>
          </ac:spMkLst>
        </pc:spChg>
        <pc:spChg chg="add mod">
          <ac:chgData name="Dragone, Angelo" userId="46f32b9c-2401-4baa-9452-8734ce2feb51" providerId="ADAL" clId="{DA9279F8-E3EA-4DD0-8229-A65331418F77}" dt="2023-11-06T22:43:43.131" v="75"/>
          <ac:spMkLst>
            <pc:docMk/>
            <pc:sldMk cId="155860529" sldId="320"/>
            <ac:spMk id="8" creationId="{635C8DB8-E462-8032-59A3-E0F3315A5B07}"/>
          </ac:spMkLst>
        </pc:spChg>
        <pc:spChg chg="add mod">
          <ac:chgData name="Dragone, Angelo" userId="46f32b9c-2401-4baa-9452-8734ce2feb51" providerId="ADAL" clId="{DA9279F8-E3EA-4DD0-8229-A65331418F77}" dt="2023-11-06T22:43:43.131" v="75"/>
          <ac:spMkLst>
            <pc:docMk/>
            <pc:sldMk cId="155860529" sldId="320"/>
            <ac:spMk id="10" creationId="{A2336563-FC26-4DCF-8312-F98729C11A06}"/>
          </ac:spMkLst>
        </pc:spChg>
      </pc:sldChg>
      <pc:sldMasterChg chg="modSldLayout">
        <pc:chgData name="Dragone, Angelo" userId="46f32b9c-2401-4baa-9452-8734ce2feb51" providerId="ADAL" clId="{DA9279F8-E3EA-4DD0-8229-A65331418F77}" dt="2023-11-06T22:42:31.800" v="53"/>
        <pc:sldMasterMkLst>
          <pc:docMk/>
          <pc:sldMasterMk cId="3176545104" sldId="2147483648"/>
        </pc:sldMasterMkLst>
        <pc:sldLayoutChg chg="modSp mod">
          <pc:chgData name="Dragone, Angelo" userId="46f32b9c-2401-4baa-9452-8734ce2feb51" providerId="ADAL" clId="{DA9279F8-E3EA-4DD0-8229-A65331418F77}" dt="2023-11-06T22:40:53.880" v="25" actId="5793"/>
          <pc:sldLayoutMkLst>
            <pc:docMk/>
            <pc:sldMasterMk cId="3176545104" sldId="2147483648"/>
            <pc:sldLayoutMk cId="666555722" sldId="2147483649"/>
          </pc:sldLayoutMkLst>
          <pc:spChg chg="mod">
            <ac:chgData name="Dragone, Angelo" userId="46f32b9c-2401-4baa-9452-8734ce2feb51" providerId="ADAL" clId="{DA9279F8-E3EA-4DD0-8229-A65331418F77}" dt="2023-11-06T22:40:30.701" v="4" actId="20577"/>
            <ac:spMkLst>
              <pc:docMk/>
              <pc:sldMasterMk cId="3176545104" sldId="2147483648"/>
              <pc:sldLayoutMk cId="666555722" sldId="2147483649"/>
              <ac:spMk id="4" creationId="{61402D88-A9A9-D717-4AA2-7661CF97C530}"/>
            </ac:spMkLst>
          </pc:spChg>
          <pc:spChg chg="mod">
            <ac:chgData name="Dragone, Angelo" userId="46f32b9c-2401-4baa-9452-8734ce2feb51" providerId="ADAL" clId="{DA9279F8-E3EA-4DD0-8229-A65331418F77}" dt="2023-11-06T22:40:53.880" v="25" actId="5793"/>
            <ac:spMkLst>
              <pc:docMk/>
              <pc:sldMasterMk cId="3176545104" sldId="2147483648"/>
              <pc:sldLayoutMk cId="666555722" sldId="2147483649"/>
              <ac:spMk id="5" creationId="{EFCAD19A-A0F6-1032-7CB2-C7BBD44EC6D9}"/>
            </ac:spMkLst>
          </pc:spChg>
        </pc:sldLayoutChg>
        <pc:sldLayoutChg chg="addSp delSp modSp mod">
          <pc:chgData name="Dragone, Angelo" userId="46f32b9c-2401-4baa-9452-8734ce2feb51" providerId="ADAL" clId="{DA9279F8-E3EA-4DD0-8229-A65331418F77}" dt="2023-11-06T22:41:13.159" v="29"/>
          <pc:sldLayoutMkLst>
            <pc:docMk/>
            <pc:sldMasterMk cId="3176545104" sldId="2147483648"/>
            <pc:sldLayoutMk cId="2976045028" sldId="2147483650"/>
          </pc:sldLayoutMkLst>
          <pc:spChg chg="del">
            <ac:chgData name="Dragone, Angelo" userId="46f32b9c-2401-4baa-9452-8734ce2feb51" providerId="ADAL" clId="{DA9279F8-E3EA-4DD0-8229-A65331418F77}" dt="2023-11-06T22:41:12.837" v="28" actId="478"/>
            <ac:spMkLst>
              <pc:docMk/>
              <pc:sldMasterMk cId="3176545104" sldId="2147483648"/>
              <pc:sldLayoutMk cId="2976045028" sldId="2147483650"/>
              <ac:spMk id="4" creationId="{777E8F2E-1AF2-1A80-8658-C67D7C9A7ED0}"/>
            </ac:spMkLst>
          </pc:spChg>
          <pc:spChg chg="del">
            <ac:chgData name="Dragone, Angelo" userId="46f32b9c-2401-4baa-9452-8734ce2feb51" providerId="ADAL" clId="{DA9279F8-E3EA-4DD0-8229-A65331418F77}" dt="2023-11-06T22:41:12.837" v="28" actId="478"/>
            <ac:spMkLst>
              <pc:docMk/>
              <pc:sldMasterMk cId="3176545104" sldId="2147483648"/>
              <pc:sldLayoutMk cId="2976045028" sldId="2147483650"/>
              <ac:spMk id="5" creationId="{5E524AB7-FF0A-8155-E636-B59352D54B7A}"/>
            </ac:spMkLst>
          </pc:spChg>
          <pc:spChg chg="add del mod">
            <ac:chgData name="Dragone, Angelo" userId="46f32b9c-2401-4baa-9452-8734ce2feb51" providerId="ADAL" clId="{DA9279F8-E3EA-4DD0-8229-A65331418F77}" dt="2023-11-06T22:41:09.176" v="27" actId="478"/>
            <ac:spMkLst>
              <pc:docMk/>
              <pc:sldMasterMk cId="3176545104" sldId="2147483648"/>
              <pc:sldLayoutMk cId="2976045028" sldId="2147483650"/>
              <ac:spMk id="9" creationId="{E6389ED6-3180-8BC7-9A84-82BAE68B517A}"/>
            </ac:spMkLst>
          </pc:spChg>
          <pc:spChg chg="add del mod">
            <ac:chgData name="Dragone, Angelo" userId="46f32b9c-2401-4baa-9452-8734ce2feb51" providerId="ADAL" clId="{DA9279F8-E3EA-4DD0-8229-A65331418F77}" dt="2023-11-06T22:41:09.176" v="27" actId="478"/>
            <ac:spMkLst>
              <pc:docMk/>
              <pc:sldMasterMk cId="3176545104" sldId="2147483648"/>
              <pc:sldLayoutMk cId="2976045028" sldId="2147483650"/>
              <ac:spMk id="10" creationId="{34372F62-5AFB-19D4-8EF4-84453994643F}"/>
            </ac:spMkLst>
          </pc:spChg>
          <pc:spChg chg="add mod">
            <ac:chgData name="Dragone, Angelo" userId="46f32b9c-2401-4baa-9452-8734ce2feb51" providerId="ADAL" clId="{DA9279F8-E3EA-4DD0-8229-A65331418F77}" dt="2023-11-06T22:41:13.159" v="29"/>
            <ac:spMkLst>
              <pc:docMk/>
              <pc:sldMasterMk cId="3176545104" sldId="2147483648"/>
              <pc:sldLayoutMk cId="2976045028" sldId="2147483650"/>
              <ac:spMk id="11" creationId="{5976A7CC-CC39-728D-AA25-D375AE05E5D7}"/>
            </ac:spMkLst>
          </pc:spChg>
          <pc:spChg chg="add mod">
            <ac:chgData name="Dragone, Angelo" userId="46f32b9c-2401-4baa-9452-8734ce2feb51" providerId="ADAL" clId="{DA9279F8-E3EA-4DD0-8229-A65331418F77}" dt="2023-11-06T22:41:13.159" v="29"/>
            <ac:spMkLst>
              <pc:docMk/>
              <pc:sldMasterMk cId="3176545104" sldId="2147483648"/>
              <pc:sldLayoutMk cId="2976045028" sldId="2147483650"/>
              <ac:spMk id="12" creationId="{02C37E9D-A7A1-4711-4E78-735BC4B12CAD}"/>
            </ac:spMkLst>
          </pc:spChg>
        </pc:sldLayoutChg>
        <pc:sldLayoutChg chg="addSp delSp modSp mod">
          <pc:chgData name="Dragone, Angelo" userId="46f32b9c-2401-4baa-9452-8734ce2feb51" providerId="ADAL" clId="{DA9279F8-E3EA-4DD0-8229-A65331418F77}" dt="2023-11-06T22:41:50.025" v="35"/>
          <pc:sldLayoutMkLst>
            <pc:docMk/>
            <pc:sldMasterMk cId="3176545104" sldId="2147483648"/>
            <pc:sldLayoutMk cId="321547902" sldId="2147483651"/>
          </pc:sldLayoutMkLst>
          <pc:spChg chg="add del mod">
            <ac:chgData name="Dragone, Angelo" userId="46f32b9c-2401-4baa-9452-8734ce2feb51" providerId="ADAL" clId="{DA9279F8-E3EA-4DD0-8229-A65331418F77}" dt="2023-11-06T22:41:40.496" v="34"/>
            <ac:spMkLst>
              <pc:docMk/>
              <pc:sldMasterMk cId="3176545104" sldId="2147483648"/>
              <pc:sldLayoutMk cId="321547902" sldId="2147483651"/>
              <ac:spMk id="4" creationId="{9BBFAEAB-A0D4-B25E-C6DF-D1B2315007C3}"/>
            </ac:spMkLst>
          </pc:spChg>
          <pc:spChg chg="add del mod">
            <ac:chgData name="Dragone, Angelo" userId="46f32b9c-2401-4baa-9452-8734ce2feb51" providerId="ADAL" clId="{DA9279F8-E3EA-4DD0-8229-A65331418F77}" dt="2023-11-06T22:41:50.025" v="35"/>
            <ac:spMkLst>
              <pc:docMk/>
              <pc:sldMasterMk cId="3176545104" sldId="2147483648"/>
              <pc:sldLayoutMk cId="321547902" sldId="2147483651"/>
              <ac:spMk id="5" creationId="{79B0948F-8136-E667-F669-A974A187C9F1}"/>
            </ac:spMkLst>
          </pc:spChg>
          <pc:spChg chg="add del mod">
            <ac:chgData name="Dragone, Angelo" userId="46f32b9c-2401-4baa-9452-8734ce2feb51" providerId="ADAL" clId="{DA9279F8-E3EA-4DD0-8229-A65331418F77}" dt="2023-11-06T22:41:24.402" v="32"/>
            <ac:spMkLst>
              <pc:docMk/>
              <pc:sldMasterMk cId="3176545104" sldId="2147483648"/>
              <pc:sldLayoutMk cId="321547902" sldId="2147483651"/>
              <ac:spMk id="7" creationId="{DDF98DBF-7C68-B084-2D59-2A90C989F1D4}"/>
            </ac:spMkLst>
          </pc:spChg>
          <pc:spChg chg="add del mod">
            <ac:chgData name="Dragone, Angelo" userId="46f32b9c-2401-4baa-9452-8734ce2feb51" providerId="ADAL" clId="{DA9279F8-E3EA-4DD0-8229-A65331418F77}" dt="2023-11-06T22:41:24.402" v="32"/>
            <ac:spMkLst>
              <pc:docMk/>
              <pc:sldMasterMk cId="3176545104" sldId="2147483648"/>
              <pc:sldLayoutMk cId="321547902" sldId="2147483651"/>
              <ac:spMk id="8" creationId="{F6855B72-3895-B57C-60A7-328FA2582E75}"/>
            </ac:spMkLst>
          </pc:spChg>
        </pc:sldLayoutChg>
        <pc:sldLayoutChg chg="addSp delSp modSp mod">
          <pc:chgData name="Dragone, Angelo" userId="46f32b9c-2401-4baa-9452-8734ce2feb51" providerId="ADAL" clId="{DA9279F8-E3EA-4DD0-8229-A65331418F77}" dt="2023-11-06T22:41:57.403" v="37"/>
          <pc:sldLayoutMkLst>
            <pc:docMk/>
            <pc:sldMasterMk cId="3176545104" sldId="2147483648"/>
            <pc:sldLayoutMk cId="1884667963" sldId="2147483652"/>
          </pc:sldLayoutMkLst>
          <pc:spChg chg="del">
            <ac:chgData name="Dragone, Angelo" userId="46f32b9c-2401-4baa-9452-8734ce2feb51" providerId="ADAL" clId="{DA9279F8-E3EA-4DD0-8229-A65331418F77}" dt="2023-11-06T22:41:56.704" v="36" actId="478"/>
            <ac:spMkLst>
              <pc:docMk/>
              <pc:sldMasterMk cId="3176545104" sldId="2147483648"/>
              <pc:sldLayoutMk cId="1884667963" sldId="2147483652"/>
              <ac:spMk id="5" creationId="{13233493-DF33-431F-B6BE-0AFA8710C9A0}"/>
            </ac:spMkLst>
          </pc:spChg>
          <pc:spChg chg="del">
            <ac:chgData name="Dragone, Angelo" userId="46f32b9c-2401-4baa-9452-8734ce2feb51" providerId="ADAL" clId="{DA9279F8-E3EA-4DD0-8229-A65331418F77}" dt="2023-11-06T22:41:56.704" v="36" actId="478"/>
            <ac:spMkLst>
              <pc:docMk/>
              <pc:sldMasterMk cId="3176545104" sldId="2147483648"/>
              <pc:sldLayoutMk cId="1884667963" sldId="2147483652"/>
              <ac:spMk id="6" creationId="{6DF7B5CA-AE28-E02D-BA52-C6AE111D4122}"/>
            </ac:spMkLst>
          </pc:spChg>
          <pc:spChg chg="add mod">
            <ac:chgData name="Dragone, Angelo" userId="46f32b9c-2401-4baa-9452-8734ce2feb51" providerId="ADAL" clId="{DA9279F8-E3EA-4DD0-8229-A65331418F77}" dt="2023-11-06T22:41:57.403" v="37"/>
            <ac:spMkLst>
              <pc:docMk/>
              <pc:sldMasterMk cId="3176545104" sldId="2147483648"/>
              <pc:sldLayoutMk cId="1884667963" sldId="2147483652"/>
              <ac:spMk id="8" creationId="{7A09C3B0-518A-3EE3-2955-78CA13AE8162}"/>
            </ac:spMkLst>
          </pc:spChg>
          <pc:spChg chg="add mod">
            <ac:chgData name="Dragone, Angelo" userId="46f32b9c-2401-4baa-9452-8734ce2feb51" providerId="ADAL" clId="{DA9279F8-E3EA-4DD0-8229-A65331418F77}" dt="2023-11-06T22:41:57.403" v="37"/>
            <ac:spMkLst>
              <pc:docMk/>
              <pc:sldMasterMk cId="3176545104" sldId="2147483648"/>
              <pc:sldLayoutMk cId="1884667963" sldId="2147483652"/>
              <ac:spMk id="9" creationId="{B6337A74-D67D-FA19-5012-AAE7013AA721}"/>
            </ac:spMkLst>
          </pc:spChg>
        </pc:sldLayoutChg>
        <pc:sldLayoutChg chg="addSp delSp modSp mod">
          <pc:chgData name="Dragone, Angelo" userId="46f32b9c-2401-4baa-9452-8734ce2feb51" providerId="ADAL" clId="{DA9279F8-E3EA-4DD0-8229-A65331418F77}" dt="2023-11-06T22:42:01.083" v="39"/>
          <pc:sldLayoutMkLst>
            <pc:docMk/>
            <pc:sldMasterMk cId="3176545104" sldId="2147483648"/>
            <pc:sldLayoutMk cId="244996518" sldId="2147483653"/>
          </pc:sldLayoutMkLst>
          <pc:spChg chg="del">
            <ac:chgData name="Dragone, Angelo" userId="46f32b9c-2401-4baa-9452-8734ce2feb51" providerId="ADAL" clId="{DA9279F8-E3EA-4DD0-8229-A65331418F77}" dt="2023-11-06T22:42:00.825" v="38" actId="478"/>
            <ac:spMkLst>
              <pc:docMk/>
              <pc:sldMasterMk cId="3176545104" sldId="2147483648"/>
              <pc:sldLayoutMk cId="244996518" sldId="2147483653"/>
              <ac:spMk id="7" creationId="{1A5620B5-26A8-7AD9-DFC6-7FCB3224E920}"/>
            </ac:spMkLst>
          </pc:spChg>
          <pc:spChg chg="del">
            <ac:chgData name="Dragone, Angelo" userId="46f32b9c-2401-4baa-9452-8734ce2feb51" providerId="ADAL" clId="{DA9279F8-E3EA-4DD0-8229-A65331418F77}" dt="2023-11-06T22:42:00.825" v="38" actId="478"/>
            <ac:spMkLst>
              <pc:docMk/>
              <pc:sldMasterMk cId="3176545104" sldId="2147483648"/>
              <pc:sldLayoutMk cId="244996518" sldId="2147483653"/>
              <ac:spMk id="8" creationId="{BA2A1AED-8E83-1F36-F34D-E31EFEF99324}"/>
            </ac:spMkLst>
          </pc:spChg>
          <pc:spChg chg="add mod">
            <ac:chgData name="Dragone, Angelo" userId="46f32b9c-2401-4baa-9452-8734ce2feb51" providerId="ADAL" clId="{DA9279F8-E3EA-4DD0-8229-A65331418F77}" dt="2023-11-06T22:42:01.083" v="39"/>
            <ac:spMkLst>
              <pc:docMk/>
              <pc:sldMasterMk cId="3176545104" sldId="2147483648"/>
              <pc:sldLayoutMk cId="244996518" sldId="2147483653"/>
              <ac:spMk id="10" creationId="{A86C5323-2BD7-A7D1-BEB7-C7659F3A8FD1}"/>
            </ac:spMkLst>
          </pc:spChg>
          <pc:spChg chg="add mod">
            <ac:chgData name="Dragone, Angelo" userId="46f32b9c-2401-4baa-9452-8734ce2feb51" providerId="ADAL" clId="{DA9279F8-E3EA-4DD0-8229-A65331418F77}" dt="2023-11-06T22:42:01.083" v="39"/>
            <ac:spMkLst>
              <pc:docMk/>
              <pc:sldMasterMk cId="3176545104" sldId="2147483648"/>
              <pc:sldLayoutMk cId="244996518" sldId="2147483653"/>
              <ac:spMk id="11" creationId="{9EAD30A7-7DDA-ED64-9A92-2DCB79283D04}"/>
            </ac:spMkLst>
          </pc:spChg>
        </pc:sldLayoutChg>
        <pc:sldLayoutChg chg="addSp delSp modSp mod">
          <pc:chgData name="Dragone, Angelo" userId="46f32b9c-2401-4baa-9452-8734ce2feb51" providerId="ADAL" clId="{DA9279F8-E3EA-4DD0-8229-A65331418F77}" dt="2023-11-06T22:42:04.997" v="41"/>
          <pc:sldLayoutMkLst>
            <pc:docMk/>
            <pc:sldMasterMk cId="3176545104" sldId="2147483648"/>
            <pc:sldLayoutMk cId="3700774481" sldId="2147483654"/>
          </pc:sldLayoutMkLst>
          <pc:spChg chg="del">
            <ac:chgData name="Dragone, Angelo" userId="46f32b9c-2401-4baa-9452-8734ce2feb51" providerId="ADAL" clId="{DA9279F8-E3EA-4DD0-8229-A65331418F77}" dt="2023-11-06T22:42:04.748" v="40" actId="478"/>
            <ac:spMkLst>
              <pc:docMk/>
              <pc:sldMasterMk cId="3176545104" sldId="2147483648"/>
              <pc:sldLayoutMk cId="3700774481" sldId="2147483654"/>
              <ac:spMk id="3" creationId="{FF247655-7929-23FB-D335-E0F89EFB46E4}"/>
            </ac:spMkLst>
          </pc:spChg>
          <pc:spChg chg="del">
            <ac:chgData name="Dragone, Angelo" userId="46f32b9c-2401-4baa-9452-8734ce2feb51" providerId="ADAL" clId="{DA9279F8-E3EA-4DD0-8229-A65331418F77}" dt="2023-11-06T22:42:04.748" v="40" actId="478"/>
            <ac:spMkLst>
              <pc:docMk/>
              <pc:sldMasterMk cId="3176545104" sldId="2147483648"/>
              <pc:sldLayoutMk cId="3700774481" sldId="2147483654"/>
              <ac:spMk id="4" creationId="{0F4987B6-95EB-7A3A-2FDC-E2192B4F1827}"/>
            </ac:spMkLst>
          </pc:spChg>
          <pc:spChg chg="add mod">
            <ac:chgData name="Dragone, Angelo" userId="46f32b9c-2401-4baa-9452-8734ce2feb51" providerId="ADAL" clId="{DA9279F8-E3EA-4DD0-8229-A65331418F77}" dt="2023-11-06T22:42:04.997" v="41"/>
            <ac:spMkLst>
              <pc:docMk/>
              <pc:sldMasterMk cId="3176545104" sldId="2147483648"/>
              <pc:sldLayoutMk cId="3700774481" sldId="2147483654"/>
              <ac:spMk id="6" creationId="{87E10193-89D9-45A9-5D8A-DBE7A091C185}"/>
            </ac:spMkLst>
          </pc:spChg>
          <pc:spChg chg="add mod">
            <ac:chgData name="Dragone, Angelo" userId="46f32b9c-2401-4baa-9452-8734ce2feb51" providerId="ADAL" clId="{DA9279F8-E3EA-4DD0-8229-A65331418F77}" dt="2023-11-06T22:42:04.997" v="41"/>
            <ac:spMkLst>
              <pc:docMk/>
              <pc:sldMasterMk cId="3176545104" sldId="2147483648"/>
              <pc:sldLayoutMk cId="3700774481" sldId="2147483654"/>
              <ac:spMk id="7" creationId="{751201E0-313B-609E-E735-C608184A22F1}"/>
            </ac:spMkLst>
          </pc:spChg>
        </pc:sldLayoutChg>
        <pc:sldLayoutChg chg="addSp delSp modSp mod">
          <pc:chgData name="Dragone, Angelo" userId="46f32b9c-2401-4baa-9452-8734ce2feb51" providerId="ADAL" clId="{DA9279F8-E3EA-4DD0-8229-A65331418F77}" dt="2023-11-06T22:42:09.098" v="43"/>
          <pc:sldLayoutMkLst>
            <pc:docMk/>
            <pc:sldMasterMk cId="3176545104" sldId="2147483648"/>
            <pc:sldLayoutMk cId="1722368822" sldId="2147483655"/>
          </pc:sldLayoutMkLst>
          <pc:spChg chg="del">
            <ac:chgData name="Dragone, Angelo" userId="46f32b9c-2401-4baa-9452-8734ce2feb51" providerId="ADAL" clId="{DA9279F8-E3EA-4DD0-8229-A65331418F77}" dt="2023-11-06T22:42:08.811" v="42" actId="478"/>
            <ac:spMkLst>
              <pc:docMk/>
              <pc:sldMasterMk cId="3176545104" sldId="2147483648"/>
              <pc:sldLayoutMk cId="1722368822" sldId="2147483655"/>
              <ac:spMk id="2" creationId="{5E3B1DE5-8BE5-1B7F-072D-6143B73684E5}"/>
            </ac:spMkLst>
          </pc:spChg>
          <pc:spChg chg="del">
            <ac:chgData name="Dragone, Angelo" userId="46f32b9c-2401-4baa-9452-8734ce2feb51" providerId="ADAL" clId="{DA9279F8-E3EA-4DD0-8229-A65331418F77}" dt="2023-11-06T22:42:08.811" v="42" actId="478"/>
            <ac:spMkLst>
              <pc:docMk/>
              <pc:sldMasterMk cId="3176545104" sldId="2147483648"/>
              <pc:sldLayoutMk cId="1722368822" sldId="2147483655"/>
              <ac:spMk id="3" creationId="{18150716-3B6E-FD3C-0E1B-C93D10C4CF78}"/>
            </ac:spMkLst>
          </pc:spChg>
          <pc:spChg chg="add mod">
            <ac:chgData name="Dragone, Angelo" userId="46f32b9c-2401-4baa-9452-8734ce2feb51" providerId="ADAL" clId="{DA9279F8-E3EA-4DD0-8229-A65331418F77}" dt="2023-11-06T22:42:09.098" v="43"/>
            <ac:spMkLst>
              <pc:docMk/>
              <pc:sldMasterMk cId="3176545104" sldId="2147483648"/>
              <pc:sldLayoutMk cId="1722368822" sldId="2147483655"/>
              <ac:spMk id="5" creationId="{A44175F1-F4DE-160C-D755-D0751C698982}"/>
            </ac:spMkLst>
          </pc:spChg>
          <pc:spChg chg="add mod">
            <ac:chgData name="Dragone, Angelo" userId="46f32b9c-2401-4baa-9452-8734ce2feb51" providerId="ADAL" clId="{DA9279F8-E3EA-4DD0-8229-A65331418F77}" dt="2023-11-06T22:42:09.098" v="43"/>
            <ac:spMkLst>
              <pc:docMk/>
              <pc:sldMasterMk cId="3176545104" sldId="2147483648"/>
              <pc:sldLayoutMk cId="1722368822" sldId="2147483655"/>
              <ac:spMk id="6" creationId="{C0E3F49B-8D68-5457-8579-88B644E6699B}"/>
            </ac:spMkLst>
          </pc:spChg>
        </pc:sldLayoutChg>
        <pc:sldLayoutChg chg="addSp delSp modSp mod">
          <pc:chgData name="Dragone, Angelo" userId="46f32b9c-2401-4baa-9452-8734ce2feb51" providerId="ADAL" clId="{DA9279F8-E3EA-4DD0-8229-A65331418F77}" dt="2023-11-06T22:42:14.994" v="45"/>
          <pc:sldLayoutMkLst>
            <pc:docMk/>
            <pc:sldMasterMk cId="3176545104" sldId="2147483648"/>
            <pc:sldLayoutMk cId="1794125658" sldId="2147483656"/>
          </pc:sldLayoutMkLst>
          <pc:spChg chg="del">
            <ac:chgData name="Dragone, Angelo" userId="46f32b9c-2401-4baa-9452-8734ce2feb51" providerId="ADAL" clId="{DA9279F8-E3EA-4DD0-8229-A65331418F77}" dt="2023-11-06T22:42:14.700" v="44" actId="478"/>
            <ac:spMkLst>
              <pc:docMk/>
              <pc:sldMasterMk cId="3176545104" sldId="2147483648"/>
              <pc:sldLayoutMk cId="1794125658" sldId="2147483656"/>
              <ac:spMk id="5" creationId="{30CFD99D-D0E7-B784-B5B7-E3B8D2D5CE79}"/>
            </ac:spMkLst>
          </pc:spChg>
          <pc:spChg chg="del">
            <ac:chgData name="Dragone, Angelo" userId="46f32b9c-2401-4baa-9452-8734ce2feb51" providerId="ADAL" clId="{DA9279F8-E3EA-4DD0-8229-A65331418F77}" dt="2023-11-06T22:42:14.700" v="44" actId="478"/>
            <ac:spMkLst>
              <pc:docMk/>
              <pc:sldMasterMk cId="3176545104" sldId="2147483648"/>
              <pc:sldLayoutMk cId="1794125658" sldId="2147483656"/>
              <ac:spMk id="6" creationId="{C2A03370-7B92-635A-C881-1215883DADA2}"/>
            </ac:spMkLst>
          </pc:spChg>
          <pc:spChg chg="add mod">
            <ac:chgData name="Dragone, Angelo" userId="46f32b9c-2401-4baa-9452-8734ce2feb51" providerId="ADAL" clId="{DA9279F8-E3EA-4DD0-8229-A65331418F77}" dt="2023-11-06T22:42:14.994" v="45"/>
            <ac:spMkLst>
              <pc:docMk/>
              <pc:sldMasterMk cId="3176545104" sldId="2147483648"/>
              <pc:sldLayoutMk cId="1794125658" sldId="2147483656"/>
              <ac:spMk id="8" creationId="{C4D81CB6-78B0-5959-670A-534F87BA4BB1}"/>
            </ac:spMkLst>
          </pc:spChg>
          <pc:spChg chg="add mod">
            <ac:chgData name="Dragone, Angelo" userId="46f32b9c-2401-4baa-9452-8734ce2feb51" providerId="ADAL" clId="{DA9279F8-E3EA-4DD0-8229-A65331418F77}" dt="2023-11-06T22:42:14.994" v="45"/>
            <ac:spMkLst>
              <pc:docMk/>
              <pc:sldMasterMk cId="3176545104" sldId="2147483648"/>
              <pc:sldLayoutMk cId="1794125658" sldId="2147483656"/>
              <ac:spMk id="9" creationId="{5B4CF1EB-4267-8506-6595-CA4303265A41}"/>
            </ac:spMkLst>
          </pc:spChg>
        </pc:sldLayoutChg>
        <pc:sldLayoutChg chg="addSp delSp modSp mod">
          <pc:chgData name="Dragone, Angelo" userId="46f32b9c-2401-4baa-9452-8734ce2feb51" providerId="ADAL" clId="{DA9279F8-E3EA-4DD0-8229-A65331418F77}" dt="2023-11-06T22:42:19.130" v="47"/>
          <pc:sldLayoutMkLst>
            <pc:docMk/>
            <pc:sldMasterMk cId="3176545104" sldId="2147483648"/>
            <pc:sldLayoutMk cId="545428563" sldId="2147483657"/>
          </pc:sldLayoutMkLst>
          <pc:spChg chg="del">
            <ac:chgData name="Dragone, Angelo" userId="46f32b9c-2401-4baa-9452-8734ce2feb51" providerId="ADAL" clId="{DA9279F8-E3EA-4DD0-8229-A65331418F77}" dt="2023-11-06T22:42:18.812" v="46" actId="478"/>
            <ac:spMkLst>
              <pc:docMk/>
              <pc:sldMasterMk cId="3176545104" sldId="2147483648"/>
              <pc:sldLayoutMk cId="545428563" sldId="2147483657"/>
              <ac:spMk id="5" creationId="{3834DFC3-EF46-6BDF-5BA8-C5E5A0AE2D19}"/>
            </ac:spMkLst>
          </pc:spChg>
          <pc:spChg chg="del">
            <ac:chgData name="Dragone, Angelo" userId="46f32b9c-2401-4baa-9452-8734ce2feb51" providerId="ADAL" clId="{DA9279F8-E3EA-4DD0-8229-A65331418F77}" dt="2023-11-06T22:42:18.812" v="46" actId="478"/>
            <ac:spMkLst>
              <pc:docMk/>
              <pc:sldMasterMk cId="3176545104" sldId="2147483648"/>
              <pc:sldLayoutMk cId="545428563" sldId="2147483657"/>
              <ac:spMk id="6" creationId="{AAAA180D-1087-7A69-0C8A-7A6CC5C0C2D0}"/>
            </ac:spMkLst>
          </pc:spChg>
          <pc:spChg chg="add mod">
            <ac:chgData name="Dragone, Angelo" userId="46f32b9c-2401-4baa-9452-8734ce2feb51" providerId="ADAL" clId="{DA9279F8-E3EA-4DD0-8229-A65331418F77}" dt="2023-11-06T22:42:19.130" v="47"/>
            <ac:spMkLst>
              <pc:docMk/>
              <pc:sldMasterMk cId="3176545104" sldId="2147483648"/>
              <pc:sldLayoutMk cId="545428563" sldId="2147483657"/>
              <ac:spMk id="8" creationId="{F8905028-1165-CB76-F260-A33913172FA0}"/>
            </ac:spMkLst>
          </pc:spChg>
          <pc:spChg chg="add mod">
            <ac:chgData name="Dragone, Angelo" userId="46f32b9c-2401-4baa-9452-8734ce2feb51" providerId="ADAL" clId="{DA9279F8-E3EA-4DD0-8229-A65331418F77}" dt="2023-11-06T22:42:19.130" v="47"/>
            <ac:spMkLst>
              <pc:docMk/>
              <pc:sldMasterMk cId="3176545104" sldId="2147483648"/>
              <pc:sldLayoutMk cId="545428563" sldId="2147483657"/>
              <ac:spMk id="9" creationId="{808D5D85-9485-49CD-2E6A-566BE03FE737}"/>
            </ac:spMkLst>
          </pc:spChg>
        </pc:sldLayoutChg>
        <pc:sldLayoutChg chg="addSp delSp modSp mod">
          <pc:chgData name="Dragone, Angelo" userId="46f32b9c-2401-4baa-9452-8734ce2feb51" providerId="ADAL" clId="{DA9279F8-E3EA-4DD0-8229-A65331418F77}" dt="2023-11-06T22:42:23.382" v="49"/>
          <pc:sldLayoutMkLst>
            <pc:docMk/>
            <pc:sldMasterMk cId="3176545104" sldId="2147483648"/>
            <pc:sldLayoutMk cId="865611706" sldId="2147483658"/>
          </pc:sldLayoutMkLst>
          <pc:spChg chg="del">
            <ac:chgData name="Dragone, Angelo" userId="46f32b9c-2401-4baa-9452-8734ce2feb51" providerId="ADAL" clId="{DA9279F8-E3EA-4DD0-8229-A65331418F77}" dt="2023-11-06T22:42:23.040" v="48" actId="478"/>
            <ac:spMkLst>
              <pc:docMk/>
              <pc:sldMasterMk cId="3176545104" sldId="2147483648"/>
              <pc:sldLayoutMk cId="865611706" sldId="2147483658"/>
              <ac:spMk id="4" creationId="{439E2AB7-E5A2-114C-441B-D681A3EC5501}"/>
            </ac:spMkLst>
          </pc:spChg>
          <pc:spChg chg="del">
            <ac:chgData name="Dragone, Angelo" userId="46f32b9c-2401-4baa-9452-8734ce2feb51" providerId="ADAL" clId="{DA9279F8-E3EA-4DD0-8229-A65331418F77}" dt="2023-11-06T22:42:23.040" v="48" actId="478"/>
            <ac:spMkLst>
              <pc:docMk/>
              <pc:sldMasterMk cId="3176545104" sldId="2147483648"/>
              <pc:sldLayoutMk cId="865611706" sldId="2147483658"/>
              <ac:spMk id="5" creationId="{EFFD1E76-C577-F293-FAA8-5882817FCFE8}"/>
            </ac:spMkLst>
          </pc:spChg>
          <pc:spChg chg="add mod">
            <ac:chgData name="Dragone, Angelo" userId="46f32b9c-2401-4baa-9452-8734ce2feb51" providerId="ADAL" clId="{DA9279F8-E3EA-4DD0-8229-A65331418F77}" dt="2023-11-06T22:42:23.382" v="49"/>
            <ac:spMkLst>
              <pc:docMk/>
              <pc:sldMasterMk cId="3176545104" sldId="2147483648"/>
              <pc:sldLayoutMk cId="865611706" sldId="2147483658"/>
              <ac:spMk id="7" creationId="{F8575E89-E1C5-3EFB-8276-529C27D85C0D}"/>
            </ac:spMkLst>
          </pc:spChg>
          <pc:spChg chg="add mod">
            <ac:chgData name="Dragone, Angelo" userId="46f32b9c-2401-4baa-9452-8734ce2feb51" providerId="ADAL" clId="{DA9279F8-E3EA-4DD0-8229-A65331418F77}" dt="2023-11-06T22:42:23.382" v="49"/>
            <ac:spMkLst>
              <pc:docMk/>
              <pc:sldMasterMk cId="3176545104" sldId="2147483648"/>
              <pc:sldLayoutMk cId="865611706" sldId="2147483658"/>
              <ac:spMk id="8" creationId="{B0D3E81A-EB43-7431-B105-5ADAE0603243}"/>
            </ac:spMkLst>
          </pc:spChg>
        </pc:sldLayoutChg>
        <pc:sldLayoutChg chg="addSp delSp modSp mod">
          <pc:chgData name="Dragone, Angelo" userId="46f32b9c-2401-4baa-9452-8734ce2feb51" providerId="ADAL" clId="{DA9279F8-E3EA-4DD0-8229-A65331418F77}" dt="2023-11-06T22:42:31.800" v="53"/>
          <pc:sldLayoutMkLst>
            <pc:docMk/>
            <pc:sldMasterMk cId="3176545104" sldId="2147483648"/>
            <pc:sldLayoutMk cId="3999461718" sldId="2147483659"/>
          </pc:sldLayoutMkLst>
          <pc:spChg chg="del">
            <ac:chgData name="Dragone, Angelo" userId="46f32b9c-2401-4baa-9452-8734ce2feb51" providerId="ADAL" clId="{DA9279F8-E3EA-4DD0-8229-A65331418F77}" dt="2023-11-06T22:42:31.556" v="52" actId="478"/>
            <ac:spMkLst>
              <pc:docMk/>
              <pc:sldMasterMk cId="3176545104" sldId="2147483648"/>
              <pc:sldLayoutMk cId="3999461718" sldId="2147483659"/>
              <ac:spMk id="4" creationId="{1A38E1BC-20D6-3973-7826-A2C5385922A0}"/>
            </ac:spMkLst>
          </pc:spChg>
          <pc:spChg chg="del">
            <ac:chgData name="Dragone, Angelo" userId="46f32b9c-2401-4baa-9452-8734ce2feb51" providerId="ADAL" clId="{DA9279F8-E3EA-4DD0-8229-A65331418F77}" dt="2023-11-06T22:42:31.556" v="52" actId="478"/>
            <ac:spMkLst>
              <pc:docMk/>
              <pc:sldMasterMk cId="3176545104" sldId="2147483648"/>
              <pc:sldLayoutMk cId="3999461718" sldId="2147483659"/>
              <ac:spMk id="5" creationId="{1CB284B9-91C0-9F54-C1CA-CFFECC5D302E}"/>
            </ac:spMkLst>
          </pc:spChg>
          <pc:spChg chg="add del mod">
            <ac:chgData name="Dragone, Angelo" userId="46f32b9c-2401-4baa-9452-8734ce2feb51" providerId="ADAL" clId="{DA9279F8-E3EA-4DD0-8229-A65331418F77}" dt="2023-11-06T22:42:28.924" v="51" actId="478"/>
            <ac:spMkLst>
              <pc:docMk/>
              <pc:sldMasterMk cId="3176545104" sldId="2147483648"/>
              <pc:sldLayoutMk cId="3999461718" sldId="2147483659"/>
              <ac:spMk id="7" creationId="{DA7A32A5-DCCC-9BFE-96C7-DDC5371BBFA7}"/>
            </ac:spMkLst>
          </pc:spChg>
          <pc:spChg chg="add del mod">
            <ac:chgData name="Dragone, Angelo" userId="46f32b9c-2401-4baa-9452-8734ce2feb51" providerId="ADAL" clId="{DA9279F8-E3EA-4DD0-8229-A65331418F77}" dt="2023-11-06T22:42:28.924" v="51" actId="478"/>
            <ac:spMkLst>
              <pc:docMk/>
              <pc:sldMasterMk cId="3176545104" sldId="2147483648"/>
              <pc:sldLayoutMk cId="3999461718" sldId="2147483659"/>
              <ac:spMk id="8" creationId="{8384F02B-806A-2AD9-7F9B-9FEFA8D5A3A1}"/>
            </ac:spMkLst>
          </pc:spChg>
          <pc:spChg chg="add mod">
            <ac:chgData name="Dragone, Angelo" userId="46f32b9c-2401-4baa-9452-8734ce2feb51" providerId="ADAL" clId="{DA9279F8-E3EA-4DD0-8229-A65331418F77}" dt="2023-11-06T22:42:31.800" v="53"/>
            <ac:spMkLst>
              <pc:docMk/>
              <pc:sldMasterMk cId="3176545104" sldId="2147483648"/>
              <pc:sldLayoutMk cId="3999461718" sldId="2147483659"/>
              <ac:spMk id="9" creationId="{BA27EB70-9FAC-2918-B514-FD937DD636EF}"/>
            </ac:spMkLst>
          </pc:spChg>
          <pc:spChg chg="add mod">
            <ac:chgData name="Dragone, Angelo" userId="46f32b9c-2401-4baa-9452-8734ce2feb51" providerId="ADAL" clId="{DA9279F8-E3EA-4DD0-8229-A65331418F77}" dt="2023-11-06T22:42:31.800" v="53"/>
            <ac:spMkLst>
              <pc:docMk/>
              <pc:sldMasterMk cId="3176545104" sldId="2147483648"/>
              <pc:sldLayoutMk cId="3999461718" sldId="2147483659"/>
              <ac:spMk id="10" creationId="{473FDC27-859C-72D8-9F5C-E504AA212FDB}"/>
            </ac:spMkLst>
          </pc:spChg>
        </pc:sldLayoutChg>
      </pc:sldMasterChg>
    </pc:docChg>
  </pc:docChgLst>
  <pc:docChgLst>
    <pc:chgData name="Dragone, Angelo" userId="46f32b9c-2401-4baa-9452-8734ce2feb51" providerId="ADAL" clId="{03E60BFF-25AC-46BB-B51E-13B3E335347C}"/>
    <pc:docChg chg="undo custSel delSld modSld sldOrd">
      <pc:chgData name="Dragone, Angelo" userId="46f32b9c-2401-4baa-9452-8734ce2feb51" providerId="ADAL" clId="{03E60BFF-25AC-46BB-B51E-13B3E335347C}" dt="2023-11-07T05:23:40.315" v="356" actId="20577"/>
      <pc:docMkLst>
        <pc:docMk/>
      </pc:docMkLst>
      <pc:sldChg chg="modSp mod">
        <pc:chgData name="Dragone, Angelo" userId="46f32b9c-2401-4baa-9452-8734ce2feb51" providerId="ADAL" clId="{03E60BFF-25AC-46BB-B51E-13B3E335347C}" dt="2023-11-07T02:28:09.582" v="10" actId="20577"/>
        <pc:sldMkLst>
          <pc:docMk/>
          <pc:sldMk cId="3628688402" sldId="256"/>
        </pc:sldMkLst>
        <pc:spChg chg="mod">
          <ac:chgData name="Dragone, Angelo" userId="46f32b9c-2401-4baa-9452-8734ce2feb51" providerId="ADAL" clId="{03E60BFF-25AC-46BB-B51E-13B3E335347C}" dt="2023-11-07T02:27:53.791" v="1" actId="6549"/>
          <ac:spMkLst>
            <pc:docMk/>
            <pc:sldMk cId="3628688402" sldId="256"/>
            <ac:spMk id="2" creationId="{DAB8FD69-1136-D0E2-E6FF-0EEEBBC83B14}"/>
          </ac:spMkLst>
        </pc:spChg>
        <pc:spChg chg="mod">
          <ac:chgData name="Dragone, Angelo" userId="46f32b9c-2401-4baa-9452-8734ce2feb51" providerId="ADAL" clId="{03E60BFF-25AC-46BB-B51E-13B3E335347C}" dt="2023-11-07T02:28:09.582" v="10" actId="20577"/>
          <ac:spMkLst>
            <pc:docMk/>
            <pc:sldMk cId="3628688402" sldId="256"/>
            <ac:spMk id="3" creationId="{03E45D6C-9B0B-B242-1667-25037D58DC4D}"/>
          </ac:spMkLst>
        </pc:spChg>
      </pc:sldChg>
      <pc:sldChg chg="del ord">
        <pc:chgData name="Dragone, Angelo" userId="46f32b9c-2401-4baa-9452-8734ce2feb51" providerId="ADAL" clId="{03E60BFF-25AC-46BB-B51E-13B3E335347C}" dt="2023-11-07T05:13:04.600" v="157" actId="47"/>
        <pc:sldMkLst>
          <pc:docMk/>
          <pc:sldMk cId="460999306" sldId="264"/>
        </pc:sldMkLst>
      </pc:sldChg>
      <pc:sldChg chg="del">
        <pc:chgData name="Dragone, Angelo" userId="46f32b9c-2401-4baa-9452-8734ce2feb51" providerId="ADAL" clId="{03E60BFF-25AC-46BB-B51E-13B3E335347C}" dt="2023-11-07T05:10:32.981" v="139" actId="47"/>
        <pc:sldMkLst>
          <pc:docMk/>
          <pc:sldMk cId="2289892494" sldId="266"/>
        </pc:sldMkLst>
      </pc:sldChg>
      <pc:sldChg chg="del">
        <pc:chgData name="Dragone, Angelo" userId="46f32b9c-2401-4baa-9452-8734ce2feb51" providerId="ADAL" clId="{03E60BFF-25AC-46BB-B51E-13B3E335347C}" dt="2023-11-07T05:10:34.774" v="140" actId="47"/>
        <pc:sldMkLst>
          <pc:docMk/>
          <pc:sldMk cId="1137568064" sldId="268"/>
        </pc:sldMkLst>
      </pc:sldChg>
      <pc:sldChg chg="del ord">
        <pc:chgData name="Dragone, Angelo" userId="46f32b9c-2401-4baa-9452-8734ce2feb51" providerId="ADAL" clId="{03E60BFF-25AC-46BB-B51E-13B3E335347C}" dt="2023-11-07T05:23:09.592" v="343" actId="47"/>
        <pc:sldMkLst>
          <pc:docMk/>
          <pc:sldMk cId="0" sldId="276"/>
        </pc:sldMkLst>
      </pc:sldChg>
      <pc:sldChg chg="ord">
        <pc:chgData name="Dragone, Angelo" userId="46f32b9c-2401-4baa-9452-8734ce2feb51" providerId="ADAL" clId="{03E60BFF-25AC-46BB-B51E-13B3E335347C}" dt="2023-11-07T05:13:50.115" v="170"/>
        <pc:sldMkLst>
          <pc:docMk/>
          <pc:sldMk cId="3430109265" sldId="313"/>
        </pc:sldMkLst>
      </pc:sldChg>
      <pc:sldChg chg="ord">
        <pc:chgData name="Dragone, Angelo" userId="46f32b9c-2401-4baa-9452-8734ce2feb51" providerId="ADAL" clId="{03E60BFF-25AC-46BB-B51E-13B3E335347C}" dt="2023-11-07T05:13:54.602" v="172"/>
        <pc:sldMkLst>
          <pc:docMk/>
          <pc:sldMk cId="3632164570" sldId="314"/>
        </pc:sldMkLst>
      </pc:sldChg>
      <pc:sldChg chg="modSp mod ord">
        <pc:chgData name="Dragone, Angelo" userId="46f32b9c-2401-4baa-9452-8734ce2feb51" providerId="ADAL" clId="{03E60BFF-25AC-46BB-B51E-13B3E335347C}" dt="2023-11-07T05:13:46.418" v="168"/>
        <pc:sldMkLst>
          <pc:docMk/>
          <pc:sldMk cId="3025139866" sldId="315"/>
        </pc:sldMkLst>
        <pc:spChg chg="mod">
          <ac:chgData name="Dragone, Angelo" userId="46f32b9c-2401-4baa-9452-8734ce2feb51" providerId="ADAL" clId="{03E60BFF-25AC-46BB-B51E-13B3E335347C}" dt="2023-11-07T05:09:07.631" v="135" actId="6549"/>
          <ac:spMkLst>
            <pc:docMk/>
            <pc:sldMk cId="3025139866" sldId="315"/>
            <ac:spMk id="197" creationId="{00000000-0000-0000-0000-000000000000}"/>
          </ac:spMkLst>
        </pc:spChg>
        <pc:spChg chg="mod">
          <ac:chgData name="Dragone, Angelo" userId="46f32b9c-2401-4baa-9452-8734ce2feb51" providerId="ADAL" clId="{03E60BFF-25AC-46BB-B51E-13B3E335347C}" dt="2023-11-07T05:09:41.576" v="136"/>
          <ac:spMkLst>
            <pc:docMk/>
            <pc:sldMk cId="3025139866" sldId="315"/>
            <ac:spMk id="198" creationId="{00000000-0000-0000-0000-000000000000}"/>
          </ac:spMkLst>
        </pc:spChg>
      </pc:sldChg>
      <pc:sldChg chg="addSp modSp mod ord">
        <pc:chgData name="Dragone, Angelo" userId="46f32b9c-2401-4baa-9452-8734ce2feb51" providerId="ADAL" clId="{03E60BFF-25AC-46BB-B51E-13B3E335347C}" dt="2023-11-07T05:23:03.788" v="342" actId="6549"/>
        <pc:sldMkLst>
          <pc:docMk/>
          <pc:sldMk cId="2704102255" sldId="316"/>
        </pc:sldMkLst>
        <pc:spChg chg="add mod">
          <ac:chgData name="Dragone, Angelo" userId="46f32b9c-2401-4baa-9452-8734ce2feb51" providerId="ADAL" clId="{03E60BFF-25AC-46BB-B51E-13B3E335347C}" dt="2023-11-07T05:20:21.717" v="280" actId="1076"/>
          <ac:spMkLst>
            <pc:docMk/>
            <pc:sldMk cId="2704102255" sldId="316"/>
            <ac:spMk id="4" creationId="{119BA8D1-D088-AF24-BC58-26FECB55A843}"/>
          </ac:spMkLst>
        </pc:spChg>
        <pc:spChg chg="mod">
          <ac:chgData name="Dragone, Angelo" userId="46f32b9c-2401-4baa-9452-8734ce2feb51" providerId="ADAL" clId="{03E60BFF-25AC-46BB-B51E-13B3E335347C}" dt="2023-11-07T05:23:03.788" v="342" actId="6549"/>
          <ac:spMkLst>
            <pc:docMk/>
            <pc:sldMk cId="2704102255" sldId="316"/>
            <ac:spMk id="7" creationId="{C35D72A9-C784-7221-9AAD-2D6D653F32E4}"/>
          </ac:spMkLst>
        </pc:spChg>
      </pc:sldChg>
      <pc:sldChg chg="addSp modSp mod ord">
        <pc:chgData name="Dragone, Angelo" userId="46f32b9c-2401-4baa-9452-8734ce2feb51" providerId="ADAL" clId="{03E60BFF-25AC-46BB-B51E-13B3E335347C}" dt="2023-11-07T05:17:36.063" v="215"/>
        <pc:sldMkLst>
          <pc:docMk/>
          <pc:sldMk cId="3619659573" sldId="318"/>
        </pc:sldMkLst>
        <pc:spChg chg="mod">
          <ac:chgData name="Dragone, Angelo" userId="46f32b9c-2401-4baa-9452-8734ce2feb51" providerId="ADAL" clId="{03E60BFF-25AC-46BB-B51E-13B3E335347C}" dt="2023-11-07T05:08:38.825" v="132" actId="20577"/>
          <ac:spMkLst>
            <pc:docMk/>
            <pc:sldMk cId="3619659573" sldId="318"/>
            <ac:spMk id="2" creationId="{03F5E275-C335-0396-F55B-27F431E15D99}"/>
          </ac:spMkLst>
        </pc:spChg>
        <pc:spChg chg="mod">
          <ac:chgData name="Dragone, Angelo" userId="46f32b9c-2401-4baa-9452-8734ce2feb51" providerId="ADAL" clId="{03E60BFF-25AC-46BB-B51E-13B3E335347C}" dt="2023-11-07T05:01:52.103" v="35" actId="1076"/>
          <ac:spMkLst>
            <pc:docMk/>
            <pc:sldMk cId="3619659573" sldId="318"/>
            <ac:spMk id="3" creationId="{52AD87BC-5C12-3E7F-9A00-0F72454B16BD}"/>
          </ac:spMkLst>
        </pc:spChg>
        <pc:spChg chg="mod">
          <ac:chgData name="Dragone, Angelo" userId="46f32b9c-2401-4baa-9452-8734ce2feb51" providerId="ADAL" clId="{03E60BFF-25AC-46BB-B51E-13B3E335347C}" dt="2023-11-07T05:08:25.368" v="124" actId="1076"/>
          <ac:spMkLst>
            <pc:docMk/>
            <pc:sldMk cId="3619659573" sldId="318"/>
            <ac:spMk id="6" creationId="{A6EE7397-CE90-B5A6-C9A9-AF2D4F50A97B}"/>
          </ac:spMkLst>
        </pc:spChg>
        <pc:spChg chg="add mod">
          <ac:chgData name="Dragone, Angelo" userId="46f32b9c-2401-4baa-9452-8734ce2feb51" providerId="ADAL" clId="{03E60BFF-25AC-46BB-B51E-13B3E335347C}" dt="2023-11-07T05:02:53.797" v="52" actId="1076"/>
          <ac:spMkLst>
            <pc:docMk/>
            <pc:sldMk cId="3619659573" sldId="318"/>
            <ac:spMk id="10" creationId="{B38D53B6-6B02-8235-3869-027DF3CE96A0}"/>
          </ac:spMkLst>
        </pc:spChg>
        <pc:spChg chg="add mod">
          <ac:chgData name="Dragone, Angelo" userId="46f32b9c-2401-4baa-9452-8734ce2feb51" providerId="ADAL" clId="{03E60BFF-25AC-46BB-B51E-13B3E335347C}" dt="2023-11-07T05:06:50.602" v="83" actId="1076"/>
          <ac:spMkLst>
            <pc:docMk/>
            <pc:sldMk cId="3619659573" sldId="318"/>
            <ac:spMk id="11" creationId="{952CA6F0-A602-D0B0-CE6B-ED5D3E4998CE}"/>
          </ac:spMkLst>
        </pc:spChg>
        <pc:spChg chg="add mod">
          <ac:chgData name="Dragone, Angelo" userId="46f32b9c-2401-4baa-9452-8734ce2feb51" providerId="ADAL" clId="{03E60BFF-25AC-46BB-B51E-13B3E335347C}" dt="2023-11-07T05:03:18.431" v="59" actId="1076"/>
          <ac:spMkLst>
            <pc:docMk/>
            <pc:sldMk cId="3619659573" sldId="318"/>
            <ac:spMk id="12" creationId="{2F0A22D6-461A-9022-CA11-DCCE1B578644}"/>
          </ac:spMkLst>
        </pc:spChg>
        <pc:spChg chg="mod">
          <ac:chgData name="Dragone, Angelo" userId="46f32b9c-2401-4baa-9452-8734ce2feb51" providerId="ADAL" clId="{03E60BFF-25AC-46BB-B51E-13B3E335347C}" dt="2023-11-07T05:02:40.471" v="48" actId="1076"/>
          <ac:spMkLst>
            <pc:docMk/>
            <pc:sldMk cId="3619659573" sldId="318"/>
            <ac:spMk id="16" creationId="{85AF0917-4596-922D-1AFA-B3E8F3C63D7F}"/>
          </ac:spMkLst>
        </pc:spChg>
        <pc:spChg chg="add mod">
          <ac:chgData name="Dragone, Angelo" userId="46f32b9c-2401-4baa-9452-8734ce2feb51" providerId="ADAL" clId="{03E60BFF-25AC-46BB-B51E-13B3E335347C}" dt="2023-11-07T05:06:45.352" v="82" actId="20577"/>
          <ac:spMkLst>
            <pc:docMk/>
            <pc:sldMk cId="3619659573" sldId="318"/>
            <ac:spMk id="17" creationId="{8EB5D426-56AA-C0E9-EFFF-94C02A4DAF16}"/>
          </ac:spMkLst>
        </pc:spChg>
        <pc:spChg chg="mod">
          <ac:chgData name="Dragone, Angelo" userId="46f32b9c-2401-4baa-9452-8734ce2feb51" providerId="ADAL" clId="{03E60BFF-25AC-46BB-B51E-13B3E335347C}" dt="2023-11-07T05:03:20.842" v="60" actId="1076"/>
          <ac:spMkLst>
            <pc:docMk/>
            <pc:sldMk cId="3619659573" sldId="318"/>
            <ac:spMk id="18" creationId="{ED919C2C-3D5C-2480-A9A9-FC6CA41FEF0F}"/>
          </ac:spMkLst>
        </pc:spChg>
        <pc:spChg chg="add mod">
          <ac:chgData name="Dragone, Angelo" userId="46f32b9c-2401-4baa-9452-8734ce2feb51" providerId="ADAL" clId="{03E60BFF-25AC-46BB-B51E-13B3E335347C}" dt="2023-11-07T05:03:37.605" v="65" actId="1076"/>
          <ac:spMkLst>
            <pc:docMk/>
            <pc:sldMk cId="3619659573" sldId="318"/>
            <ac:spMk id="19" creationId="{8A54FD01-FBD4-DCCD-54D8-31534383150D}"/>
          </ac:spMkLst>
        </pc:spChg>
        <pc:spChg chg="mod">
          <ac:chgData name="Dragone, Angelo" userId="46f32b9c-2401-4baa-9452-8734ce2feb51" providerId="ADAL" clId="{03E60BFF-25AC-46BB-B51E-13B3E335347C}" dt="2023-11-07T05:03:40.893" v="66" actId="1076"/>
          <ac:spMkLst>
            <pc:docMk/>
            <pc:sldMk cId="3619659573" sldId="318"/>
            <ac:spMk id="20" creationId="{06CAF68D-F2B1-4B9B-6C40-C3B9ECDAC687}"/>
          </ac:spMkLst>
        </pc:spChg>
        <pc:spChg chg="add mod">
          <ac:chgData name="Dragone, Angelo" userId="46f32b9c-2401-4baa-9452-8734ce2feb51" providerId="ADAL" clId="{03E60BFF-25AC-46BB-B51E-13B3E335347C}" dt="2023-11-07T05:05:32.686" v="77" actId="1076"/>
          <ac:spMkLst>
            <pc:docMk/>
            <pc:sldMk cId="3619659573" sldId="318"/>
            <ac:spMk id="21" creationId="{C6197080-A217-7B1B-B837-F77E4AF8B14E}"/>
          </ac:spMkLst>
        </pc:spChg>
        <pc:spChg chg="mod">
          <ac:chgData name="Dragone, Angelo" userId="46f32b9c-2401-4baa-9452-8734ce2feb51" providerId="ADAL" clId="{03E60BFF-25AC-46BB-B51E-13B3E335347C}" dt="2023-11-07T05:03:56.027" v="70" actId="1076"/>
          <ac:spMkLst>
            <pc:docMk/>
            <pc:sldMk cId="3619659573" sldId="318"/>
            <ac:spMk id="22" creationId="{4BA82652-5159-92FA-D075-F1BBE54472DD}"/>
          </ac:spMkLst>
        </pc:spChg>
        <pc:spChg chg="add mod">
          <ac:chgData name="Dragone, Angelo" userId="46f32b9c-2401-4baa-9452-8734ce2feb51" providerId="ADAL" clId="{03E60BFF-25AC-46BB-B51E-13B3E335347C}" dt="2023-11-07T05:05:01.487" v="74" actId="20577"/>
          <ac:spMkLst>
            <pc:docMk/>
            <pc:sldMk cId="3619659573" sldId="318"/>
            <ac:spMk id="23" creationId="{3B742FF9-59D3-6F1A-FCC5-D8FC37C754D7}"/>
          </ac:spMkLst>
        </pc:spChg>
        <pc:spChg chg="mod">
          <ac:chgData name="Dragone, Angelo" userId="46f32b9c-2401-4baa-9452-8734ce2feb51" providerId="ADAL" clId="{03E60BFF-25AC-46BB-B51E-13B3E335347C}" dt="2023-11-07T05:03:15.451" v="58" actId="1076"/>
          <ac:spMkLst>
            <pc:docMk/>
            <pc:sldMk cId="3619659573" sldId="318"/>
            <ac:spMk id="24" creationId="{7A6679FB-53CD-4818-74C3-F5EC7BEE9D12}"/>
          </ac:spMkLst>
        </pc:spChg>
        <pc:spChg chg="mod">
          <ac:chgData name="Dragone, Angelo" userId="46f32b9c-2401-4baa-9452-8734ce2feb51" providerId="ADAL" clId="{03E60BFF-25AC-46BB-B51E-13B3E335347C}" dt="2023-11-07T05:02:06.278" v="36" actId="1076"/>
          <ac:spMkLst>
            <pc:docMk/>
            <pc:sldMk cId="3619659573" sldId="318"/>
            <ac:spMk id="25" creationId="{BD9AF816-3376-3FFF-EA73-F60A18D0AF11}"/>
          </ac:spMkLst>
        </pc:spChg>
        <pc:spChg chg="add mod">
          <ac:chgData name="Dragone, Angelo" userId="46f32b9c-2401-4baa-9452-8734ce2feb51" providerId="ADAL" clId="{03E60BFF-25AC-46BB-B51E-13B3E335347C}" dt="2023-11-07T05:08:19.381" v="123" actId="1076"/>
          <ac:spMkLst>
            <pc:docMk/>
            <pc:sldMk cId="3619659573" sldId="318"/>
            <ac:spMk id="26" creationId="{F26C3710-30C2-48AE-9725-1B87C89068C3}"/>
          </ac:spMkLst>
        </pc:spChg>
        <pc:spChg chg="add mod">
          <ac:chgData name="Dragone, Angelo" userId="46f32b9c-2401-4baa-9452-8734ce2feb51" providerId="ADAL" clId="{03E60BFF-25AC-46BB-B51E-13B3E335347C}" dt="2023-11-07T05:07:37.437" v="105" actId="14100"/>
          <ac:spMkLst>
            <pc:docMk/>
            <pc:sldMk cId="3619659573" sldId="318"/>
            <ac:spMk id="29" creationId="{3B4E0DE3-81E6-CCC5-87FA-BB05099FF97C}"/>
          </ac:spMkLst>
        </pc:spChg>
        <pc:spChg chg="add mod">
          <ac:chgData name="Dragone, Angelo" userId="46f32b9c-2401-4baa-9452-8734ce2feb51" providerId="ADAL" clId="{03E60BFF-25AC-46BB-B51E-13B3E335347C}" dt="2023-11-07T05:07:57.929" v="116" actId="1076"/>
          <ac:spMkLst>
            <pc:docMk/>
            <pc:sldMk cId="3619659573" sldId="318"/>
            <ac:spMk id="30" creationId="{CB5DD821-4AB3-2E7A-DD3F-76B9C19DDEFD}"/>
          </ac:spMkLst>
        </pc:spChg>
        <pc:spChg chg="add mod">
          <ac:chgData name="Dragone, Angelo" userId="46f32b9c-2401-4baa-9452-8734ce2feb51" providerId="ADAL" clId="{03E60BFF-25AC-46BB-B51E-13B3E335347C}" dt="2023-11-07T05:08:10.678" v="122" actId="20577"/>
          <ac:spMkLst>
            <pc:docMk/>
            <pc:sldMk cId="3619659573" sldId="318"/>
            <ac:spMk id="31" creationId="{D9689E5D-CC55-DC43-205E-67DA8B617F81}"/>
          </ac:spMkLst>
        </pc:spChg>
        <pc:grpChg chg="mod">
          <ac:chgData name="Dragone, Angelo" userId="46f32b9c-2401-4baa-9452-8734ce2feb51" providerId="ADAL" clId="{03E60BFF-25AC-46BB-B51E-13B3E335347C}" dt="2023-11-07T05:01:52.103" v="35" actId="1076"/>
          <ac:grpSpMkLst>
            <pc:docMk/>
            <pc:sldMk cId="3619659573" sldId="318"/>
            <ac:grpSpMk id="28" creationId="{33866293-602D-C428-FA92-89630F47306C}"/>
          </ac:grpSpMkLst>
        </pc:grpChg>
        <pc:picChg chg="add mod ord">
          <ac:chgData name="Dragone, Angelo" userId="46f32b9c-2401-4baa-9452-8734ce2feb51" providerId="ADAL" clId="{03E60BFF-25AC-46BB-B51E-13B3E335347C}" dt="2023-11-07T05:01:52.103" v="35" actId="1076"/>
          <ac:picMkLst>
            <pc:docMk/>
            <pc:sldMk cId="3619659573" sldId="318"/>
            <ac:picMk id="9" creationId="{73FA392B-096C-A6C5-5E5A-D15EED4A243F}"/>
          </ac:picMkLst>
        </pc:picChg>
        <pc:picChg chg="mod">
          <ac:chgData name="Dragone, Angelo" userId="46f32b9c-2401-4baa-9452-8734ce2feb51" providerId="ADAL" clId="{03E60BFF-25AC-46BB-B51E-13B3E335347C}" dt="2023-11-07T05:01:52.103" v="35" actId="1076"/>
          <ac:picMkLst>
            <pc:docMk/>
            <pc:sldMk cId="3619659573" sldId="318"/>
            <ac:picMk id="13" creationId="{04351457-FD9F-E57E-3420-1360023B1BD1}"/>
          </ac:picMkLst>
        </pc:picChg>
        <pc:picChg chg="mod">
          <ac:chgData name="Dragone, Angelo" userId="46f32b9c-2401-4baa-9452-8734ce2feb51" providerId="ADAL" clId="{03E60BFF-25AC-46BB-B51E-13B3E335347C}" dt="2023-11-07T05:01:52.103" v="35" actId="1076"/>
          <ac:picMkLst>
            <pc:docMk/>
            <pc:sldMk cId="3619659573" sldId="318"/>
            <ac:picMk id="15" creationId="{D05C82D6-AE48-2EAC-800C-80F6315D69C7}"/>
          </ac:picMkLst>
        </pc:picChg>
      </pc:sldChg>
      <pc:sldChg chg="modSp mod ord">
        <pc:chgData name="Dragone, Angelo" userId="46f32b9c-2401-4baa-9452-8734ce2feb51" providerId="ADAL" clId="{03E60BFF-25AC-46BB-B51E-13B3E335347C}" dt="2023-11-07T05:13:12.797" v="164" actId="20577"/>
        <pc:sldMkLst>
          <pc:docMk/>
          <pc:sldMk cId="3581890419" sldId="319"/>
        </pc:sldMkLst>
        <pc:spChg chg="mod">
          <ac:chgData name="Dragone, Angelo" userId="46f32b9c-2401-4baa-9452-8734ce2feb51" providerId="ADAL" clId="{03E60BFF-25AC-46BB-B51E-13B3E335347C}" dt="2023-11-07T05:13:12.797" v="164" actId="20577"/>
          <ac:spMkLst>
            <pc:docMk/>
            <pc:sldMk cId="3581890419" sldId="319"/>
            <ac:spMk id="2" creationId="{A35783C6-34AE-B9AB-6849-DEA3C8F0AB7E}"/>
          </ac:spMkLst>
        </pc:spChg>
      </pc:sldChg>
      <pc:sldChg chg="modSp mod ord">
        <pc:chgData name="Dragone, Angelo" userId="46f32b9c-2401-4baa-9452-8734ce2feb51" providerId="ADAL" clId="{03E60BFF-25AC-46BB-B51E-13B3E335347C}" dt="2023-11-07T05:23:40.315" v="356" actId="20577"/>
        <pc:sldMkLst>
          <pc:docMk/>
          <pc:sldMk cId="155860529" sldId="320"/>
        </pc:sldMkLst>
        <pc:spChg chg="mod">
          <ac:chgData name="Dragone, Angelo" userId="46f32b9c-2401-4baa-9452-8734ce2feb51" providerId="ADAL" clId="{03E60BFF-25AC-46BB-B51E-13B3E335347C}" dt="2023-11-07T05:11:56.692" v="152" actId="20577"/>
          <ac:spMkLst>
            <pc:docMk/>
            <pc:sldMk cId="155860529" sldId="320"/>
            <ac:spMk id="2" creationId="{8EBFE001-AAFD-D247-1AE8-F6C3B5D1766F}"/>
          </ac:spMkLst>
        </pc:spChg>
        <pc:spChg chg="mod">
          <ac:chgData name="Dragone, Angelo" userId="46f32b9c-2401-4baa-9452-8734ce2feb51" providerId="ADAL" clId="{03E60BFF-25AC-46BB-B51E-13B3E335347C}" dt="2023-11-07T05:16:33.163" v="189" actId="6549"/>
          <ac:spMkLst>
            <pc:docMk/>
            <pc:sldMk cId="155860529" sldId="320"/>
            <ac:spMk id="3" creationId="{A4DD9206-D06A-0DCF-DEB2-3A050F88B97F}"/>
          </ac:spMkLst>
        </pc:spChg>
        <pc:spChg chg="mod">
          <ac:chgData name="Dragone, Angelo" userId="46f32b9c-2401-4baa-9452-8734ce2feb51" providerId="ADAL" clId="{03E60BFF-25AC-46BB-B51E-13B3E335347C}" dt="2023-11-07T05:23:40.315" v="356" actId="20577"/>
          <ac:spMkLst>
            <pc:docMk/>
            <pc:sldMk cId="155860529" sldId="320"/>
            <ac:spMk id="7" creationId="{0EB78841-5CCB-4959-6742-B986BF03E4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C246-7832-4402-9419-4ADB5649874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780F9-EF56-4D1A-93BE-96AA42E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eaaf8bc9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2eaaf8bc9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12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eaaf8bc9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2eaaf8bc9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55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29DF-D747-970B-87A0-6ADFB720F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40FC5-978B-6CAA-53BC-416349624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02D88-A9A9-D717-4AA2-7661CF97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11/07/2023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AD19A-A0F6-1032-7CB2-C7BBD44E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CPAD Workshop – RDC4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4B735-4CC0-D767-6F2D-1BEAB9D1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644D21-77FB-4BAF-91C8-61382C8763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72788-3811-532A-3F0A-D5BF79B6C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49" y="315628"/>
            <a:ext cx="4038601" cy="11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C437-9E19-77A3-F5D8-F7466D7C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3EB07-E04D-665E-D0DC-F69E7C7CE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D2E9D-AA52-C1C4-9BCE-BB534041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575E89-E1C5-3EFB-8276-529C27D8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11/07/2023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D3E81A-EB43-7431-B105-5ADAE060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8656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2FE06-645A-1783-CB6F-72A4A2BC4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2561A-3A35-D999-B134-780B7C585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664E3-4FAF-2A9A-1B57-48202EC5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A27EB70-9FAC-2918-B514-FD937DD6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11/07/2023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3FDC27-859C-72D8-9F5C-E504AA21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399946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05A900-EF95-CB57-D7FE-8640234542A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96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D7A58A-3843-E4DC-DC08-24B36E7FBFCF}"/>
              </a:ext>
            </a:extLst>
          </p:cNvPr>
          <p:cNvSpPr/>
          <p:nvPr userDrawn="1"/>
        </p:nvSpPr>
        <p:spPr>
          <a:xfrm>
            <a:off x="0" y="1"/>
            <a:ext cx="12192000" cy="1066799"/>
          </a:xfrm>
          <a:prstGeom prst="rect">
            <a:avLst/>
          </a:prstGeom>
          <a:solidFill>
            <a:srgbClr val="96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90538-050D-32B3-22D1-A6CA63C5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67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C380D-40DE-BCBA-5E44-87618F937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21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C14C-1E2E-D07C-00DC-BA3BA59E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644D21-77FB-4BAF-91C8-61382C8763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976A7CC-CC39-728D-AA25-D375AE05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11/07/2023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2C37E9D-A7A1-4711-4E78-735BC4B1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297604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311B-3E4B-B41B-1560-385123E5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E28BF-85D5-BEAA-0E1E-B41E27266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FAEAB-A0D4-B25E-C6DF-D1B23150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11/07/2023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0948F-8136-E667-F669-A974A187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CPAD Workshop – RDC4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CE60F-227E-6B86-9768-946D9A6F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23A0-0BAD-8346-CE94-71DA6254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3D059-1C2F-F284-AFCC-463E6D217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F810D-21B8-47D4-A302-7152618F8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7458D-E3B7-7B00-4D6B-CFF8C285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A09C3B0-518A-3EE3-2955-78CA13AE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11/07/2023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6337A74-D67D-FA19-5012-AAE7013A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188466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262E-A3DE-389A-762F-760C9A35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63574-DFA9-A738-30EE-2B3A03353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E03DF-8809-17B8-010B-94B66B269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67B3B-9339-70E2-A310-5EAB037CE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42949-AEF6-EF14-585E-8C9890E1C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0D869-C612-8096-85DF-5B063C9D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86C5323-2BD7-A7D1-BEB7-C7659F3A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11/07/2023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EAD30A7-7DDA-ED64-9A92-2DCB7928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24499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F9AD-0F24-0B05-1306-189C5727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BCB25-B85E-2AAD-6C73-D16EC327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7E10193-89D9-45A9-5D8A-DBE7A091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11/07/2023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51201E0-313B-609E-E735-C608184A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370077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F2551-74E7-5018-1464-E3811B1E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4175F1-F4DE-160C-D755-D0751C69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11/07/2023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E3F49B-8D68-5457-8579-88B644E6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172236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D474-79CC-EC6E-E595-AC521E30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AB0CC-5418-70FD-E96F-4E5DE3E2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CA3F5-4063-BFA0-E583-D48491CD9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1B6EF-5C69-C394-2209-F18E26F6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4D81CB6-78B0-5959-670A-534F87BA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11/07/2023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B4CF1EB-4267-8506-6595-CA430326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17941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F1CE-94FA-D056-BE4D-680B72FC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125AC-98FC-974A-30E0-632CE09FD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66DBD-633B-F8CB-038E-DB555F52C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EA59F-6D67-84A8-2FD8-9DA9500C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905028-1165-CB76-F260-A3391317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11/07/2023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08D5D85-9485-49CD-2E6A-566BE03F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54542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ADAEC-3580-134F-298B-6B9B9E98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E8D15-94E0-0A3A-61BA-D6C4C84A3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8BC5D-98B5-6D93-925D-E4E9B5566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8B21-566E-01D1-8648-90D925621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RDC4  Kick Off Meeting  October 16,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2B6A-B0C0-50C2-C791-45485DF64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4D21-77FB-4BAF-91C8-61382C87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FD69-1136-D0E2-E6FF-0EEEBBC83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863" y="2437049"/>
            <a:ext cx="10912274" cy="3034489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dirty="0"/>
            </a:br>
            <a:r>
              <a:rPr lang="en-US" sz="4900" b="1" dirty="0"/>
              <a:t>RDC 4  Generic &amp; Cross RDC Co Developments</a:t>
            </a:r>
            <a:br>
              <a:rPr lang="en-US" sz="2700" dirty="0"/>
            </a:br>
            <a:r>
              <a:rPr lang="en-US" sz="2700" dirty="0"/>
              <a:t>in </a:t>
            </a:r>
            <a:r>
              <a:rPr lang="en-US" sz="3800" b="1" dirty="0"/>
              <a:t>ASICs &amp; Electronics</a:t>
            </a: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r>
              <a:rPr lang="en-US" sz="2200" b="1" dirty="0"/>
              <a:t>Coordinators: A. Dragone, M. Newcomer</a:t>
            </a:r>
            <a:br>
              <a:rPr lang="en-US" sz="3800" b="1" dirty="0"/>
            </a:br>
            <a:endParaRPr lang="en-US" sz="3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45D6C-9B0B-B242-1667-25037D58D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863" y="603011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November 7, 2023</a:t>
            </a:r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868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83C6-34AE-B9AB-6849-DEA3C8F0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Recived</a:t>
            </a:r>
            <a:r>
              <a:rPr lang="en-US" dirty="0"/>
              <a:t> Abstract </a:t>
            </a:r>
            <a:r>
              <a:rPr lang="en-US" sz="2800" dirty="0"/>
              <a:t>(via CPAD – RDC4 call)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C2FC6-4A57-7703-48C6-23E0E3EE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00B47F-B6B3-6F5A-08C6-6DE5FBA2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60" y="1349802"/>
            <a:ext cx="8610600" cy="44740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F1D396-67D8-5954-4F94-AD362DA73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009793"/>
            <a:ext cx="2956560" cy="3403563"/>
          </a:xfrm>
        </p:spPr>
        <p:txBody>
          <a:bodyPr>
            <a:noAutofit/>
          </a:bodyPr>
          <a:lstStyle/>
          <a:p>
            <a:r>
              <a:rPr lang="en-US" sz="2000" dirty="0"/>
              <a:t>Received a total of 57 abstracts</a:t>
            </a:r>
          </a:p>
          <a:p>
            <a:pPr lvl="1"/>
            <a:r>
              <a:rPr lang="en-US" sz="1600" dirty="0"/>
              <a:t>27 RDC4 specific</a:t>
            </a:r>
          </a:p>
          <a:p>
            <a:pPr lvl="1"/>
            <a:r>
              <a:rPr lang="en-US" sz="1600" dirty="0"/>
              <a:t>13 shard with RDC3 and RDC11</a:t>
            </a:r>
          </a:p>
          <a:p>
            <a:pPr lvl="1"/>
            <a:r>
              <a:rPr lang="en-US" sz="1600" dirty="0"/>
              <a:t>4 shared with RDC5</a:t>
            </a:r>
          </a:p>
          <a:p>
            <a:pPr lvl="1"/>
            <a:r>
              <a:rPr lang="en-US" sz="1600" dirty="0"/>
              <a:t>5 shared with RDC1</a:t>
            </a:r>
          </a:p>
          <a:p>
            <a:pPr lvl="1"/>
            <a:r>
              <a:rPr lang="en-US" sz="1600" dirty="0"/>
              <a:t>2 shared with RDC10</a:t>
            </a:r>
          </a:p>
          <a:p>
            <a:pPr lvl="1"/>
            <a:r>
              <a:rPr lang="en-US" sz="1600" dirty="0"/>
              <a:t>3 with RDC2</a:t>
            </a:r>
          </a:p>
          <a:p>
            <a:pPr lvl="1"/>
            <a:r>
              <a:rPr lang="en-US" sz="1600" dirty="0"/>
              <a:t>2 shared with RDC8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BF77A7-C48E-10BB-B02F-4F57F4CC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11/07/2023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C1936E5-4B28-3115-F01F-C50D4906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358189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838200" y="253218"/>
            <a:ext cx="10515600" cy="8135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US" sz="3200" b="1" dirty="0"/>
              <a:t>RDC 4 R&amp;D Priorities</a:t>
            </a:r>
          </a:p>
        </p:txBody>
      </p:sp>
      <p:sp>
        <p:nvSpPr>
          <p:cNvPr id="198" name="Google Shape;198;p31"/>
          <p:cNvSpPr txBox="1">
            <a:spLocks noGrp="1"/>
          </p:cNvSpPr>
          <p:nvPr>
            <p:ph idx="1"/>
          </p:nvPr>
        </p:nvSpPr>
        <p:spPr>
          <a:xfrm>
            <a:off x="689315" y="1066800"/>
            <a:ext cx="11127545" cy="52895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70000" lnSpcReduction="20000"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-US" sz="3400" dirty="0">
                <a:solidFill>
                  <a:schemeClr val="dk1"/>
                </a:solidFill>
              </a:rPr>
              <a:t>Areas of R&amp;D Priorities</a:t>
            </a:r>
            <a:endParaRPr lang="en-US" sz="3400" dirty="0">
              <a:solidFill>
                <a:srgbClr val="FF0000"/>
              </a:solidFill>
            </a:endParaRPr>
          </a:p>
          <a:p>
            <a:pPr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Topic Area #1: </a:t>
            </a:r>
            <a:r>
              <a:rPr lang="en-US" sz="2000" b="1" dirty="0">
                <a:solidFill>
                  <a:schemeClr val="dk1"/>
                </a:solidFill>
              </a:rPr>
              <a:t>Circuits and Architectures for 4D Tracking and Calorimetry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Picosecond Timing Circuits</a:t>
            </a:r>
          </a:p>
          <a:p>
            <a:pPr lvl="1">
              <a:buClr>
                <a:schemeClr val="dk1"/>
              </a:buClr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 methods for  increased granularity</a:t>
            </a:r>
            <a:endParaRPr lang="en-US" sz="2000" dirty="0">
              <a:solidFill>
                <a:schemeClr val="dk1"/>
              </a:solidFill>
            </a:endParaRP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Monolithic Readouts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Models and Techniques for extreme radiation</a:t>
            </a:r>
          </a:p>
          <a:p>
            <a:pPr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Topic Area #2: </a:t>
            </a:r>
            <a:r>
              <a:rPr lang="en-US" sz="2000" b="1" dirty="0">
                <a:solidFill>
                  <a:schemeClr val="dk1"/>
                </a:solidFill>
              </a:rPr>
              <a:t>Big Data Management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Energy efficient architectures and circuits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On-Chip Computing (e.g., </a:t>
            </a:r>
            <a:r>
              <a:rPr lang="en-US" sz="2000" dirty="0" err="1">
                <a:solidFill>
                  <a:schemeClr val="dk1"/>
                </a:solidFill>
              </a:rPr>
              <a:t>eFPGA</a:t>
            </a:r>
            <a:r>
              <a:rPr lang="en-US" sz="2000" dirty="0">
                <a:solidFill>
                  <a:schemeClr val="dk1"/>
                </a:solidFill>
              </a:rPr>
              <a:t>)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On-Chip AI/ML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Fast Interconnections and I/</a:t>
            </a:r>
            <a:r>
              <a:rPr lang="en-US" sz="2000" dirty="0" err="1">
                <a:solidFill>
                  <a:schemeClr val="dk1"/>
                </a:solidFill>
              </a:rPr>
              <a:t>Os</a:t>
            </a:r>
            <a:endParaRPr lang="en-US" sz="2000" dirty="0">
              <a:solidFill>
                <a:schemeClr val="dk1"/>
              </a:solidFill>
            </a:endParaRP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Advanced Integration (3D, Photonics, Wireless)</a:t>
            </a:r>
          </a:p>
          <a:p>
            <a:pPr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Topic Area #3: </a:t>
            </a:r>
            <a:r>
              <a:rPr lang="en-US" sz="2000" b="1" dirty="0">
                <a:solidFill>
                  <a:schemeClr val="dk1"/>
                </a:solidFill>
              </a:rPr>
              <a:t>Cryogenic and Deep Cryogenics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4K Circuits and Architectures for QIS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Circuits and Architectures for Noble Liquid Detectors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Cryogenic Models and Libraries</a:t>
            </a:r>
          </a:p>
          <a:p>
            <a:pPr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Topic Area #4: </a:t>
            </a:r>
            <a:r>
              <a:rPr lang="en-US" sz="2000" b="1" dirty="0">
                <a:solidFill>
                  <a:schemeClr val="dk1"/>
                </a:solidFill>
              </a:rPr>
              <a:t>Methodologies, Tools, IC blocks, SoCs and Workforce Development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Design for Verification methodologies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CAD Tools and Foundries shared joint access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Common IC blocks, Shared libraries and access model</a:t>
            </a:r>
          </a:p>
          <a:p>
            <a:pPr lvl="1"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Domain knowledge transfer and training</a:t>
            </a:r>
          </a:p>
          <a:p>
            <a:pPr lvl="2">
              <a:buClr>
                <a:schemeClr val="dk1"/>
              </a:buClr>
            </a:pPr>
            <a:endParaRPr lang="en-US" sz="1600" dirty="0">
              <a:solidFill>
                <a:schemeClr val="dk1"/>
              </a:solidFill>
            </a:endParaRPr>
          </a:p>
          <a:p>
            <a:pPr lvl="1">
              <a:buClr>
                <a:schemeClr val="dk1"/>
              </a:buClr>
            </a:pP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77500" lnSpcReduction="20000"/>
          </a:bodyPr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1C0B-7CBC-F9B6-F6F5-E9871E17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11/07/2023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DDB48-AB5B-F5EF-C337-8499F306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302513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73421" y="136525"/>
            <a:ext cx="10515600" cy="1066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dirty="0"/>
              <a:t>RDC 4: R&amp;D Priorities from the community </a:t>
            </a:r>
            <a:endParaRPr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77500" lnSpcReduction="20000"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21F7D3-DB9C-0433-A263-674CC5009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07041"/>
              </p:ext>
            </p:extLst>
          </p:nvPr>
        </p:nvGraphicFramePr>
        <p:xfrm>
          <a:off x="3079326" y="1203324"/>
          <a:ext cx="8662441" cy="4844366"/>
        </p:xfrm>
        <a:graphic>
          <a:graphicData uri="http://schemas.openxmlformats.org/drawingml/2006/table">
            <a:tbl>
              <a:tblPr firstRow="1" firstCol="1" bandRow="1"/>
              <a:tblGrid>
                <a:gridCol w="268043">
                  <a:extLst>
                    <a:ext uri="{9D8B030D-6E8A-4147-A177-3AD203B41FA5}">
                      <a16:colId xmlns:a16="http://schemas.microsoft.com/office/drawing/2014/main" val="1101421122"/>
                    </a:ext>
                  </a:extLst>
                </a:gridCol>
                <a:gridCol w="7071607">
                  <a:extLst>
                    <a:ext uri="{9D8B030D-6E8A-4147-A177-3AD203B41FA5}">
                      <a16:colId xmlns:a16="http://schemas.microsoft.com/office/drawing/2014/main" val="2774111774"/>
                    </a:ext>
                  </a:extLst>
                </a:gridCol>
                <a:gridCol w="1322791">
                  <a:extLst>
                    <a:ext uri="{9D8B030D-6E8A-4147-A177-3AD203B41FA5}">
                      <a16:colId xmlns:a16="http://schemas.microsoft.com/office/drawing/2014/main" val="1828871465"/>
                    </a:ext>
                  </a:extLst>
                </a:gridCol>
              </a:tblGrid>
              <a:tr h="1728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BRN PRIORITY RESEARCH DIRECTION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65132"/>
                  </a:ext>
                </a:extLst>
              </a:tr>
              <a:tr h="172839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CALORIMETRY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1: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Enhance calorimetry energy resolution for precision electroweak mass and missing-energy measurements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40804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2: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Advance calorimetry with spatial and timing resolution and radiation hardness to master high-rate environments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RDC9/RDC11/RDC4</a:t>
                      </a: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835494"/>
                  </a:ext>
                </a:extLst>
              </a:tr>
              <a:tr h="177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3: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Develop ultrafast media to improve background rejection in calorimeters and particle identification detectors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9576"/>
                  </a:ext>
                </a:extLst>
              </a:tr>
              <a:tr h="172839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NOBLES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4: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Enhance and combine existing modalities to increase signal-to-noise and reconstruction fidelity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RDC1/RDC7/RDC4</a:t>
                      </a: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61045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5: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Develop new modalities for signal detection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164" marR="51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624588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6: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Improve the understanding of detector microphysics and characterization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43883"/>
                  </a:ext>
                </a:extLst>
              </a:tr>
              <a:tr h="172839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PHOTODETECTORS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7: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Extend wavelength range and develop new single-photon counters to enhance photodetector sensitivity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37229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8: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Advance high-density spectroscopy and polarimetry to extract all photon properties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29491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9: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Adapt photosensors for extreme environments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95808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10: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Design new devices and architectures to enable picosecond timing and event separation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RDC2/RDC4</a:t>
                      </a: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61283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11: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Develop new optical coupling paradigms for enhanced or dynamic light collection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041425"/>
                  </a:ext>
                </a:extLst>
              </a:tr>
              <a:tr h="172839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QUANTUM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12: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Advance quantum devices to meet and surpass the Standard Quantum Limit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520418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13: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Enable the use of quantum ensembles and sensor networks to fundamental physics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89847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14: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Advance state of the art in low-threshold quantum calorimeters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0072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15: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Advance enabling technologies for quantum sensing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RDC8/RDC4</a:t>
                      </a: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57203"/>
                  </a:ext>
                </a:extLst>
              </a:tr>
              <a:tr h="172839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ASIC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16: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Develop process evaluation and modeling for ASICs in extreme environments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RDC 4</a:t>
                      </a: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97098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17: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Create building blocks for Systems-on-Chip for extreme environments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164" marR="5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60629"/>
                  </a:ext>
                </a:extLst>
              </a:tr>
              <a:tr h="345682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SOLIDSTATE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18: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Develop high spatial resolution pixel detectors with precise high per-pixel time resolution to resolve individual interactions in high-collision-density environments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RDC3/RDC11/RDC4</a:t>
                      </a: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1459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19: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Adapt new materials and fabrication/integration techniques for particle tracking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164" marR="51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74363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20: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Realize scalable, irreducible-mass trackers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42904"/>
                  </a:ext>
                </a:extLst>
              </a:tr>
              <a:tr h="172839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TDAQ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21: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Achieve on-detector, real-time, continuous data processing and transmission to reach exascale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RDC5/RDC4</a:t>
                      </a: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2980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22: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Develop technologies for autonomous detector systems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1164" marR="51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255503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23: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Develop timing distribution with picosecond synchronization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93432"/>
                  </a:ext>
                </a:extLst>
              </a:tr>
              <a:tr h="172839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X-CUT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24: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Manipulate detector media to enhance physics reach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32440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25: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Advance material purification and assay methods to increase sensitivity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80882"/>
                  </a:ext>
                </a:extLst>
              </a:tr>
              <a:tr h="17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PRD 26: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Addressing challenges in scaling technologies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219" marR="68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219" marR="6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26305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59D66AE-A1BE-46F7-B3F1-FDD9632E9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4" y="2283255"/>
            <a:ext cx="2315520" cy="3077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D0DD9-66D8-9782-1DA7-6D456154650C}"/>
              </a:ext>
            </a:extLst>
          </p:cNvPr>
          <p:cNvSpPr txBox="1"/>
          <p:nvPr/>
        </p:nvSpPr>
        <p:spPr>
          <a:xfrm>
            <a:off x="621036" y="1122462"/>
            <a:ext cx="2029075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rgbClr val="C00000"/>
                </a:solidFill>
              </a:rPr>
              <a:t>A cross-cutting Area with big challenges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8C6AE-F90B-9D1C-973E-3CBD819BA035}"/>
              </a:ext>
            </a:extLst>
          </p:cNvPr>
          <p:cNvSpPr txBox="1"/>
          <p:nvPr/>
        </p:nvSpPr>
        <p:spPr>
          <a:xfrm>
            <a:off x="573421" y="5361140"/>
            <a:ext cx="2029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+ </a:t>
            </a:r>
          </a:p>
          <a:p>
            <a:pPr algn="ctr"/>
            <a:r>
              <a:rPr lang="en-US" sz="2133" dirty="0"/>
              <a:t>Snowmass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4CD82F-2FC7-E802-FB36-DCC033F6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11/07/2023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F03B926-62DF-978E-A4E2-42A589AE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343010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240D84-7BB1-17BD-2AD5-F13FE1085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17"/>
          <a:stretch/>
        </p:blipFill>
        <p:spPr>
          <a:xfrm>
            <a:off x="1264595" y="1209822"/>
            <a:ext cx="9749381" cy="48582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BAED5-59C7-81F4-874E-7EBDF8A5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764" y="205592"/>
            <a:ext cx="10515600" cy="575033"/>
          </a:xfrm>
        </p:spPr>
        <p:txBody>
          <a:bodyPr>
            <a:normAutofit fontScale="90000"/>
          </a:bodyPr>
          <a:lstStyle/>
          <a:p>
            <a:r>
              <a:rPr lang="en-US" dirty="0"/>
              <a:t>Snowmass IF  Recommendations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6E59BB9-E451-676F-94E0-799EA4AA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4644D21-77FB-4BAF-91C8-61382C8763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28F108-674A-F61A-100B-27D08952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11/07/2023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5B1066-D210-4FC3-1D97-E3B25E75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363216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FA392B-096C-A6C5-5E5A-D15EED4A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292" y="2725631"/>
            <a:ext cx="1931024" cy="204300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3866293-602D-C428-FA92-89630F47306C}"/>
              </a:ext>
            </a:extLst>
          </p:cNvPr>
          <p:cNvGrpSpPr/>
          <p:nvPr/>
        </p:nvGrpSpPr>
        <p:grpSpPr>
          <a:xfrm>
            <a:off x="3339612" y="2332581"/>
            <a:ext cx="3131207" cy="3652722"/>
            <a:chOff x="3888571" y="2725239"/>
            <a:chExt cx="3953541" cy="46120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4E4EE-39C7-5856-53DD-E878DFD3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8571" y="2725239"/>
              <a:ext cx="3953541" cy="299480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CD73392-B062-4C73-544F-3BD41BCA2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1574" y="4365792"/>
              <a:ext cx="3834833" cy="297146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F5E275-C335-0396-F55B-27F431E1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RDC4 Sessions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12B8A-7756-D237-1B7F-A1AA3070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EE7397-CE90-B5A6-C9A9-AF2D4F50A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399"/>
            <a:ext cx="10515600" cy="1217905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Four 2hr long parallel sessions</a:t>
            </a:r>
          </a:p>
          <a:p>
            <a:r>
              <a:rPr lang="en-US" sz="2000" dirty="0"/>
              <a:t>Two joint 1.5hr/2hr long sessions with RDC3 and RDC11 </a:t>
            </a:r>
          </a:p>
          <a:p>
            <a:r>
              <a:rPr lang="en-US" sz="2000" dirty="0"/>
              <a:t>One joint 1.5hr long session with RDC1</a:t>
            </a:r>
          </a:p>
          <a:p>
            <a:r>
              <a:rPr lang="en-US" sz="2000" dirty="0"/>
              <a:t>Poster sessions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351457-FD9F-E57E-3420-1360023B1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24" y="2672343"/>
            <a:ext cx="3007139" cy="3021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5C82D6-AE48-2EAC-800C-80F6315D6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886" y="2726110"/>
            <a:ext cx="2863766" cy="296792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5AF0917-4596-922D-1AFA-B3E8F3C63D7F}"/>
              </a:ext>
            </a:extLst>
          </p:cNvPr>
          <p:cNvSpPr/>
          <p:nvPr/>
        </p:nvSpPr>
        <p:spPr>
          <a:xfrm>
            <a:off x="2118360" y="3158533"/>
            <a:ext cx="182880" cy="182880"/>
          </a:xfrm>
          <a:prstGeom prst="ellipse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CAF68D-F2B1-4B9B-6C40-C3B9ECDAC687}"/>
              </a:ext>
            </a:extLst>
          </p:cNvPr>
          <p:cNvSpPr/>
          <p:nvPr/>
        </p:nvSpPr>
        <p:spPr>
          <a:xfrm>
            <a:off x="6939930" y="3085753"/>
            <a:ext cx="182880" cy="182880"/>
          </a:xfrm>
          <a:prstGeom prst="ellipse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BA82652-5159-92FA-D075-F1BBE54472DD}"/>
              </a:ext>
            </a:extLst>
          </p:cNvPr>
          <p:cNvSpPr/>
          <p:nvPr/>
        </p:nvSpPr>
        <p:spPr>
          <a:xfrm>
            <a:off x="8239326" y="4867700"/>
            <a:ext cx="182880" cy="182880"/>
          </a:xfrm>
          <a:prstGeom prst="ellipse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A6679FB-53CD-4818-74C3-F5EC7BEE9D12}"/>
              </a:ext>
            </a:extLst>
          </p:cNvPr>
          <p:cNvSpPr/>
          <p:nvPr/>
        </p:nvSpPr>
        <p:spPr>
          <a:xfrm>
            <a:off x="4535019" y="3883003"/>
            <a:ext cx="182880" cy="182880"/>
          </a:xfrm>
          <a:prstGeom prst="ellipse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9AF816-3376-3FFF-EA73-F60A18D0AF11}"/>
              </a:ext>
            </a:extLst>
          </p:cNvPr>
          <p:cNvSpPr/>
          <p:nvPr/>
        </p:nvSpPr>
        <p:spPr>
          <a:xfrm>
            <a:off x="5913120" y="2550896"/>
            <a:ext cx="182880" cy="182880"/>
          </a:xfrm>
          <a:prstGeom prst="ellipse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919C2C-3D5C-2480-A9A9-FC6CA41FEF0F}"/>
              </a:ext>
            </a:extLst>
          </p:cNvPr>
          <p:cNvSpPr/>
          <p:nvPr/>
        </p:nvSpPr>
        <p:spPr>
          <a:xfrm>
            <a:off x="4534113" y="5178896"/>
            <a:ext cx="182880" cy="182880"/>
          </a:xfrm>
          <a:prstGeom prst="ellipse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AD87BC-5C12-3E7F-9A00-0F72454B16BD}"/>
              </a:ext>
            </a:extLst>
          </p:cNvPr>
          <p:cNvSpPr/>
          <p:nvPr/>
        </p:nvSpPr>
        <p:spPr>
          <a:xfrm>
            <a:off x="11142184" y="3214341"/>
            <a:ext cx="182880" cy="182880"/>
          </a:xfrm>
          <a:prstGeom prst="ellipse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8FF1E6-DA33-9351-09F8-F8457050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11/07/2023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979CBA-87A3-BC83-7C35-2949AD66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CPAD Workshop – RDC4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D53B6-6B02-8235-3869-027DF3CE96A0}"/>
              </a:ext>
            </a:extLst>
          </p:cNvPr>
          <p:cNvSpPr txBox="1"/>
          <p:nvPr/>
        </p:nvSpPr>
        <p:spPr>
          <a:xfrm>
            <a:off x="1887292" y="3397221"/>
            <a:ext cx="10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60000"/>
                </a:solidFill>
              </a:rPr>
              <a:t>1:30pm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CA6F0-A602-D0B0-CE6B-ED5D3E4998CE}"/>
              </a:ext>
            </a:extLst>
          </p:cNvPr>
          <p:cNvSpPr txBox="1"/>
          <p:nvPr/>
        </p:nvSpPr>
        <p:spPr>
          <a:xfrm>
            <a:off x="5589563" y="2733776"/>
            <a:ext cx="10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60000"/>
                </a:solidFill>
              </a:rPr>
              <a:t>11:00am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A22D6-461A-9022-CA11-DCCE1B578644}"/>
              </a:ext>
            </a:extLst>
          </p:cNvPr>
          <p:cNvSpPr txBox="1"/>
          <p:nvPr/>
        </p:nvSpPr>
        <p:spPr>
          <a:xfrm>
            <a:off x="4266942" y="4098999"/>
            <a:ext cx="10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60000"/>
                </a:solidFill>
              </a:rPr>
              <a:t>1:30pm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5D426-56AA-C0E9-EFFF-94C02A4DAF16}"/>
              </a:ext>
            </a:extLst>
          </p:cNvPr>
          <p:cNvSpPr txBox="1"/>
          <p:nvPr/>
        </p:nvSpPr>
        <p:spPr>
          <a:xfrm>
            <a:off x="4266942" y="5334831"/>
            <a:ext cx="10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60000"/>
                </a:solidFill>
              </a:rPr>
              <a:t>4:00pm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54FD01-FBD4-DCCD-54D8-31534383150D}"/>
              </a:ext>
            </a:extLst>
          </p:cNvPr>
          <p:cNvSpPr txBox="1"/>
          <p:nvPr/>
        </p:nvSpPr>
        <p:spPr>
          <a:xfrm>
            <a:off x="6683683" y="3294483"/>
            <a:ext cx="10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60000"/>
                </a:solidFill>
              </a:rPr>
              <a:t>1:30pm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197080-A217-7B1B-B837-F77E4AF8B14E}"/>
              </a:ext>
            </a:extLst>
          </p:cNvPr>
          <p:cNvSpPr txBox="1"/>
          <p:nvPr/>
        </p:nvSpPr>
        <p:spPr>
          <a:xfrm>
            <a:off x="7981661" y="5027054"/>
            <a:ext cx="10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60000"/>
                </a:solidFill>
              </a:rPr>
              <a:t>4:00pm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742FF9-59D3-6F1A-FCC5-D8FC37C754D7}"/>
              </a:ext>
            </a:extLst>
          </p:cNvPr>
          <p:cNvSpPr txBox="1"/>
          <p:nvPr/>
        </p:nvSpPr>
        <p:spPr>
          <a:xfrm>
            <a:off x="10880030" y="3364636"/>
            <a:ext cx="10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60000"/>
                </a:solidFill>
              </a:rPr>
              <a:t>8:30am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6C3710-30C2-48AE-9725-1B87C89068C3}"/>
              </a:ext>
            </a:extLst>
          </p:cNvPr>
          <p:cNvSpPr txBox="1"/>
          <p:nvPr/>
        </p:nvSpPr>
        <p:spPr>
          <a:xfrm>
            <a:off x="1458248" y="5885816"/>
            <a:ext cx="10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60000"/>
                </a:solidFill>
              </a:rPr>
              <a:t>Tuesday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4E0DE3-81E6-CCC5-87FA-BB05099FF97C}"/>
              </a:ext>
            </a:extLst>
          </p:cNvPr>
          <p:cNvSpPr txBox="1"/>
          <p:nvPr/>
        </p:nvSpPr>
        <p:spPr>
          <a:xfrm>
            <a:off x="4625552" y="5885818"/>
            <a:ext cx="128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60000"/>
                </a:solidFill>
              </a:rPr>
              <a:t>Wednesday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5DD821-4AB3-2E7A-DD3F-76B9C19DDEFD}"/>
              </a:ext>
            </a:extLst>
          </p:cNvPr>
          <p:cNvSpPr txBox="1"/>
          <p:nvPr/>
        </p:nvSpPr>
        <p:spPr>
          <a:xfrm>
            <a:off x="7686536" y="5885817"/>
            <a:ext cx="10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60000"/>
                </a:solidFill>
              </a:rPr>
              <a:t>Thursday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689E5D-CC55-DC43-205E-67DA8B617F81}"/>
              </a:ext>
            </a:extLst>
          </p:cNvPr>
          <p:cNvSpPr txBox="1"/>
          <p:nvPr/>
        </p:nvSpPr>
        <p:spPr>
          <a:xfrm>
            <a:off x="10220750" y="5871304"/>
            <a:ext cx="10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60000"/>
                </a:solidFill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361965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1272-BB56-6AD5-4505-7E894D47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ASICs and Electronics RDC4 roles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5B22D-3718-650A-1932-ACD0A241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D72A9-C784-7221-9AAD-2D6D653F32E4}"/>
              </a:ext>
            </a:extLst>
          </p:cNvPr>
          <p:cNvSpPr txBox="1"/>
          <p:nvPr/>
        </p:nvSpPr>
        <p:spPr>
          <a:xfrm>
            <a:off x="515229" y="1438650"/>
            <a:ext cx="111615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Foster collaborations for generic “long term” R&amp;D in alignment with PRDs related to ASIC and Electronics</a:t>
            </a:r>
          </a:p>
          <a:p>
            <a:pPr marL="457200" indent="-31750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Taking input from synergistic activities (e.g., HEPIC) and creating opportunities for implementations</a:t>
            </a:r>
          </a:p>
          <a:p>
            <a:pPr marL="457200" indent="-31750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Ensuring coordination and collaboration between US groups (</a:t>
            </a:r>
            <a:r>
              <a:rPr lang="en" sz="2000" dirty="0">
                <a:solidFill>
                  <a:schemeClr val="dk1"/>
                </a:solidFill>
              </a:rPr>
              <a:t>Other US collaborations: US FCC, Linear Collider workgroup, Muon Collider Workgroup)</a:t>
            </a:r>
            <a:r>
              <a:rPr lang="en-US" sz="2000" dirty="0">
                <a:solidFill>
                  <a:schemeClr val="dk1"/>
                </a:solidFill>
              </a:rPr>
              <a:t>, other International groups DRD7 and other synergistic initiatives like </a:t>
            </a:r>
            <a:r>
              <a:rPr lang="en" sz="2000" dirty="0">
                <a:solidFill>
                  <a:schemeClr val="dk1"/>
                </a:solidFill>
              </a:rPr>
              <a:t>US Initiative on Microelectronics</a:t>
            </a:r>
          </a:p>
          <a:p>
            <a:pPr marL="457200" indent="-31750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Support the organization of work packages following input from this community </a:t>
            </a:r>
          </a:p>
          <a:p>
            <a:pPr marL="457200" indent="-31750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Promote RDC4 work packages and advocate for funding</a:t>
            </a:r>
          </a:p>
          <a:p>
            <a:pPr marL="457200" indent="-31750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Foster a cross-institution framework for training new generations of designers with hands-on components in HEP-funded facilities</a:t>
            </a:r>
          </a:p>
          <a:p>
            <a:pPr marL="457200" indent="-31750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B70512-A7B7-D831-36A0-C0913ABD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11/07/2023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22B84C-C45C-207C-15D0-A1B6530A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CPAD Workshop – RDC4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BA8D1-D088-AF24-BC58-26FECB55A843}"/>
              </a:ext>
            </a:extLst>
          </p:cNvPr>
          <p:cNvSpPr txBox="1"/>
          <p:nvPr/>
        </p:nvSpPr>
        <p:spPr>
          <a:xfrm>
            <a:off x="1851074" y="4995988"/>
            <a:ext cx="828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We would like this to be an interactive workshop</a:t>
            </a:r>
          </a:p>
        </p:txBody>
      </p:sp>
    </p:spTree>
    <p:extLst>
      <p:ext uri="{BB962C8B-B14F-4D97-AF65-F5344CB8AC3E}">
        <p14:creationId xmlns:p14="http://schemas.microsoft.com/office/powerpoint/2010/main" val="270410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E001-AAFD-D247-1AE8-F6C3B5D1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9206-D06A-0DCF-DEB2-3A050F88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2" y="1535905"/>
            <a:ext cx="632225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RDC4 Sessions:</a:t>
            </a:r>
          </a:p>
          <a:p>
            <a:pPr lvl="1">
              <a:buClr>
                <a:schemeClr val="dk1"/>
              </a:buClr>
            </a:pPr>
            <a:r>
              <a:rPr lang="en-US" sz="2000" b="1" dirty="0">
                <a:solidFill>
                  <a:schemeClr val="dk1"/>
                </a:solidFill>
              </a:rPr>
              <a:t>Circuits blocks and IC architectures for 4D Tracking and Calorimetry (circuit focus)</a:t>
            </a:r>
          </a:p>
          <a:p>
            <a:pPr lvl="1">
              <a:buClr>
                <a:schemeClr val="dk1"/>
              </a:buClr>
            </a:pPr>
            <a:r>
              <a:rPr lang="en-US" sz="2000" b="1" dirty="0">
                <a:solidFill>
                  <a:schemeClr val="dk1"/>
                </a:solidFill>
              </a:rPr>
              <a:t>Big Data Management</a:t>
            </a:r>
          </a:p>
          <a:p>
            <a:pPr lvl="1">
              <a:buClr>
                <a:schemeClr val="dk1"/>
              </a:buClr>
            </a:pPr>
            <a:r>
              <a:rPr lang="en-US" sz="2000" b="1" dirty="0">
                <a:solidFill>
                  <a:schemeClr val="dk1"/>
                </a:solidFill>
              </a:rPr>
              <a:t>Cryogenic and Deep Cryogenics</a:t>
            </a:r>
          </a:p>
          <a:p>
            <a:pPr lvl="1">
              <a:buClr>
                <a:schemeClr val="dk1"/>
              </a:buClr>
            </a:pPr>
            <a:r>
              <a:rPr lang="en-US" sz="2000" b="1" dirty="0">
                <a:solidFill>
                  <a:schemeClr val="dk1"/>
                </a:solidFill>
              </a:rPr>
              <a:t>Methodologies, Tools, Libraries, and Workforce Development</a:t>
            </a:r>
          </a:p>
          <a:p>
            <a:r>
              <a:rPr lang="en-US" dirty="0"/>
              <a:t>RDC3/RDC4/RDC11 Sessions:</a:t>
            </a:r>
          </a:p>
          <a:p>
            <a:pPr lvl="1">
              <a:buClr>
                <a:schemeClr val="dk1"/>
              </a:buClr>
            </a:pPr>
            <a:r>
              <a:rPr lang="en-US" sz="2000" b="1" dirty="0">
                <a:solidFill>
                  <a:schemeClr val="dk1"/>
                </a:solidFill>
              </a:rPr>
              <a:t>Circuits blocks and IC architectures for 4D Tracking and Calorimetry (system focus)</a:t>
            </a:r>
          </a:p>
          <a:p>
            <a:pPr lvl="1">
              <a:buClr>
                <a:schemeClr val="dk1"/>
              </a:buClr>
            </a:pPr>
            <a:r>
              <a:rPr lang="en-US" sz="2000" b="1" dirty="0">
                <a:solidFill>
                  <a:schemeClr val="dk1"/>
                </a:solidFill>
              </a:rPr>
              <a:t>Fast Timing (system focus)</a:t>
            </a:r>
          </a:p>
          <a:p>
            <a:r>
              <a:rPr lang="en-US" dirty="0"/>
              <a:t>RDC4/RDC1 Session</a:t>
            </a:r>
          </a:p>
          <a:p>
            <a:pPr lvl="1">
              <a:buClr>
                <a:schemeClr val="dk1"/>
              </a:buClr>
            </a:pPr>
            <a:r>
              <a:rPr lang="en-US" sz="2000" b="1" dirty="0">
                <a:solidFill>
                  <a:schemeClr val="dk1"/>
                </a:solidFill>
              </a:rPr>
              <a:t>Circuits blocks and IC architectures for (system focus)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F3B80-020A-B3FA-BB88-8E03EAB4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D21-77FB-4BAF-91C8-61382C8763C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78841-5CCB-4959-6742-B986BF03E402}"/>
              </a:ext>
            </a:extLst>
          </p:cNvPr>
          <p:cNvSpPr txBox="1">
            <a:spLocks/>
          </p:cNvSpPr>
          <p:nvPr/>
        </p:nvSpPr>
        <p:spPr>
          <a:xfrm>
            <a:off x="7047916" y="1535905"/>
            <a:ext cx="47988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Session’s structure:</a:t>
            </a:r>
          </a:p>
          <a:p>
            <a:pPr lvl="1">
              <a:buClr>
                <a:schemeClr val="dk1"/>
              </a:buClr>
            </a:pPr>
            <a:r>
              <a:rPr lang="en-US" sz="2000" b="1" dirty="0">
                <a:solidFill>
                  <a:schemeClr val="dk1"/>
                </a:solidFill>
              </a:rPr>
              <a:t>Invited talk on broad topic for the session 15+5 min </a:t>
            </a:r>
          </a:p>
          <a:p>
            <a:pPr lvl="1">
              <a:buClr>
                <a:schemeClr val="dk1"/>
              </a:buClr>
            </a:pPr>
            <a:r>
              <a:rPr lang="en-US" sz="2000" b="1" dirty="0">
                <a:solidFill>
                  <a:schemeClr val="dk1"/>
                </a:solidFill>
              </a:rPr>
              <a:t>6 Talks 12+3 min</a:t>
            </a:r>
          </a:p>
          <a:p>
            <a:pPr lvl="1">
              <a:buClr>
                <a:schemeClr val="dk1"/>
              </a:buClr>
            </a:pPr>
            <a:r>
              <a:rPr lang="en-US" sz="2000" b="1" dirty="0">
                <a:solidFill>
                  <a:schemeClr val="dk1"/>
                </a:solidFill>
              </a:rPr>
              <a:t>10 min organization of working groups for work packages definition</a:t>
            </a:r>
          </a:p>
          <a:p>
            <a:pPr lvl="1">
              <a:buClr>
                <a:schemeClr val="dk1"/>
              </a:buClr>
            </a:pPr>
            <a:endParaRPr lang="en-US" sz="2000" b="1" dirty="0">
              <a:solidFill>
                <a:schemeClr val="dk1"/>
              </a:solidFill>
            </a:endParaRPr>
          </a:p>
          <a:p>
            <a:pPr lvl="1">
              <a:buClr>
                <a:schemeClr val="dk1"/>
              </a:buClr>
            </a:pPr>
            <a:r>
              <a:rPr lang="en-US" sz="2000" b="1" dirty="0">
                <a:solidFill>
                  <a:schemeClr val="dk1"/>
                </a:solidFill>
              </a:rPr>
              <a:t>Working groups meet during the workshop to prepare an outline for a work package (one pager template) to be given to coordinators by the end of the workshop (no later than Nov. 30</a:t>
            </a:r>
            <a:r>
              <a:rPr lang="en-US" sz="2000" b="1" baseline="30000" dirty="0">
                <a:solidFill>
                  <a:schemeClr val="dk1"/>
                </a:solidFill>
              </a:rPr>
              <a:t>th</a:t>
            </a:r>
            <a:r>
              <a:rPr lang="en-US" sz="2000" b="1" dirty="0">
                <a:solidFill>
                  <a:schemeClr val="dk1"/>
                </a:solidFill>
              </a:rPr>
              <a:t>)</a:t>
            </a:r>
          </a:p>
          <a:p>
            <a:endParaRPr lang="en-US" sz="2000" b="1" dirty="0">
              <a:solidFill>
                <a:schemeClr val="dk1"/>
              </a:solidFill>
            </a:endParaRPr>
          </a:p>
          <a:p>
            <a:pPr lvl="1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88F4A-554E-A1A8-11F8-9D0A1A5661A1}"/>
              </a:ext>
            </a:extLst>
          </p:cNvPr>
          <p:cNvCxnSpPr/>
          <p:nvPr/>
        </p:nvCxnSpPr>
        <p:spPr>
          <a:xfrm>
            <a:off x="6822831" y="1378634"/>
            <a:ext cx="0" cy="4508609"/>
          </a:xfrm>
          <a:prstGeom prst="line">
            <a:avLst/>
          </a:prstGeom>
          <a:ln w="381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35C8DB8-E462-8032-59A3-E0F3315A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11/07/2023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336563-FC26-4DCF-8312-F98729C1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CPAD Workshop – RDC4</a:t>
            </a:r>
          </a:p>
        </p:txBody>
      </p:sp>
    </p:spTree>
    <p:extLst>
      <p:ext uri="{BB962C8B-B14F-4D97-AF65-F5344CB8AC3E}">
        <p14:creationId xmlns:p14="http://schemas.microsoft.com/office/powerpoint/2010/main" val="15586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955</Words>
  <Application>Microsoft Office PowerPoint</Application>
  <PresentationFormat>Widescreen</PresentationFormat>
  <Paragraphs>143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RDC 4  Generic &amp; Cross RDC Co Developments in ASICs &amp; Electronics   Coordinators: A. Dragone, M. Newcomer </vt:lpstr>
      <vt:lpstr>Recived Abstract (via CPAD – RDC4 call)</vt:lpstr>
      <vt:lpstr>RDC 4 R&amp;D Priorities</vt:lpstr>
      <vt:lpstr>RDC 4: R&amp;D Priorities from the community </vt:lpstr>
      <vt:lpstr>Snowmass IF  Recommendations</vt:lpstr>
      <vt:lpstr>RDC4 Sessions</vt:lpstr>
      <vt:lpstr>ASICs and Electronics RDC4 roles</vt:lpstr>
      <vt:lpstr>Work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24  Meeting</dc:title>
  <dc:creator>Mitch</dc:creator>
  <cp:lastModifiedBy>Dragone, Angelo</cp:lastModifiedBy>
  <cp:revision>37</cp:revision>
  <dcterms:created xsi:type="dcterms:W3CDTF">2023-07-21T03:28:58Z</dcterms:created>
  <dcterms:modified xsi:type="dcterms:W3CDTF">2023-11-07T05:23:47Z</dcterms:modified>
</cp:coreProperties>
</file>