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theme/themeOverride9.xml" ContentType="application/vnd.openxmlformats-officedocument.themeOverride+xml"/>
  <Override PartName="/ppt/notesSlides/notesSlide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16.xml" ContentType="application/vnd.openxmlformats-officedocument.presentationml.notesSlide+xml"/>
  <Override PartName="/ppt/theme/themeOverride20.xml" ContentType="application/vnd.openxmlformats-officedocument.themeOverride+xml"/>
  <Override PartName="/ppt/notesSlides/notesSlide17.xml" ContentType="application/vnd.openxmlformats-officedocument.presentationml.notesSlide+xml"/>
  <Override PartName="/ppt/theme/themeOverride2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0" r:id="rId3"/>
  </p:sldMasterIdLst>
  <p:notesMasterIdLst>
    <p:notesMasterId r:id="rId34"/>
  </p:notesMasterIdLst>
  <p:sldIdLst>
    <p:sldId id="256" r:id="rId4"/>
    <p:sldId id="292" r:id="rId5"/>
    <p:sldId id="293" r:id="rId6"/>
    <p:sldId id="295" r:id="rId7"/>
    <p:sldId id="296" r:id="rId8"/>
    <p:sldId id="297" r:id="rId9"/>
    <p:sldId id="298" r:id="rId10"/>
    <p:sldId id="299" r:id="rId11"/>
    <p:sldId id="300" r:id="rId12"/>
    <p:sldId id="271" r:id="rId13"/>
    <p:sldId id="265" r:id="rId14"/>
    <p:sldId id="301" r:id="rId15"/>
    <p:sldId id="272" r:id="rId16"/>
    <p:sldId id="279" r:id="rId17"/>
    <p:sldId id="289" r:id="rId18"/>
    <p:sldId id="302" r:id="rId19"/>
    <p:sldId id="304" r:id="rId20"/>
    <p:sldId id="277" r:id="rId21"/>
    <p:sldId id="259" r:id="rId22"/>
    <p:sldId id="303" r:id="rId23"/>
    <p:sldId id="290" r:id="rId24"/>
    <p:sldId id="285" r:id="rId25"/>
    <p:sldId id="305" r:id="rId26"/>
    <p:sldId id="263" r:id="rId27"/>
    <p:sldId id="270" r:id="rId28"/>
    <p:sldId id="261" r:id="rId29"/>
    <p:sldId id="274" r:id="rId30"/>
    <p:sldId id="275" r:id="rId31"/>
    <p:sldId id="257"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63374" autoAdjust="0"/>
  </p:normalViewPr>
  <p:slideViewPr>
    <p:cSldViewPr snapToGrid="0">
      <p:cViewPr varScale="1">
        <p:scale>
          <a:sx n="38" d="100"/>
          <a:sy n="38" d="100"/>
        </p:scale>
        <p:origin x="9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3:56.481"/>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9.921"/>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0,'0'3793,"0"-3763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5:01.362"/>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1,'976'0,"-946"0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7"/>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0,'6854'0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8"/>
    </inkml:context>
    <inkml:brush xml:id="br0">
      <inkml:brushProperty name="width" value="0.35" units="cm"/>
      <inkml:brushProperty name="height" value="0.35" units="cm"/>
      <inkml:brushProperty name="color" value="#66CC00"/>
      <inkml:brushProperty name="ignorePressure" value="1"/>
    </inkml:brush>
  </inkml:definitions>
  <inkml:trace contextRef="#ctx0" brushRef="#br0">0 0,'0'1323,"0"-1293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9"/>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1 837,'0'96,"0"-1001,0 878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0"/>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14,'0'-6,"0"-2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1"/>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1 343,'0'-6,"0"-7,0-3,0-3,0-5,0-4,0 2,0 6,0-5,0 1,0 5,0 0,0-4,0-2,0-4,0 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2"/>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95,'0'-6,"0"-8,0-8,0-5,0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3"/>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4"/>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1,'976'0,"-946"0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07.730"/>
    </inkml:context>
    <inkml:brush xml:id="br0">
      <inkml:brushProperty name="width" value="0.05" units="cm"/>
      <inkml:brushProperty name="height" value="0.05" units="cm"/>
      <inkml:brushProperty name="color" value="#66CC00"/>
      <inkml:brushProperty name="ignorePressure" value="1"/>
    </inkml:brush>
  </inkml:definitions>
  <inkml:trace contextRef="#ctx0" brushRef="#br0">22 1246,'-21'-1216,"20"1186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48.025"/>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0,'0'3793,"0"-3763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7"/>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0,'6854'0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8"/>
    </inkml:context>
    <inkml:brush xml:id="br0">
      <inkml:brushProperty name="width" value="0.35" units="cm"/>
      <inkml:brushProperty name="height" value="0.35" units="cm"/>
      <inkml:brushProperty name="color" value="#66CC00"/>
      <inkml:brushProperty name="ignorePressure" value="1"/>
    </inkml:brush>
  </inkml:definitions>
  <inkml:trace contextRef="#ctx0" brushRef="#br0">0 0,'0'1323,"0"-1293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799"/>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1 837,'0'96,"0"-1001,0 878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0"/>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14,'0'-6,"0"-2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1"/>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1 343,'0'-6,"0"-7,0-3,0-3,0-5,0-4,0 2,0 6,0-5,0 1,0 5,0 0,0-4,0-2,0-4,0 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2"/>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95,'0'-6,"0"-8,0-8,0-5,0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3"/>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16.804"/>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1,'976'0,"-946"0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1:15:48.025"/>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0,'0'3793,"0"-3763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5:25.676"/>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0,'6854'0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797"/>
    </inkml:context>
    <inkml:brush xml:id="br0">
      <inkml:brushProperty name="width" value="0.025" units="cm"/>
      <inkml:brushProperty name="height" value="0.025" units="cm"/>
    </inkml:brush>
  </inkml:definitions>
  <inkml:trace contextRef="#ctx0" brushRef="#br0">37 1 24575,'-1'8'0,"0"1"0,0-1 0,-4 13 0,3-16 0,0 0 0,1 0 0,0 1 0,0-1 0,0 0 0,1 0 0,0 1 0,0-1 0,0 0 0,1 1 0,0-1 0,1 6 0,-1-10 0,-1 1 0,1-1 0,0 0 0,-1 0 0,1 0 0,0 0 0,0 0 0,0 0 0,0 0 0,0 0 0,0 0 0,0-1 0,0 1 0,1 0 0,-1 0 0,0-1 0,0 1 0,1-1 0,-1 0 0,0 1 0,1-1 0,1 1 0,37-1 0,-8 1 0,-1 9 0,-25-7 0,1 0 0,0-1 0,0 0 0,11 1 0,9 4 0,-27-7 0,1 0 0,-1 0 0,0 0 0,0 0 0,1 0 0,-1 0 0,0 0 0,0 1 0,0-1 0,1 0 0,-1 0 0,0 0 0,0 0 0,0 1 0,1-1 0,-1 0 0,0 0 0,0 1 0,0-1 0,0 0 0,1 0 0,-1 1 0,0-1 0,0 0 0,0 0 0,0 1 0,0-1 0,0 0 0,0 0 0,0 1 0,-13 7 0,-43 7 0,36-11 0,-32 13 0,48-16 0,1 2 0,-1-1 0,1 0 0,0 1 0,-1-1 0,1 1 0,-4 5 0,-17 13 0,23-21 0,1 0 0,0 0 0,0 0 0,0 1 0,-1-1 0,1 0 0,0 0 0,0 0 0,0 0 0,-1 0 0,1 0 0,0 0 0,0 0 0,0 0 0,0 0 0,0 1 0,-1-1 0,1 0 0,0 0 0,0 0 0,0 0 0,0 1 0,0-1 0,0 0 0,-1 0 0,1 0 0,0 0 0,0 1 0,0-1 0,0 0 0,0 0 0,0 0 0,0 1 0,0-1 0,0 0 0,0 0 0,0 0 0,0 1 0,0-1 0,0 0 0,0 0 0,0 0 0,0 1 0,0-1 0,0 0 0,1 0 0,-1 0 0,0 0 0,0 1 0,0-1 0,0 0 0,0 0 0,0 0 0,0 0 0,1 1 0,16 5 0,24 0 0,-3-7 0,-29 0 0,1 0 0,-1 1 0,1 1 0,-1 0 0,13 2 0,-22-3 0,0 0 0,1 0 0,-1 0 0,0 0 0,0 0 0,0 0 0,0 1 0,1-1 0,-1 0 0,0 0 0,0 0 0,0 0 0,0 0 0,1 0 0,-1 1 0,0-1 0,0 0 0,0 0 0,0 0 0,0 0 0,0 1 0,0-1 0,0 0 0,1 0 0,-1 0 0,0 1 0,0-1 0,0 0 0,0 0 0,0 0 0,0 1 0,0-1 0,0 0 0,0 0 0,0 0 0,0 1 0,0-1 0,-1 0 0,1 0 0,0 0 0,0 0 0,0 1 0,0-1 0,0 0 0,0 0 0,0 1 0,-11 11 0,-15 9 0,-23 3 0,40-20 0,-1 1 0,1 0 0,-1 0 0,2 0 0,-1 1 0,-9 8 0,18-14 0,0 0 0,0 1 0,0-1 0,0 0 0,0 0 0,0 0 0,-1 0 0,1 0 0,0 1 0,0-1 0,0 0 0,0 0 0,0 0 0,0 1 0,0-1 0,0 0 0,0 0 0,0 0 0,0 0 0,0 1 0,0-1 0,0 0 0,0 0 0,0 0 0,0 1 0,0-1 0,0 0 0,0 0 0,0 0 0,1 0 0,-1 1 0,0-1 0,0 0 0,0 0 0,0 0 0,0 0 0,0 0 0,0 0 0,1 1 0,-1-1 0,0 0 0,12 6 0,13 1 0,0-2 0,-12-3 0,1 1 0,-1 0 0,0 1 0,0 0 0,15 8 0,-28-12 0,1 0 0,-1 0 0,0 0 0,0 1 0,0-1 0,0 0 0,0 0 0,0 0 0,0 0 0,1 0 0,-1 1 0,0-1 0,0 0 0,0 0 0,0 0 0,0 1 0,0-1 0,0 0 0,0 0 0,0 0 0,0 0 0,0 1 0,0-1 0,0 0 0,0 0 0,0 0 0,0 1 0,0-1 0,0 0 0,0 0 0,0 0 0,0 0 0,-1 1 0,1-1 0,0 0 0,0 0 0,0 0 0,0 0 0,0 0 0,0 1 0,0-1 0,-1 0 0,1 0 0,0 0 0,0 0 0,-14 10 0,-16 6 0,15-10 0,1 1 0,-13 8 0,19-11 0,1 1 0,-1-1 0,0 0 0,0-1 0,0 0 0,0 0 0,0-1 0,-1 0 0,-16 2 0,39-5 0,0 2 0,0-1 0,0 2 0,0 0 0,-1 0 0,1 1 0,-1 1 0,22 9 0,-6 3 0,-21-12 0,0 1 0,0-1 0,0 0 0,14 3 0,-21-7 0,0 1 0,1-1 0,-1 0 0,1 1 0,-1-1 0,0 1 0,1-1 0,-1 1 0,0 0 0,1 0 0,-1-1 0,0 1 0,0 0 0,0 0 0,0 0 0,0 0 0,0 1 0,1 1 0,-1-3 0,-1 0 0,0 1 0,0-1 0,0 0 0,0 0 0,0 1 0,0-1 0,-1 0 0,1 1 0,0-1 0,0 0 0,0 0 0,0 1 0,0-1 0,0 0 0,0 1 0,-1-1 0,1 0 0,0 0 0,0 0 0,0 1 0,-1-1 0,1 0 0,0 0 0,0 0 0,0 1 0,-1-1 0,1 0 0,-1 0 0,-17 5 0,-34 1 0,31-3 0,-33 2 0,39-6 0,9 1 0,1 0 0,-1 0 0,1 0 0,-1 0 0,1 1 0,-8 2 0,12-3 0,0 1 0,-1 0 0,1-1 0,-1 1 0,1 0 0,0 0 0,0 0 0,0 0 0,-1 0 0,1 0 0,0 0 0,0 0 0,0 1 0,1-1 0,-1 0 0,0 1 0,0-1 0,1 0 0,-1 1 0,1-1 0,-1 1 0,1-1 0,-1 1 0,1-1 0,0 1 0,0-1 0,0 3 0,-1 27 0,5 49 0,-2-69-1365,1-2-5461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798"/>
    </inkml:context>
    <inkml:brush xml:id="br0">
      <inkml:brushProperty name="width" value="0.025" units="cm"/>
      <inkml:brushProperty name="height" value="0.025" units="cm"/>
    </inkml:brush>
  </inkml:definitions>
  <inkml:trace contextRef="#ctx0" brushRef="#br0">37 1 24575,'-1'8'0,"0"1"0,0-1 0,-4 13 0,3-16 0,0 0 0,1 0 0,0 1 0,0-1 0,0 0 0,1 0 0,0 1 0,0-1 0,0 0 0,1 1 0,0-1 0,1 6 0,-1-10 0,-1 1 0,1-1 0,0 0 0,-1 0 0,1 0 0,0 0 0,0 0 0,0 0 0,0 0 0,0 0 0,0 0 0,0-1 0,0 1 0,1 0 0,-1 0 0,0-1 0,0 1 0,1-1 0,-1 0 0,0 1 0,1-1 0,1 1 0,37-1 0,-8 1 0,-1 9 0,-25-7 0,1 0 0,0-1 0,0 0 0,11 1 0,9 4 0,-27-7 0,1 0 0,-1 0 0,0 0 0,0 0 0,1 0 0,-1 0 0,0 0 0,0 1 0,0-1 0,1 0 0,-1 0 0,0 0 0,0 0 0,0 1 0,1-1 0,-1 0 0,0 0 0,0 1 0,0-1 0,0 0 0,1 0 0,-1 1 0,0-1 0,0 0 0,0 0 0,0 1 0,0-1 0,0 0 0,0 0 0,0 1 0,-13 7 0,-43 7 0,36-11 0,-32 13 0,48-16 0,1 2 0,-1-1 0,1 0 0,0 1 0,-1-1 0,1 1 0,-4 5 0,-17 13 0,23-21 0,1 0 0,0 0 0,0 0 0,0 1 0,-1-1 0,1 0 0,0 0 0,0 0 0,0 0 0,-1 0 0,1 0 0,0 0 0,0 0 0,0 0 0,0 0 0,0 1 0,-1-1 0,1 0 0,0 0 0,0 0 0,0 0 0,0 1 0,0-1 0,0 0 0,-1 0 0,1 0 0,0 0 0,0 1 0,0-1 0,0 0 0,0 0 0,0 0 0,0 1 0,0-1 0,0 0 0,0 0 0,0 0 0,0 1 0,0-1 0,0 0 0,0 0 0,0 0 0,0 1 0,0-1 0,0 0 0,1 0 0,-1 0 0,0 0 0,0 1 0,0-1 0,0 0 0,0 0 0,0 0 0,0 0 0,1 1 0,16 5 0,24 0 0,-3-7 0,-29 0 0,1 0 0,-1 1 0,1 1 0,-1 0 0,13 2 0,-22-3 0,0 0 0,1 0 0,-1 0 0,0 0 0,0 0 0,0 0 0,0 1 0,1-1 0,-1 0 0,0 0 0,0 0 0,0 0 0,0 0 0,1 0 0,-1 1 0,0-1 0,0 0 0,0 0 0,0 0 0,0 0 0,0 1 0,0-1 0,0 0 0,1 0 0,-1 0 0,0 1 0,0-1 0,0 0 0,0 0 0,0 0 0,0 1 0,0-1 0,0 0 0,0 0 0,0 0 0,0 1 0,0-1 0,-1 0 0,1 0 0,0 0 0,0 0 0,0 1 0,0-1 0,0 0 0,0 0 0,0 1 0,-11 11 0,-15 9 0,-23 3 0,40-20 0,-1 1 0,1 0 0,-1 0 0,2 0 0,-1 1 0,-9 8 0,18-14 0,0 0 0,0 1 0,0-1 0,0 0 0,0 0 0,0 0 0,-1 0 0,1 0 0,0 1 0,0-1 0,0 0 0,0 0 0,0 0 0,0 1 0,0-1 0,0 0 0,0 0 0,0 0 0,0 0 0,0 1 0,0-1 0,0 0 0,0 0 0,0 0 0,0 1 0,0-1 0,0 0 0,0 0 0,0 0 0,1 0 0,-1 1 0,0-1 0,0 0 0,0 0 0,0 0 0,0 0 0,0 0 0,0 0 0,1 1 0,-1-1 0,0 0 0,12 6 0,13 1 0,0-2 0,-12-3 0,1 1 0,-1 0 0,0 1 0,0 0 0,15 8 0,-28-12 0,1 0 0,-1 0 0,0 0 0,0 1 0,0-1 0,0 0 0,0 0 0,0 0 0,0 0 0,1 0 0,-1 1 0,0-1 0,0 0 0,0 0 0,0 0 0,0 1 0,0-1 0,0 0 0,0 0 0,0 0 0,0 0 0,0 1 0,0-1 0,0 0 0,0 0 0,0 0 0,0 1 0,0-1 0,0 0 0,0 0 0,0 0 0,0 0 0,-1 1 0,1-1 0,0 0 0,0 0 0,0 0 0,0 0 0,0 0 0,0 1 0,0-1 0,-1 0 0,1 0 0,0 0 0,0 0 0,-14 10 0,-16 6 0,15-10 0,1 1 0,-13 8 0,19-11 0,1 1 0,-1-1 0,0 0 0,0-1 0,0 0 0,0 0 0,0-1 0,-1 0 0,-16 2 0,39-5 0,0 2 0,0-1 0,0 2 0,0 0 0,-1 0 0,1 1 0,-1 1 0,22 9 0,-6 3 0,-21-12 0,0 1 0,0-1 0,0 0 0,14 3 0,-21-7 0,0 1 0,1-1 0,-1 0 0,1 1 0,-1-1 0,0 1 0,1-1 0,-1 1 0,0 0 0,1 0 0,-1-1 0,0 1 0,0 0 0,0 0 0,0 0 0,0 0 0,0 1 0,1 1 0,-1-3 0,-1 0 0,0 1 0,0-1 0,0 0 0,0 0 0,0 1 0,0-1 0,-1 0 0,1 1 0,0-1 0,0 0 0,0 0 0,0 1 0,0-1 0,0 0 0,0 1 0,-1-1 0,1 0 0,0 0 0,0 0 0,0 1 0,-1-1 0,1 0 0,0 0 0,0 0 0,0 1 0,-1-1 0,1 0 0,-1 0 0,-17 5 0,-34 1 0,31-3 0,-33 2 0,39-6 0,9 1 0,1 0 0,-1 0 0,1 0 0,-1 0 0,1 1 0,-8 2 0,12-3 0,0 1 0,-1 0 0,1-1 0,-1 1 0,1 0 0,0 0 0,0 0 0,0 0 0,-1 0 0,1 0 0,0 0 0,0 0 0,0 1 0,1-1 0,-1 0 0,0 1 0,0-1 0,1 0 0,-1 1 0,1-1 0,-1 1 0,1-1 0,-1 1 0,1-1 0,0 1 0,0-1 0,0 3 0,-1 27 0,5 49 0,-2-69-1365,1-2-5461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799"/>
    </inkml:context>
    <inkml:brush xml:id="br0">
      <inkml:brushProperty name="width" value="0.025" units="cm"/>
      <inkml:brushProperty name="height" value="0.025" units="cm"/>
    </inkml:brush>
  </inkml:definitions>
  <inkml:trace contextRef="#ctx0" brushRef="#br0">37 1 24575,'-1'8'0,"0"1"0,0-1 0,-4 13 0,3-16 0,0 0 0,1 0 0,0 1 0,0-1 0,0 0 0,1 0 0,0 1 0,0-1 0,0 0 0,1 1 0,0-1 0,1 6 0,-1-10 0,-1 1 0,1-1 0,0 0 0,-1 0 0,1 0 0,0 0 0,0 0 0,0 0 0,0 0 0,0 0 0,0 0 0,0-1 0,0 1 0,1 0 0,-1 0 0,0-1 0,0 1 0,1-1 0,-1 0 0,0 1 0,1-1 0,1 1 0,37-1 0,-8 1 0,-1 9 0,-25-7 0,1 0 0,0-1 0,0 0 0,11 1 0,9 4 0,-27-7 0,1 0 0,-1 0 0,0 0 0,0 0 0,1 0 0,-1 0 0,0 0 0,0 1 0,0-1 0,1 0 0,-1 0 0,0 0 0,0 0 0,0 1 0,1-1 0,-1 0 0,0 0 0,0 1 0,0-1 0,0 0 0,1 0 0,-1 1 0,0-1 0,0 0 0,0 0 0,0 1 0,0-1 0,0 0 0,0 0 0,0 1 0,-13 7 0,-43 7 0,36-11 0,-32 13 0,48-16 0,1 2 0,-1-1 0,1 0 0,0 1 0,-1-1 0,1 1 0,-4 5 0,-17 13 0,23-21 0,1 0 0,0 0 0,0 0 0,0 1 0,-1-1 0,1 0 0,0 0 0,0 0 0,0 0 0,-1 0 0,1 0 0,0 0 0,0 0 0,0 0 0,0 0 0,0 1 0,-1-1 0,1 0 0,0 0 0,0 0 0,0 0 0,0 1 0,0-1 0,0 0 0,-1 0 0,1 0 0,0 0 0,0 1 0,0-1 0,0 0 0,0 0 0,0 0 0,0 1 0,0-1 0,0 0 0,0 0 0,0 0 0,0 1 0,0-1 0,0 0 0,0 0 0,0 0 0,0 1 0,0-1 0,0 0 0,1 0 0,-1 0 0,0 0 0,0 1 0,0-1 0,0 0 0,0 0 0,0 0 0,0 0 0,1 1 0,16 5 0,24 0 0,-3-7 0,-29 0 0,1 0 0,-1 1 0,1 1 0,-1 0 0,13 2 0,-22-3 0,0 0 0,1 0 0,-1 0 0,0 0 0,0 0 0,0 0 0,0 1 0,1-1 0,-1 0 0,0 0 0,0 0 0,0 0 0,0 0 0,1 0 0,-1 1 0,0-1 0,0 0 0,0 0 0,0 0 0,0 0 0,0 1 0,0-1 0,0 0 0,1 0 0,-1 0 0,0 1 0,0-1 0,0 0 0,0 0 0,0 0 0,0 1 0,0-1 0,0 0 0,0 0 0,0 0 0,0 1 0,0-1 0,-1 0 0,1 0 0,0 0 0,0 0 0,0 1 0,0-1 0,0 0 0,0 0 0,0 1 0,-11 11 0,-15 9 0,-23 3 0,40-20 0,-1 1 0,1 0 0,-1 0 0,2 0 0,-1 1 0,-9 8 0,18-14 0,0 0 0,0 1 0,0-1 0,0 0 0,0 0 0,0 0 0,-1 0 0,1 0 0,0 1 0,0-1 0,0 0 0,0 0 0,0 0 0,0 1 0,0-1 0,0 0 0,0 0 0,0 0 0,0 0 0,0 1 0,0-1 0,0 0 0,0 0 0,0 0 0,0 1 0,0-1 0,0 0 0,0 0 0,0 0 0,1 0 0,-1 1 0,0-1 0,0 0 0,0 0 0,0 0 0,0 0 0,0 0 0,0 0 0,1 1 0,-1-1 0,0 0 0,12 6 0,13 1 0,0-2 0,-12-3 0,1 1 0,-1 0 0,0 1 0,0 0 0,15 8 0,-28-12 0,1 0 0,-1 0 0,0 0 0,0 1 0,0-1 0,0 0 0,0 0 0,0 0 0,0 0 0,1 0 0,-1 1 0,0-1 0,0 0 0,0 0 0,0 0 0,0 1 0,0-1 0,0 0 0,0 0 0,0 0 0,0 0 0,0 1 0,0-1 0,0 0 0,0 0 0,0 0 0,0 1 0,0-1 0,0 0 0,0 0 0,0 0 0,0 0 0,-1 1 0,1-1 0,0 0 0,0 0 0,0 0 0,0 0 0,0 0 0,0 1 0,0-1 0,-1 0 0,1 0 0,0 0 0,0 0 0,-14 10 0,-16 6 0,15-10 0,1 1 0,-13 8 0,19-11 0,1 1 0,-1-1 0,0 0 0,0-1 0,0 0 0,0 0 0,0-1 0,-1 0 0,-16 2 0,39-5 0,0 2 0,0-1 0,0 2 0,0 0 0,-1 0 0,1 1 0,-1 1 0,22 9 0,-6 3 0,-21-12 0,0 1 0,0-1 0,0 0 0,14 3 0,-21-7 0,0 1 0,1-1 0,-1 0 0,1 1 0,-1-1 0,0 1 0,1-1 0,-1 1 0,0 0 0,1 0 0,-1-1 0,0 1 0,0 0 0,0 0 0,0 0 0,0 0 0,0 1 0,1 1 0,-1-3 0,-1 0 0,0 1 0,0-1 0,0 0 0,0 0 0,0 1 0,0-1 0,-1 0 0,1 1 0,0-1 0,0 0 0,0 0 0,0 1 0,0-1 0,0 0 0,0 1 0,-1-1 0,1 0 0,0 0 0,0 0 0,0 1 0,-1-1 0,1 0 0,0 0 0,0 0 0,0 1 0,-1-1 0,1 0 0,-1 0 0,-17 5 0,-34 1 0,31-3 0,-33 2 0,39-6 0,9 1 0,1 0 0,-1 0 0,1 0 0,-1 0 0,1 1 0,-8 2 0,12-3 0,0 1 0,-1 0 0,1-1 0,-1 1 0,1 0 0,0 0 0,0 0 0,0 0 0,-1 0 0,1 0 0,0 0 0,0 0 0,0 1 0,1-1 0,-1 0 0,0 1 0,0-1 0,1 0 0,-1 1 0,1-1 0,-1 1 0,1-1 0,-1 1 0,1-1 0,0 1 0,0-1 0,0 3 0,-1 27 0,5 49 0,-2-69-1365,1-2-5461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0"/>
    </inkml:context>
    <inkml:brush xml:id="br0">
      <inkml:brushProperty name="width" value="0.025" units="cm"/>
      <inkml:brushProperty name="height" value="0.025" units="cm"/>
    </inkml:brush>
  </inkml:definitions>
  <inkml:trace contextRef="#ctx0" brushRef="#br0">37 1 24575,'-1'8'0,"0"1"0,0-1 0,-4 13 0,3-16 0,0 0 0,1 0 0,0 1 0,0-1 0,0 0 0,1 0 0,0 1 0,0-1 0,0 0 0,1 1 0,0-1 0,1 6 0,-1-10 0,-1 1 0,1-1 0,0 0 0,-1 0 0,1 0 0,0 0 0,0 0 0,0 0 0,0 0 0,0 0 0,0 0 0,0-1 0,0 1 0,1 0 0,-1 0 0,0-1 0,0 1 0,1-1 0,-1 0 0,0 1 0,1-1 0,1 1 0,37-1 0,-8 1 0,-1 9 0,-25-7 0,1 0 0,0-1 0,0 0 0,11 1 0,9 4 0,-27-7 0,1 0 0,-1 0 0,0 0 0,0 0 0,1 0 0,-1 0 0,0 0 0,0 1 0,0-1 0,1 0 0,-1 0 0,0 0 0,0 0 0,0 1 0,1-1 0,-1 0 0,0 0 0,0 1 0,0-1 0,0 0 0,1 0 0,-1 1 0,0-1 0,0 0 0,0 0 0,0 1 0,0-1 0,0 0 0,0 0 0,0 1 0,-13 7 0,-43 7 0,36-11 0,-32 13 0,48-16 0,1 2 0,-1-1 0,1 0 0,0 1 0,-1-1 0,1 1 0,-4 5 0,-17 13 0,23-21 0,1 0 0,0 0 0,0 0 0,0 1 0,-1-1 0,1 0 0,0 0 0,0 0 0,0 0 0,-1 0 0,1 0 0,0 0 0,0 0 0,0 0 0,0 0 0,0 1 0,-1-1 0,1 0 0,0 0 0,0 0 0,0 0 0,0 1 0,0-1 0,0 0 0,-1 0 0,1 0 0,0 0 0,0 1 0,0-1 0,0 0 0,0 0 0,0 0 0,0 1 0,0-1 0,0 0 0,0 0 0,0 0 0,0 1 0,0-1 0,0 0 0,0 0 0,0 0 0,0 1 0,0-1 0,0 0 0,1 0 0,-1 0 0,0 0 0,0 1 0,0-1 0,0 0 0,0 0 0,0 0 0,0 0 0,1 1 0,16 5 0,24 0 0,-3-7 0,-29 0 0,1 0 0,-1 1 0,1 1 0,-1 0 0,13 2 0,-22-3 0,0 0 0,1 0 0,-1 0 0,0 0 0,0 0 0,0 0 0,0 1 0,1-1 0,-1 0 0,0 0 0,0 0 0,0 0 0,0 0 0,1 0 0,-1 1 0,0-1 0,0 0 0,0 0 0,0 0 0,0 0 0,0 1 0,0-1 0,0 0 0,1 0 0,-1 0 0,0 1 0,0-1 0,0 0 0,0 0 0,0 0 0,0 1 0,0-1 0,0 0 0,0 0 0,0 0 0,0 1 0,0-1 0,-1 0 0,1 0 0,0 0 0,0 0 0,0 1 0,0-1 0,0 0 0,0 0 0,0 1 0,-11 11 0,-15 9 0,-23 3 0,40-20 0,-1 1 0,1 0 0,-1 0 0,2 0 0,-1 1 0,-9 8 0,18-14 0,0 0 0,0 1 0,0-1 0,0 0 0,0 0 0,0 0 0,-1 0 0,1 0 0,0 1 0,0-1 0,0 0 0,0 0 0,0 0 0,0 1 0,0-1 0,0 0 0,0 0 0,0 0 0,0 0 0,0 1 0,0-1 0,0 0 0,0 0 0,0 0 0,0 1 0,0-1 0,0 0 0,0 0 0,0 0 0,1 0 0,-1 1 0,0-1 0,0 0 0,0 0 0,0 0 0,0 0 0,0 0 0,0 0 0,1 1 0,-1-1 0,0 0 0,12 6 0,13 1 0,0-2 0,-12-3 0,1 1 0,-1 0 0,0 1 0,0 0 0,15 8 0,-28-12 0,1 0 0,-1 0 0,0 0 0,0 1 0,0-1 0,0 0 0,0 0 0,0 0 0,0 0 0,1 0 0,-1 1 0,0-1 0,0 0 0,0 0 0,0 0 0,0 1 0,0-1 0,0 0 0,0 0 0,0 0 0,0 0 0,0 1 0,0-1 0,0 0 0,0 0 0,0 0 0,0 1 0,0-1 0,0 0 0,0 0 0,0 0 0,0 0 0,-1 1 0,1-1 0,0 0 0,0 0 0,0 0 0,0 0 0,0 0 0,0 1 0,0-1 0,-1 0 0,1 0 0,0 0 0,0 0 0,-14 10 0,-16 6 0,15-10 0,1 1 0,-13 8 0,19-11 0,1 1 0,-1-1 0,0 0 0,0-1 0,0 0 0,0 0 0,0-1 0,-1 0 0,-16 2 0,39-5 0,0 2 0,0-1 0,0 2 0,0 0 0,-1 0 0,1 1 0,-1 1 0,22 9 0,-6 3 0,-21-12 0,0 1 0,0-1 0,0 0 0,14 3 0,-21-7 0,0 1 0,1-1 0,-1 0 0,1 1 0,-1-1 0,0 1 0,1-1 0,-1 1 0,0 0 0,1 0 0,-1-1 0,0 1 0,0 0 0,0 0 0,0 0 0,0 0 0,0 1 0,1 1 0,-1-3 0,-1 0 0,0 1 0,0-1 0,0 0 0,0 0 0,0 1 0,0-1 0,-1 0 0,1 1 0,0-1 0,0 0 0,0 0 0,0 1 0,0-1 0,0 0 0,0 1 0,-1-1 0,1 0 0,0 0 0,0 0 0,0 1 0,-1-1 0,1 0 0,0 0 0,0 0 0,0 1 0,-1-1 0,1 0 0,-1 0 0,-17 5 0,-34 1 0,31-3 0,-33 2 0,39-6 0,9 1 0,1 0 0,-1 0 0,1 0 0,-1 0 0,1 1 0,-8 2 0,12-3 0,0 1 0,-1 0 0,1-1 0,-1 1 0,1 0 0,0 0 0,0 0 0,0 0 0,-1 0 0,1 0 0,0 0 0,0 0 0,0 1 0,1-1 0,-1 0 0,0 1 0,0-1 0,1 0 0,-1 1 0,1-1 0,-1 1 0,1-1 0,-1 1 0,1-1 0,0 1 0,0-1 0,0 3 0,-1 27 0,5 49 0,-2-69-1365,1-2-5461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1"/>
    </inkml:context>
    <inkml:brush xml:id="br0">
      <inkml:brushProperty name="width" value="0.025" units="cm"/>
      <inkml:brushProperty name="height" value="0.025" units="cm"/>
    </inkml:brush>
  </inkml:definitions>
  <inkml:trace contextRef="#ctx0" brushRef="#br0">40 1 24575,'-1'9'0,"0"0"0,0 0 0,-5 14 0,4-18 0,1 1 0,-1 0 0,1-1 0,0 1 0,0 0 0,1-1 0,0 1 0,0 0 0,0 0 0,1 0 0,0-1 0,1 7 0,-1-10 0,-1-1 0,1 0 0,0 0 0,0 1 0,0-1 0,0 0 0,0 0 0,0 0 0,0 0 0,0 0 0,0 0 0,0 0 0,1 0 0,-1-1 0,0 1 0,1 0 0,-1-1 0,0 1 0,1-1 0,-1 1 0,1-1 0,1 0 0,41 1 0,-10 0 0,0 10 0,-27-8 0,0 0 0,0-1 0,1 0 0,12 2 0,9 3 0,-29-7 0,1 0 0,-1 0 0,0 0 0,1 1 0,-1-1 0,0 0 0,0 0 0,1 0 0,-1 0 0,0 0 0,0 1 0,0-1 0,1 0 0,-1 0 0,0 0 0,0 1 0,0-1 0,1 0 0,-1 0 0,0 1 0,0-1 0,0 0 0,0 1 0,0-1 0,0 0 0,0 0 0,0 1 0,0-1 0,1 0 0,-1 1 0,-14 7 0,-48 9 0,41-12 0,-35 12 0,52-15 0,0 1 0,0-1 0,0 1 0,1-1 0,-1 1 0,1 0 0,-5 6 0,-18 14 0,25-23 0,1 0 0,0 0 0,0 0 0,-1 0 0,1 0 0,0 0 0,0 0 0,0 0 0,-1 0 0,1 0 0,0 1 0,0-1 0,0 0 0,0 0 0,-1 0 0,1 0 0,0 0 0,0 0 0,0 1 0,0-1 0,-1 0 0,1 0 0,0 0 0,0 1 0,0-1 0,0 0 0,0 0 0,0 0 0,0 1 0,0-1 0,0 0 0,0 0 0,0 0 0,0 1 0,0-1 0,0 0 0,0 0 0,0 1 0,0-1 0,0 0 0,0 0 0,0 0 0,0 1 0,0-1 0,0 0 0,0 0 0,0 0 0,0 1 0,0-1 0,1 0 0,-1 0 0,0 0 0,0 0 0,0 1 0,1-1 0,17 7 0,26-1 0,-3-7 0,-30 0 0,-1 0 0,0 1 0,1 1 0,-1 0 0,14 2 0,-24-3 0,0 1 0,0-1 0,0 0 0,1 0 0,-1 0 0,0 0 0,0 0 0,0 0 0,1 0 0,-1 0 0,0 1 0,0-1 0,0 0 0,0 0 0,1 0 0,-1 0 0,0 0 0,0 1 0,0-1 0,0 0 0,0 0 0,0 0 0,0 1 0,0-1 0,1 0 0,-1 0 0,0 0 0,0 1 0,0-1 0,0 0 0,0 0 0,0 1 0,0-1 0,0 0 0,0 0 0,0 0 0,-1 1 0,1-1 0,0 0 0,0 0 0,0 0 0,0 1 0,0-1 0,0 0 0,0 0 0,-1 1 0,-10 12 0,-18 10 0,-23 3 0,41-21 0,1-1 0,0 2 0,0-1 0,0 1 0,1 1 0,-10 8 0,19-15 0,0 0 0,-1 0 0,1 0 0,0 1 0,0-1 0,0 0 0,0 0 0,0 0 0,0 0 0,0 1 0,0-1 0,-1 0 0,1 0 0,0 0 0,0 1 0,0-1 0,0 0 0,0 0 0,0 0 0,0 1 0,0-1 0,0 0 0,0 0 0,0 0 0,1 1 0,-1-1 0,0 0 0,0 0 0,0 0 0,0 0 0,0 1 0,0-1 0,0 0 0,0 0 0,1 0 0,-1 0 0,0 1 0,0-1 0,0 0 0,0 0 0,1 0 0,11 7 0,16 0 0,-1-1 0,-13-4 0,1 1 0,-1 0 0,1 1 0,-1 1 0,16 8 0,-30-13 0,0 0 0,0 0 0,1 1 0,-1-1 0,0 0 0,0 0 0,0 0 0,0 0 0,0 1 0,0-1 0,1 0 0,-1 0 0,0 0 0,0 0 0,0 1 0,0-1 0,0 0 0,0 0 0,0 0 0,0 1 0,0-1 0,0 0 0,0 0 0,0 0 0,0 1 0,0-1 0,0 0 0,0 0 0,0 0 0,0 1 0,0-1 0,-1 0 0,1 0 0,0 0 0,0 0 0,0 1 0,0-1 0,0 0 0,0 0 0,-1 0 0,1 0 0,0 0 0,0 1 0,0-1 0,-1 0 0,-13 11 0,-19 6 0,17-11 0,1 2 0,-15 8 0,22-11 0,0 0 0,0-1 0,-1 0 0,0 0 0,1-1 0,-1 0 0,0 0 0,-1-1 0,-17 2 0,42-4 0,0 0 0,0 1 0,0 0 0,0 1 0,0 1 0,0 0 0,0 1 0,22 10 0,-5 3 0,-24-11 0,1-2 0,0 1 0,0-1 0,14 4 0,-22-8 0,1 0 0,0 1 0,-1-1 0,1 1 0,-1-1 0,1 1 0,-1-1 0,0 1 0,1 0 0,-1 0 0,1 0 0,-1 0 0,0 0 0,0 0 0,0 0 0,0 0 0,0 0 0,2 3 0,-3-4 0,0 0 0,0 1 0,0-1 0,0 0 0,0 1 0,0-1 0,0 0 0,0 1 0,0-1 0,0 0 0,0 0 0,0 1 0,-1-1 0,1 0 0,0 1 0,0-1 0,0 0 0,0 0 0,-1 1 0,1-1 0,0 0 0,0 0 0,-1 1 0,1-1 0,0 0 0,0 0 0,-1 0 0,1 1 0,-1-1 0,-19 5 0,-36 2 0,34-4 0,-38 2 0,45-6 0,9 1 0,0 0 0,-1 0 0,1 0 0,0 1 0,0-1 0,-7 3 0,12-2 0,-1 0 0,1-1 0,-1 1 0,1 0 0,-1 0 0,1 0 0,-1 0 0,1 0 0,0 0 0,0 0 0,0 1 0,0-1 0,0 0 0,0 1 0,0-1 0,0 1 0,0-1 0,1 1 0,-1-1 0,0 1 0,1-1 0,-1 1 0,1 0 0,0-1 0,0 1 0,-1 0 0,1 2 0,0 29 0,4 54 0,-2-75-1365,2-3-5461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2"/>
    </inkml:context>
    <inkml:brush xml:id="br0">
      <inkml:brushProperty name="width" value="0.025" units="cm"/>
      <inkml:brushProperty name="height" value="0.025" units="cm"/>
    </inkml:brush>
  </inkml:definitions>
  <inkml:trace contextRef="#ctx0" brushRef="#br0">40 1 24575,'-1'9'0,"0"0"0,0 0 0,-5 14 0,4-18 0,1 1 0,-1 0 0,1-1 0,0 1 0,0 0 0,1-1 0,0 1 0,0 0 0,0 0 0,1 0 0,0-1 0,1 7 0,-1-10 0,-1-1 0,1 0 0,0 0 0,0 1 0,0-1 0,0 0 0,0 0 0,0 0 0,0 0 0,0 0 0,0 0 0,0 0 0,1 0 0,-1-1 0,0 1 0,1 0 0,-1-1 0,0 1 0,1-1 0,-1 1 0,1-1 0,1 0 0,41 1 0,-10 0 0,0 10 0,-27-8 0,0 0 0,0-1 0,1 0 0,12 2 0,9 3 0,-29-7 0,1 0 0,-1 0 0,0 0 0,1 1 0,-1-1 0,0 0 0,0 0 0,1 0 0,-1 0 0,0 0 0,0 1 0,0-1 0,1 0 0,-1 0 0,0 0 0,0 1 0,0-1 0,1 0 0,-1 0 0,0 1 0,0-1 0,0 0 0,0 1 0,0-1 0,0 0 0,0 0 0,0 1 0,0-1 0,1 0 0,-1 1 0,-14 7 0,-48 9 0,41-12 0,-35 12 0,52-15 0,0 1 0,0-1 0,0 1 0,1-1 0,-1 1 0,1 0 0,-5 6 0,-18 14 0,25-23 0,1 0 0,0 0 0,0 0 0,-1 0 0,1 0 0,0 0 0,0 0 0,0 0 0,-1 0 0,1 0 0,0 1 0,0-1 0,0 0 0,0 0 0,-1 0 0,1 0 0,0 0 0,0 0 0,0 1 0,0-1 0,-1 0 0,1 0 0,0 0 0,0 1 0,0-1 0,0 0 0,0 0 0,0 0 0,0 1 0,0-1 0,0 0 0,0 0 0,0 0 0,0 1 0,0-1 0,0 0 0,0 0 0,0 1 0,0-1 0,0 0 0,0 0 0,0 0 0,0 1 0,0-1 0,0 0 0,0 0 0,0 0 0,0 1 0,0-1 0,1 0 0,-1 0 0,0 0 0,0 0 0,0 1 0,1-1 0,17 7 0,26-1 0,-3-7 0,-30 0 0,-1 0 0,0 1 0,1 1 0,-1 0 0,14 2 0,-24-3 0,0 1 0,0-1 0,0 0 0,1 0 0,-1 0 0,0 0 0,0 0 0,0 0 0,1 0 0,-1 0 0,0 1 0,0-1 0,0 0 0,0 0 0,1 0 0,-1 0 0,0 0 0,0 1 0,0-1 0,0 0 0,0 0 0,0 0 0,0 1 0,0-1 0,1 0 0,-1 0 0,0 0 0,0 1 0,0-1 0,0 0 0,0 0 0,0 1 0,0-1 0,0 0 0,0 0 0,0 0 0,-1 1 0,1-1 0,0 0 0,0 0 0,0 0 0,0 1 0,0-1 0,0 0 0,0 0 0,-1 1 0,-10 12 0,-18 10 0,-23 3 0,41-21 0,1-1 0,0 2 0,0-1 0,0 1 0,1 1 0,-10 8 0,19-15 0,0 0 0,-1 0 0,1 0 0,0 1 0,0-1 0,0 0 0,0 0 0,0 0 0,0 0 0,0 1 0,0-1 0,-1 0 0,1 0 0,0 0 0,0 1 0,0-1 0,0 0 0,0 0 0,0 0 0,0 1 0,0-1 0,0 0 0,0 0 0,0 0 0,1 1 0,-1-1 0,0 0 0,0 0 0,0 0 0,0 0 0,0 1 0,0-1 0,0 0 0,0 0 0,1 0 0,-1 0 0,0 1 0,0-1 0,0 0 0,0 0 0,1 0 0,11 7 0,16 0 0,-1-1 0,-13-4 0,1 1 0,-1 0 0,1 1 0,-1 1 0,16 8 0,-30-13 0,0 0 0,0 0 0,1 1 0,-1-1 0,0 0 0,0 0 0,0 0 0,0 0 0,0 1 0,0-1 0,1 0 0,-1 0 0,0 0 0,0 0 0,0 1 0,0-1 0,0 0 0,0 0 0,0 0 0,0 1 0,0-1 0,0 0 0,0 0 0,0 0 0,0 1 0,0-1 0,0 0 0,0 0 0,0 0 0,0 1 0,0-1 0,-1 0 0,1 0 0,0 0 0,0 0 0,0 1 0,0-1 0,0 0 0,0 0 0,-1 0 0,1 0 0,0 0 0,0 1 0,0-1 0,-1 0 0,-13 11 0,-19 6 0,17-11 0,1 2 0,-15 8 0,22-11 0,0 0 0,0-1 0,-1 0 0,0 0 0,1-1 0,-1 0 0,0 0 0,-1-1 0,-17 2 0,42-4 0,0 0 0,0 1 0,0 0 0,0 1 0,0 1 0,0 0 0,0 1 0,22 10 0,-5 3 0,-24-11 0,1-2 0,0 1 0,0-1 0,14 4 0,-22-8 0,1 0 0,0 1 0,-1-1 0,1 1 0,-1-1 0,1 1 0,-1-1 0,0 1 0,1 0 0,-1 0 0,1 0 0,-1 0 0,0 0 0,0 0 0,0 0 0,0 0 0,0 0 0,2 3 0,-3-4 0,0 0 0,0 1 0,0-1 0,0 0 0,0 1 0,0-1 0,0 0 0,0 1 0,0-1 0,0 0 0,0 0 0,0 1 0,-1-1 0,1 0 0,0 1 0,0-1 0,0 0 0,0 0 0,-1 1 0,1-1 0,0 0 0,0 0 0,-1 1 0,1-1 0,0 0 0,0 0 0,-1 0 0,1 1 0,-1-1 0,-19 5 0,-36 2 0,34-4 0,-38 2 0,45-6 0,9 1 0,0 0 0,-1 0 0,1 0 0,0 1 0,0-1 0,-7 3 0,12-2 0,-1 0 0,1-1 0,-1 1 0,1 0 0,-1 0 0,1 0 0,-1 0 0,1 0 0,0 0 0,0 0 0,0 1 0,0-1 0,0 0 0,0 1 0,0-1 0,0 1 0,0-1 0,1 1 0,-1-1 0,0 1 0,1-1 0,-1 1 0,1 0 0,0-1 0,0 1 0,-1 0 0,1 2 0,0 29 0,4 54 0,-2-75-1365,2-3-5461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3"/>
    </inkml:context>
    <inkml:brush xml:id="br0">
      <inkml:brushProperty name="width" value="0.025" units="cm"/>
      <inkml:brushProperty name="height" value="0.025" units="cm"/>
    </inkml:brush>
  </inkml:definitions>
  <inkml:trace contextRef="#ctx0" brushRef="#br0">43 1 24575,'-1'10'0,"0"0"0,0 0 0,-5 15 0,4-20 0,0 1 0,0 1 0,1-1 0,0 0 0,0 0 0,1 0 0,0 1 0,0-1 0,0 0 0,1 0 0,0 1 0,1 6 0,-1-12 0,0 1 0,0-1 0,0 0 0,0 1 0,0-1 0,0 0 0,0 0 0,0 1 0,0-1 0,0 0 0,1 0 0,-1 0 0,0-1 0,1 1 0,-1 0 0,1 0 0,-1-1 0,1 1 0,-1-1 0,1 1 0,-1-1 0,3 1 0,43 0 0,-9 0 0,-2 11 0,-28-9 0,0 0 0,0-1 0,0 0 0,14 3 0,10 2 0,-32-7 0,0 0 0,1 1 0,-1-1 0,0 0 0,0 0 0,1 0 0,-1 0 0,0 0 0,1 1 0,-1-1 0,0 0 0,0 0 0,0 0 0,1 1 0,-1-1 0,0 0 0,0 0 0,0 1 0,1-1 0,-1 0 0,0 1 0,0-1 0,0 0 0,0 0 0,0 1 0,0-1 0,0 0 0,0 1 0,0-1 0,0 1 0,-14 8 0,-53 9 0,43-13 0,-37 14 0,57-17 0,0 1 0,0 0 0,0-1 0,0 1 0,0 1 0,0-1 0,-4 6 0,-21 16 0,29-25 0,-1 0 0,1 0 0,0 0 0,0 0 0,-1 0 0,1 0 0,0 1 0,0-1 0,0 0 0,-1 0 0,1 0 0,0 0 0,0 0 0,0 0 0,-1 0 0,1 1 0,0-1 0,0 0 0,0 0 0,0 0 0,-1 1 0,1-1 0,0 0 0,0 0 0,0 0 0,0 1 0,0-1 0,0 0 0,0 0 0,0 0 0,-1 1 0,1-1 0,0 0 0,0 0 0,0 1 0,0-1 0,0 0 0,0 0 0,0 1 0,1-1 0,-1 0 0,0 0 0,0 0 0,0 1 0,0-1 0,0 0 0,0 0 0,0 1 0,0-1 0,0 0 0,1 0 0,-1 0 0,0 0 0,0 1 0,1-1 0,18 7 0,30 0 0,-5-8 0,-32 0 0,-1 0 0,0 1 0,1 1 0,-1 0 0,14 3 0,-24-4 0,-1 0 0,0 0 0,0 0 0,0 0 0,1 0 0,-1 0 0,0 1 0,0-1 0,0 0 0,1 0 0,-1 0 0,0 0 0,0 0 0,0 1 0,1-1 0,-1 0 0,0 0 0,0 0 0,0 1 0,0-1 0,0 0 0,0 0 0,0 0 0,1 1 0,-1-1 0,0 0 0,0 0 0,0 1 0,0-1 0,0 0 0,0 0 0,0 1 0,0-1 0,0 0 0,0 0 0,0 0 0,0 1 0,-1-1 0,1 0 0,0 0 0,0 1 0,0-1 0,0 0 0,0 0 0,0 0 0,-1 1 0,-11 14 0,-19 9 0,-26 5 0,45-24 0,1 0 0,0 0 0,0 2 0,1-1 0,0 1 0,-11 10 0,21-17 0,-1 0 0,1 0 0,0 0 0,0 0 0,0 1 0,0-1 0,0 0 0,0 0 0,-1 0 0,1 1 0,0-1 0,0 0 0,0 0 0,0 0 0,0 1 0,0-1 0,0 0 0,0 0 0,0 1 0,0-1 0,0 0 0,0 0 0,0 0 0,0 1 0,0-1 0,0 0 0,1 0 0,-1 0 0,0 1 0,0-1 0,0 0 0,0 0 0,0 0 0,0 0 0,0 1 0,1-1 0,-1 0 0,0 0 0,0 0 0,0 0 0,1 1 0,12 6 0,17 1 0,-1-2 0,-13-4 0,0 1 0,0 1 0,0 1 0,-1 0 0,18 9 0,-33-14 0,0 0 0,0 0 0,1 0 0,-1 1 0,0-1 0,0 0 0,0 0 0,0 0 0,0 1 0,0-1 0,1 0 0,-1 0 0,0 0 0,0 1 0,0-1 0,0 0 0,0 0 0,0 0 0,0 1 0,0-1 0,0 0 0,0 0 0,0 0 0,0 1 0,0-1 0,0 0 0,0 0 0,0 1 0,0-1 0,0 0 0,-1 0 0,1 0 0,0 1 0,0-1 0,0 0 0,0 0 0,0 0 0,0 0 0,-1 1 0,1-1 0,0 0 0,0 0 0,0 0 0,0 0 0,-1 1 0,-15 11 0,-20 6 0,19-11 0,1 1 0,-17 10 0,25-13 0,-1 0 0,0 0 0,0 0 0,-1-1 0,1-1 0,-1 1 0,0-2 0,0 1 0,-20 1 0,47-5 0,-1 2 0,0-1 0,1 2 0,-1 0 0,0 1 0,0 1 0,0 1 0,25 9 0,-6 5 0,-26-13 0,0-1 0,1 0 0,0-1 0,15 5 0,-24-9 0,1 1 0,0-1 0,-1 0 0,1 1 0,0 0 0,-1-1 0,1 1 0,-1 0 0,1 0 0,-1 0 0,1 0 0,-1 0 0,1 0 0,-1 0 0,0 0 0,0 0 0,0 1 0,2 1 0,-3-2 0,0-1 0,0 0 0,0 1 0,0-1 0,0 0 0,0 1 0,0-1 0,0 0 0,0 1 0,0-1 0,0 1 0,0-1 0,-1 0 0,1 0 0,0 1 0,0-1 0,0 0 0,0 1 0,-1-1 0,1 0 0,0 0 0,0 1 0,-1-1 0,1 0 0,0 0 0,0 1 0,-1-1 0,1 0 0,-1 0 0,-21 6 0,-39 1 0,37-3 0,-41 1 0,48-5 0,10-1 0,1 1 0,-1 0 0,1 0 0,-1 1 0,1 0 0,-9 2 0,14-3 0,-1 1 0,0 0 0,1 0 0,-1 0 0,1 0 0,-1 0 0,1 0 0,-1 0 0,1 0 0,0 1 0,-1-1 0,1 0 0,0 1 0,0-1 0,0 1 0,0 0 0,0-1 0,1 1 0,-1 0 0,0-1 0,1 1 0,-1 0 0,1 0 0,0-1 0,0 1 0,-1 0 0,1 2 0,-1 32 0,6 59 0,-2-82-1365,0-2-5461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4"/>
    </inkml:context>
    <inkml:brush xml:id="br0">
      <inkml:brushProperty name="width" value="0.025" units="cm"/>
      <inkml:brushProperty name="height" value="0.025" units="cm"/>
    </inkml:brush>
  </inkml:definitions>
  <inkml:trace contextRef="#ctx0" brushRef="#br0">40 1 24575,'-1'9'0,"0"0"0,0 0 0,-5 14 0,4-18 0,1 1 0,-1 0 0,1-1 0,0 1 0,0 0 0,1-1 0,0 1 0,0 0 0,0 0 0,1 0 0,0-1 0,1 7 0,-1-10 0,-1-1 0,1 0 0,0 0 0,0 1 0,0-1 0,0 0 0,0 0 0,0 0 0,0 0 0,0 0 0,0 0 0,0 0 0,1 0 0,-1-1 0,0 1 0,1 0 0,-1-1 0,0 1 0,1-1 0,-1 1 0,1-1 0,1 0 0,41 1 0,-10 0 0,0 10 0,-27-8 0,0 0 0,0-1 0,1 0 0,12 2 0,9 3 0,-29-7 0,1 0 0,-1 0 0,0 0 0,1 0 0,-1 1 0,0-1 0,0 0 0,1 0 0,-1 0 0,0 0 0,0 1 0,0-1 0,1 0 0,-1 0 0,0 0 0,0 1 0,0-1 0,1 0 0,-1 0 0,0 1 0,0-1 0,0 0 0,0 1 0,0-1 0,0 0 0,0 0 0,0 1 0,0-1 0,1 0 0,-1 1 0,-14 7 0,-48 9 0,41-12 0,-35 12 0,52-15 0,0 1 0,0-1 0,0 1 0,1-1 0,-1 1 0,1 0 0,-5 6 0,-18 14 0,25-23 0,1 0 0,0 0 0,0 0 0,-1 0 0,1 0 0,0 0 0,0 0 0,0 0 0,-1 0 0,1 0 0,0 1 0,0-1 0,0 0 0,0 0 0,-1 0 0,1 0 0,0 0 0,0 0 0,0 1 0,0-1 0,-1 0 0,1 0 0,0 0 0,0 1 0,0-1 0,0 0 0,0 0 0,0 0 0,0 1 0,0-1 0,0 0 0,0 0 0,0 0 0,0 1 0,0-1 0,0 0 0,0 0 0,0 1 0,0-1 0,0 0 0,0 0 0,0 0 0,0 1 0,0-1 0,0 0 0,0 0 0,0 0 0,0 1 0,0-1 0,1 0 0,-1 0 0,0 0 0,0 0 0,0 1 0,1-1 0,17 7 0,26-1 0,-3-7 0,-30 0 0,-1 0 0,0 1 0,1 1 0,-1 0 0,14 2 0,-24-3 0,0 0 0,0 1 0,0-1 0,1 0 0,-1 0 0,0 0 0,0 0 0,0 0 0,1 0 0,-1 0 0,0 1 0,0-1 0,0 0 0,0 0 0,1 0 0,-1 0 0,0 0 0,0 1 0,0-1 0,0 0 0,0 0 0,0 0 0,0 1 0,0-1 0,1 0 0,-1 0 0,0 0 0,0 1 0,0-1 0,0 0 0,0 0 0,0 1 0,0-1 0,0 0 0,0 0 0,0 0 0,-1 1 0,1-1 0,0 0 0,0 0 0,0 0 0,0 1 0,0-1 0,0 0 0,0 0 0,-1 1 0,-10 12 0,-18 10 0,-23 3 0,41-21 0,1-1 0,0 2 0,0-1 0,0 1 0,1 1 0,-10 8 0,19-15 0,0 0 0,-1 0 0,1 0 0,0 0 0,0 1 0,0-1 0,0 0 0,0 0 0,0 0 0,0 1 0,0-1 0,-1 0 0,1 0 0,0 0 0,0 1 0,0-1 0,0 0 0,0 0 0,0 0 0,0 1 0,0-1 0,0 0 0,0 0 0,0 0 0,1 1 0,-1-1 0,0 0 0,0 0 0,0 0 0,0 0 0,0 1 0,0-1 0,0 0 0,0 0 0,1 0 0,-1 0 0,0 1 0,0-1 0,0 0 0,0 0 0,1 0 0,11 7 0,16 0 0,-1-1 0,-13-4 0,1 1 0,-1 0 0,1 1 0,-1 1 0,16 8 0,-30-13 0,0 0 0,0 0 0,1 1 0,-1-1 0,0 0 0,0 0 0,0 0 0,0 0 0,0 0 0,0 1 0,1-1 0,-1 0 0,0 0 0,0 0 0,0 1 0,0-1 0,0 0 0,0 0 0,0 0 0,0 1 0,0-1 0,0 0 0,0 0 0,0 0 0,0 1 0,0-1 0,0 0 0,0 0 0,0 0 0,0 1 0,0-1 0,-1 0 0,1 0 0,0 0 0,0 0 0,0 1 0,0-1 0,0 0 0,0 0 0,-1 0 0,1 0 0,0 0 0,0 1 0,0-1 0,-1 0 0,-13 11 0,-19 6 0,17-11 0,1 2 0,-15 8 0,22-11 0,0 0 0,0-1 0,-1 0 0,0 0 0,1-1 0,-1 0 0,0 0 0,-1-1 0,-17 2 0,42-4 0,0 0 0,0 1 0,0 0 0,0 1 0,0 1 0,0 0 0,0 1 0,22 10 0,-5 3 0,-24-11 0,1-2 0,0 1 0,0-1 0,14 4 0,-22-8 0,1 0 0,0 1 0,-1-1 0,1 1 0,-1-1 0,1 1 0,-1-1 0,0 1 0,1 0 0,-1 0 0,1 0 0,-1 0 0,0 0 0,0 0 0,0 0 0,0 0 0,0 0 0,2 3 0,-3-4 0,0 0 0,0 1 0,0-1 0,0 0 0,0 1 0,0-1 0,0 0 0,0 1 0,0-1 0,0 0 0,0 0 0,0 1 0,-1-1 0,1 0 0,0 1 0,0-1 0,0 0 0,0 0 0,-1 1 0,1-1 0,0 0 0,0 0 0,-1 1 0,1-1 0,0 0 0,0 0 0,-1 0 0,1 1 0,-1-1 0,-19 5 0,-36 2 0,34-4 0,-38 2 0,45-6 0,9 1 0,0 0 0,-1 0 0,1 0 0,0 1 0,0-1 0,-7 3 0,12-2 0,-1 0 0,1-1 0,-1 1 0,1 0 0,-1 0 0,1 0 0,-1 0 0,1 0 0,0 0 0,0 0 0,0 1 0,0-1 0,0 0 0,0 1 0,0-1 0,0 1 0,0-1 0,1 1 0,-1-1 0,0 1 0,1-1 0,-1 1 0,1 0 0,0-1 0,0 1 0,-1 0 0,1 2 0,0 29 0,4 54 0,-2-75-1365,2-3-5461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5"/>
    </inkml:context>
    <inkml:brush xml:id="br0">
      <inkml:brushProperty name="width" value="0.025" units="cm"/>
      <inkml:brushProperty name="height" value="0.025" units="cm"/>
    </inkml:brush>
  </inkml:definitions>
  <inkml:trace contextRef="#ctx0" brushRef="#br0">40 1 24575,'-1'9'0,"0"0"0,0 0 0,-5 14 0,4-18 0,1 1 0,-1 0 0,1-1 0,0 1 0,0 0 0,1-1 0,0 1 0,0 0 0,0 0 0,1 0 0,0-1 0,1 7 0,-1-10 0,-1-1 0,1 0 0,0 0 0,0 1 0,0-1 0,0 0 0,0 0 0,0 0 0,0 0 0,0 0 0,0 0 0,0 0 0,1 0 0,-1-1 0,0 1 0,1 0 0,-1-1 0,0 1 0,1-1 0,-1 1 0,1-1 0,1 0 0,41 1 0,-10 0 0,0 10 0,-27-8 0,0 0 0,0-1 0,1 0 0,12 2 0,9 3 0,-29-7 0,1 0 0,-1 0 0,0 0 0,1 0 0,-1 1 0,0-1 0,0 0 0,1 0 0,-1 0 0,0 0 0,0 1 0,0-1 0,1 0 0,-1 0 0,0 0 0,0 1 0,0-1 0,1 0 0,-1 0 0,0 1 0,0-1 0,0 0 0,0 1 0,0-1 0,0 0 0,0 0 0,0 1 0,0-1 0,1 0 0,-1 1 0,-14 7 0,-48 9 0,41-12 0,-35 12 0,52-15 0,0 1 0,0-1 0,0 1 0,1-1 0,-1 1 0,1 0 0,-5 6 0,-18 14 0,25-23 0,1 0 0,0 0 0,0 0 0,-1 0 0,1 0 0,0 0 0,0 0 0,0 0 0,-1 0 0,1 0 0,0 1 0,0-1 0,0 0 0,0 0 0,-1 0 0,1 0 0,0 0 0,0 0 0,0 1 0,0-1 0,-1 0 0,1 0 0,0 0 0,0 1 0,0-1 0,0 0 0,0 0 0,0 0 0,0 1 0,0-1 0,0 0 0,0 0 0,0 0 0,0 1 0,0-1 0,0 0 0,0 0 0,0 1 0,0-1 0,0 0 0,0 0 0,0 0 0,0 1 0,0-1 0,0 0 0,0 0 0,0 0 0,0 1 0,0-1 0,1 0 0,-1 0 0,0 0 0,0 0 0,0 1 0,1-1 0,17 7 0,26-1 0,-3-7 0,-30 0 0,-1 0 0,0 1 0,1 1 0,-1 0 0,14 2 0,-24-3 0,0 0 0,0 1 0,0-1 0,1 0 0,-1 0 0,0 0 0,0 0 0,0 0 0,1 0 0,-1 0 0,0 1 0,0-1 0,0 0 0,0 0 0,1 0 0,-1 0 0,0 0 0,0 1 0,0-1 0,0 0 0,0 0 0,0 0 0,0 1 0,0-1 0,1 0 0,-1 0 0,0 0 0,0 1 0,0-1 0,0 0 0,0 0 0,0 1 0,0-1 0,0 0 0,0 0 0,0 0 0,-1 1 0,1-1 0,0 0 0,0 0 0,0 0 0,0 1 0,0-1 0,0 0 0,0 0 0,-1 1 0,-10 12 0,-18 10 0,-23 3 0,41-21 0,1-1 0,0 2 0,0-1 0,0 1 0,1 1 0,-10 8 0,19-15 0,0 0 0,-1 0 0,1 0 0,0 0 0,0 1 0,0-1 0,0 0 0,0 0 0,0 0 0,0 1 0,0-1 0,-1 0 0,1 0 0,0 0 0,0 1 0,0-1 0,0 0 0,0 0 0,0 0 0,0 1 0,0-1 0,0 0 0,0 0 0,0 0 0,1 1 0,-1-1 0,0 0 0,0 0 0,0 0 0,0 0 0,0 1 0,0-1 0,0 0 0,0 0 0,1 0 0,-1 0 0,0 1 0,0-1 0,0 0 0,0 0 0,1 0 0,11 7 0,16 0 0,-1-1 0,-13-4 0,1 1 0,-1 0 0,1 1 0,-1 1 0,16 8 0,-30-13 0,0 0 0,0 0 0,1 1 0,-1-1 0,0 0 0,0 0 0,0 0 0,0 0 0,0 0 0,0 1 0,1-1 0,-1 0 0,0 0 0,0 0 0,0 1 0,0-1 0,0 0 0,0 0 0,0 0 0,0 1 0,0-1 0,0 0 0,0 0 0,0 0 0,0 1 0,0-1 0,0 0 0,0 0 0,0 0 0,0 1 0,0-1 0,-1 0 0,1 0 0,0 0 0,0 0 0,0 1 0,0-1 0,0 0 0,0 0 0,-1 0 0,1 0 0,0 0 0,0 1 0,0-1 0,-1 0 0,-13 11 0,-19 6 0,17-11 0,1 2 0,-15 8 0,22-11 0,0 0 0,0-1 0,-1 0 0,0 0 0,1-1 0,-1 0 0,0 0 0,-1-1 0,-17 2 0,42-4 0,0 0 0,0 1 0,0 0 0,0 1 0,0 1 0,0 0 0,0 1 0,22 10 0,-5 3 0,-24-11 0,1-2 0,0 1 0,0-1 0,14 4 0,-22-8 0,1 0 0,0 1 0,-1-1 0,1 1 0,-1-1 0,1 1 0,-1-1 0,0 1 0,1 0 0,-1 0 0,1 0 0,-1 0 0,0 0 0,0 0 0,0 0 0,0 0 0,0 0 0,2 3 0,-3-4 0,0 0 0,0 1 0,0-1 0,0 0 0,0 1 0,0-1 0,0 0 0,0 1 0,0-1 0,0 0 0,0 0 0,0 1 0,-1-1 0,1 0 0,0 1 0,0-1 0,0 0 0,0 0 0,-1 1 0,1-1 0,0 0 0,0 0 0,-1 1 0,1-1 0,0 0 0,0 0 0,-1 0 0,1 1 0,-1-1 0,-19 5 0,-36 2 0,34-4 0,-38 2 0,45-6 0,9 1 0,0 0 0,-1 0 0,1 0 0,0 1 0,0-1 0,-7 3 0,12-2 0,-1 0 0,1-1 0,-1 1 0,1 0 0,-1 0 0,1 0 0,-1 0 0,1 0 0,0 0 0,0 0 0,0 1 0,0-1 0,0 0 0,0 1 0,0-1 0,0 1 0,0-1 0,1 1 0,-1-1 0,0 1 0,1-1 0,-1 1 0,1 0 0,0-1 0,0 1 0,-1 0 0,1 2 0,0 29 0,4 54 0,-2-75-1365,2-3-5461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6"/>
    </inkml:context>
    <inkml:brush xml:id="br0">
      <inkml:brushProperty name="width" value="0.025" units="cm"/>
      <inkml:brushProperty name="height" value="0.025" units="cm"/>
    </inkml:brush>
  </inkml:definitions>
  <inkml:trace contextRef="#ctx0" brushRef="#br0">40 1 24575,'-1'9'0,"0"0"0,0 0 0,-5 14 0,4-18 0,1 1 0,-1 0 0,1-1 0,0 1 0,0 0 0,1-1 0,0 1 0,0 0 0,0 0 0,1 0 0,0-1 0,1 7 0,-1-10 0,-1-1 0,1 0 0,0 0 0,0 1 0,0-1 0,0 0 0,0 0 0,0 0 0,0 0 0,0 0 0,0 0 0,0 0 0,1 0 0,-1-1 0,0 1 0,1 0 0,-1-1 0,0 1 0,1-1 0,-1 1 0,1-1 0,1 0 0,41 1 0,-10 0 0,0 10 0,-27-8 0,0 0 0,0-1 0,1 0 0,12 2 0,9 3 0,-29-7 0,1 0 0,-1 0 0,0 0 0,1 0 0,-1 1 0,0-1 0,0 0 0,1 0 0,-1 0 0,0 0 0,0 1 0,0-1 0,1 0 0,-1 0 0,0 0 0,0 1 0,0-1 0,1 0 0,-1 0 0,0 1 0,0-1 0,0 0 0,0 1 0,0-1 0,0 0 0,0 0 0,0 1 0,0-1 0,1 0 0,-1 1 0,-14 7 0,-48 9 0,41-12 0,-35 12 0,52-15 0,0 1 0,0-1 0,0 1 0,1-1 0,-1 1 0,1 0 0,-5 6 0,-18 14 0,25-23 0,1 0 0,0 0 0,0 0 0,-1 0 0,1 0 0,0 0 0,0 0 0,0 0 0,-1 0 0,1 0 0,0 1 0,0-1 0,0 0 0,0 0 0,-1 0 0,1 0 0,0 0 0,0 0 0,0 1 0,0-1 0,-1 0 0,1 0 0,0 0 0,0 1 0,0-1 0,0 0 0,0 0 0,0 0 0,0 1 0,0-1 0,0 0 0,0 0 0,0 0 0,0 1 0,0-1 0,0 0 0,0 0 0,0 1 0,0-1 0,0 0 0,0 0 0,0 0 0,0 1 0,0-1 0,0 0 0,0 0 0,0 0 0,0 1 0,0-1 0,1 0 0,-1 0 0,0 0 0,0 0 0,0 1 0,1-1 0,17 7 0,26-1 0,-3-7 0,-30 0 0,-1 0 0,0 1 0,1 1 0,-1 0 0,14 2 0,-24-3 0,0 0 0,0 1 0,0-1 0,1 0 0,-1 0 0,0 0 0,0 0 0,0 0 0,1 0 0,-1 0 0,0 1 0,0-1 0,0 0 0,0 0 0,1 0 0,-1 0 0,0 0 0,0 1 0,0-1 0,0 0 0,0 0 0,0 0 0,0 1 0,0-1 0,1 0 0,-1 0 0,0 0 0,0 1 0,0-1 0,0 0 0,0 0 0,0 1 0,0-1 0,0 0 0,0 0 0,0 0 0,-1 1 0,1-1 0,0 0 0,0 0 0,0 0 0,0 1 0,0-1 0,0 0 0,0 0 0,-1 1 0,-10 12 0,-18 10 0,-23 3 0,41-21 0,1-1 0,0 2 0,0-1 0,0 1 0,1 1 0,-10 8 0,19-15 0,0 0 0,-1 0 0,1 0 0,0 0 0,0 1 0,0-1 0,0 0 0,0 0 0,0 0 0,0 1 0,0-1 0,-1 0 0,1 0 0,0 0 0,0 1 0,0-1 0,0 0 0,0 0 0,0 0 0,0 1 0,0-1 0,0 0 0,0 0 0,0 0 0,1 1 0,-1-1 0,0 0 0,0 0 0,0 0 0,0 0 0,0 1 0,0-1 0,0 0 0,0 0 0,1 0 0,-1 0 0,0 1 0,0-1 0,0 0 0,0 0 0,1 0 0,11 7 0,16 0 0,-1-1 0,-13-4 0,1 1 0,-1 0 0,1 1 0,-1 1 0,16 8 0,-30-13 0,0 0 0,0 0 0,1 1 0,-1-1 0,0 0 0,0 0 0,0 0 0,0 0 0,0 0 0,0 1 0,1-1 0,-1 0 0,0 0 0,0 0 0,0 1 0,0-1 0,0 0 0,0 0 0,0 0 0,0 1 0,0-1 0,0 0 0,0 0 0,0 0 0,0 1 0,0-1 0,0 0 0,0 0 0,0 0 0,0 1 0,0-1 0,-1 0 0,1 0 0,0 0 0,0 0 0,0 1 0,0-1 0,0 0 0,0 0 0,-1 0 0,1 0 0,0 0 0,0 1 0,0-1 0,-1 0 0,-13 11 0,-19 6 0,17-11 0,1 2 0,-15 8 0,22-11 0,0 0 0,0-1 0,-1 0 0,0 0 0,1-1 0,-1 0 0,0 0 0,-1-1 0,-17 2 0,42-4 0,0 0 0,0 1 0,0 0 0,0 1 0,0 1 0,0 0 0,0 1 0,22 10 0,-5 3 0,-24-11 0,1-2 0,0 1 0,0-1 0,14 4 0,-22-8 0,1 0 0,0 1 0,-1-1 0,1 1 0,-1-1 0,1 1 0,-1-1 0,0 1 0,1 0 0,-1 0 0,1 0 0,-1 0 0,0 0 0,0 0 0,0 0 0,0 0 0,0 0 0,2 3 0,-3-4 0,0 0 0,0 1 0,0-1 0,0 0 0,0 1 0,0-1 0,0 0 0,0 1 0,0-1 0,0 0 0,0 0 0,0 1 0,-1-1 0,1 0 0,0 1 0,0-1 0,0 0 0,0 0 0,-1 1 0,1-1 0,0 0 0,0 0 0,-1 1 0,1-1 0,0 0 0,0 0 0,-1 0 0,1 1 0,-1-1 0,-19 5 0,-36 2 0,34-4 0,-38 2 0,45-6 0,9 1 0,0 0 0,-1 0 0,1 0 0,0 1 0,0-1 0,-7 3 0,12-2 0,-1 0 0,1-1 0,-1 1 0,1 0 0,-1 0 0,1 0 0,-1 0 0,1 0 0,0 0 0,0 0 0,0 1 0,0-1 0,0 0 0,0 1 0,0-1 0,0 1 0,0-1 0,1 1 0,-1-1 0,0 1 0,1-1 0,-1 1 0,1 0 0,0-1 0,0 1 0,-1 0 0,1 2 0,0 29 0,4 54 0,-2-75-1365,2-3-5461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33.094"/>
    </inkml:context>
    <inkml:brush xml:id="br0">
      <inkml:brushProperty name="width" value="0.35" units="cm"/>
      <inkml:brushProperty name="height" value="0.35" units="cm"/>
      <inkml:brushProperty name="color" value="#66CC00"/>
      <inkml:brushProperty name="ignorePressure" value="1"/>
    </inkml:brush>
  </inkml:definitions>
  <inkml:trace contextRef="#ctx0" brushRef="#br0">0 0,'0'1323,"0"-1293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7"/>
    </inkml:context>
    <inkml:brush xml:id="br0">
      <inkml:brushProperty name="width" value="0.025" units="cm"/>
      <inkml:brushProperty name="height" value="0.025" units="cm"/>
    </inkml:brush>
  </inkml:definitions>
  <inkml:trace contextRef="#ctx0" brushRef="#br0">0 0 24575,'1018'0'0,"-1015"0"0,0 0 0,0 0 0,0 0 0,-1 1 0,1-1 0,0 0 0,0 1 0,-1 0 0,1 0 0,0 0 0,-1 0 0,1 0 0,-1 0 0,1 1 0,-1-1 0,0 1 0,1 0 0,-1 0 0,0 0 0,0 0 0,0 0 0,-1 0 0,1 0 0,0 0 0,-1 1 0,1-1 0,-1 1 0,0-1 0,0 1 0,0 0 0,0-1 0,0 1 0,0 3 0,5 26 0,4 38 0,-4-25 0,-1 15-43,-2 98-1,-4-96-1234,1-40-5548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8"/>
    </inkml:context>
    <inkml:brush xml:id="br0">
      <inkml:brushProperty name="width" value="0.025" units="cm"/>
      <inkml:brushProperty name="height" value="0.025" units="cm"/>
    </inkml:brush>
  </inkml:definitions>
  <inkml:trace contextRef="#ctx0" brushRef="#br0">0 1 24575,'358'0'0,"-337"1"0,-1 1 0,34 8 0,-29-5 0,33 2 0,33-6 0,-59-2 0,0 1 0,0 2 0,35 6 0,85 24 0,-120-27 0,1-2 0,0-1 0,47-3 0,46 2 0,-105 3-1365,-5 1-5461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09"/>
    </inkml:context>
    <inkml:brush xml:id="br0">
      <inkml:brushProperty name="width" value="0.025" units="cm"/>
      <inkml:brushProperty name="height" value="0.025" units="cm"/>
    </inkml:brush>
  </inkml:definitions>
  <inkml:trace contextRef="#ctx0" brushRef="#br0">1 0 24575,'307'0'0,"-300"1"0,1-1 0,0 1 0,-1 0 0,1 1 0,-1 0 0,1 0 0,-1 0 0,0 1 0,0 0 0,0 1 0,9 5 0,-5-4 0,-1-1 0,1 0 0,1-1 0,-1 0 0,0 0 0,1-2 0,-1 1 0,1-2 0,16 0 0,-8 1 0,37 5 0,-22 0 0,49 1 0,-25-3 0,-18 5-1365,-25-4-5461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10"/>
    </inkml:context>
    <inkml:brush xml:id="br0">
      <inkml:brushProperty name="width" value="0.025" units="cm"/>
      <inkml:brushProperty name="height" value="0.025" units="cm"/>
    </inkml:brush>
  </inkml:definitions>
  <inkml:trace contextRef="#ctx0" brushRef="#br0">0 1 24575,'4'0'0,"6"0"0,6 0 0,3 0 0,5 0 0,1 0 0,1 0 0,0 0 0,1 4 0,-1 2 0,0-1 0,0 0 0,0-2 0,-1-1 0,0-1 0,1 0 0,-1-1 0,-4-1-8191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05:50:35.811"/>
    </inkml:context>
    <inkml:brush xml:id="br0">
      <inkml:brushProperty name="width" value="0.025" units="cm"/>
      <inkml:brushProperty name="height" value="0.025" units="cm"/>
    </inkml:brush>
  </inkml:definitions>
  <inkml:trace contextRef="#ctx0" brushRef="#br0">0 1 24575,'5'0'0,"5"0"0,5 0 0,5 0 0,-1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4.187"/>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1 837,'0'96,"0"-1001,0 878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4.521"/>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14,'0'-6,"0"-2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5.225"/>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1 343,'0'-6,"0"-7,0-3,0-3,0-5,0-4,0 2,0 6,0-5,0 1,0 5,0 0,0-4,0-2,0-4,0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5.573"/>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95,'0'-6,"0"-8,0-8,0-5,0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00:54:45.939"/>
    </inkml:context>
    <inkml:brush xml:id="br0">
      <inkml:brushProperty name="width" value="0.35" units="cm"/>
      <inkml:brushProperty name="height" value="0.35" units="cm"/>
      <inkml:brushProperty name="color" value="#66CC00"/>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25170-AA1D-4561-9D1D-46FF833B8AAD}"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4FE85-4356-4BD8-8F5B-F2CA546A5FCC}" type="slidenum">
              <a:rPr lang="en-US" smtClean="0"/>
              <a:t>‹#›</a:t>
            </a:fld>
            <a:endParaRPr lang="en-US"/>
          </a:p>
        </p:txBody>
      </p:sp>
    </p:spTree>
    <p:extLst>
      <p:ext uri="{BB962C8B-B14F-4D97-AF65-F5344CB8AC3E}">
        <p14:creationId xmlns:p14="http://schemas.microsoft.com/office/powerpoint/2010/main" val="424485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a:t>
            </a:fld>
            <a:endParaRPr lang="en-US"/>
          </a:p>
        </p:txBody>
      </p:sp>
    </p:spTree>
    <p:extLst>
      <p:ext uri="{BB962C8B-B14F-4D97-AF65-F5344CB8AC3E}">
        <p14:creationId xmlns:p14="http://schemas.microsoft.com/office/powerpoint/2010/main" val="21295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2553e2fc3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2553e2fc3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11</a:t>
            </a:fld>
            <a:endParaRPr lang="en-US"/>
          </a:p>
        </p:txBody>
      </p:sp>
    </p:spTree>
    <p:extLst>
      <p:ext uri="{BB962C8B-B14F-4D97-AF65-F5344CB8AC3E}">
        <p14:creationId xmlns:p14="http://schemas.microsoft.com/office/powerpoint/2010/main" val="415619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12</a:t>
            </a:fld>
            <a:endParaRPr lang="en-US"/>
          </a:p>
        </p:txBody>
      </p:sp>
    </p:spTree>
    <p:extLst>
      <p:ext uri="{BB962C8B-B14F-4D97-AF65-F5344CB8AC3E}">
        <p14:creationId xmlns:p14="http://schemas.microsoft.com/office/powerpoint/2010/main" val="4997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13</a:t>
            </a:fld>
            <a:endParaRPr lang="en-US"/>
          </a:p>
        </p:txBody>
      </p:sp>
    </p:spTree>
    <p:extLst>
      <p:ext uri="{BB962C8B-B14F-4D97-AF65-F5344CB8AC3E}">
        <p14:creationId xmlns:p14="http://schemas.microsoft.com/office/powerpoint/2010/main" val="114651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14</a:t>
            </a:fld>
            <a:endParaRPr lang="en-US"/>
          </a:p>
        </p:txBody>
      </p:sp>
    </p:spTree>
    <p:extLst>
      <p:ext uri="{BB962C8B-B14F-4D97-AF65-F5344CB8AC3E}">
        <p14:creationId xmlns:p14="http://schemas.microsoft.com/office/powerpoint/2010/main" val="254039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15</a:t>
            </a:fld>
            <a:endParaRPr lang="en-US"/>
          </a:p>
        </p:txBody>
      </p:sp>
    </p:spTree>
    <p:extLst>
      <p:ext uri="{BB962C8B-B14F-4D97-AF65-F5344CB8AC3E}">
        <p14:creationId xmlns:p14="http://schemas.microsoft.com/office/powerpoint/2010/main" val="1129495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21</a:t>
            </a:fld>
            <a:endParaRPr lang="en-US"/>
          </a:p>
        </p:txBody>
      </p:sp>
    </p:spTree>
    <p:extLst>
      <p:ext uri="{BB962C8B-B14F-4D97-AF65-F5344CB8AC3E}">
        <p14:creationId xmlns:p14="http://schemas.microsoft.com/office/powerpoint/2010/main" val="366424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23</a:t>
            </a:fld>
            <a:endParaRPr lang="en-US"/>
          </a:p>
        </p:txBody>
      </p:sp>
    </p:spTree>
    <p:extLst>
      <p:ext uri="{BB962C8B-B14F-4D97-AF65-F5344CB8AC3E}">
        <p14:creationId xmlns:p14="http://schemas.microsoft.com/office/powerpoint/2010/main" val="146091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Q-Pix is a novel concept proposed by Mei and Nygren sometime in 2018 to capture and digitize ionization signals like the ones produced in a Liquid Argon TPC. Q-pix consists of a pixel scale self-triggered charge readout. Self-triggered means the pixel does not do anything until something of interest happens in the detector. This methodology minimizes energy consumption by the charge read-out channel. We also read out the data only when there is something to read - this leads to low data volume. The schematic on the left shows the concept of Q-Pix and the expected signal in its quiescent state and the expected output when there is actually something to detect. Q-Pix measures the ionization current reaching the pixel and through its novel concept it can reconstruct any complex current signal as seen in plot on the right.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recent study by Q-Pix consortium on Supernova neutrinos showed that Q-Pix enhances the low energy physics capabilities of a </a:t>
            </a:r>
            <a:r>
              <a:rPr lang="en-US" b="1" dirty="0" err="1"/>
              <a:t>kTon</a:t>
            </a:r>
            <a:r>
              <a:rPr lang="en-US" b="1" dirty="0"/>
              <a:t> scale </a:t>
            </a:r>
            <a:r>
              <a:rPr lang="en-US" b="1" dirty="0" err="1"/>
              <a:t>LArTPC</a:t>
            </a:r>
            <a:r>
              <a:rPr lang="en-US" b="1" dirty="0"/>
              <a:t> (Phys. Rev. D 106, 032011 (2022)).</a:t>
            </a:r>
          </a:p>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24</a:t>
            </a:fld>
            <a:endParaRPr lang="en-US"/>
          </a:p>
        </p:txBody>
      </p:sp>
    </p:spTree>
    <p:extLst>
      <p:ext uri="{BB962C8B-B14F-4D97-AF65-F5344CB8AC3E}">
        <p14:creationId xmlns:p14="http://schemas.microsoft.com/office/powerpoint/2010/main" val="186650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5bd06c51fa_0_2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25bd06c51fa_0_2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2</a:t>
            </a:fld>
            <a:endParaRPr lang="en-US"/>
          </a:p>
        </p:txBody>
      </p:sp>
    </p:spTree>
    <p:extLst>
      <p:ext uri="{BB962C8B-B14F-4D97-AF65-F5344CB8AC3E}">
        <p14:creationId xmlns:p14="http://schemas.microsoft.com/office/powerpoint/2010/main" val="1623097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If Q-Pix works as it says it works then it opens the possibility of constructing a fully pixelated low-power charge readout that can be used with large noble gas/liquid based TPCs – for example, in the multi </a:t>
            </a:r>
            <a:r>
              <a:rPr lang="en-US" sz="1800" dirty="0" err="1"/>
              <a:t>kilton</a:t>
            </a:r>
            <a:r>
              <a:rPr lang="en-US" sz="1800" dirty="0"/>
              <a:t> </a:t>
            </a:r>
            <a:r>
              <a:rPr lang="en-US" sz="1800" dirty="0" err="1"/>
              <a:t>LArTPC</a:t>
            </a:r>
            <a:r>
              <a:rPr lang="en-US" sz="1800" dirty="0"/>
              <a:t> planned for the DUNE FD.  </a:t>
            </a:r>
            <a:r>
              <a:rPr lang="en-US" sz="1800" b="0" i="0" u="none" strike="noStrike" baseline="0" dirty="0">
                <a:solidFill>
                  <a:srgbClr val="231F20"/>
                </a:solidFill>
                <a:latin typeface="AdvOT483a8203"/>
              </a:rPr>
              <a:t>Therefore Q-Pix provides the possibility for a complete pixelization of a large Anode Plane. If Q-Pix is implemented for Dune FD it would require around 170 million channels in comparison to around 380K channels envisioned for the projective wire readout. Even in that scenario, the power dissipation requirements for cryogenic temperatures would be met since an analog front-end-digital backend readout planned would require less than 50uW per channel.  Additionally, the data rate is much smaller as shown by a recent study that looked at Physics enhancement achieved when using pixel read out when studying supernova neutrinos.  </a:t>
            </a:r>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26</a:t>
            </a:fld>
            <a:endParaRPr lang="en-US"/>
          </a:p>
        </p:txBody>
      </p:sp>
    </p:spTree>
    <p:extLst>
      <p:ext uri="{BB962C8B-B14F-4D97-AF65-F5344CB8AC3E}">
        <p14:creationId xmlns:p14="http://schemas.microsoft.com/office/powerpoint/2010/main" val="305167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D24FE85-4356-4BD8-8F5B-F2CA546A5FCC}" type="slidenum">
              <a:rPr lang="en-US" smtClean="0"/>
              <a:t>3</a:t>
            </a:fld>
            <a:endParaRPr lang="en-US"/>
          </a:p>
        </p:txBody>
      </p:sp>
    </p:spTree>
    <p:extLst>
      <p:ext uri="{BB962C8B-B14F-4D97-AF65-F5344CB8AC3E}">
        <p14:creationId xmlns:p14="http://schemas.microsoft.com/office/powerpoint/2010/main" val="263128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4</a:t>
            </a:fld>
            <a:endParaRPr lang="en-US"/>
          </a:p>
        </p:txBody>
      </p:sp>
    </p:spTree>
    <p:extLst>
      <p:ext uri="{BB962C8B-B14F-4D97-AF65-F5344CB8AC3E}">
        <p14:creationId xmlns:p14="http://schemas.microsoft.com/office/powerpoint/2010/main" val="364004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5</a:t>
            </a:fld>
            <a:endParaRPr lang="en-US"/>
          </a:p>
        </p:txBody>
      </p:sp>
    </p:spTree>
    <p:extLst>
      <p:ext uri="{BB962C8B-B14F-4D97-AF65-F5344CB8AC3E}">
        <p14:creationId xmlns:p14="http://schemas.microsoft.com/office/powerpoint/2010/main" val="313335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6</a:t>
            </a:fld>
            <a:endParaRPr lang="en-US"/>
          </a:p>
        </p:txBody>
      </p:sp>
    </p:spTree>
    <p:extLst>
      <p:ext uri="{BB962C8B-B14F-4D97-AF65-F5344CB8AC3E}">
        <p14:creationId xmlns:p14="http://schemas.microsoft.com/office/powerpoint/2010/main" val="115951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7</a:t>
            </a:fld>
            <a:endParaRPr lang="en-US"/>
          </a:p>
        </p:txBody>
      </p:sp>
    </p:spTree>
    <p:extLst>
      <p:ext uri="{BB962C8B-B14F-4D97-AF65-F5344CB8AC3E}">
        <p14:creationId xmlns:p14="http://schemas.microsoft.com/office/powerpoint/2010/main" val="33196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8</a:t>
            </a:fld>
            <a:endParaRPr lang="en-US"/>
          </a:p>
        </p:txBody>
      </p:sp>
    </p:spTree>
    <p:extLst>
      <p:ext uri="{BB962C8B-B14F-4D97-AF65-F5344CB8AC3E}">
        <p14:creationId xmlns:p14="http://schemas.microsoft.com/office/powerpoint/2010/main" val="174341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24FE85-4356-4BD8-8F5B-F2CA546A5FCC}" type="slidenum">
              <a:rPr lang="en-US" smtClean="0"/>
              <a:t>9</a:t>
            </a:fld>
            <a:endParaRPr lang="en-US"/>
          </a:p>
        </p:txBody>
      </p:sp>
    </p:spTree>
    <p:extLst>
      <p:ext uri="{BB962C8B-B14F-4D97-AF65-F5344CB8AC3E}">
        <p14:creationId xmlns:p14="http://schemas.microsoft.com/office/powerpoint/2010/main" val="2951963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2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5581" y="1600238"/>
            <a:ext cx="8754093" cy="4384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25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41" y="160023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25" y="160023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017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7B13-8A55-4C0F-9B73-71E828E92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185E2-FA38-4BA2-AD5F-E4161E39A9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C5FC3-C7F5-45AA-845E-7B1AFE7129A1}"/>
              </a:ext>
            </a:extLst>
          </p:cNvPr>
          <p:cNvSpPr>
            <a:spLocks noGrp="1"/>
          </p:cNvSpPr>
          <p:nvPr>
            <p:ph type="dt" sz="half" idx="10"/>
          </p:nvPr>
        </p:nvSpPr>
        <p:spPr>
          <a:xfrm>
            <a:off x="838227" y="6356371"/>
            <a:ext cx="2743200" cy="365125"/>
          </a:xfrm>
          <a:prstGeom prst="rect">
            <a:avLst/>
          </a:prstGeom>
        </p:spPr>
        <p:txBody>
          <a:bodyPr lIns="91145" tIns="45574" rIns="91145" bIns="45574"/>
          <a:lstStyle/>
          <a:p>
            <a:fld id="{02D92885-88D7-4AC8-9602-9E38A44E7912}" type="datetimeFigureOut">
              <a:rPr lang="en-US" smtClean="0"/>
              <a:t>11/7/2023</a:t>
            </a:fld>
            <a:endParaRPr lang="en-US"/>
          </a:p>
        </p:txBody>
      </p:sp>
      <p:sp>
        <p:nvSpPr>
          <p:cNvPr id="5" name="Footer Placeholder 4">
            <a:extLst>
              <a:ext uri="{FF2B5EF4-FFF2-40B4-BE49-F238E27FC236}">
                <a16:creationId xmlns:a16="http://schemas.microsoft.com/office/drawing/2014/main" id="{8522A7B4-003C-4C60-9B51-DC91F96967CF}"/>
              </a:ext>
            </a:extLst>
          </p:cNvPr>
          <p:cNvSpPr>
            <a:spLocks noGrp="1"/>
          </p:cNvSpPr>
          <p:nvPr>
            <p:ph type="ftr" sz="quarter" idx="11"/>
          </p:nvPr>
        </p:nvSpPr>
        <p:spPr>
          <a:xfrm>
            <a:off x="4038600" y="6356371"/>
            <a:ext cx="4114800" cy="365125"/>
          </a:xfrm>
          <a:prstGeom prst="rect">
            <a:avLst/>
          </a:prstGeom>
        </p:spPr>
        <p:txBody>
          <a:bodyPr lIns="91145" tIns="45574" rIns="91145" bIns="45574"/>
          <a:lstStyle/>
          <a:p>
            <a:endParaRPr lang="en-US"/>
          </a:p>
        </p:txBody>
      </p:sp>
      <p:sp>
        <p:nvSpPr>
          <p:cNvPr id="6" name="Slide Number Placeholder 5">
            <a:extLst>
              <a:ext uri="{FF2B5EF4-FFF2-40B4-BE49-F238E27FC236}">
                <a16:creationId xmlns:a16="http://schemas.microsoft.com/office/drawing/2014/main" id="{5E781D1C-7E4D-434B-8678-346C0436475B}"/>
              </a:ext>
            </a:extLst>
          </p:cNvPr>
          <p:cNvSpPr>
            <a:spLocks noGrp="1"/>
          </p:cNvSpPr>
          <p:nvPr>
            <p:ph type="sldNum" sz="quarter" idx="12"/>
          </p:nvPr>
        </p:nvSpPr>
        <p:spPr>
          <a:xfrm>
            <a:off x="8610609" y="6356371"/>
            <a:ext cx="2743200" cy="365125"/>
          </a:xfrm>
          <a:prstGeom prst="rect">
            <a:avLst/>
          </a:prstGeom>
        </p:spPr>
        <p:txBody>
          <a:bodyPr lIns="91145" tIns="45574" rIns="91145" bIns="45574"/>
          <a:lstStyle/>
          <a:p>
            <a:fld id="{D2421B26-BCD3-44B1-82E6-BBEBA188071E}" type="slidenum">
              <a:rPr lang="en-US" smtClean="0"/>
              <a:t>‹#›</a:t>
            </a:fld>
            <a:endParaRPr lang="en-US"/>
          </a:p>
        </p:txBody>
      </p:sp>
    </p:spTree>
    <p:extLst>
      <p:ext uri="{BB962C8B-B14F-4D97-AF65-F5344CB8AC3E}">
        <p14:creationId xmlns:p14="http://schemas.microsoft.com/office/powerpoint/2010/main" val="255281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D92885-88D7-4AC8-9602-9E38A44E7912}"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21B26-BCD3-44B1-82E6-BBEBA188071E}" type="slidenum">
              <a:rPr lang="en-US" smtClean="0"/>
              <a:t>‹#›</a:t>
            </a:fld>
            <a:endParaRPr lang="en-US"/>
          </a:p>
        </p:txBody>
      </p:sp>
    </p:spTree>
    <p:extLst>
      <p:ext uri="{BB962C8B-B14F-4D97-AF65-F5344CB8AC3E}">
        <p14:creationId xmlns:p14="http://schemas.microsoft.com/office/powerpoint/2010/main" val="1039308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FAE3-34FF-40F4-986C-7E4C908C3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75A36-B86D-4DB2-B730-08B0D911D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00375C-BAFD-485E-8E89-320E464B42DF}"/>
              </a:ext>
            </a:extLst>
          </p:cNvPr>
          <p:cNvSpPr>
            <a:spLocks noGrp="1"/>
          </p:cNvSpPr>
          <p:nvPr>
            <p:ph type="dt" sz="half" idx="10"/>
          </p:nvPr>
        </p:nvSpPr>
        <p:spPr/>
        <p:txBody>
          <a:bodyPr/>
          <a:lstStyle/>
          <a:p>
            <a:fld id="{02D92885-88D7-4AC8-9602-9E38A44E7912}" type="datetimeFigureOut">
              <a:rPr lang="en-US" smtClean="0"/>
              <a:t>11/7/2023</a:t>
            </a:fld>
            <a:endParaRPr lang="en-US"/>
          </a:p>
        </p:txBody>
      </p:sp>
      <p:sp>
        <p:nvSpPr>
          <p:cNvPr id="5" name="Footer Placeholder 4">
            <a:extLst>
              <a:ext uri="{FF2B5EF4-FFF2-40B4-BE49-F238E27FC236}">
                <a16:creationId xmlns:a16="http://schemas.microsoft.com/office/drawing/2014/main" id="{10DF8481-767C-48BA-AA35-8AF522F6E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2185F-51ED-4A26-9837-39509E0F4287}"/>
              </a:ext>
            </a:extLst>
          </p:cNvPr>
          <p:cNvSpPr>
            <a:spLocks noGrp="1"/>
          </p:cNvSpPr>
          <p:nvPr>
            <p:ph type="sldNum" sz="quarter" idx="12"/>
          </p:nvPr>
        </p:nvSpPr>
        <p:spPr/>
        <p:txBody>
          <a:bodyPr/>
          <a:lstStyle/>
          <a:p>
            <a:fld id="{D2421B26-BCD3-44B1-82E6-BBEBA188071E}" type="slidenum">
              <a:rPr lang="en-US" smtClean="0"/>
              <a:t>‹#›</a:t>
            </a:fld>
            <a:endParaRPr lang="en-US"/>
          </a:p>
        </p:txBody>
      </p:sp>
    </p:spTree>
    <p:extLst>
      <p:ext uri="{BB962C8B-B14F-4D97-AF65-F5344CB8AC3E}">
        <p14:creationId xmlns:p14="http://schemas.microsoft.com/office/powerpoint/2010/main" val="3996848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54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9346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3776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084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802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9" y="2719846"/>
            <a:ext cx="10972800" cy="1143004"/>
          </a:xfrm>
        </p:spPr>
        <p:txBody>
          <a:bodyPr/>
          <a:lstStyle>
            <a:lvl1pPr>
              <a:defRPr b="1" i="0"/>
            </a:lvl1pPr>
          </a:lstStyle>
          <a:p>
            <a:r>
              <a:rPr lang="en-US" dirty="0"/>
              <a:t>Click to edit Master title style</a:t>
            </a:r>
          </a:p>
        </p:txBody>
      </p:sp>
    </p:spTree>
    <p:extLst>
      <p:ext uri="{BB962C8B-B14F-4D97-AF65-F5344CB8AC3E}">
        <p14:creationId xmlns:p14="http://schemas.microsoft.com/office/powerpoint/2010/main" val="1919299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1193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6605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2368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971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615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188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8663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1D4B-9FF0-2250-CB05-31413DC9E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D5DF7-35BC-7E4D-FF29-9467D3496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117CE7-F00A-03DB-8B31-16330B63CDA2}"/>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E017CD77-5FA6-B367-E0E1-8F5638B8C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2F3E5-BC3E-A8FE-3D3E-C4F8B97BBFAC}"/>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319227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9094-50AE-4C6D-0CD3-256F63608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EF251-4CC1-88A0-DEB7-54F7BE4780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1C61E-8BC8-5B40-79F0-09066D656533}"/>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C3EA4E05-D605-220B-5F1B-E36C4E1D7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D87CB-9C70-4EB6-B935-5C3E6DBF26F5}"/>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1570638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A1E2-5A1A-D7D2-98EA-569F4E7CA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1D66D6-C219-365C-9C84-6A5343018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3B098-5958-9EBD-B5D2-ADB4D69A2020}"/>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63E64C76-AF40-83F2-1B02-4AC3B28F5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0B299-E39D-4690-F014-42A8C614DFCC}"/>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338550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2380778" y="1755897"/>
            <a:ext cx="7315200" cy="4114800"/>
          </a:xfrm>
        </p:spPr>
        <p:txBody>
          <a:bodyPr/>
          <a:lstStyle>
            <a:lvl1pPr marL="0" indent="0">
              <a:buNone/>
              <a:defRPr sz="3200"/>
            </a:lvl1pPr>
            <a:lvl2pPr marL="455728" indent="0">
              <a:buNone/>
              <a:defRPr sz="2800"/>
            </a:lvl2pPr>
            <a:lvl3pPr marL="911455" indent="0">
              <a:buNone/>
              <a:defRPr sz="2400"/>
            </a:lvl3pPr>
            <a:lvl4pPr marL="1367185" indent="0">
              <a:buNone/>
              <a:defRPr sz="2000"/>
            </a:lvl4pPr>
            <a:lvl5pPr marL="1822914" indent="0">
              <a:buNone/>
              <a:defRPr sz="2000"/>
            </a:lvl5pPr>
            <a:lvl6pPr marL="2278645" indent="0">
              <a:buNone/>
              <a:defRPr sz="2000"/>
            </a:lvl6pPr>
            <a:lvl7pPr marL="2734373" indent="0">
              <a:buNone/>
              <a:defRPr sz="2000"/>
            </a:lvl7pPr>
            <a:lvl8pPr marL="3190095" indent="0">
              <a:buNone/>
              <a:defRPr sz="2000"/>
            </a:lvl8pPr>
            <a:lvl9pPr marL="3645826" indent="0">
              <a:buNone/>
              <a:defRPr sz="2000"/>
            </a:lvl9pPr>
          </a:lstStyle>
          <a:p>
            <a:endParaRPr lang="en-US"/>
          </a:p>
        </p:txBody>
      </p:sp>
    </p:spTree>
    <p:extLst>
      <p:ext uri="{BB962C8B-B14F-4D97-AF65-F5344CB8AC3E}">
        <p14:creationId xmlns:p14="http://schemas.microsoft.com/office/powerpoint/2010/main" val="2451856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5765-9E14-9E0D-2829-548394BC0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93A69-EA01-7051-9793-73603D1D04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6FE19-C21D-7BC2-DB4D-120D9BF8E1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36161-0C63-D1B4-55A7-CDFA82E38A1A}"/>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6" name="Footer Placeholder 5">
            <a:extLst>
              <a:ext uri="{FF2B5EF4-FFF2-40B4-BE49-F238E27FC236}">
                <a16:creationId xmlns:a16="http://schemas.microsoft.com/office/drawing/2014/main" id="{6ABDEB17-4A6D-EEA4-E910-76AB6ACCE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C8379-EA84-1B71-9B17-A27160F024D4}"/>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1278557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39FA-2CED-E181-375E-BE6764349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3939F-C9C0-E0DA-43A9-8E1A948FA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CBA0BB-9FD2-6AEA-1CD2-F38BE0E8D1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76C335-CC7D-3878-7B30-0494BDFDE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E9082-C737-0E57-CE2C-A4D9683C1B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67A75-064C-7C3A-4DDB-C5C9E1EE0076}"/>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8" name="Footer Placeholder 7">
            <a:extLst>
              <a:ext uri="{FF2B5EF4-FFF2-40B4-BE49-F238E27FC236}">
                <a16:creationId xmlns:a16="http://schemas.microsoft.com/office/drawing/2014/main" id="{20A2CFC2-E86C-C606-9497-D54155667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5EF5C-8A4F-7B01-351E-FD9BEE96DF25}"/>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1050365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3365-0500-1B08-E9BE-E058AAD56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FB6C9D-27D5-074D-5F2E-F52FD9E75A6D}"/>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4" name="Footer Placeholder 3">
            <a:extLst>
              <a:ext uri="{FF2B5EF4-FFF2-40B4-BE49-F238E27FC236}">
                <a16:creationId xmlns:a16="http://schemas.microsoft.com/office/drawing/2014/main" id="{56B2D38F-326C-53D1-09DC-9B9D5AB71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93646D-56FF-9DDF-F826-E1D04FBA9E03}"/>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1149416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88800-1E77-3DD7-BD84-84EE0D2D331E}"/>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3" name="Footer Placeholder 2">
            <a:extLst>
              <a:ext uri="{FF2B5EF4-FFF2-40B4-BE49-F238E27FC236}">
                <a16:creationId xmlns:a16="http://schemas.microsoft.com/office/drawing/2014/main" id="{8F413CE7-5EAA-4C25-8C6A-5E0538449C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CC39D4-2525-39D2-2569-F18E940BEF76}"/>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2351832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BB8E-CF3B-1B87-4FB1-6D3F03EF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46237-A026-1964-F65F-2EFF1485E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7C0B3-B9F8-7993-4723-EDCFFF25B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6C5C7-BA5F-BF76-DCDE-CB42166E4469}"/>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6" name="Footer Placeholder 5">
            <a:extLst>
              <a:ext uri="{FF2B5EF4-FFF2-40B4-BE49-F238E27FC236}">
                <a16:creationId xmlns:a16="http://schemas.microsoft.com/office/drawing/2014/main" id="{45E96DB0-3F63-4735-CD93-E87397C74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3AD89-A0B5-1DF3-A73B-F4BDB0EB57E5}"/>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2906700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70E9-6BAB-D884-BEE4-C4666C0D5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480F02-FE7E-FC90-A254-E3BB5632AE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B86AB-40A9-8E22-4EFA-0AAC82A22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22001A-306F-FC89-ED78-563DB76A607E}"/>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6" name="Footer Placeholder 5">
            <a:extLst>
              <a:ext uri="{FF2B5EF4-FFF2-40B4-BE49-F238E27FC236}">
                <a16:creationId xmlns:a16="http://schemas.microsoft.com/office/drawing/2014/main" id="{C4A7037D-1E2A-80F8-A800-B1C44A2F6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24D7F-9A9B-F101-FF95-F19BCFDCBD9A}"/>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793796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2C3C-CF23-B6F7-6BBC-3B31B344D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FB759-6796-DB14-D264-65B8D6D8E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08406-4762-76C9-9C91-ECC6379BEDFA}"/>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479950D2-F468-D833-FDDC-C94D7BC8E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D15E7-C7AE-6005-D2C7-4F77F937CFC1}"/>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345183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A470-D13D-7F78-C12D-63140E3E6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AB01CC-ADC5-2C48-D9A6-5BBC3D7CC6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43C0C-956C-DF21-56DC-5813190D8912}"/>
              </a:ext>
            </a:extLst>
          </p:cNvPr>
          <p:cNvSpPr>
            <a:spLocks noGrp="1"/>
          </p:cNvSpPr>
          <p:nvPr>
            <p:ph type="dt" sz="half" idx="10"/>
          </p:nvPr>
        </p:nvSpPr>
        <p:spPr/>
        <p:txBody>
          <a:body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BF9458D3-A9FC-CC19-3161-99A28A86E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BE9C7-7EC7-FE01-8BF4-41D5D09F8CF6}"/>
              </a:ext>
            </a:extLst>
          </p:cNvPr>
          <p:cNvSpPr>
            <a:spLocks noGrp="1"/>
          </p:cNvSpPr>
          <p:nvPr>
            <p:ph type="sldNum" sz="quarter" idx="12"/>
          </p:nvPr>
        </p:nvSpPr>
        <p:spPr/>
        <p:txBody>
          <a:bodyPr/>
          <a:lstStyle/>
          <a:p>
            <a:fld id="{9B533D8D-2C46-4206-82D3-8B1920EBFB64}" type="slidenum">
              <a:rPr lang="en-US" smtClean="0"/>
              <a:t>‹#›</a:t>
            </a:fld>
            <a:endParaRPr lang="en-US"/>
          </a:p>
        </p:txBody>
      </p:sp>
    </p:spTree>
    <p:extLst>
      <p:ext uri="{BB962C8B-B14F-4D97-AF65-F5344CB8AC3E}">
        <p14:creationId xmlns:p14="http://schemas.microsoft.com/office/powerpoint/2010/main" val="242627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05629" y="1729974"/>
            <a:ext cx="8754093" cy="4132375"/>
          </a:xfrm>
        </p:spPr>
        <p:txBody>
          <a:bodyPr>
            <a:normAutofit/>
          </a:bodyPr>
          <a:lstStyle>
            <a:lvl1pPr marL="0" indent="0">
              <a:buNone/>
              <a:defRPr sz="2400"/>
            </a:lvl1pPr>
            <a:lvl2pPr marL="455728" indent="0">
              <a:buNone/>
              <a:defRPr sz="1200"/>
            </a:lvl2pPr>
            <a:lvl3pPr marL="911455" indent="0">
              <a:buNone/>
              <a:defRPr sz="1000"/>
            </a:lvl3pPr>
            <a:lvl4pPr marL="1367185" indent="0">
              <a:buNone/>
              <a:defRPr sz="900"/>
            </a:lvl4pPr>
            <a:lvl5pPr marL="1822914" indent="0">
              <a:buNone/>
              <a:defRPr sz="900"/>
            </a:lvl5pPr>
            <a:lvl6pPr marL="2278645" indent="0">
              <a:buNone/>
              <a:defRPr sz="900"/>
            </a:lvl6pPr>
            <a:lvl7pPr marL="2734373" indent="0">
              <a:buNone/>
              <a:defRPr sz="900"/>
            </a:lvl7pPr>
            <a:lvl8pPr marL="3190095" indent="0">
              <a:buNone/>
              <a:defRPr sz="900"/>
            </a:lvl8pPr>
            <a:lvl9pPr marL="3645826" indent="0">
              <a:buNone/>
              <a:defRPr sz="900"/>
            </a:lvl9pPr>
          </a:lstStyle>
          <a:p>
            <a:pPr lvl="0"/>
            <a:r>
              <a:rPr lang="en-US" dirty="0"/>
              <a:t>Click to edit Master text styles</a:t>
            </a:r>
          </a:p>
        </p:txBody>
      </p:sp>
    </p:spTree>
    <p:extLst>
      <p:ext uri="{BB962C8B-B14F-4D97-AF65-F5344CB8AC3E}">
        <p14:creationId xmlns:p14="http://schemas.microsoft.com/office/powerpoint/2010/main" val="271339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5581" y="1600238"/>
            <a:ext cx="8754093" cy="4384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34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41" y="160023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25" y="160023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389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2380778" y="1755897"/>
            <a:ext cx="7315200" cy="4114800"/>
          </a:xfrm>
        </p:spPr>
        <p:txBody>
          <a:bodyPr/>
          <a:lstStyle>
            <a:lvl1pPr marL="0" indent="0">
              <a:buNone/>
              <a:defRPr sz="3200"/>
            </a:lvl1pPr>
            <a:lvl2pPr marL="455728" indent="0">
              <a:buNone/>
              <a:defRPr sz="2800"/>
            </a:lvl2pPr>
            <a:lvl3pPr marL="911455" indent="0">
              <a:buNone/>
              <a:defRPr sz="2400"/>
            </a:lvl3pPr>
            <a:lvl4pPr marL="1367185" indent="0">
              <a:buNone/>
              <a:defRPr sz="2000"/>
            </a:lvl4pPr>
            <a:lvl5pPr marL="1822914" indent="0">
              <a:buNone/>
              <a:defRPr sz="2000"/>
            </a:lvl5pPr>
            <a:lvl6pPr marL="2278645" indent="0">
              <a:buNone/>
              <a:defRPr sz="2000"/>
            </a:lvl6pPr>
            <a:lvl7pPr marL="2734373" indent="0">
              <a:buNone/>
              <a:defRPr sz="2000"/>
            </a:lvl7pPr>
            <a:lvl8pPr marL="3190095" indent="0">
              <a:buNone/>
              <a:defRPr sz="2000"/>
            </a:lvl8pPr>
            <a:lvl9pPr marL="3645826"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48619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05629" y="1729974"/>
            <a:ext cx="8754093" cy="4132375"/>
          </a:xfrm>
        </p:spPr>
        <p:txBody>
          <a:bodyPr>
            <a:normAutofit/>
          </a:bodyPr>
          <a:lstStyle>
            <a:lvl1pPr marL="0" indent="0">
              <a:buNone/>
              <a:defRPr sz="2400"/>
            </a:lvl1pPr>
            <a:lvl2pPr marL="455728" indent="0">
              <a:buNone/>
              <a:defRPr sz="1200"/>
            </a:lvl2pPr>
            <a:lvl3pPr marL="911455" indent="0">
              <a:buNone/>
              <a:defRPr sz="1000"/>
            </a:lvl3pPr>
            <a:lvl4pPr marL="1367185" indent="0">
              <a:buNone/>
              <a:defRPr sz="900"/>
            </a:lvl4pPr>
            <a:lvl5pPr marL="1822914" indent="0">
              <a:buNone/>
              <a:defRPr sz="900"/>
            </a:lvl5pPr>
            <a:lvl6pPr marL="2278645" indent="0">
              <a:buNone/>
              <a:defRPr sz="900"/>
            </a:lvl6pPr>
            <a:lvl7pPr marL="2734373" indent="0">
              <a:buNone/>
              <a:defRPr sz="900"/>
            </a:lvl7pPr>
            <a:lvl8pPr marL="3190095" indent="0">
              <a:buNone/>
              <a:defRPr sz="900"/>
            </a:lvl8pPr>
            <a:lvl9pPr marL="3645826" indent="0">
              <a:buNone/>
              <a:defRPr sz="900"/>
            </a:lvl9pPr>
          </a:lstStyle>
          <a:p>
            <a:pPr lvl="0"/>
            <a:r>
              <a:rPr lang="en-US"/>
              <a:t>Click to edit Master text styles</a:t>
            </a:r>
          </a:p>
        </p:txBody>
      </p:sp>
    </p:spTree>
    <p:extLst>
      <p:ext uri="{BB962C8B-B14F-4D97-AF65-F5344CB8AC3E}">
        <p14:creationId xmlns:p14="http://schemas.microsoft.com/office/powerpoint/2010/main" val="282464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9" y="274640"/>
            <a:ext cx="10972800" cy="1143000"/>
          </a:xfrm>
          <a:prstGeom prst="rect">
            <a:avLst/>
          </a:prstGeom>
        </p:spPr>
        <p:txBody>
          <a:bodyPr vert="horz" lIns="91145" tIns="45574" rIns="91145" bIns="45574" rtlCol="0" anchor="ctr">
            <a:normAutofit/>
          </a:bodyPr>
          <a:lstStyle/>
          <a:p>
            <a:r>
              <a:rPr lang="en-US" dirty="0"/>
              <a:t>Click to edit Master title style</a:t>
            </a:r>
          </a:p>
        </p:txBody>
      </p:sp>
      <p:sp>
        <p:nvSpPr>
          <p:cNvPr id="3" name="Text Placeholder 2"/>
          <p:cNvSpPr>
            <a:spLocks noGrp="1"/>
          </p:cNvSpPr>
          <p:nvPr>
            <p:ph type="body" idx="1"/>
          </p:nvPr>
        </p:nvSpPr>
        <p:spPr>
          <a:xfrm>
            <a:off x="609609" y="1600235"/>
            <a:ext cx="10972800" cy="4525963"/>
          </a:xfrm>
          <a:prstGeom prst="rect">
            <a:avLst/>
          </a:prstGeom>
        </p:spPr>
        <p:txBody>
          <a:bodyPr vert="horz" lIns="91145" tIns="45574" rIns="91145" bIns="4557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3431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9" r:id="rId15"/>
  </p:sldLayoutIdLst>
  <p:txStyles>
    <p:titleStyle>
      <a:lvl1pPr algn="ctr" defTabSz="455728" rtl="0" eaLnBrk="1" latinLnBrk="0" hangingPunct="1">
        <a:spcBef>
          <a:spcPct val="0"/>
        </a:spcBef>
        <a:buNone/>
        <a:defRPr sz="4400" kern="1200">
          <a:solidFill>
            <a:schemeClr val="tx1"/>
          </a:solidFill>
          <a:latin typeface="+mj-lt"/>
          <a:ea typeface="+mj-ea"/>
          <a:cs typeface="+mj-cs"/>
        </a:defRPr>
      </a:lvl1pPr>
    </p:titleStyle>
    <p:bodyStyle>
      <a:lvl1pPr marL="341797" indent="-341797" algn="l" defTabSz="455728" rtl="0" eaLnBrk="1" latinLnBrk="0" hangingPunct="1">
        <a:spcBef>
          <a:spcPct val="20000"/>
        </a:spcBef>
        <a:buFont typeface="Arial"/>
        <a:buChar char="•"/>
        <a:defRPr sz="3200" kern="1200">
          <a:solidFill>
            <a:schemeClr val="tx1"/>
          </a:solidFill>
          <a:latin typeface="+mn-lt"/>
          <a:ea typeface="+mn-ea"/>
          <a:cs typeface="+mn-cs"/>
        </a:defRPr>
      </a:lvl1pPr>
      <a:lvl2pPr marL="740563" indent="-284832" algn="l" defTabSz="455728" rtl="0" eaLnBrk="1" latinLnBrk="0" hangingPunct="1">
        <a:spcBef>
          <a:spcPct val="20000"/>
        </a:spcBef>
        <a:buFont typeface="Arial"/>
        <a:buChar char="–"/>
        <a:defRPr sz="2800" kern="1200">
          <a:solidFill>
            <a:schemeClr val="tx1"/>
          </a:solidFill>
          <a:latin typeface="+mn-lt"/>
          <a:ea typeface="+mn-ea"/>
          <a:cs typeface="+mn-cs"/>
        </a:defRPr>
      </a:lvl2pPr>
      <a:lvl3pPr marL="1139324" indent="-227862" algn="l" defTabSz="455728" rtl="0" eaLnBrk="1" latinLnBrk="0" hangingPunct="1">
        <a:spcBef>
          <a:spcPct val="20000"/>
        </a:spcBef>
        <a:buFont typeface="Arial"/>
        <a:buChar char="•"/>
        <a:defRPr sz="2400" kern="1200">
          <a:solidFill>
            <a:schemeClr val="tx1"/>
          </a:solidFill>
          <a:latin typeface="+mn-lt"/>
          <a:ea typeface="+mn-ea"/>
          <a:cs typeface="+mn-cs"/>
        </a:defRPr>
      </a:lvl3pPr>
      <a:lvl4pPr marL="1595044" indent="-227862" algn="l" defTabSz="455728" rtl="0" eaLnBrk="1" latinLnBrk="0" hangingPunct="1">
        <a:spcBef>
          <a:spcPct val="20000"/>
        </a:spcBef>
        <a:buFont typeface="Arial"/>
        <a:buChar char="–"/>
        <a:defRPr sz="2000" kern="1200">
          <a:solidFill>
            <a:schemeClr val="tx1"/>
          </a:solidFill>
          <a:latin typeface="+mn-lt"/>
          <a:ea typeface="+mn-ea"/>
          <a:cs typeface="+mn-cs"/>
        </a:defRPr>
      </a:lvl4pPr>
      <a:lvl5pPr marL="2050779" indent="-227862" algn="l" defTabSz="455728" rtl="0" eaLnBrk="1" latinLnBrk="0" hangingPunct="1">
        <a:spcBef>
          <a:spcPct val="20000"/>
        </a:spcBef>
        <a:buFont typeface="Arial"/>
        <a:buChar char="»"/>
        <a:defRPr sz="2000" kern="1200">
          <a:solidFill>
            <a:schemeClr val="tx1"/>
          </a:solidFill>
          <a:latin typeface="+mn-lt"/>
          <a:ea typeface="+mn-ea"/>
          <a:cs typeface="+mn-cs"/>
        </a:defRPr>
      </a:lvl5pPr>
      <a:lvl6pPr marL="2506506" indent="-227862" algn="l" defTabSz="455728" rtl="0" eaLnBrk="1" latinLnBrk="0" hangingPunct="1">
        <a:spcBef>
          <a:spcPct val="20000"/>
        </a:spcBef>
        <a:buFont typeface="Arial"/>
        <a:buChar char="•"/>
        <a:defRPr sz="2000" kern="1200">
          <a:solidFill>
            <a:schemeClr val="tx1"/>
          </a:solidFill>
          <a:latin typeface="+mn-lt"/>
          <a:ea typeface="+mn-ea"/>
          <a:cs typeface="+mn-cs"/>
        </a:defRPr>
      </a:lvl6pPr>
      <a:lvl7pPr marL="2962236" indent="-227862" algn="l" defTabSz="455728" rtl="0" eaLnBrk="1" latinLnBrk="0" hangingPunct="1">
        <a:spcBef>
          <a:spcPct val="20000"/>
        </a:spcBef>
        <a:buFont typeface="Arial"/>
        <a:buChar char="•"/>
        <a:defRPr sz="2000" kern="1200">
          <a:solidFill>
            <a:schemeClr val="tx1"/>
          </a:solidFill>
          <a:latin typeface="+mn-lt"/>
          <a:ea typeface="+mn-ea"/>
          <a:cs typeface="+mn-cs"/>
        </a:defRPr>
      </a:lvl7pPr>
      <a:lvl8pPr marL="3417966" indent="-227862" algn="l" defTabSz="455728" rtl="0" eaLnBrk="1" latinLnBrk="0" hangingPunct="1">
        <a:spcBef>
          <a:spcPct val="20000"/>
        </a:spcBef>
        <a:buFont typeface="Arial"/>
        <a:buChar char="•"/>
        <a:defRPr sz="2000" kern="1200">
          <a:solidFill>
            <a:schemeClr val="tx1"/>
          </a:solidFill>
          <a:latin typeface="+mn-lt"/>
          <a:ea typeface="+mn-ea"/>
          <a:cs typeface="+mn-cs"/>
        </a:defRPr>
      </a:lvl8pPr>
      <a:lvl9pPr marL="3873694" indent="-227862" algn="l" defTabSz="4557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28" rtl="0" eaLnBrk="1" latinLnBrk="0" hangingPunct="1">
        <a:defRPr sz="1800" kern="1200">
          <a:solidFill>
            <a:schemeClr val="tx1"/>
          </a:solidFill>
          <a:latin typeface="+mn-lt"/>
          <a:ea typeface="+mn-ea"/>
          <a:cs typeface="+mn-cs"/>
        </a:defRPr>
      </a:lvl1pPr>
      <a:lvl2pPr marL="455728" algn="l" defTabSz="455728" rtl="0" eaLnBrk="1" latinLnBrk="0" hangingPunct="1">
        <a:defRPr sz="1800" kern="1200">
          <a:solidFill>
            <a:schemeClr val="tx1"/>
          </a:solidFill>
          <a:latin typeface="+mn-lt"/>
          <a:ea typeface="+mn-ea"/>
          <a:cs typeface="+mn-cs"/>
        </a:defRPr>
      </a:lvl2pPr>
      <a:lvl3pPr marL="911455" algn="l" defTabSz="455728" rtl="0" eaLnBrk="1" latinLnBrk="0" hangingPunct="1">
        <a:defRPr sz="1800" kern="1200">
          <a:solidFill>
            <a:schemeClr val="tx1"/>
          </a:solidFill>
          <a:latin typeface="+mn-lt"/>
          <a:ea typeface="+mn-ea"/>
          <a:cs typeface="+mn-cs"/>
        </a:defRPr>
      </a:lvl3pPr>
      <a:lvl4pPr marL="1367185" algn="l" defTabSz="455728" rtl="0" eaLnBrk="1" latinLnBrk="0" hangingPunct="1">
        <a:defRPr sz="1800" kern="1200">
          <a:solidFill>
            <a:schemeClr val="tx1"/>
          </a:solidFill>
          <a:latin typeface="+mn-lt"/>
          <a:ea typeface="+mn-ea"/>
          <a:cs typeface="+mn-cs"/>
        </a:defRPr>
      </a:lvl4pPr>
      <a:lvl5pPr marL="1822914" algn="l" defTabSz="455728" rtl="0" eaLnBrk="1" latinLnBrk="0" hangingPunct="1">
        <a:defRPr sz="1800" kern="1200">
          <a:solidFill>
            <a:schemeClr val="tx1"/>
          </a:solidFill>
          <a:latin typeface="+mn-lt"/>
          <a:ea typeface="+mn-ea"/>
          <a:cs typeface="+mn-cs"/>
        </a:defRPr>
      </a:lvl5pPr>
      <a:lvl6pPr marL="2278645" algn="l" defTabSz="455728" rtl="0" eaLnBrk="1" latinLnBrk="0" hangingPunct="1">
        <a:defRPr sz="1800" kern="1200">
          <a:solidFill>
            <a:schemeClr val="tx1"/>
          </a:solidFill>
          <a:latin typeface="+mn-lt"/>
          <a:ea typeface="+mn-ea"/>
          <a:cs typeface="+mn-cs"/>
        </a:defRPr>
      </a:lvl6pPr>
      <a:lvl7pPr marL="2734373" algn="l" defTabSz="455728" rtl="0" eaLnBrk="1" latinLnBrk="0" hangingPunct="1">
        <a:defRPr sz="1800" kern="1200">
          <a:solidFill>
            <a:schemeClr val="tx1"/>
          </a:solidFill>
          <a:latin typeface="+mn-lt"/>
          <a:ea typeface="+mn-ea"/>
          <a:cs typeface="+mn-cs"/>
        </a:defRPr>
      </a:lvl7pPr>
      <a:lvl8pPr marL="3190095" algn="l" defTabSz="455728" rtl="0" eaLnBrk="1" latinLnBrk="0" hangingPunct="1">
        <a:defRPr sz="1800" kern="1200">
          <a:solidFill>
            <a:schemeClr val="tx1"/>
          </a:solidFill>
          <a:latin typeface="+mn-lt"/>
          <a:ea typeface="+mn-ea"/>
          <a:cs typeface="+mn-cs"/>
        </a:defRPr>
      </a:lvl8pPr>
      <a:lvl9pPr marL="3645826" algn="l" defTabSz="4557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613695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6BFA6-F58C-D8E9-5EDD-2CC0D1C0A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1D82A-2DF6-3994-57B2-4402DCD74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76978-2C85-26A1-576A-7ED30BDC1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2D384-0762-4434-9896-C5F426AA6E00}" type="datetimeFigureOut">
              <a:rPr lang="en-US" smtClean="0"/>
              <a:t>11/7/2023</a:t>
            </a:fld>
            <a:endParaRPr lang="en-US"/>
          </a:p>
        </p:txBody>
      </p:sp>
      <p:sp>
        <p:nvSpPr>
          <p:cNvPr id="5" name="Footer Placeholder 4">
            <a:extLst>
              <a:ext uri="{FF2B5EF4-FFF2-40B4-BE49-F238E27FC236}">
                <a16:creationId xmlns:a16="http://schemas.microsoft.com/office/drawing/2014/main" id="{6D102EA5-6F4F-8FEB-27B9-7185D2DBF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1E2E07-56CD-6265-5181-2501B158C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33D8D-2C46-4206-82D3-8B1920EBFB64}" type="slidenum">
              <a:rPr lang="en-US" smtClean="0"/>
              <a:t>‹#›</a:t>
            </a:fld>
            <a:endParaRPr lang="en-US"/>
          </a:p>
        </p:txBody>
      </p:sp>
    </p:spTree>
    <p:extLst>
      <p:ext uri="{BB962C8B-B14F-4D97-AF65-F5344CB8AC3E}">
        <p14:creationId xmlns:p14="http://schemas.microsoft.com/office/powerpoint/2010/main" val="37195412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10.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24.wmf"/><Relationship Id="rId2" Type="http://schemas.openxmlformats.org/officeDocument/2006/relationships/slideLayout" Target="../slideLayouts/slideLayout14.xml"/><Relationship Id="rId1" Type="http://schemas.openxmlformats.org/officeDocument/2006/relationships/themeOverride" Target="../theme/themeOverride11.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49.png"/><Relationship Id="rId26" Type="http://schemas.openxmlformats.org/officeDocument/2006/relationships/image" Target="../media/image51.png"/><Relationship Id="rId3" Type="http://schemas.openxmlformats.org/officeDocument/2006/relationships/notesSlide" Target="../notesSlides/notesSlide13.xml"/><Relationship Id="rId21" Type="http://schemas.openxmlformats.org/officeDocument/2006/relationships/image" Target="../media/image50.png"/><Relationship Id="rId34" Type="http://schemas.openxmlformats.org/officeDocument/2006/relationships/image" Target="../media/image59.png"/><Relationship Id="rId7" Type="http://schemas.openxmlformats.org/officeDocument/2006/relationships/image" Target="../media/image37.jpg"/><Relationship Id="rId12" Type="http://schemas.openxmlformats.org/officeDocument/2006/relationships/customXml" Target="../ink/ink30.xml"/><Relationship Id="rId17" Type="http://schemas.openxmlformats.org/officeDocument/2006/relationships/customXml" Target="../ink/ink34.xml"/><Relationship Id="rId25" Type="http://schemas.openxmlformats.org/officeDocument/2006/relationships/customXml" Target="../ink/ink40.xml"/><Relationship Id="rId33" Type="http://schemas.openxmlformats.org/officeDocument/2006/relationships/customXml" Target="../ink/ink44.xml"/><Relationship Id="rId2" Type="http://schemas.openxmlformats.org/officeDocument/2006/relationships/slideLayout" Target="../slideLayouts/slideLayout14.xml"/><Relationship Id="rId16" Type="http://schemas.openxmlformats.org/officeDocument/2006/relationships/customXml" Target="../ink/ink33.xml"/><Relationship Id="rId20" Type="http://schemas.openxmlformats.org/officeDocument/2006/relationships/customXml" Target="../ink/ink36.xml"/><Relationship Id="rId29" Type="http://schemas.openxmlformats.org/officeDocument/2006/relationships/customXml" Target="../ink/ink42.xml"/><Relationship Id="rId1" Type="http://schemas.openxmlformats.org/officeDocument/2006/relationships/themeOverride" Target="../theme/themeOverride13.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customXml" Target="../ink/ink39.xml"/><Relationship Id="rId32" Type="http://schemas.openxmlformats.org/officeDocument/2006/relationships/image" Target="../media/image58.png"/><Relationship Id="rId5" Type="http://schemas.openxmlformats.org/officeDocument/2006/relationships/image" Target="../media/image35.jpg"/><Relationship Id="rId15" Type="http://schemas.openxmlformats.org/officeDocument/2006/relationships/customXml" Target="../ink/ink32.xml"/><Relationship Id="rId23" Type="http://schemas.openxmlformats.org/officeDocument/2006/relationships/customXml" Target="../ink/ink38.xml"/><Relationship Id="rId28" Type="http://schemas.openxmlformats.org/officeDocument/2006/relationships/image" Target="../media/image56.png"/><Relationship Id="rId10" Type="http://schemas.openxmlformats.org/officeDocument/2006/relationships/image" Target="../media/image40.png"/><Relationship Id="rId19" Type="http://schemas.openxmlformats.org/officeDocument/2006/relationships/customXml" Target="../ink/ink35.xml"/><Relationship Id="rId31" Type="http://schemas.openxmlformats.org/officeDocument/2006/relationships/customXml" Target="../ink/ink43.xml"/><Relationship Id="rId4" Type="http://schemas.openxmlformats.org/officeDocument/2006/relationships/image" Target="../media/image5.png"/><Relationship Id="rId9" Type="http://schemas.openxmlformats.org/officeDocument/2006/relationships/image" Target="../media/image39.png"/><Relationship Id="rId14" Type="http://schemas.openxmlformats.org/officeDocument/2006/relationships/customXml" Target="../ink/ink31.xml"/><Relationship Id="rId22" Type="http://schemas.openxmlformats.org/officeDocument/2006/relationships/customXml" Target="../ink/ink37.xml"/><Relationship Id="rId27" Type="http://schemas.openxmlformats.org/officeDocument/2006/relationships/customXml" Target="../ink/ink41.xml"/><Relationship Id="rId30" Type="http://schemas.openxmlformats.org/officeDocument/2006/relationships/image" Target="../media/image57.png"/><Relationship Id="rId8"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3.png"/><Relationship Id="rId3" Type="http://schemas.openxmlformats.org/officeDocument/2006/relationships/notesSlide" Target="../notesSlides/notesSlide14.xml"/><Relationship Id="rId7" Type="http://schemas.openxmlformats.org/officeDocument/2006/relationships/image" Target="../media/image44.png"/><Relationship Id="rId12" Type="http://schemas.openxmlformats.org/officeDocument/2006/relationships/image" Target="../media/image52.png"/><Relationship Id="rId2" Type="http://schemas.openxmlformats.org/officeDocument/2006/relationships/slideLayout" Target="../slideLayouts/slideLayout14.xml"/><Relationship Id="rId1" Type="http://schemas.openxmlformats.org/officeDocument/2006/relationships/themeOverride" Target="../theme/themeOverride14.xml"/><Relationship Id="rId6" Type="http://schemas.openxmlformats.org/officeDocument/2006/relationships/image" Target="../media/image43.gif"/><Relationship Id="rId11" Type="http://schemas.openxmlformats.org/officeDocument/2006/relationships/image" Target="../media/image48.jpg"/><Relationship Id="rId5" Type="http://schemas.openxmlformats.org/officeDocument/2006/relationships/image" Target="../media/image42.gif"/><Relationship Id="rId10"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46.jp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14.xml"/><Relationship Id="rId1" Type="http://schemas.openxmlformats.org/officeDocument/2006/relationships/themeOverride" Target="../theme/themeOverride15.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46.jp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slideLayout" Target="../slideLayouts/slideLayout14.xml"/><Relationship Id="rId1" Type="http://schemas.openxmlformats.org/officeDocument/2006/relationships/themeOverride" Target="../theme/themeOverride16.xml"/><Relationship Id="rId6" Type="http://schemas.openxmlformats.org/officeDocument/2006/relationships/image" Target="../media/image5.png"/><Relationship Id="rId5" Type="http://schemas.openxmlformats.org/officeDocument/2006/relationships/image" Target="../media/image69.png"/><Relationship Id="rId4" Type="http://schemas.openxmlformats.org/officeDocument/2006/relationships/image" Target="../media/image58.wmf"/></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themeOverride" Target="../theme/themeOverride17.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bin"/><Relationship Id="rId7" Type="http://schemas.openxmlformats.org/officeDocument/2006/relationships/image" Target="../media/image60.png"/><Relationship Id="rId2" Type="http://schemas.openxmlformats.org/officeDocument/2006/relationships/slideLayout" Target="../slideLayouts/slideLayout14.xml"/><Relationship Id="rId1" Type="http://schemas.openxmlformats.org/officeDocument/2006/relationships/themeOverride" Target="../theme/themeOverride18.xml"/><Relationship Id="rId6" Type="http://schemas.openxmlformats.org/officeDocument/2006/relationships/image" Target="../media/image62.wmf"/><Relationship Id="rId5" Type="http://schemas.openxmlformats.org/officeDocument/2006/relationships/oleObject" Target="../embeddings/oleObject2.bin"/><Relationship Id="rId4" Type="http://schemas.openxmlformats.org/officeDocument/2006/relationships/image" Target="../media/image61.wmf"/></Relationships>
</file>

<file path=ppt/slides/_rels/slide19.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73.wmf"/><Relationship Id="rId3" Type="http://schemas.openxmlformats.org/officeDocument/2006/relationships/oleObject" Target="../embeddings/oleObject3.bin"/><Relationship Id="rId7" Type="http://schemas.openxmlformats.org/officeDocument/2006/relationships/image" Target="../media/image67.wmf"/><Relationship Id="rId12" Type="http://schemas.openxmlformats.org/officeDocument/2006/relationships/image" Target="../media/image72.wmf"/><Relationship Id="rId2" Type="http://schemas.openxmlformats.org/officeDocument/2006/relationships/image" Target="../media/image63.wmf"/><Relationship Id="rId1" Type="http://schemas.openxmlformats.org/officeDocument/2006/relationships/slideLayout" Target="../slideLayouts/slideLayout14.xml"/><Relationship Id="rId6" Type="http://schemas.openxmlformats.org/officeDocument/2006/relationships/image" Target="../media/image66.wmf"/><Relationship Id="rId11" Type="http://schemas.openxmlformats.org/officeDocument/2006/relationships/image" Target="../media/image71.wmf"/><Relationship Id="rId5" Type="http://schemas.openxmlformats.org/officeDocument/2006/relationships/image" Target="../media/image65.wmf"/><Relationship Id="rId10" Type="http://schemas.openxmlformats.org/officeDocument/2006/relationships/image" Target="../media/image70.wmf"/><Relationship Id="rId4" Type="http://schemas.openxmlformats.org/officeDocument/2006/relationships/image" Target="../media/image64.wmf"/><Relationship Id="rId9" Type="http://schemas.openxmlformats.org/officeDocument/2006/relationships/image" Target="../media/image69.wmf"/><Relationship Id="rId14" Type="http://schemas.openxmlformats.org/officeDocument/2006/relationships/image" Target="../media/image74.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hyperlink" Target="https://arxiv.org/abs/1809.10213" TargetMode="External"/><Relationship Id="rId5" Type="http://schemas.openxmlformats.org/officeDocument/2006/relationships/image" Target="../media/image5.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image" Target="../media/image85.wmf"/><Relationship Id="rId3" Type="http://schemas.openxmlformats.org/officeDocument/2006/relationships/image" Target="../media/image75.wmf"/><Relationship Id="rId7" Type="http://schemas.openxmlformats.org/officeDocument/2006/relationships/image" Target="../media/image79.wmf"/><Relationship Id="rId12" Type="http://schemas.openxmlformats.org/officeDocument/2006/relationships/image" Target="../media/image84.wmf"/><Relationship Id="rId2" Type="http://schemas.openxmlformats.org/officeDocument/2006/relationships/slideLayout" Target="../slideLayouts/slideLayout14.xml"/><Relationship Id="rId1" Type="http://schemas.openxmlformats.org/officeDocument/2006/relationships/themeOverride" Target="../theme/themeOverride19.xml"/><Relationship Id="rId6" Type="http://schemas.openxmlformats.org/officeDocument/2006/relationships/image" Target="../media/image78.wmf"/><Relationship Id="rId11" Type="http://schemas.openxmlformats.org/officeDocument/2006/relationships/image" Target="../media/image83.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86.wmf"/></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7.xml"/><Relationship Id="rId1" Type="http://schemas.openxmlformats.org/officeDocument/2006/relationships/themeOverride" Target="../theme/themeOverride20.xml"/><Relationship Id="rId5" Type="http://schemas.openxmlformats.org/officeDocument/2006/relationships/image" Target="../media/image8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hemeOverride" Target="../theme/themeOverride21.xml"/><Relationship Id="rId6" Type="http://schemas.openxmlformats.org/officeDocument/2006/relationships/image" Target="../media/image7.emf"/><Relationship Id="rId5" Type="http://schemas.openxmlformats.org/officeDocument/2006/relationships/hyperlink" Target="https://arxiv.org/abs/1809.10213"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hyperlink" Target="https://lar.bnl.gov/wire-cel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101.gif"/></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3.png"/><Relationship Id="rId7" Type="http://schemas.openxmlformats.org/officeDocument/2006/relationships/image" Target="../media/image74.png"/><Relationship Id="rId12" Type="http://schemas.openxmlformats.org/officeDocument/2006/relationships/image" Target="../media/image64.png"/><Relationship Id="rId2" Type="http://schemas.openxmlformats.org/officeDocument/2006/relationships/slideLayout" Target="../slideLayouts/slideLayout14.xml"/><Relationship Id="rId1" Type="http://schemas.openxmlformats.org/officeDocument/2006/relationships/themeOverride" Target="../theme/themeOverride22.xml"/><Relationship Id="rId6" Type="http://schemas.openxmlformats.org/officeDocument/2006/relationships/image" Target="../media/image73.png"/><Relationship Id="rId11" Type="http://schemas.openxmlformats.org/officeDocument/2006/relationships/image" Target="../media/image63.png"/><Relationship Id="rId5" Type="http://schemas.openxmlformats.org/officeDocument/2006/relationships/image" Target="../media/image72.png"/><Relationship Id="rId10" Type="http://schemas.openxmlformats.org/officeDocument/2006/relationships/image" Target="../media/image5.png"/><Relationship Id="rId4" Type="http://schemas.openxmlformats.org/officeDocument/2006/relationships/image" Target="../media/image59.emf"/><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4.xml"/><Relationship Id="rId1" Type="http://schemas.openxmlformats.org/officeDocument/2006/relationships/themeOverride" Target="../theme/themeOverride2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arxiv.org/abs/1809.10213" TargetMode="External"/><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8.w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14.wmf"/><Relationship Id="rId3" Type="http://schemas.openxmlformats.org/officeDocument/2006/relationships/image" Target="../media/image109.wmf"/><Relationship Id="rId7" Type="http://schemas.openxmlformats.org/officeDocument/2006/relationships/image" Target="../media/image111.wmf"/><Relationship Id="rId12" Type="http://schemas.openxmlformats.org/officeDocument/2006/relationships/oleObject" Target="../embeddings/oleObject9.bin"/><Relationship Id="rId2" Type="http://schemas.openxmlformats.org/officeDocument/2006/relationships/oleObject" Target="../embeddings/oleObject4.bin"/><Relationship Id="rId1" Type="http://schemas.openxmlformats.org/officeDocument/2006/relationships/slideLayout" Target="../slideLayouts/slideLayout33.xml"/><Relationship Id="rId6" Type="http://schemas.openxmlformats.org/officeDocument/2006/relationships/oleObject" Target="../embeddings/oleObject6.bin"/><Relationship Id="rId11" Type="http://schemas.openxmlformats.org/officeDocument/2006/relationships/image" Target="../media/image113.wmf"/><Relationship Id="rId5" Type="http://schemas.openxmlformats.org/officeDocument/2006/relationships/image" Target="../media/image110.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12.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arxiv.org/abs/1809.10213" TargetMode="External"/><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image" Target="../media/image5.png"/><Relationship Id="rId5" Type="http://schemas.openxmlformats.org/officeDocument/2006/relationships/image" Target="../media/image9.w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5.xml"/><Relationship Id="rId18" Type="http://schemas.openxmlformats.org/officeDocument/2006/relationships/image" Target="../media/image16.png"/><Relationship Id="rId26" Type="http://schemas.openxmlformats.org/officeDocument/2006/relationships/image" Target="../media/image20.png"/><Relationship Id="rId3" Type="http://schemas.openxmlformats.org/officeDocument/2006/relationships/notesSlide" Target="../notesSlides/notesSlide5.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13.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slideLayout" Target="../slideLayouts/slideLayout14.xml"/><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hyperlink" Target="https://arxiv.org/abs/1809.10213" TargetMode="External"/><Relationship Id="rId1" Type="http://schemas.openxmlformats.org/officeDocument/2006/relationships/themeOverride" Target="../theme/themeOverride5.xml"/><Relationship Id="rId6" Type="http://schemas.openxmlformats.org/officeDocument/2006/relationships/image" Target="../media/image10.png"/><Relationship Id="rId11" Type="http://schemas.openxmlformats.org/officeDocument/2006/relationships/customXml" Target="../ink/ink4.xml"/><Relationship Id="rId24" Type="http://schemas.openxmlformats.org/officeDocument/2006/relationships/image" Target="../media/image19.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5.png"/><Relationship Id="rId10" Type="http://schemas.openxmlformats.org/officeDocument/2006/relationships/image" Target="../media/image12.png"/><Relationship Id="rId19" Type="http://schemas.openxmlformats.org/officeDocument/2006/relationships/customXml" Target="../ink/ink8.xml"/><Relationship Id="rId4" Type="http://schemas.openxmlformats.org/officeDocument/2006/relationships/image" Target="../media/image7.emf"/><Relationship Id="rId9" Type="http://schemas.openxmlformats.org/officeDocument/2006/relationships/customXml" Target="../ink/ink3.xml"/><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arxiv.org/abs/1809.10213" TargetMode="External"/><Relationship Id="rId2" Type="http://schemas.openxmlformats.org/officeDocument/2006/relationships/slideLayout" Target="../slideLayouts/slideLayout14.xml"/><Relationship Id="rId1" Type="http://schemas.openxmlformats.org/officeDocument/2006/relationships/themeOverride" Target="../theme/themeOverride6.xml"/><Relationship Id="rId6" Type="http://schemas.openxmlformats.org/officeDocument/2006/relationships/image" Target="../media/image5.png"/><Relationship Id="rId5" Type="http://schemas.openxmlformats.org/officeDocument/2006/relationships/image" Target="../media/image11.w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arxiv.org/abs/1809.10213" TargetMode="External"/><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image" Target="../media/image5.png"/><Relationship Id="rId5" Type="http://schemas.openxmlformats.org/officeDocument/2006/relationships/image" Target="../media/image12.w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16.xml"/><Relationship Id="rId18" Type="http://schemas.openxmlformats.org/officeDocument/2006/relationships/image" Target="../media/image18.png"/><Relationship Id="rId3" Type="http://schemas.openxmlformats.org/officeDocument/2006/relationships/notesSlide" Target="../notesSlides/notesSlide8.xml"/><Relationship Id="rId21" Type="http://schemas.openxmlformats.org/officeDocument/2006/relationships/customXml" Target="../ink/ink20.xml"/><Relationship Id="rId7" Type="http://schemas.openxmlformats.org/officeDocument/2006/relationships/customXml" Target="../ink/ink13.xml"/><Relationship Id="rId12" Type="http://schemas.openxmlformats.org/officeDocument/2006/relationships/image" Target="../media/image15.png"/><Relationship Id="rId17" Type="http://schemas.openxmlformats.org/officeDocument/2006/relationships/customXml" Target="../ink/ink18.xml"/><Relationship Id="rId25" Type="http://schemas.openxmlformats.org/officeDocument/2006/relationships/hyperlink" Target="https://arxiv.org/abs/1809.10213" TargetMode="External"/><Relationship Id="rId2" Type="http://schemas.openxmlformats.org/officeDocument/2006/relationships/slideLayout" Target="../slideLayouts/slideLayout1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themeOverride" Target="../theme/themeOverride8.xml"/><Relationship Id="rId6" Type="http://schemas.openxmlformats.org/officeDocument/2006/relationships/image" Target="../media/image12.png"/><Relationship Id="rId11" Type="http://schemas.openxmlformats.org/officeDocument/2006/relationships/customXml" Target="../ink/ink15.xml"/><Relationship Id="rId24" Type="http://schemas.openxmlformats.org/officeDocument/2006/relationships/image" Target="../media/image5.png"/><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image" Target="../media/image13.wmf"/><Relationship Id="rId10" Type="http://schemas.openxmlformats.org/officeDocument/2006/relationships/image" Target="../media/image14.png"/><Relationship Id="rId19" Type="http://schemas.openxmlformats.org/officeDocument/2006/relationships/customXml" Target="../ink/ink19.xml"/><Relationship Id="rId4" Type="http://schemas.openxmlformats.org/officeDocument/2006/relationships/image" Target="../media/image7.emf"/><Relationship Id="rId9" Type="http://schemas.openxmlformats.org/officeDocument/2006/relationships/customXml" Target="../ink/ink14.xml"/><Relationship Id="rId14" Type="http://schemas.openxmlformats.org/officeDocument/2006/relationships/image" Target="../media/image16.png"/><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25.xml"/><Relationship Id="rId18" Type="http://schemas.openxmlformats.org/officeDocument/2006/relationships/image" Target="../media/image18.png"/><Relationship Id="rId26" Type="http://schemas.openxmlformats.org/officeDocument/2006/relationships/image" Target="../media/image31.png"/><Relationship Id="rId3" Type="http://schemas.openxmlformats.org/officeDocument/2006/relationships/notesSlide" Target="../notesSlides/notesSlide9.xml"/><Relationship Id="rId21" Type="http://schemas.openxmlformats.org/officeDocument/2006/relationships/customXml" Target="../ink/ink29.xml"/><Relationship Id="rId7" Type="http://schemas.openxmlformats.org/officeDocument/2006/relationships/customXml" Target="../ink/ink22.xml"/><Relationship Id="rId12" Type="http://schemas.openxmlformats.org/officeDocument/2006/relationships/image" Target="../media/image26.png"/><Relationship Id="rId17" Type="http://schemas.openxmlformats.org/officeDocument/2006/relationships/customXml" Target="../ink/ink27.xml"/><Relationship Id="rId25" Type="http://schemas.openxmlformats.org/officeDocument/2006/relationships/image" Target="../media/image30.png"/><Relationship Id="rId2" Type="http://schemas.openxmlformats.org/officeDocument/2006/relationships/slideLayout" Target="../slideLayouts/slideLayout14.xml"/><Relationship Id="rId16" Type="http://schemas.openxmlformats.org/officeDocument/2006/relationships/image" Target="../media/image28.png"/><Relationship Id="rId20" Type="http://schemas.openxmlformats.org/officeDocument/2006/relationships/image" Target="../media/image20.png"/><Relationship Id="rId1" Type="http://schemas.openxmlformats.org/officeDocument/2006/relationships/themeOverride" Target="../theme/themeOverride9.xml"/><Relationship Id="rId6" Type="http://schemas.openxmlformats.org/officeDocument/2006/relationships/image" Target="../media/image12.png"/><Relationship Id="rId11" Type="http://schemas.openxmlformats.org/officeDocument/2006/relationships/customXml" Target="../ink/ink24.xml"/><Relationship Id="rId24" Type="http://schemas.openxmlformats.org/officeDocument/2006/relationships/image" Target="../media/image29.png"/><Relationship Id="rId5" Type="http://schemas.openxmlformats.org/officeDocument/2006/relationships/customXml" Target="../ink/ink21.xml"/><Relationship Id="rId15" Type="http://schemas.openxmlformats.org/officeDocument/2006/relationships/customXml" Target="../ink/ink26.xml"/><Relationship Id="rId23" Type="http://schemas.openxmlformats.org/officeDocument/2006/relationships/image" Target="../media/image13.wmf"/><Relationship Id="rId28" Type="http://schemas.openxmlformats.org/officeDocument/2006/relationships/hyperlink" Target="https://arxiv.org/abs/1809.10213" TargetMode="External"/><Relationship Id="rId10" Type="http://schemas.openxmlformats.org/officeDocument/2006/relationships/image" Target="../media/image14.png"/><Relationship Id="rId19" Type="http://schemas.openxmlformats.org/officeDocument/2006/relationships/customXml" Target="../ink/ink28.xml"/><Relationship Id="rId4" Type="http://schemas.openxmlformats.org/officeDocument/2006/relationships/image" Target="../media/image7.emf"/><Relationship Id="rId9" Type="http://schemas.openxmlformats.org/officeDocument/2006/relationships/customXml" Target="../ink/ink23.xml"/><Relationship Id="rId14" Type="http://schemas.openxmlformats.org/officeDocument/2006/relationships/image" Target="../media/image27.png"/><Relationship Id="rId22" Type="http://schemas.openxmlformats.org/officeDocument/2006/relationships/image" Target="../media/image19.png"/><Relationship Id="rId2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AFA32-D907-5A2E-430D-3FF95F1306A8}"/>
              </a:ext>
            </a:extLst>
          </p:cNvPr>
          <p:cNvSpPr>
            <a:spLocks noGrp="1"/>
          </p:cNvSpPr>
          <p:nvPr>
            <p:ph type="ctrTitle"/>
          </p:nvPr>
        </p:nvSpPr>
        <p:spPr>
          <a:xfrm>
            <a:off x="0" y="353079"/>
            <a:ext cx="12192000" cy="2387600"/>
          </a:xfrm>
        </p:spPr>
        <p:txBody>
          <a:bodyPr>
            <a:normAutofit/>
          </a:bodyPr>
          <a:lstStyle/>
          <a:p>
            <a:r>
              <a:rPr lang="en-US" sz="4000" dirty="0"/>
              <a:t>Measuring the transverse diffusion of electrons in</a:t>
            </a:r>
            <a:br>
              <a:rPr lang="en-US" sz="4000" dirty="0"/>
            </a:br>
            <a:r>
              <a:rPr lang="en-US" sz="4000" dirty="0"/>
              <a:t>gasses: A laboratory-scale demonstration of</a:t>
            </a:r>
            <a:br>
              <a:rPr lang="en-US" sz="4000" dirty="0"/>
            </a:br>
            <a:r>
              <a:rPr lang="en-US" sz="4000" dirty="0"/>
              <a:t>the physics capabilities of Q-Pix.</a:t>
            </a:r>
          </a:p>
        </p:txBody>
      </p:sp>
      <p:sp>
        <p:nvSpPr>
          <p:cNvPr id="3" name="Subtitle 2">
            <a:extLst>
              <a:ext uri="{FF2B5EF4-FFF2-40B4-BE49-F238E27FC236}">
                <a16:creationId xmlns:a16="http://schemas.microsoft.com/office/drawing/2014/main" id="{43DD2524-5EAD-1065-27C7-DD7A5974069F}"/>
              </a:ext>
            </a:extLst>
          </p:cNvPr>
          <p:cNvSpPr>
            <a:spLocks noGrp="1"/>
          </p:cNvSpPr>
          <p:nvPr>
            <p:ph type="subTitle" idx="1"/>
          </p:nvPr>
        </p:nvSpPr>
        <p:spPr>
          <a:xfrm>
            <a:off x="1" y="3262570"/>
            <a:ext cx="12191999" cy="2387599"/>
          </a:xfrm>
        </p:spPr>
        <p:txBody>
          <a:bodyPr>
            <a:noAutofit/>
          </a:bodyPr>
          <a:lstStyle/>
          <a:p>
            <a:pPr algn="ctr">
              <a:spcBef>
                <a:spcPts val="600"/>
              </a:spcBef>
              <a:spcAft>
                <a:spcPts val="600"/>
              </a:spcAft>
            </a:pPr>
            <a:r>
              <a:rPr lang="en-US" sz="2000" b="1" dirty="0"/>
              <a:t>N. </a:t>
            </a:r>
            <a:r>
              <a:rPr lang="en-US" sz="2000" b="1" dirty="0" err="1"/>
              <a:t>Hoch</a:t>
            </a:r>
            <a:r>
              <a:rPr lang="en-US" sz="2000" b="1" baseline="30000" dirty="0" err="1"/>
              <a:t>a</a:t>
            </a:r>
            <a:r>
              <a:rPr lang="en-US" sz="2000" b="1" dirty="0"/>
              <a:t>, O. </a:t>
            </a:r>
            <a:r>
              <a:rPr lang="en-US" sz="2000" b="1" dirty="0" err="1"/>
              <a:t>Seidel</a:t>
            </a:r>
            <a:r>
              <a:rPr lang="en-US" sz="2000" b="1" baseline="30000" dirty="0" err="1"/>
              <a:t>b</a:t>
            </a:r>
            <a:r>
              <a:rPr lang="en-US" sz="2000" b="1" dirty="0"/>
              <a:t>, K. </a:t>
            </a:r>
            <a:r>
              <a:rPr lang="en-US" sz="2000" b="1" dirty="0" err="1"/>
              <a:t>Keefe</a:t>
            </a:r>
            <a:r>
              <a:rPr lang="en-US" sz="2000" b="1" baseline="30000" dirty="0" err="1"/>
              <a:t>b</a:t>
            </a:r>
            <a:r>
              <a:rPr lang="en-US" sz="2000" b="1" dirty="0"/>
              <a:t>, A. B. </a:t>
            </a:r>
            <a:r>
              <a:rPr lang="en-US" sz="2000" b="1" dirty="0" err="1"/>
              <a:t>Enriquez</a:t>
            </a:r>
            <a:r>
              <a:rPr lang="en-US" sz="2000" b="1" baseline="30000" dirty="0" err="1"/>
              <a:t>b</a:t>
            </a:r>
            <a:r>
              <a:rPr lang="en-US" sz="2000" b="1" dirty="0"/>
              <a:t>, I. </a:t>
            </a:r>
            <a:r>
              <a:rPr lang="en-US" sz="2000" b="1" dirty="0" err="1"/>
              <a:t>Parmaksiz</a:t>
            </a:r>
            <a:r>
              <a:rPr lang="en-US" sz="2000" b="1" baseline="30000" dirty="0" err="1"/>
              <a:t>b</a:t>
            </a:r>
            <a:r>
              <a:rPr lang="en-US" sz="2000" b="1" dirty="0"/>
              <a:t>, A. D. </a:t>
            </a:r>
            <a:r>
              <a:rPr lang="en-US" sz="2000" b="1" dirty="0" err="1"/>
              <a:t>Mcdonald</a:t>
            </a:r>
            <a:r>
              <a:rPr lang="en-US" sz="2000" b="1" baseline="30000" dirty="0" err="1"/>
              <a:t>b</a:t>
            </a:r>
            <a:r>
              <a:rPr lang="en-US" sz="2000" b="1" dirty="0"/>
              <a:t>, </a:t>
            </a:r>
          </a:p>
          <a:p>
            <a:pPr algn="ctr">
              <a:spcBef>
                <a:spcPts val="600"/>
              </a:spcBef>
              <a:spcAft>
                <a:spcPts val="600"/>
              </a:spcAft>
            </a:pPr>
            <a:r>
              <a:rPr lang="en-US" sz="2000" b="1" u="sng" dirty="0"/>
              <a:t>V. A. </a:t>
            </a:r>
            <a:r>
              <a:rPr lang="en-US" sz="2000" b="1" u="sng" dirty="0" err="1"/>
              <a:t>Chirayath</a:t>
            </a:r>
            <a:r>
              <a:rPr lang="en-US" sz="2000" b="1" u="sng" baseline="30000" dirty="0" err="1"/>
              <a:t>b</a:t>
            </a:r>
            <a:r>
              <a:rPr lang="en-US" sz="2000" b="1" dirty="0"/>
              <a:t>, W. </a:t>
            </a:r>
            <a:r>
              <a:rPr lang="en-US" sz="2000" b="1" dirty="0" err="1"/>
              <a:t>Wei</a:t>
            </a:r>
            <a:r>
              <a:rPr lang="en-US" sz="2000" b="1" baseline="30000" dirty="0" err="1"/>
              <a:t>a</a:t>
            </a:r>
            <a:r>
              <a:rPr lang="en-US" sz="2000" b="1" dirty="0"/>
              <a:t>, H. </a:t>
            </a:r>
            <a:r>
              <a:rPr lang="en-US" sz="2000" b="1" dirty="0" err="1"/>
              <a:t>Mahdy</a:t>
            </a:r>
            <a:r>
              <a:rPr lang="en-US" sz="2000" b="1" baseline="30000" dirty="0" err="1"/>
              <a:t>b</a:t>
            </a:r>
            <a:r>
              <a:rPr lang="en-US" sz="2000" b="1" dirty="0"/>
              <a:t>, M. </a:t>
            </a:r>
            <a:r>
              <a:rPr lang="en-US" sz="2000" b="1" dirty="0" err="1"/>
              <a:t>Rooks</a:t>
            </a:r>
            <a:r>
              <a:rPr lang="en-US" sz="2000" b="1" baseline="30000" dirty="0" err="1"/>
              <a:t>b</a:t>
            </a:r>
            <a:r>
              <a:rPr lang="en-US" sz="2000" b="1" dirty="0"/>
              <a:t>, J. B. R. </a:t>
            </a:r>
            <a:r>
              <a:rPr lang="en-US" sz="2000" b="1" dirty="0" err="1"/>
              <a:t>Battat</a:t>
            </a:r>
            <a:r>
              <a:rPr lang="en-US" sz="2000" b="1" baseline="30000" dirty="0" err="1"/>
              <a:t>a</a:t>
            </a:r>
            <a:r>
              <a:rPr lang="en-US" sz="2000" b="1" dirty="0"/>
              <a:t>, J. </a:t>
            </a:r>
            <a:r>
              <a:rPr lang="en-US" sz="2000" b="1" dirty="0" err="1"/>
              <a:t>Asaadi</a:t>
            </a:r>
            <a:r>
              <a:rPr lang="en-US" sz="2000" b="1" baseline="30000" dirty="0" err="1"/>
              <a:t>b</a:t>
            </a:r>
            <a:endParaRPr lang="en-US" sz="2000" b="1" dirty="0"/>
          </a:p>
          <a:p>
            <a:r>
              <a:rPr lang="en-US" sz="2000" b="1" baseline="30000" dirty="0"/>
              <a:t>a </a:t>
            </a:r>
            <a:r>
              <a:rPr lang="en-US" sz="2000" b="1" dirty="0"/>
              <a:t>Physics Department, Wellesley College, Wellesley, MA 02481</a:t>
            </a:r>
            <a:endParaRPr lang="en-US" sz="2000" b="1" i="0" u="none" strike="noStrike" baseline="0" dirty="0"/>
          </a:p>
          <a:p>
            <a:r>
              <a:rPr lang="en-US" sz="2000" b="1" baseline="30000" dirty="0"/>
              <a:t>b </a:t>
            </a:r>
            <a:r>
              <a:rPr lang="en-US" sz="2000" b="1" dirty="0"/>
              <a:t>Department of Physics, University of Texas at Arlington, Arlington, TX - 76019</a:t>
            </a:r>
            <a:endParaRPr lang="en-US" sz="2000" b="1" i="0" u="none" strike="noStrike" baseline="0" dirty="0"/>
          </a:p>
        </p:txBody>
      </p:sp>
      <p:pic>
        <p:nvPicPr>
          <p:cNvPr id="7" name="Picture 6">
            <a:extLst>
              <a:ext uri="{FF2B5EF4-FFF2-40B4-BE49-F238E27FC236}">
                <a16:creationId xmlns:a16="http://schemas.microsoft.com/office/drawing/2014/main" id="{983F2FBE-5789-016A-215F-CBC96DD92EBB}"/>
              </a:ext>
            </a:extLst>
          </p:cNvPr>
          <p:cNvPicPr>
            <a:picLocks noChangeAspect="1"/>
          </p:cNvPicPr>
          <p:nvPr/>
        </p:nvPicPr>
        <p:blipFill rotWithShape="1">
          <a:blip r:embed="rId4"/>
          <a:srcRect l="5950"/>
          <a:stretch/>
        </p:blipFill>
        <p:spPr>
          <a:xfrm>
            <a:off x="10746769" y="0"/>
            <a:ext cx="1445230" cy="538013"/>
          </a:xfrm>
          <a:prstGeom prst="rect">
            <a:avLst/>
          </a:prstGeom>
        </p:spPr>
      </p:pic>
      <p:pic>
        <p:nvPicPr>
          <p:cNvPr id="18" name="Picture 17">
            <a:extLst>
              <a:ext uri="{FF2B5EF4-FFF2-40B4-BE49-F238E27FC236}">
                <a16:creationId xmlns:a16="http://schemas.microsoft.com/office/drawing/2014/main" id="{FB707D8F-1F1A-E523-7B16-33B5EFD7C330}"/>
              </a:ext>
            </a:extLst>
          </p:cNvPr>
          <p:cNvPicPr>
            <a:picLocks noChangeAspect="1"/>
          </p:cNvPicPr>
          <p:nvPr/>
        </p:nvPicPr>
        <p:blipFill>
          <a:blip r:embed="rId5"/>
          <a:stretch>
            <a:fillRect/>
          </a:stretch>
        </p:blipFill>
        <p:spPr>
          <a:xfrm>
            <a:off x="0" y="6030248"/>
            <a:ext cx="1849348" cy="827752"/>
          </a:xfrm>
          <a:prstGeom prst="rect">
            <a:avLst/>
          </a:prstGeom>
        </p:spPr>
      </p:pic>
      <p:pic>
        <p:nvPicPr>
          <p:cNvPr id="22" name="Picture 21">
            <a:extLst>
              <a:ext uri="{FF2B5EF4-FFF2-40B4-BE49-F238E27FC236}">
                <a16:creationId xmlns:a16="http://schemas.microsoft.com/office/drawing/2014/main" id="{231E3BA3-B839-FDD5-C126-54BD1AF28433}"/>
              </a:ext>
            </a:extLst>
          </p:cNvPr>
          <p:cNvPicPr>
            <a:picLocks noChangeAspect="1"/>
          </p:cNvPicPr>
          <p:nvPr/>
        </p:nvPicPr>
        <p:blipFill>
          <a:blip r:embed="rId6"/>
          <a:stretch>
            <a:fillRect/>
          </a:stretch>
        </p:blipFill>
        <p:spPr>
          <a:xfrm>
            <a:off x="10746769" y="5245312"/>
            <a:ext cx="1445231" cy="1612688"/>
          </a:xfrm>
          <a:prstGeom prst="rect">
            <a:avLst/>
          </a:prstGeom>
        </p:spPr>
      </p:pic>
    </p:spTree>
    <p:extLst>
      <p:ext uri="{BB962C8B-B14F-4D97-AF65-F5344CB8AC3E}">
        <p14:creationId xmlns:p14="http://schemas.microsoft.com/office/powerpoint/2010/main" val="53918332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7"/>
        <p:cNvGrpSpPr/>
        <p:nvPr/>
      </p:nvGrpSpPr>
      <p:grpSpPr>
        <a:xfrm>
          <a:off x="0" y="0"/>
          <a:ext cx="0" cy="0"/>
          <a:chOff x="0" y="0"/>
          <a:chExt cx="0" cy="0"/>
        </a:xfrm>
      </p:grpSpPr>
      <p:sp>
        <p:nvSpPr>
          <p:cNvPr id="1628" name="Google Shape;1628;p57"/>
          <p:cNvSpPr txBox="1">
            <a:spLocks noGrp="1"/>
          </p:cNvSpPr>
          <p:nvPr>
            <p:ph type="title"/>
          </p:nvPr>
        </p:nvSpPr>
        <p:spPr>
          <a:xfrm>
            <a:off x="9200" y="-454343"/>
            <a:ext cx="12182800" cy="1163841"/>
          </a:xfrm>
          <a:prstGeom prst="rect">
            <a:avLst/>
          </a:prstGeom>
        </p:spPr>
        <p:txBody>
          <a:bodyPr vert="horz" lIns="91145" tIns="45574" rIns="91145" bIns="45574" rtlCol="0" anchor="b">
            <a:normAutofit/>
          </a:bodyPr>
          <a:lstStyle/>
          <a:p>
            <a:pPr>
              <a:spcBef>
                <a:spcPct val="0"/>
              </a:spcBef>
            </a:pPr>
            <a:r>
              <a:rPr lang="en-US" sz="4000" dirty="0"/>
              <a:t>Opportunity for the technology</a:t>
            </a:r>
            <a:endParaRPr sz="4000" dirty="0"/>
          </a:p>
        </p:txBody>
      </p:sp>
      <p:sp>
        <p:nvSpPr>
          <p:cNvPr id="1629" name="Google Shape;1629;p57"/>
          <p:cNvSpPr txBox="1">
            <a:spLocks noGrp="1"/>
          </p:cNvSpPr>
          <p:nvPr>
            <p:ph type="body" idx="1"/>
          </p:nvPr>
        </p:nvSpPr>
        <p:spPr>
          <a:xfrm>
            <a:off x="9200" y="830375"/>
            <a:ext cx="12182800" cy="5355282"/>
          </a:xfrm>
          <a:prstGeom prst="rect">
            <a:avLst/>
          </a:prstGeom>
          <a:noFill/>
        </p:spPr>
        <p:txBody>
          <a:bodyPr wrap="square">
            <a:spAutoFit/>
          </a:bodyPr>
          <a:lstStyle/>
          <a:p>
            <a:pPr marL="285750" indent="-285750" defTabSz="914400">
              <a:buFont typeface="Arial" panose="020B0604020202020204" pitchFamily="34" charset="0"/>
              <a:buChar char="•"/>
            </a:pPr>
            <a:r>
              <a:rPr lang="en" sz="2000" b="1" dirty="0"/>
              <a:t>Phase 0: Demonstrate the capabilities of analog front-end and digital backend using commercial-off-the-shelf (COTS) components</a:t>
            </a:r>
            <a:endParaRPr sz="2000" b="1" dirty="0"/>
          </a:p>
          <a:p>
            <a:pPr marL="1676369" lvl="3" defTabSz="914400"/>
            <a:r>
              <a:rPr lang="en-US" b="1" dirty="0"/>
              <a:t>Q-Pix front-end demonstration using discrete </a:t>
            </a:r>
            <a:r>
              <a:rPr lang="en-US" b="1" dirty="0" err="1"/>
              <a:t>OpAmp</a:t>
            </a:r>
            <a:r>
              <a:rPr lang="en-US" b="1" dirty="0"/>
              <a:t> and CMOS transistors (Peng Miao, Yuan Mei, under preparation)</a:t>
            </a:r>
          </a:p>
          <a:p>
            <a:pPr marL="1676369" lvl="3" defTabSz="914400"/>
            <a:endParaRPr lang="en-US" dirty="0"/>
          </a:p>
          <a:p>
            <a:pPr marL="1676369" lvl="3" defTabSz="914400"/>
            <a:r>
              <a:rPr lang="en" b="1" dirty="0">
                <a:solidFill>
                  <a:srgbClr val="FF0000"/>
                </a:solidFill>
              </a:rPr>
              <a:t>Measurement of transverse diffusion of electrons in noble gas detectors using Q-Pix demonstrator made with COTS components (this talk)</a:t>
            </a:r>
          </a:p>
          <a:p>
            <a:pPr marL="1676369" lvl="3" defTabSz="914400"/>
            <a:endParaRPr lang="en" dirty="0"/>
          </a:p>
          <a:p>
            <a:pPr marL="1676369" lvl="3" defTabSz="914400"/>
            <a:r>
              <a:rPr lang="en" b="1" dirty="0"/>
              <a:t>Investigation of Digital backend: Experiments and Simulation (K.Keefe et al., CPAD 2023).</a:t>
            </a:r>
          </a:p>
          <a:p>
            <a:pPr marL="1676369" lvl="3" defTabSz="914400"/>
            <a:endParaRPr lang="en" b="1" dirty="0"/>
          </a:p>
          <a:p>
            <a:pPr marL="1676369" lvl="3" defTabSz="914400"/>
            <a:r>
              <a:rPr lang="en" b="1" dirty="0"/>
              <a:t>Demonstration of Charge+Light read out (M. Rooks et al., CPAD 2023).</a:t>
            </a:r>
          </a:p>
          <a:p>
            <a:pPr marL="457200" lvl="1" defTabSz="914400"/>
            <a:endParaRPr sz="1800" dirty="0"/>
          </a:p>
          <a:p>
            <a:pPr marL="285750" indent="-285750" defTabSz="914400">
              <a:buFont typeface="Arial" panose="020B0604020202020204" pitchFamily="34" charset="0"/>
              <a:buChar char="•"/>
            </a:pPr>
            <a:r>
              <a:rPr lang="en" sz="2000" b="1" dirty="0"/>
              <a:t>Phase 1:  Testing the design in silicon</a:t>
            </a:r>
            <a:endParaRPr sz="2000" b="1" dirty="0"/>
          </a:p>
          <a:p>
            <a:pPr marL="1676369" lvl="3" defTabSz="914400"/>
            <a:r>
              <a:rPr lang="en" b="1" dirty="0"/>
              <a:t>The ASIC implementation of Q-Pix in TSMC 180 nm and Skywater 130 nm process.  </a:t>
            </a:r>
          </a:p>
          <a:p>
            <a:pPr marL="457200" lvl="1" defTabSz="914400"/>
            <a:endParaRPr sz="1800" dirty="0"/>
          </a:p>
          <a:p>
            <a:pPr marL="285750" indent="-285750" defTabSz="914400">
              <a:buFont typeface="Arial" panose="020B0604020202020204" pitchFamily="34" charset="0"/>
              <a:buChar char="•"/>
            </a:pPr>
            <a:r>
              <a:rPr lang="en" sz="2000" b="1" dirty="0"/>
              <a:t>Phase 2: Scaling up to large detectors</a:t>
            </a:r>
            <a:endParaRPr sz="2000" b="1" dirty="0"/>
          </a:p>
        </p:txBody>
      </p:sp>
      <p:sp>
        <p:nvSpPr>
          <p:cNvPr id="4" name="TextBox 3">
            <a:extLst>
              <a:ext uri="{FF2B5EF4-FFF2-40B4-BE49-F238E27FC236}">
                <a16:creationId xmlns:a16="http://schemas.microsoft.com/office/drawing/2014/main" id="{2C16D112-D6D3-3E5E-D0F1-F9D376459ECF}"/>
              </a:ext>
            </a:extLst>
          </p:cNvPr>
          <p:cNvSpPr txBox="1"/>
          <p:nvPr/>
        </p:nvSpPr>
        <p:spPr>
          <a:xfrm>
            <a:off x="11674549" y="6480264"/>
            <a:ext cx="559981" cy="369332"/>
          </a:xfrm>
          <a:prstGeom prst="rect">
            <a:avLst/>
          </a:prstGeom>
          <a:noFill/>
        </p:spPr>
        <p:txBody>
          <a:bodyPr wrap="square" rtlCol="0">
            <a:spAutoFit/>
          </a:bodyPr>
          <a:lstStyle/>
          <a:p>
            <a:r>
              <a:rPr lang="en-US" dirty="0"/>
              <a:t>3</a:t>
            </a:r>
          </a:p>
        </p:txBody>
      </p:sp>
      <p:pic>
        <p:nvPicPr>
          <p:cNvPr id="5" name="Picture 4">
            <a:extLst>
              <a:ext uri="{FF2B5EF4-FFF2-40B4-BE49-F238E27FC236}">
                <a16:creationId xmlns:a16="http://schemas.microsoft.com/office/drawing/2014/main" id="{9A086B68-37B7-BE36-B0DE-F1105EA76953}"/>
              </a:ext>
            </a:extLst>
          </p:cNvPr>
          <p:cNvPicPr>
            <a:picLocks noChangeAspect="1"/>
          </p:cNvPicPr>
          <p:nvPr/>
        </p:nvPicPr>
        <p:blipFill>
          <a:blip r:embed="rId4"/>
          <a:stretch>
            <a:fillRect/>
          </a:stretch>
        </p:blipFill>
        <p:spPr>
          <a:xfrm>
            <a:off x="0" y="6352674"/>
            <a:ext cx="1128990" cy="50532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C96B5-DDB2-CC4B-1A49-57778BFDDC86}"/>
              </a:ext>
            </a:extLst>
          </p:cNvPr>
          <p:cNvSpPr txBox="1"/>
          <p:nvPr/>
        </p:nvSpPr>
        <p:spPr>
          <a:xfrm>
            <a:off x="1" y="-13275"/>
            <a:ext cx="12191999" cy="461665"/>
          </a:xfrm>
          <a:prstGeom prst="rect">
            <a:avLst/>
          </a:prstGeom>
          <a:noFill/>
        </p:spPr>
        <p:txBody>
          <a:bodyPr wrap="square">
            <a:spAutoFit/>
          </a:bodyPr>
          <a:lstStyle/>
          <a:p>
            <a:pPr marL="0" lvl="2" algn="ctr">
              <a:spcBef>
                <a:spcPts val="0"/>
              </a:spcBef>
            </a:pPr>
            <a:r>
              <a:rPr lang="en-US" sz="2400" b="1" dirty="0"/>
              <a:t>Q-Pix demonstration using COTS</a:t>
            </a:r>
          </a:p>
        </p:txBody>
      </p:sp>
      <p:sp>
        <p:nvSpPr>
          <p:cNvPr id="33" name="Google Shape;1770;p69">
            <a:extLst>
              <a:ext uri="{FF2B5EF4-FFF2-40B4-BE49-F238E27FC236}">
                <a16:creationId xmlns:a16="http://schemas.microsoft.com/office/drawing/2014/main" id="{996E538F-4CAA-2AD9-BAD3-EADADA1B2180}"/>
              </a:ext>
            </a:extLst>
          </p:cNvPr>
          <p:cNvSpPr txBox="1">
            <a:spLocks noGrp="1"/>
          </p:cNvSpPr>
          <p:nvPr>
            <p:ph type="sldNum" idx="12"/>
          </p:nvPr>
        </p:nvSpPr>
        <p:spPr>
          <a:xfrm>
            <a:off x="4926052" y="4280202"/>
            <a:ext cx="548700" cy="393600"/>
          </a:xfrm>
          <a:prstGeom prst="rect">
            <a:avLst/>
          </a:prstGeom>
        </p:spPr>
        <p:txBody>
          <a:bodyPr spcFirstLastPara="1" wrap="square" lIns="91425" tIns="91425" rIns="91425" bIns="91425" anchor="ctr" anchorCtr="0">
            <a:normAutofit fontScale="92500" lnSpcReduction="20000"/>
          </a:bodyPr>
          <a:lstStyle/>
          <a:p>
            <a:pPr marL="0" lvl="0" indent="0" algn="r" rtl="0">
              <a:spcBef>
                <a:spcPts val="0"/>
              </a:spcBef>
              <a:spcAft>
                <a:spcPts val="0"/>
              </a:spcAft>
              <a:buNone/>
            </a:pPr>
            <a:fld id="{00000000-1234-1234-1234-123412341234}" type="slidenum">
              <a:rPr lang="en" b="1">
                <a:solidFill>
                  <a:schemeClr val="lt1"/>
                </a:solidFill>
              </a:rPr>
              <a:t>11</a:t>
            </a:fld>
            <a:endParaRPr b="1">
              <a:solidFill>
                <a:schemeClr val="lt1"/>
              </a:solidFill>
            </a:endParaRPr>
          </a:p>
        </p:txBody>
      </p:sp>
      <p:sp>
        <p:nvSpPr>
          <p:cNvPr id="53" name="TextBox 52">
            <a:extLst>
              <a:ext uri="{FF2B5EF4-FFF2-40B4-BE49-F238E27FC236}">
                <a16:creationId xmlns:a16="http://schemas.microsoft.com/office/drawing/2014/main" id="{68D6BD5A-4AA3-5083-EAB7-BB9C368217E2}"/>
              </a:ext>
            </a:extLst>
          </p:cNvPr>
          <p:cNvSpPr txBox="1"/>
          <p:nvPr/>
        </p:nvSpPr>
        <p:spPr>
          <a:xfrm>
            <a:off x="5552143" y="563802"/>
            <a:ext cx="6096000" cy="1200329"/>
          </a:xfrm>
          <a:prstGeom prst="rect">
            <a:avLst/>
          </a:prstGeom>
          <a:noFill/>
        </p:spPr>
        <p:txBody>
          <a:bodyPr wrap="square">
            <a:spAutoFit/>
          </a:bodyPr>
          <a:lstStyle/>
          <a:p>
            <a:pPr lvl="0" algn="l" rtl="0">
              <a:spcBef>
                <a:spcPts val="0"/>
              </a:spcBef>
              <a:spcAft>
                <a:spcPts val="0"/>
              </a:spcAft>
              <a:buClr>
                <a:schemeClr val="lt1"/>
              </a:buClr>
              <a:buSzPts val="1800"/>
            </a:pPr>
            <a:r>
              <a:rPr lang="en-US" b="1" dirty="0"/>
              <a:t>1. IC chip with Q-Pix functionality: IVC 102 (Precision Switched Integrator Transimpedance Amplifier) </a:t>
            </a:r>
          </a:p>
          <a:p>
            <a:pPr lvl="0" algn="l" rtl="0">
              <a:spcBef>
                <a:spcPts val="0"/>
              </a:spcBef>
              <a:spcAft>
                <a:spcPts val="0"/>
              </a:spcAft>
              <a:buClr>
                <a:schemeClr val="lt1"/>
              </a:buClr>
              <a:buSzPts val="1800"/>
            </a:pPr>
            <a:endParaRPr lang="en-US" b="1" dirty="0"/>
          </a:p>
          <a:p>
            <a:pPr lvl="0" algn="l" rtl="0">
              <a:spcBef>
                <a:spcPts val="0"/>
              </a:spcBef>
              <a:spcAft>
                <a:spcPts val="0"/>
              </a:spcAft>
              <a:buClr>
                <a:schemeClr val="lt1"/>
              </a:buClr>
              <a:buSzPts val="1800"/>
            </a:pPr>
            <a:r>
              <a:rPr lang="en-US" b="1" dirty="0"/>
              <a:t>2. Comparator operated as a Schmitt trigger (AD8561)</a:t>
            </a:r>
          </a:p>
        </p:txBody>
      </p:sp>
      <p:pic>
        <p:nvPicPr>
          <p:cNvPr id="77" name="Picture 76">
            <a:extLst>
              <a:ext uri="{FF2B5EF4-FFF2-40B4-BE49-F238E27FC236}">
                <a16:creationId xmlns:a16="http://schemas.microsoft.com/office/drawing/2014/main" id="{7C43D1EC-4CBE-9708-C300-9EB884D10BB5}"/>
              </a:ext>
            </a:extLst>
          </p:cNvPr>
          <p:cNvPicPr>
            <a:picLocks noChangeAspect="1"/>
          </p:cNvPicPr>
          <p:nvPr/>
        </p:nvPicPr>
        <p:blipFill>
          <a:blip r:embed="rId4"/>
          <a:stretch>
            <a:fillRect/>
          </a:stretch>
        </p:blipFill>
        <p:spPr>
          <a:xfrm>
            <a:off x="5323116" y="3805830"/>
            <a:ext cx="2818902" cy="2710237"/>
          </a:xfrm>
          <a:prstGeom prst="rect">
            <a:avLst/>
          </a:prstGeom>
        </p:spPr>
      </p:pic>
      <p:grpSp>
        <p:nvGrpSpPr>
          <p:cNvPr id="3" name="Group 2">
            <a:extLst>
              <a:ext uri="{FF2B5EF4-FFF2-40B4-BE49-F238E27FC236}">
                <a16:creationId xmlns:a16="http://schemas.microsoft.com/office/drawing/2014/main" id="{43F1BCE4-27F8-FDCD-2B76-BDB50F775801}"/>
              </a:ext>
            </a:extLst>
          </p:cNvPr>
          <p:cNvGrpSpPr/>
          <p:nvPr/>
        </p:nvGrpSpPr>
        <p:grpSpPr>
          <a:xfrm>
            <a:off x="140372" y="3208464"/>
            <a:ext cx="5030956" cy="3155017"/>
            <a:chOff x="243832" y="414963"/>
            <a:chExt cx="4390620" cy="2897944"/>
          </a:xfrm>
        </p:grpSpPr>
        <p:pic>
          <p:nvPicPr>
            <p:cNvPr id="18" name="Picture 17">
              <a:extLst>
                <a:ext uri="{FF2B5EF4-FFF2-40B4-BE49-F238E27FC236}">
                  <a16:creationId xmlns:a16="http://schemas.microsoft.com/office/drawing/2014/main" id="{A0BC681C-569D-7B32-7930-598368FDA8AB}"/>
                </a:ext>
              </a:extLst>
            </p:cNvPr>
            <p:cNvPicPr>
              <a:picLocks noChangeAspect="1"/>
            </p:cNvPicPr>
            <p:nvPr/>
          </p:nvPicPr>
          <p:blipFill>
            <a:blip r:embed="rId5"/>
            <a:stretch>
              <a:fillRect/>
            </a:stretch>
          </p:blipFill>
          <p:spPr>
            <a:xfrm>
              <a:off x="243832" y="414963"/>
              <a:ext cx="4390620" cy="2897944"/>
            </a:xfrm>
            <a:prstGeom prst="rect">
              <a:avLst/>
            </a:prstGeom>
          </p:spPr>
        </p:pic>
        <p:sp>
          <p:nvSpPr>
            <p:cNvPr id="2" name="TextBox 1">
              <a:extLst>
                <a:ext uri="{FF2B5EF4-FFF2-40B4-BE49-F238E27FC236}">
                  <a16:creationId xmlns:a16="http://schemas.microsoft.com/office/drawing/2014/main" id="{09EC7B65-85AD-8889-6A30-5B0B748B9413}"/>
                </a:ext>
              </a:extLst>
            </p:cNvPr>
            <p:cNvSpPr txBox="1"/>
            <p:nvPr/>
          </p:nvSpPr>
          <p:spPr>
            <a:xfrm>
              <a:off x="3119195" y="1783328"/>
              <a:ext cx="529585" cy="153888"/>
            </a:xfrm>
            <a:prstGeom prst="rect">
              <a:avLst/>
            </a:prstGeom>
            <a:solidFill>
              <a:srgbClr val="FFFF00"/>
            </a:solidFill>
          </p:spPr>
          <p:txBody>
            <a:bodyPr wrap="square" rtlCol="0">
              <a:spAutoFit/>
            </a:bodyPr>
            <a:lstStyle/>
            <a:p>
              <a:r>
                <a:rPr lang="en-US" sz="400" b="1" dirty="0"/>
                <a:t>Comparator</a:t>
              </a:r>
            </a:p>
          </p:txBody>
        </p:sp>
      </p:grpSp>
      <p:pic>
        <p:nvPicPr>
          <p:cNvPr id="5" name="Picture 4">
            <a:extLst>
              <a:ext uri="{FF2B5EF4-FFF2-40B4-BE49-F238E27FC236}">
                <a16:creationId xmlns:a16="http://schemas.microsoft.com/office/drawing/2014/main" id="{297606FD-DAE2-D529-89BF-726C5160454F}"/>
              </a:ext>
            </a:extLst>
          </p:cNvPr>
          <p:cNvPicPr>
            <a:picLocks noChangeAspect="1"/>
          </p:cNvPicPr>
          <p:nvPr/>
        </p:nvPicPr>
        <p:blipFill>
          <a:blip r:embed="rId6"/>
          <a:stretch>
            <a:fillRect/>
          </a:stretch>
        </p:blipFill>
        <p:spPr>
          <a:xfrm>
            <a:off x="8286654" y="1670400"/>
            <a:ext cx="3361489" cy="2571702"/>
          </a:xfrm>
          <a:prstGeom prst="rect">
            <a:avLst/>
          </a:prstGeom>
        </p:spPr>
      </p:pic>
      <p:pic>
        <p:nvPicPr>
          <p:cNvPr id="6" name="Picture 5">
            <a:extLst>
              <a:ext uri="{FF2B5EF4-FFF2-40B4-BE49-F238E27FC236}">
                <a16:creationId xmlns:a16="http://schemas.microsoft.com/office/drawing/2014/main" id="{A2F02E3C-242E-9A25-46CB-DDCCBB06E725}"/>
              </a:ext>
            </a:extLst>
          </p:cNvPr>
          <p:cNvPicPr>
            <a:picLocks noChangeAspect="1"/>
          </p:cNvPicPr>
          <p:nvPr/>
        </p:nvPicPr>
        <p:blipFill rotWithShape="1">
          <a:blip r:embed="rId7"/>
          <a:srcRect l="9481" t="7573" r="9198" b="4415"/>
          <a:stretch/>
        </p:blipFill>
        <p:spPr>
          <a:xfrm>
            <a:off x="8687275" y="4304002"/>
            <a:ext cx="2611032" cy="2161899"/>
          </a:xfrm>
          <a:prstGeom prst="rect">
            <a:avLst/>
          </a:prstGeom>
        </p:spPr>
      </p:pic>
      <p:grpSp>
        <p:nvGrpSpPr>
          <p:cNvPr id="8" name="Group 7">
            <a:extLst>
              <a:ext uri="{FF2B5EF4-FFF2-40B4-BE49-F238E27FC236}">
                <a16:creationId xmlns:a16="http://schemas.microsoft.com/office/drawing/2014/main" id="{C47A9DD9-99A0-2574-1B67-20D0BD66690A}"/>
              </a:ext>
            </a:extLst>
          </p:cNvPr>
          <p:cNvGrpSpPr/>
          <p:nvPr/>
        </p:nvGrpSpPr>
        <p:grpSpPr>
          <a:xfrm>
            <a:off x="311246" y="494519"/>
            <a:ext cx="4649020" cy="2607680"/>
            <a:chOff x="311246" y="494519"/>
            <a:chExt cx="4649020" cy="2607680"/>
          </a:xfrm>
        </p:grpSpPr>
        <p:pic>
          <p:nvPicPr>
            <p:cNvPr id="80" name="Picture 79">
              <a:extLst>
                <a:ext uri="{FF2B5EF4-FFF2-40B4-BE49-F238E27FC236}">
                  <a16:creationId xmlns:a16="http://schemas.microsoft.com/office/drawing/2014/main" id="{80D0D3D6-7C1C-D5D4-3645-989C4BF9910B}"/>
                </a:ext>
              </a:extLst>
            </p:cNvPr>
            <p:cNvPicPr>
              <a:picLocks noChangeAspect="1"/>
            </p:cNvPicPr>
            <p:nvPr/>
          </p:nvPicPr>
          <p:blipFill>
            <a:blip r:embed="rId8"/>
            <a:stretch>
              <a:fillRect/>
            </a:stretch>
          </p:blipFill>
          <p:spPr>
            <a:xfrm>
              <a:off x="311246" y="494519"/>
              <a:ext cx="4649020" cy="2607680"/>
            </a:xfrm>
            <a:prstGeom prst="rect">
              <a:avLst/>
            </a:prstGeom>
          </p:spPr>
        </p:pic>
        <p:sp>
          <p:nvSpPr>
            <p:cNvPr id="7" name="TextBox 6">
              <a:extLst>
                <a:ext uri="{FF2B5EF4-FFF2-40B4-BE49-F238E27FC236}">
                  <a16:creationId xmlns:a16="http://schemas.microsoft.com/office/drawing/2014/main" id="{04F09FBA-7BE9-FE85-9F9C-0001FBF2C975}"/>
                </a:ext>
              </a:extLst>
            </p:cNvPr>
            <p:cNvSpPr txBox="1"/>
            <p:nvPr/>
          </p:nvSpPr>
          <p:spPr>
            <a:xfrm>
              <a:off x="450946" y="787400"/>
              <a:ext cx="260254" cy="444500"/>
            </a:xfrm>
            <a:prstGeom prst="rect">
              <a:avLst/>
            </a:prstGeom>
            <a:solidFill>
              <a:schemeClr val="bg1"/>
            </a:solidFill>
            <a:ln>
              <a:solidFill>
                <a:schemeClr val="bg1"/>
              </a:solidFill>
            </a:ln>
          </p:spPr>
          <p:txBody>
            <a:bodyPr wrap="square" rtlCol="0">
              <a:spAutoFit/>
            </a:bodyPr>
            <a:lstStyle/>
            <a:p>
              <a:endParaRPr lang="en-US" dirty="0"/>
            </a:p>
          </p:txBody>
        </p:sp>
      </p:grpSp>
      <p:sp>
        <p:nvSpPr>
          <p:cNvPr id="9" name="TextBox 8">
            <a:extLst>
              <a:ext uri="{FF2B5EF4-FFF2-40B4-BE49-F238E27FC236}">
                <a16:creationId xmlns:a16="http://schemas.microsoft.com/office/drawing/2014/main" id="{25CB0C22-C2D3-2AA3-FA7D-EBF0BFEADAFF}"/>
              </a:ext>
            </a:extLst>
          </p:cNvPr>
          <p:cNvSpPr txBox="1"/>
          <p:nvPr/>
        </p:nvSpPr>
        <p:spPr>
          <a:xfrm>
            <a:off x="11674549" y="6480264"/>
            <a:ext cx="559981" cy="369332"/>
          </a:xfrm>
          <a:prstGeom prst="rect">
            <a:avLst/>
          </a:prstGeom>
          <a:noFill/>
        </p:spPr>
        <p:txBody>
          <a:bodyPr wrap="square" rtlCol="0">
            <a:spAutoFit/>
          </a:bodyPr>
          <a:lstStyle/>
          <a:p>
            <a:r>
              <a:rPr lang="en-US" dirty="0"/>
              <a:t>4</a:t>
            </a:r>
          </a:p>
        </p:txBody>
      </p:sp>
      <p:pic>
        <p:nvPicPr>
          <p:cNvPr id="11" name="Picture 10">
            <a:extLst>
              <a:ext uri="{FF2B5EF4-FFF2-40B4-BE49-F238E27FC236}">
                <a16:creationId xmlns:a16="http://schemas.microsoft.com/office/drawing/2014/main" id="{7065CEC3-E1A2-7175-AA27-BF541A6DCF26}"/>
              </a:ext>
            </a:extLst>
          </p:cNvPr>
          <p:cNvPicPr>
            <a:picLocks noChangeAspect="1"/>
          </p:cNvPicPr>
          <p:nvPr/>
        </p:nvPicPr>
        <p:blipFill>
          <a:blip r:embed="rId9"/>
          <a:stretch>
            <a:fillRect/>
          </a:stretch>
        </p:blipFill>
        <p:spPr>
          <a:xfrm>
            <a:off x="0" y="6352674"/>
            <a:ext cx="1128990" cy="505326"/>
          </a:xfrm>
          <a:prstGeom prst="rect">
            <a:avLst/>
          </a:prstGeom>
        </p:spPr>
      </p:pic>
    </p:spTree>
    <p:extLst>
      <p:ext uri="{BB962C8B-B14F-4D97-AF65-F5344CB8AC3E}">
        <p14:creationId xmlns:p14="http://schemas.microsoft.com/office/powerpoint/2010/main" val="338233905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C12BF-C104-3681-4681-E0D9D05ABAEC}"/>
              </a:ext>
            </a:extLst>
          </p:cNvPr>
          <p:cNvPicPr>
            <a:picLocks noChangeAspect="1"/>
          </p:cNvPicPr>
          <p:nvPr/>
        </p:nvPicPr>
        <p:blipFill>
          <a:blip r:embed="rId4"/>
          <a:stretch>
            <a:fillRect/>
          </a:stretch>
        </p:blipFill>
        <p:spPr>
          <a:xfrm>
            <a:off x="0" y="6352674"/>
            <a:ext cx="1128990" cy="505326"/>
          </a:xfrm>
          <a:prstGeom prst="rect">
            <a:avLst/>
          </a:prstGeom>
        </p:spPr>
      </p:pic>
      <p:sp>
        <p:nvSpPr>
          <p:cNvPr id="2" name="Title 1">
            <a:extLst>
              <a:ext uri="{FF2B5EF4-FFF2-40B4-BE49-F238E27FC236}">
                <a16:creationId xmlns:a16="http://schemas.microsoft.com/office/drawing/2014/main" id="{B79B06E0-9ED0-8492-901C-7DC588FFA2E1}"/>
              </a:ext>
            </a:extLst>
          </p:cNvPr>
          <p:cNvSpPr>
            <a:spLocks noGrp="1"/>
          </p:cNvSpPr>
          <p:nvPr>
            <p:ph type="title"/>
          </p:nvPr>
        </p:nvSpPr>
        <p:spPr>
          <a:xfrm>
            <a:off x="415600" y="0"/>
            <a:ext cx="11360800" cy="1514834"/>
          </a:xfrm>
        </p:spPr>
        <p:txBody>
          <a:bodyPr>
            <a:normAutofit fontScale="90000"/>
          </a:bodyPr>
          <a:lstStyle/>
          <a:p>
            <a:r>
              <a:rPr lang="en" b="1" dirty="0"/>
              <a:t>Measurement of transverse diffusion of electrons in noble gas detectors</a:t>
            </a:r>
            <a:endParaRPr lang="en-US" dirty="0"/>
          </a:p>
        </p:txBody>
      </p:sp>
      <p:cxnSp>
        <p:nvCxnSpPr>
          <p:cNvPr id="19" name="Straight Arrow Connector 18">
            <a:extLst>
              <a:ext uri="{FF2B5EF4-FFF2-40B4-BE49-F238E27FC236}">
                <a16:creationId xmlns:a16="http://schemas.microsoft.com/office/drawing/2014/main" id="{FC583B23-7FB1-FB59-D306-84518F6FA8E3}"/>
              </a:ext>
            </a:extLst>
          </p:cNvPr>
          <p:cNvCxnSpPr>
            <a:cxnSpLocks/>
          </p:cNvCxnSpPr>
          <p:nvPr/>
        </p:nvCxnSpPr>
        <p:spPr>
          <a:xfrm>
            <a:off x="5803900" y="1409700"/>
            <a:ext cx="0" cy="596900"/>
          </a:xfrm>
          <a:prstGeom prst="straightConnector1">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15014C1-B965-378F-8F67-CF6FD951E863}"/>
              </a:ext>
            </a:extLst>
          </p:cNvPr>
          <p:cNvCxnSpPr>
            <a:cxnSpLocks/>
          </p:cNvCxnSpPr>
          <p:nvPr/>
        </p:nvCxnSpPr>
        <p:spPr>
          <a:xfrm flipH="1">
            <a:off x="3441700" y="2006600"/>
            <a:ext cx="4762500" cy="0"/>
          </a:xfrm>
          <a:prstGeom prst="straightConnector1">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E29504D-0ABF-A8B5-5B97-A607F9735AAC}"/>
              </a:ext>
            </a:extLst>
          </p:cNvPr>
          <p:cNvCxnSpPr>
            <a:cxnSpLocks/>
          </p:cNvCxnSpPr>
          <p:nvPr/>
        </p:nvCxnSpPr>
        <p:spPr>
          <a:xfrm>
            <a:off x="3441700" y="2006600"/>
            <a:ext cx="0" cy="10541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3357ED3-88C4-3270-0804-C01BA581C12D}"/>
              </a:ext>
            </a:extLst>
          </p:cNvPr>
          <p:cNvCxnSpPr>
            <a:cxnSpLocks/>
          </p:cNvCxnSpPr>
          <p:nvPr/>
        </p:nvCxnSpPr>
        <p:spPr>
          <a:xfrm>
            <a:off x="8204200" y="2006600"/>
            <a:ext cx="0" cy="10541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D5D77BB-70A7-35EE-34DF-80ADD3956D54}"/>
              </a:ext>
            </a:extLst>
          </p:cNvPr>
          <p:cNvSpPr txBox="1"/>
          <p:nvPr/>
        </p:nvSpPr>
        <p:spPr>
          <a:xfrm>
            <a:off x="0" y="3070999"/>
            <a:ext cx="5803900" cy="584775"/>
          </a:xfrm>
          <a:prstGeom prst="rect">
            <a:avLst/>
          </a:prstGeom>
          <a:noFill/>
          <a:ln w="22225">
            <a:solidFill>
              <a:schemeClr val="tx1"/>
            </a:solidFill>
          </a:ln>
        </p:spPr>
        <p:txBody>
          <a:bodyPr wrap="square">
            <a:spAutoFit/>
          </a:bodyPr>
          <a:lstStyle/>
          <a:p>
            <a:pPr marL="63500" lvl="2" algn="ctr">
              <a:spcBef>
                <a:spcPts val="0"/>
              </a:spcBef>
            </a:pPr>
            <a:r>
              <a:rPr lang="en-US" sz="3200" b="1" dirty="0"/>
              <a:t>5 cm drift setup @ Wellesley</a:t>
            </a:r>
          </a:p>
        </p:txBody>
      </p:sp>
      <p:pic>
        <p:nvPicPr>
          <p:cNvPr id="34" name="Google Shape;1790;p70">
            <a:extLst>
              <a:ext uri="{FF2B5EF4-FFF2-40B4-BE49-F238E27FC236}">
                <a16:creationId xmlns:a16="http://schemas.microsoft.com/office/drawing/2014/main" id="{84ECA734-83B8-DE03-202E-0D3C1D962388}"/>
              </a:ext>
            </a:extLst>
          </p:cNvPr>
          <p:cNvPicPr preferRelativeResize="0"/>
          <p:nvPr/>
        </p:nvPicPr>
        <p:blipFill>
          <a:blip r:embed="rId5">
            <a:alphaModFix/>
          </a:blip>
          <a:stretch>
            <a:fillRect/>
          </a:stretch>
        </p:blipFill>
        <p:spPr>
          <a:xfrm>
            <a:off x="859854" y="3777266"/>
            <a:ext cx="3986756" cy="2919901"/>
          </a:xfrm>
          <a:prstGeom prst="rect">
            <a:avLst/>
          </a:prstGeom>
          <a:noFill/>
          <a:ln>
            <a:noFill/>
          </a:ln>
        </p:spPr>
      </p:pic>
      <p:sp>
        <p:nvSpPr>
          <p:cNvPr id="35" name="TextBox 34">
            <a:extLst>
              <a:ext uri="{FF2B5EF4-FFF2-40B4-BE49-F238E27FC236}">
                <a16:creationId xmlns:a16="http://schemas.microsoft.com/office/drawing/2014/main" id="{F061F13A-30B0-FCEE-E920-58B95CBFD5A3}"/>
              </a:ext>
            </a:extLst>
          </p:cNvPr>
          <p:cNvSpPr txBox="1"/>
          <p:nvPr/>
        </p:nvSpPr>
        <p:spPr>
          <a:xfrm>
            <a:off x="6554912" y="3060700"/>
            <a:ext cx="5637087" cy="584775"/>
          </a:xfrm>
          <a:prstGeom prst="rect">
            <a:avLst/>
          </a:prstGeom>
          <a:noFill/>
          <a:ln w="22225">
            <a:solidFill>
              <a:schemeClr val="tx1"/>
            </a:solidFill>
          </a:ln>
        </p:spPr>
        <p:txBody>
          <a:bodyPr wrap="square">
            <a:spAutoFit/>
          </a:bodyPr>
          <a:lstStyle/>
          <a:p>
            <a:pPr marL="63500" lvl="2" algn="ctr">
              <a:spcBef>
                <a:spcPts val="0"/>
              </a:spcBef>
            </a:pPr>
            <a:r>
              <a:rPr lang="en-US" sz="3200" b="1" dirty="0"/>
              <a:t>10 cm drift setup @ UTA</a:t>
            </a:r>
          </a:p>
        </p:txBody>
      </p:sp>
      <p:pic>
        <p:nvPicPr>
          <p:cNvPr id="36" name="Google Shape;1767;p69">
            <a:extLst>
              <a:ext uri="{FF2B5EF4-FFF2-40B4-BE49-F238E27FC236}">
                <a16:creationId xmlns:a16="http://schemas.microsoft.com/office/drawing/2014/main" id="{75C3F118-A846-E7EC-7143-44E03B6467DF}"/>
              </a:ext>
            </a:extLst>
          </p:cNvPr>
          <p:cNvPicPr preferRelativeResize="0"/>
          <p:nvPr/>
        </p:nvPicPr>
        <p:blipFill>
          <a:blip r:embed="rId6">
            <a:alphaModFix/>
          </a:blip>
          <a:stretch>
            <a:fillRect/>
          </a:stretch>
        </p:blipFill>
        <p:spPr>
          <a:xfrm>
            <a:off x="7709673" y="3777266"/>
            <a:ext cx="2752763" cy="2919900"/>
          </a:xfrm>
          <a:prstGeom prst="rect">
            <a:avLst/>
          </a:prstGeom>
          <a:noFill/>
          <a:ln>
            <a:noFill/>
          </a:ln>
        </p:spPr>
      </p:pic>
      <p:sp>
        <p:nvSpPr>
          <p:cNvPr id="37" name="TextBox 36">
            <a:extLst>
              <a:ext uri="{FF2B5EF4-FFF2-40B4-BE49-F238E27FC236}">
                <a16:creationId xmlns:a16="http://schemas.microsoft.com/office/drawing/2014/main" id="{E30C3C1E-5B13-7AC7-5804-301F7F93CEBC}"/>
              </a:ext>
            </a:extLst>
          </p:cNvPr>
          <p:cNvSpPr txBox="1"/>
          <p:nvPr/>
        </p:nvSpPr>
        <p:spPr>
          <a:xfrm>
            <a:off x="11674549" y="6480264"/>
            <a:ext cx="559981"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62002946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82102-4D59-FEF8-00CD-3B673C6084FC}"/>
              </a:ext>
            </a:extLst>
          </p:cNvPr>
          <p:cNvPicPr>
            <a:picLocks noChangeAspect="1"/>
          </p:cNvPicPr>
          <p:nvPr/>
        </p:nvPicPr>
        <p:blipFill>
          <a:blip r:embed="rId4"/>
          <a:stretch>
            <a:fillRect/>
          </a:stretch>
        </p:blipFill>
        <p:spPr>
          <a:xfrm>
            <a:off x="0" y="6352674"/>
            <a:ext cx="1128990" cy="505326"/>
          </a:xfrm>
          <a:prstGeom prst="rect">
            <a:avLst/>
          </a:prstGeom>
        </p:spPr>
      </p:pic>
      <p:pic>
        <p:nvPicPr>
          <p:cNvPr id="9" name="Google Shape;1789;p70">
            <a:extLst>
              <a:ext uri="{FF2B5EF4-FFF2-40B4-BE49-F238E27FC236}">
                <a16:creationId xmlns:a16="http://schemas.microsoft.com/office/drawing/2014/main" id="{05A7FFBF-EC9E-8C17-FA37-3C6FCDCC898E}"/>
              </a:ext>
            </a:extLst>
          </p:cNvPr>
          <p:cNvPicPr preferRelativeResize="0"/>
          <p:nvPr/>
        </p:nvPicPr>
        <p:blipFill>
          <a:blip r:embed="rId5">
            <a:alphaModFix/>
          </a:blip>
          <a:stretch>
            <a:fillRect/>
          </a:stretch>
        </p:blipFill>
        <p:spPr>
          <a:xfrm>
            <a:off x="2016533" y="1144732"/>
            <a:ext cx="3032377" cy="1935683"/>
          </a:xfrm>
          <a:prstGeom prst="rect">
            <a:avLst/>
          </a:prstGeom>
          <a:noFill/>
          <a:ln>
            <a:noFill/>
          </a:ln>
        </p:spPr>
      </p:pic>
      <p:pic>
        <p:nvPicPr>
          <p:cNvPr id="45" name="Google Shape;356;p29">
            <a:extLst>
              <a:ext uri="{FF2B5EF4-FFF2-40B4-BE49-F238E27FC236}">
                <a16:creationId xmlns:a16="http://schemas.microsoft.com/office/drawing/2014/main" id="{E791848C-3293-4340-E76A-346F3F54F114}"/>
              </a:ext>
            </a:extLst>
          </p:cNvPr>
          <p:cNvPicPr preferRelativeResize="0"/>
          <p:nvPr/>
        </p:nvPicPr>
        <p:blipFill rotWithShape="1">
          <a:blip r:embed="rId6">
            <a:alphaModFix/>
          </a:blip>
          <a:srcRect l="13779" r="13924" b="11284"/>
          <a:stretch/>
        </p:blipFill>
        <p:spPr>
          <a:xfrm>
            <a:off x="0" y="4809284"/>
            <a:ext cx="1744622" cy="1855646"/>
          </a:xfrm>
          <a:prstGeom prst="rect">
            <a:avLst/>
          </a:prstGeom>
          <a:noFill/>
          <a:ln>
            <a:noFill/>
          </a:ln>
        </p:spPr>
      </p:pic>
      <p:pic>
        <p:nvPicPr>
          <p:cNvPr id="46" name="Google Shape;357;p29">
            <a:extLst>
              <a:ext uri="{FF2B5EF4-FFF2-40B4-BE49-F238E27FC236}">
                <a16:creationId xmlns:a16="http://schemas.microsoft.com/office/drawing/2014/main" id="{B848F8CD-4826-D205-7E78-002C65F1BFD6}"/>
              </a:ext>
            </a:extLst>
          </p:cNvPr>
          <p:cNvPicPr preferRelativeResize="0"/>
          <p:nvPr/>
        </p:nvPicPr>
        <p:blipFill>
          <a:blip r:embed="rId7">
            <a:alphaModFix/>
          </a:blip>
          <a:stretch>
            <a:fillRect/>
          </a:stretch>
        </p:blipFill>
        <p:spPr>
          <a:xfrm>
            <a:off x="2016533" y="5112869"/>
            <a:ext cx="1913861" cy="1367395"/>
          </a:xfrm>
          <a:prstGeom prst="rect">
            <a:avLst/>
          </a:prstGeom>
          <a:noFill/>
          <a:ln>
            <a:noFill/>
          </a:ln>
        </p:spPr>
      </p:pic>
      <p:pic>
        <p:nvPicPr>
          <p:cNvPr id="56" name="Picture 55" descr="A diagram of a car battery&#10;&#10;Description automatically generated">
            <a:extLst>
              <a:ext uri="{FF2B5EF4-FFF2-40B4-BE49-F238E27FC236}">
                <a16:creationId xmlns:a16="http://schemas.microsoft.com/office/drawing/2014/main" id="{A6E5DABE-6C09-4559-B088-942D465FFF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38603"/>
            <a:ext cx="4296411" cy="2105526"/>
          </a:xfrm>
          <a:prstGeom prst="rect">
            <a:avLst/>
          </a:prstGeom>
        </p:spPr>
      </p:pic>
      <p:sp>
        <p:nvSpPr>
          <p:cNvPr id="2" name="TextBox 1">
            <a:extLst>
              <a:ext uri="{FF2B5EF4-FFF2-40B4-BE49-F238E27FC236}">
                <a16:creationId xmlns:a16="http://schemas.microsoft.com/office/drawing/2014/main" id="{418E8FAB-7F7A-D565-5084-EEF61C4ABDC6}"/>
              </a:ext>
            </a:extLst>
          </p:cNvPr>
          <p:cNvSpPr txBox="1"/>
          <p:nvPr/>
        </p:nvSpPr>
        <p:spPr>
          <a:xfrm>
            <a:off x="11674549" y="6480264"/>
            <a:ext cx="559981" cy="369332"/>
          </a:xfrm>
          <a:prstGeom prst="rect">
            <a:avLst/>
          </a:prstGeom>
          <a:noFill/>
        </p:spPr>
        <p:txBody>
          <a:bodyPr wrap="square" rtlCol="0">
            <a:spAutoFit/>
          </a:bodyPr>
          <a:lstStyle/>
          <a:p>
            <a:r>
              <a:rPr lang="en-US" dirty="0"/>
              <a:t>6</a:t>
            </a:r>
          </a:p>
        </p:txBody>
      </p:sp>
      <p:cxnSp>
        <p:nvCxnSpPr>
          <p:cNvPr id="4" name="Straight Connector 3">
            <a:extLst>
              <a:ext uri="{FF2B5EF4-FFF2-40B4-BE49-F238E27FC236}">
                <a16:creationId xmlns:a16="http://schemas.microsoft.com/office/drawing/2014/main" id="{143E6F39-E918-5C3F-2673-D8010EC40541}"/>
              </a:ext>
            </a:extLst>
          </p:cNvPr>
          <p:cNvCxnSpPr>
            <a:cxnSpLocks/>
          </p:cNvCxnSpPr>
          <p:nvPr/>
        </p:nvCxnSpPr>
        <p:spPr>
          <a:xfrm>
            <a:off x="6096000" y="85348"/>
            <a:ext cx="0" cy="676424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45E426C-8786-2385-23BC-4478A5BF3DAB}"/>
              </a:ext>
            </a:extLst>
          </p:cNvPr>
          <p:cNvSpPr txBox="1"/>
          <p:nvPr/>
        </p:nvSpPr>
        <p:spPr>
          <a:xfrm>
            <a:off x="0" y="85348"/>
            <a:ext cx="6096000" cy="584775"/>
          </a:xfrm>
          <a:prstGeom prst="rect">
            <a:avLst/>
          </a:prstGeom>
          <a:noFill/>
          <a:ln w="25400">
            <a:solidFill>
              <a:schemeClr val="tx1"/>
            </a:solidFill>
          </a:ln>
        </p:spPr>
        <p:txBody>
          <a:bodyPr wrap="square">
            <a:spAutoFit/>
          </a:bodyPr>
          <a:lstStyle/>
          <a:p>
            <a:pPr marL="63500" lvl="2" algn="ctr">
              <a:spcBef>
                <a:spcPts val="0"/>
              </a:spcBef>
            </a:pPr>
            <a:r>
              <a:rPr lang="en-US" sz="3200" b="1" dirty="0"/>
              <a:t>5 cm drift setup @ Wellesley</a:t>
            </a:r>
          </a:p>
        </p:txBody>
      </p:sp>
      <p:pic>
        <p:nvPicPr>
          <p:cNvPr id="11" name="Google Shape;4991;p150">
            <a:extLst>
              <a:ext uri="{FF2B5EF4-FFF2-40B4-BE49-F238E27FC236}">
                <a16:creationId xmlns:a16="http://schemas.microsoft.com/office/drawing/2014/main" id="{8A390F44-BE81-C513-688B-BB2E7B2C0FE2}"/>
              </a:ext>
            </a:extLst>
          </p:cNvPr>
          <p:cNvPicPr preferRelativeResize="0"/>
          <p:nvPr/>
        </p:nvPicPr>
        <p:blipFill>
          <a:blip r:embed="rId9">
            <a:alphaModFix/>
          </a:blip>
          <a:stretch>
            <a:fillRect/>
          </a:stretch>
        </p:blipFill>
        <p:spPr>
          <a:xfrm>
            <a:off x="9096992" y="1531383"/>
            <a:ext cx="3077739" cy="3080166"/>
          </a:xfrm>
          <a:prstGeom prst="rect">
            <a:avLst/>
          </a:prstGeom>
          <a:noFill/>
          <a:ln>
            <a:noFill/>
          </a:ln>
        </p:spPr>
      </p:pic>
      <p:pic>
        <p:nvPicPr>
          <p:cNvPr id="12" name="Google Shape;134;p21">
            <a:extLst>
              <a:ext uri="{FF2B5EF4-FFF2-40B4-BE49-F238E27FC236}">
                <a16:creationId xmlns:a16="http://schemas.microsoft.com/office/drawing/2014/main" id="{61F3B6BE-C6C6-F393-99C5-29FC17F4601A}"/>
              </a:ext>
            </a:extLst>
          </p:cNvPr>
          <p:cNvPicPr preferRelativeResize="0"/>
          <p:nvPr/>
        </p:nvPicPr>
        <p:blipFill>
          <a:blip r:embed="rId10">
            <a:alphaModFix/>
          </a:blip>
          <a:stretch>
            <a:fillRect/>
          </a:stretch>
        </p:blipFill>
        <p:spPr>
          <a:xfrm>
            <a:off x="9826243" y="4755021"/>
            <a:ext cx="2012941" cy="1581771"/>
          </a:xfrm>
          <a:prstGeom prst="rect">
            <a:avLst/>
          </a:prstGeom>
          <a:noFill/>
          <a:ln>
            <a:noFill/>
          </a:ln>
        </p:spPr>
      </p:pic>
      <p:pic>
        <p:nvPicPr>
          <p:cNvPr id="13" name="Picture 12" descr="A close up of a screen&#10;&#10;Description automatically generated">
            <a:extLst>
              <a:ext uri="{FF2B5EF4-FFF2-40B4-BE49-F238E27FC236}">
                <a16:creationId xmlns:a16="http://schemas.microsoft.com/office/drawing/2014/main" id="{2646EB61-6F56-A20C-542F-8F4A5312C2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551" y="5667783"/>
            <a:ext cx="2429483" cy="1020217"/>
          </a:xfrm>
          <a:prstGeom prst="rect">
            <a:avLst/>
          </a:prstGeom>
        </p:spPr>
      </p:pic>
      <p:grpSp>
        <p:nvGrpSpPr>
          <p:cNvPr id="14" name="Group 13">
            <a:extLst>
              <a:ext uri="{FF2B5EF4-FFF2-40B4-BE49-F238E27FC236}">
                <a16:creationId xmlns:a16="http://schemas.microsoft.com/office/drawing/2014/main" id="{91EC0A29-2A3A-F342-0F96-38DC095C9282}"/>
              </a:ext>
            </a:extLst>
          </p:cNvPr>
          <p:cNvGrpSpPr/>
          <p:nvPr/>
        </p:nvGrpSpPr>
        <p:grpSpPr>
          <a:xfrm>
            <a:off x="5856748" y="971762"/>
            <a:ext cx="6009735" cy="4378427"/>
            <a:chOff x="2953511" y="729453"/>
            <a:chExt cx="6009735" cy="4378427"/>
          </a:xfrm>
        </p:grpSpPr>
        <p:sp>
          <p:nvSpPr>
            <p:cNvPr id="15" name="TextBox 14">
              <a:extLst>
                <a:ext uri="{FF2B5EF4-FFF2-40B4-BE49-F238E27FC236}">
                  <a16:creationId xmlns:a16="http://schemas.microsoft.com/office/drawing/2014/main" id="{3D51072E-3BF9-6CE5-EC25-4A5619186BDE}"/>
                </a:ext>
              </a:extLst>
            </p:cNvPr>
            <p:cNvSpPr txBox="1"/>
            <p:nvPr/>
          </p:nvSpPr>
          <p:spPr>
            <a:xfrm>
              <a:off x="6517757" y="806509"/>
              <a:ext cx="2445489" cy="369332"/>
            </a:xfrm>
            <a:prstGeom prst="rect">
              <a:avLst/>
            </a:prstGeom>
            <a:noFill/>
            <a:ln w="34925">
              <a:solidFill>
                <a:schemeClr val="accent1"/>
              </a:solidFill>
            </a:ln>
          </p:spPr>
          <p:txBody>
            <a:bodyPr wrap="square" rtlCol="0">
              <a:spAutoFit/>
            </a:bodyPr>
            <a:lstStyle/>
            <a:p>
              <a:r>
                <a:rPr lang="en-US" b="1" dirty="0"/>
                <a:t>HV (-500 to -5000 V)</a:t>
              </a:r>
            </a:p>
          </p:txBody>
        </p:sp>
        <p:grpSp>
          <p:nvGrpSpPr>
            <p:cNvPr id="16" name="Group 15">
              <a:extLst>
                <a:ext uri="{FF2B5EF4-FFF2-40B4-BE49-F238E27FC236}">
                  <a16:creationId xmlns:a16="http://schemas.microsoft.com/office/drawing/2014/main" id="{12F84DC5-BADB-75EE-7C0F-CA417A1EFC85}"/>
                </a:ext>
              </a:extLst>
            </p:cNvPr>
            <p:cNvGrpSpPr/>
            <p:nvPr/>
          </p:nvGrpSpPr>
          <p:grpSpPr>
            <a:xfrm>
              <a:off x="2953511" y="729453"/>
              <a:ext cx="3564246" cy="4378427"/>
              <a:chOff x="2953512" y="806509"/>
              <a:chExt cx="3564246" cy="4378427"/>
            </a:xfrm>
          </p:grpSpPr>
          <p:sp>
            <p:nvSpPr>
              <p:cNvPr id="17" name="Rectangle 16">
                <a:extLst>
                  <a:ext uri="{FF2B5EF4-FFF2-40B4-BE49-F238E27FC236}">
                    <a16:creationId xmlns:a16="http://schemas.microsoft.com/office/drawing/2014/main" id="{8169FD6D-4F2C-4AB7-4694-66F5B1D79A02}"/>
                  </a:ext>
                </a:extLst>
              </p:cNvPr>
              <p:cNvSpPr/>
              <p:nvPr/>
            </p:nvSpPr>
            <p:spPr>
              <a:xfrm>
                <a:off x="5363991" y="806509"/>
                <a:ext cx="99162" cy="3864290"/>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0A0762-6B2A-C538-C702-67D2F1A8D8EF}"/>
                  </a:ext>
                </a:extLst>
              </p:cNvPr>
              <p:cNvSpPr/>
              <p:nvPr/>
            </p:nvSpPr>
            <p:spPr>
              <a:xfrm>
                <a:off x="3511296" y="806509"/>
                <a:ext cx="99162" cy="3864290"/>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6AB4CCF-55E0-A3DF-820F-0D6CF0D49FC2}"/>
                  </a:ext>
                </a:extLst>
              </p:cNvPr>
              <p:cNvSpPr/>
              <p:nvPr/>
            </p:nvSpPr>
            <p:spPr>
              <a:xfrm>
                <a:off x="3413051" y="960689"/>
                <a:ext cx="2158410" cy="135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B0A5B3-08CF-0E26-A6B1-704A52B491A6}"/>
                  </a:ext>
                </a:extLst>
              </p:cNvPr>
              <p:cNvSpPr/>
              <p:nvPr/>
            </p:nvSpPr>
            <p:spPr>
              <a:xfrm>
                <a:off x="3413051" y="1354094"/>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9B64F1-2ADC-A6CD-E118-2B882CDAA9D0}"/>
                  </a:ext>
                </a:extLst>
              </p:cNvPr>
              <p:cNvSpPr/>
              <p:nvPr/>
            </p:nvSpPr>
            <p:spPr>
              <a:xfrm>
                <a:off x="5247050" y="1400169"/>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FDA719-BB9D-BD50-576B-5483EE123286}"/>
                  </a:ext>
                </a:extLst>
              </p:cNvPr>
              <p:cNvSpPr/>
              <p:nvPr/>
            </p:nvSpPr>
            <p:spPr>
              <a:xfrm>
                <a:off x="3408315" y="1720622"/>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1FD3B0-C456-C291-5ACF-46ED61AE7A26}"/>
                  </a:ext>
                </a:extLst>
              </p:cNvPr>
              <p:cNvSpPr/>
              <p:nvPr/>
            </p:nvSpPr>
            <p:spPr>
              <a:xfrm>
                <a:off x="5242314" y="1766697"/>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207B3A-4446-B53A-D163-058D98B8C613}"/>
                  </a:ext>
                </a:extLst>
              </p:cNvPr>
              <p:cNvSpPr/>
              <p:nvPr/>
            </p:nvSpPr>
            <p:spPr>
              <a:xfrm>
                <a:off x="3413051" y="2080877"/>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160EB2-0FB9-C7A7-1A0F-B6018EB4AE04}"/>
                  </a:ext>
                </a:extLst>
              </p:cNvPr>
              <p:cNvSpPr/>
              <p:nvPr/>
            </p:nvSpPr>
            <p:spPr>
              <a:xfrm>
                <a:off x="5247050" y="2126952"/>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040FFC-AEA5-9864-B43C-4E7EA0BE8298}"/>
                  </a:ext>
                </a:extLst>
              </p:cNvPr>
              <p:cNvSpPr/>
              <p:nvPr/>
            </p:nvSpPr>
            <p:spPr>
              <a:xfrm>
                <a:off x="3408315" y="2447405"/>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3C63CB-0270-DB63-46B7-4D877A433C4F}"/>
                  </a:ext>
                </a:extLst>
              </p:cNvPr>
              <p:cNvSpPr/>
              <p:nvPr/>
            </p:nvSpPr>
            <p:spPr>
              <a:xfrm>
                <a:off x="5242314" y="2493480"/>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4690B7F-28D8-4009-1BED-A75F46F791A7}"/>
                  </a:ext>
                </a:extLst>
              </p:cNvPr>
              <p:cNvSpPr/>
              <p:nvPr/>
            </p:nvSpPr>
            <p:spPr>
              <a:xfrm>
                <a:off x="3413051" y="2860854"/>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CD36D36-FCEE-E8CA-ABFA-795FA8F47760}"/>
                  </a:ext>
                </a:extLst>
              </p:cNvPr>
              <p:cNvSpPr/>
              <p:nvPr/>
            </p:nvSpPr>
            <p:spPr>
              <a:xfrm>
                <a:off x="5247050" y="2906929"/>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DB6F15-71CC-99A4-EB2C-B90BC3D60795}"/>
                  </a:ext>
                </a:extLst>
              </p:cNvPr>
              <p:cNvSpPr/>
              <p:nvPr/>
            </p:nvSpPr>
            <p:spPr>
              <a:xfrm>
                <a:off x="3408315" y="3227382"/>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2C9E470-BC80-E365-0158-AB4DDE52D271}"/>
                  </a:ext>
                </a:extLst>
              </p:cNvPr>
              <p:cNvSpPr/>
              <p:nvPr/>
            </p:nvSpPr>
            <p:spPr>
              <a:xfrm>
                <a:off x="5242314" y="3273457"/>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DCC0AC-31A0-EA51-3FFA-758122D0BEF1}"/>
                  </a:ext>
                </a:extLst>
              </p:cNvPr>
              <p:cNvSpPr/>
              <p:nvPr/>
            </p:nvSpPr>
            <p:spPr>
              <a:xfrm>
                <a:off x="3413749" y="3638892"/>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D902E6B-DA97-9DE0-1596-FFDED5E749DD}"/>
                  </a:ext>
                </a:extLst>
              </p:cNvPr>
              <p:cNvSpPr/>
              <p:nvPr/>
            </p:nvSpPr>
            <p:spPr>
              <a:xfrm>
                <a:off x="5247748" y="3684967"/>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0553C41-19F6-BE63-F555-D9B36A48BC1F}"/>
                  </a:ext>
                </a:extLst>
              </p:cNvPr>
              <p:cNvSpPr/>
              <p:nvPr/>
            </p:nvSpPr>
            <p:spPr>
              <a:xfrm>
                <a:off x="3409013" y="4005420"/>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88A542A-B620-0A73-DAAE-C670493DF170}"/>
                  </a:ext>
                </a:extLst>
              </p:cNvPr>
              <p:cNvSpPr/>
              <p:nvPr/>
            </p:nvSpPr>
            <p:spPr>
              <a:xfrm>
                <a:off x="5243012" y="4051495"/>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E4AD397-B5B8-47D9-D296-97CBC8FCC638}"/>
                  </a:ext>
                </a:extLst>
              </p:cNvPr>
              <p:cNvSpPr/>
              <p:nvPr/>
            </p:nvSpPr>
            <p:spPr>
              <a:xfrm>
                <a:off x="3413749" y="4418869"/>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4F540C4-BA9D-DF25-F131-3DF8E62DB970}"/>
                  </a:ext>
                </a:extLst>
              </p:cNvPr>
              <p:cNvSpPr/>
              <p:nvPr/>
            </p:nvSpPr>
            <p:spPr>
              <a:xfrm>
                <a:off x="5247748" y="4464944"/>
                <a:ext cx="319940" cy="106325"/>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07F2815-B1BA-BC07-EA26-958F578D19DA}"/>
                  </a:ext>
                </a:extLst>
              </p:cNvPr>
              <p:cNvSpPr/>
              <p:nvPr/>
            </p:nvSpPr>
            <p:spPr>
              <a:xfrm>
                <a:off x="3400858" y="4861022"/>
                <a:ext cx="2158410" cy="135108"/>
              </a:xfrm>
              <a:prstGeom prst="rect">
                <a:avLst/>
              </a:prstGeom>
              <a:pattFill prst="ltVert">
                <a:fgClr>
                  <a:schemeClr val="accent6">
                    <a:lumMod val="60000"/>
                    <a:lumOff val="40000"/>
                  </a:schemeClr>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7ECEF159-837A-BF82-5EE9-3175E2A6E12F}"/>
                  </a:ext>
                </a:extLst>
              </p:cNvPr>
              <p:cNvCxnSpPr>
                <a:stCxn id="19" idx="3"/>
              </p:cNvCxnSpPr>
              <p:nvPr/>
            </p:nvCxnSpPr>
            <p:spPr>
              <a:xfrm>
                <a:off x="5571461" y="1028243"/>
                <a:ext cx="9462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A8262A2A-370D-CAAE-CD4E-77DF1FE0BD6F}"/>
                      </a:ext>
                    </a:extLst>
                  </p14:cNvPr>
                  <p14:cNvContentPartPr/>
                  <p14:nvPr/>
                </p14:nvContentPartPr>
                <p14:xfrm>
                  <a:off x="5551545" y="1104726"/>
                  <a:ext cx="91440" cy="296280"/>
                </p14:xfrm>
              </p:contentPart>
            </mc:Choice>
            <mc:Fallback xmlns="">
              <p:pic>
                <p:nvPicPr>
                  <p:cNvPr id="40" name="Ink 39">
                    <a:extLst>
                      <a:ext uri="{FF2B5EF4-FFF2-40B4-BE49-F238E27FC236}">
                        <a16:creationId xmlns:a16="http://schemas.microsoft.com/office/drawing/2014/main" id="{A8262A2A-370D-CAAE-CD4E-77DF1FE0BD6F}"/>
                      </a:ext>
                    </a:extLst>
                  </p:cNvPr>
                  <p:cNvPicPr/>
                  <p:nvPr/>
                </p:nvPicPr>
                <p:blipFill>
                  <a:blip r:embed="rId13"/>
                  <a:stretch>
                    <a:fillRect/>
                  </a:stretch>
                </p:blipFill>
                <p:spPr>
                  <a:xfrm>
                    <a:off x="5547225" y="1100406"/>
                    <a:ext cx="1000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id="{D1347974-022F-21E9-EFE7-58194EBFD1E6}"/>
                      </a:ext>
                    </a:extLst>
                  </p14:cNvPr>
                  <p14:cNvContentPartPr/>
                  <p14:nvPr/>
                </p14:nvContentPartPr>
                <p14:xfrm>
                  <a:off x="5559268" y="1485319"/>
                  <a:ext cx="91440" cy="296280"/>
                </p14:xfrm>
              </p:contentPart>
            </mc:Choice>
            <mc:Fallback xmlns="">
              <p:pic>
                <p:nvPicPr>
                  <p:cNvPr id="41" name="Ink 40">
                    <a:extLst>
                      <a:ext uri="{FF2B5EF4-FFF2-40B4-BE49-F238E27FC236}">
                        <a16:creationId xmlns:a16="http://schemas.microsoft.com/office/drawing/2014/main" id="{D1347974-022F-21E9-EFE7-58194EBFD1E6}"/>
                      </a:ext>
                    </a:extLst>
                  </p:cNvPr>
                  <p:cNvPicPr/>
                  <p:nvPr/>
                </p:nvPicPr>
                <p:blipFill>
                  <a:blip r:embed="rId13"/>
                  <a:stretch>
                    <a:fillRect/>
                  </a:stretch>
                </p:blipFill>
                <p:spPr>
                  <a:xfrm>
                    <a:off x="5554948" y="1480999"/>
                    <a:ext cx="1000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 name="Ink 41">
                    <a:extLst>
                      <a:ext uri="{FF2B5EF4-FFF2-40B4-BE49-F238E27FC236}">
                        <a16:creationId xmlns:a16="http://schemas.microsoft.com/office/drawing/2014/main" id="{4C4D5CA2-02A3-8FFE-2BFA-145EF4E363EA}"/>
                      </a:ext>
                    </a:extLst>
                  </p14:cNvPr>
                  <p14:cNvContentPartPr/>
                  <p14:nvPr/>
                </p14:nvContentPartPr>
                <p14:xfrm>
                  <a:off x="5559268" y="1850133"/>
                  <a:ext cx="91440" cy="296280"/>
                </p14:xfrm>
              </p:contentPart>
            </mc:Choice>
            <mc:Fallback xmlns="">
              <p:pic>
                <p:nvPicPr>
                  <p:cNvPr id="42" name="Ink 41">
                    <a:extLst>
                      <a:ext uri="{FF2B5EF4-FFF2-40B4-BE49-F238E27FC236}">
                        <a16:creationId xmlns:a16="http://schemas.microsoft.com/office/drawing/2014/main" id="{4C4D5CA2-02A3-8FFE-2BFA-145EF4E363EA}"/>
                      </a:ext>
                    </a:extLst>
                  </p:cNvPr>
                  <p:cNvPicPr/>
                  <p:nvPr/>
                </p:nvPicPr>
                <p:blipFill>
                  <a:blip r:embed="rId13"/>
                  <a:stretch>
                    <a:fillRect/>
                  </a:stretch>
                </p:blipFill>
                <p:spPr>
                  <a:xfrm>
                    <a:off x="5554948" y="1845813"/>
                    <a:ext cx="1000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8118E5E4-5CAC-ACF8-D4C2-C3554C32C7DA}"/>
                      </a:ext>
                    </a:extLst>
                  </p14:cNvPr>
                  <p14:cNvContentPartPr/>
                  <p14:nvPr/>
                </p14:nvContentPartPr>
                <p14:xfrm>
                  <a:off x="5566991" y="2230726"/>
                  <a:ext cx="91440" cy="296280"/>
                </p14:xfrm>
              </p:contentPart>
            </mc:Choice>
            <mc:Fallback xmlns="">
              <p:pic>
                <p:nvPicPr>
                  <p:cNvPr id="43" name="Ink 42">
                    <a:extLst>
                      <a:ext uri="{FF2B5EF4-FFF2-40B4-BE49-F238E27FC236}">
                        <a16:creationId xmlns:a16="http://schemas.microsoft.com/office/drawing/2014/main" id="{8118E5E4-5CAC-ACF8-D4C2-C3554C32C7DA}"/>
                      </a:ext>
                    </a:extLst>
                  </p:cNvPr>
                  <p:cNvPicPr/>
                  <p:nvPr/>
                </p:nvPicPr>
                <p:blipFill>
                  <a:blip r:embed="rId13"/>
                  <a:stretch>
                    <a:fillRect/>
                  </a:stretch>
                </p:blipFill>
                <p:spPr>
                  <a:xfrm>
                    <a:off x="5562671" y="2226406"/>
                    <a:ext cx="1000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1F4E4615-4FDC-8CF4-FAC6-7FA33EB2E2C7}"/>
                      </a:ext>
                    </a:extLst>
                  </p14:cNvPr>
                  <p14:cNvContentPartPr/>
                  <p14:nvPr/>
                </p14:nvContentPartPr>
                <p14:xfrm>
                  <a:off x="5551545" y="2590082"/>
                  <a:ext cx="99163" cy="321304"/>
                </p14:xfrm>
              </p:contentPart>
            </mc:Choice>
            <mc:Fallback xmlns="">
              <p:pic>
                <p:nvPicPr>
                  <p:cNvPr id="44" name="Ink 43">
                    <a:extLst>
                      <a:ext uri="{FF2B5EF4-FFF2-40B4-BE49-F238E27FC236}">
                        <a16:creationId xmlns:a16="http://schemas.microsoft.com/office/drawing/2014/main" id="{1F4E4615-4FDC-8CF4-FAC6-7FA33EB2E2C7}"/>
                      </a:ext>
                    </a:extLst>
                  </p:cNvPr>
                  <p:cNvPicPr/>
                  <p:nvPr/>
                </p:nvPicPr>
                <p:blipFill>
                  <a:blip r:embed="rId18"/>
                  <a:stretch>
                    <a:fillRect/>
                  </a:stretch>
                </p:blipFill>
                <p:spPr>
                  <a:xfrm>
                    <a:off x="5547218" y="2585760"/>
                    <a:ext cx="107817" cy="32994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225D685D-67AB-C9BD-3615-6AC5E94D7B1F}"/>
                      </a:ext>
                    </a:extLst>
                  </p14:cNvPr>
                  <p14:cNvContentPartPr/>
                  <p14:nvPr/>
                </p14:nvContentPartPr>
                <p14:xfrm>
                  <a:off x="5559268" y="2970675"/>
                  <a:ext cx="99163" cy="321304"/>
                </p14:xfrm>
              </p:contentPart>
            </mc:Choice>
            <mc:Fallback xmlns="">
              <p:pic>
                <p:nvPicPr>
                  <p:cNvPr id="47" name="Ink 46">
                    <a:extLst>
                      <a:ext uri="{FF2B5EF4-FFF2-40B4-BE49-F238E27FC236}">
                        <a16:creationId xmlns:a16="http://schemas.microsoft.com/office/drawing/2014/main" id="{225D685D-67AB-C9BD-3615-6AC5E94D7B1F}"/>
                      </a:ext>
                    </a:extLst>
                  </p:cNvPr>
                  <p:cNvPicPr/>
                  <p:nvPr/>
                </p:nvPicPr>
                <p:blipFill>
                  <a:blip r:embed="rId18"/>
                  <a:stretch>
                    <a:fillRect/>
                  </a:stretch>
                </p:blipFill>
                <p:spPr>
                  <a:xfrm>
                    <a:off x="5554941" y="2966353"/>
                    <a:ext cx="107817" cy="32994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9" name="Ink 48">
                    <a:extLst>
                      <a:ext uri="{FF2B5EF4-FFF2-40B4-BE49-F238E27FC236}">
                        <a16:creationId xmlns:a16="http://schemas.microsoft.com/office/drawing/2014/main" id="{5FFEFC6B-2FD4-F015-7E7E-29077B005A58}"/>
                      </a:ext>
                    </a:extLst>
                  </p14:cNvPr>
                  <p14:cNvContentPartPr/>
                  <p14:nvPr/>
                </p14:nvContentPartPr>
                <p14:xfrm>
                  <a:off x="5550573" y="3335489"/>
                  <a:ext cx="107858" cy="349478"/>
                </p14:xfrm>
              </p:contentPart>
            </mc:Choice>
            <mc:Fallback xmlns="">
              <p:pic>
                <p:nvPicPr>
                  <p:cNvPr id="49" name="Ink 48">
                    <a:extLst>
                      <a:ext uri="{FF2B5EF4-FFF2-40B4-BE49-F238E27FC236}">
                        <a16:creationId xmlns:a16="http://schemas.microsoft.com/office/drawing/2014/main" id="{5FFEFC6B-2FD4-F015-7E7E-29077B005A58}"/>
                      </a:ext>
                    </a:extLst>
                  </p:cNvPr>
                  <p:cNvPicPr/>
                  <p:nvPr/>
                </p:nvPicPr>
                <p:blipFill>
                  <a:blip r:embed="rId21"/>
                  <a:stretch>
                    <a:fillRect/>
                  </a:stretch>
                </p:blipFill>
                <p:spPr>
                  <a:xfrm>
                    <a:off x="5546244" y="3331170"/>
                    <a:ext cx="116515" cy="35811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0" name="Ink 49">
                    <a:extLst>
                      <a:ext uri="{FF2B5EF4-FFF2-40B4-BE49-F238E27FC236}">
                        <a16:creationId xmlns:a16="http://schemas.microsoft.com/office/drawing/2014/main" id="{B8FC62F3-A797-A1E4-1964-3E9DE02EAF0B}"/>
                      </a:ext>
                    </a:extLst>
                  </p14:cNvPr>
                  <p14:cNvContentPartPr/>
                  <p14:nvPr/>
                </p14:nvContentPartPr>
                <p14:xfrm>
                  <a:off x="5559268" y="3755157"/>
                  <a:ext cx="99162" cy="321300"/>
                </p14:xfrm>
              </p:contentPart>
            </mc:Choice>
            <mc:Fallback xmlns="">
              <p:pic>
                <p:nvPicPr>
                  <p:cNvPr id="50" name="Ink 49">
                    <a:extLst>
                      <a:ext uri="{FF2B5EF4-FFF2-40B4-BE49-F238E27FC236}">
                        <a16:creationId xmlns:a16="http://schemas.microsoft.com/office/drawing/2014/main" id="{B8FC62F3-A797-A1E4-1964-3E9DE02EAF0B}"/>
                      </a:ext>
                    </a:extLst>
                  </p:cNvPr>
                  <p:cNvPicPr/>
                  <p:nvPr/>
                </p:nvPicPr>
                <p:blipFill>
                  <a:blip r:embed="rId18"/>
                  <a:stretch>
                    <a:fillRect/>
                  </a:stretch>
                </p:blipFill>
                <p:spPr>
                  <a:xfrm>
                    <a:off x="5554941" y="3750835"/>
                    <a:ext cx="107816" cy="32994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7ECD84A9-F7A0-8A19-C034-3F90FF5ED9BA}"/>
                      </a:ext>
                    </a:extLst>
                  </p14:cNvPr>
                  <p14:cNvContentPartPr/>
                  <p14:nvPr/>
                </p14:nvContentPartPr>
                <p14:xfrm>
                  <a:off x="5563130" y="4149856"/>
                  <a:ext cx="99162" cy="321300"/>
                </p14:xfrm>
              </p:contentPart>
            </mc:Choice>
            <mc:Fallback xmlns="">
              <p:pic>
                <p:nvPicPr>
                  <p:cNvPr id="51" name="Ink 50">
                    <a:extLst>
                      <a:ext uri="{FF2B5EF4-FFF2-40B4-BE49-F238E27FC236}">
                        <a16:creationId xmlns:a16="http://schemas.microsoft.com/office/drawing/2014/main" id="{7ECD84A9-F7A0-8A19-C034-3F90FF5ED9BA}"/>
                      </a:ext>
                    </a:extLst>
                  </p:cNvPr>
                  <p:cNvPicPr/>
                  <p:nvPr/>
                </p:nvPicPr>
                <p:blipFill>
                  <a:blip r:embed="rId18"/>
                  <a:stretch>
                    <a:fillRect/>
                  </a:stretch>
                </p:blipFill>
                <p:spPr>
                  <a:xfrm>
                    <a:off x="5558803" y="4145534"/>
                    <a:ext cx="107816" cy="32994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2" name="Ink 51">
                    <a:extLst>
                      <a:ext uri="{FF2B5EF4-FFF2-40B4-BE49-F238E27FC236}">
                        <a16:creationId xmlns:a16="http://schemas.microsoft.com/office/drawing/2014/main" id="{67226A3F-3D4A-4287-A179-5FEA1F59A485}"/>
                      </a:ext>
                    </a:extLst>
                  </p14:cNvPr>
                  <p14:cNvContentPartPr/>
                  <p14:nvPr/>
                </p14:nvContentPartPr>
                <p14:xfrm>
                  <a:off x="5551546" y="4534236"/>
                  <a:ext cx="99162" cy="321300"/>
                </p14:xfrm>
              </p:contentPart>
            </mc:Choice>
            <mc:Fallback xmlns="">
              <p:pic>
                <p:nvPicPr>
                  <p:cNvPr id="52" name="Ink 51">
                    <a:extLst>
                      <a:ext uri="{FF2B5EF4-FFF2-40B4-BE49-F238E27FC236}">
                        <a16:creationId xmlns:a16="http://schemas.microsoft.com/office/drawing/2014/main" id="{67226A3F-3D4A-4287-A179-5FEA1F59A485}"/>
                      </a:ext>
                    </a:extLst>
                  </p:cNvPr>
                  <p:cNvPicPr/>
                  <p:nvPr/>
                </p:nvPicPr>
                <p:blipFill>
                  <a:blip r:embed="rId18"/>
                  <a:stretch>
                    <a:fillRect/>
                  </a:stretch>
                </p:blipFill>
                <p:spPr>
                  <a:xfrm>
                    <a:off x="5547219" y="4529914"/>
                    <a:ext cx="107816" cy="32994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Ink 52">
                    <a:extLst>
                      <a:ext uri="{FF2B5EF4-FFF2-40B4-BE49-F238E27FC236}">
                        <a16:creationId xmlns:a16="http://schemas.microsoft.com/office/drawing/2014/main" id="{752FB591-8445-C77A-0CEB-1BD31EB94D87}"/>
                      </a:ext>
                    </a:extLst>
                  </p14:cNvPr>
                  <p14:cNvContentPartPr/>
                  <p14:nvPr/>
                </p14:nvContentPartPr>
                <p14:xfrm>
                  <a:off x="5541264" y="4855536"/>
                  <a:ext cx="402840" cy="182160"/>
                </p14:xfrm>
              </p:contentPart>
            </mc:Choice>
            <mc:Fallback xmlns="">
              <p:pic>
                <p:nvPicPr>
                  <p:cNvPr id="53" name="Ink 52">
                    <a:extLst>
                      <a:ext uri="{FF2B5EF4-FFF2-40B4-BE49-F238E27FC236}">
                        <a16:creationId xmlns:a16="http://schemas.microsoft.com/office/drawing/2014/main" id="{752FB591-8445-C77A-0CEB-1BD31EB94D87}"/>
                      </a:ext>
                    </a:extLst>
                  </p:cNvPr>
                  <p:cNvPicPr/>
                  <p:nvPr/>
                </p:nvPicPr>
                <p:blipFill>
                  <a:blip r:embed="rId26"/>
                  <a:stretch>
                    <a:fillRect/>
                  </a:stretch>
                </p:blipFill>
                <p:spPr>
                  <a:xfrm>
                    <a:off x="5536948" y="4851216"/>
                    <a:ext cx="411472" cy="190800"/>
                  </a:xfrm>
                  <a:prstGeom prst="rect">
                    <a:avLst/>
                  </a:prstGeom>
                </p:spPr>
              </p:pic>
            </mc:Fallback>
          </mc:AlternateContent>
          <p:grpSp>
            <p:nvGrpSpPr>
              <p:cNvPr id="54" name="Group 53">
                <a:extLst>
                  <a:ext uri="{FF2B5EF4-FFF2-40B4-BE49-F238E27FC236}">
                    <a16:creationId xmlns:a16="http://schemas.microsoft.com/office/drawing/2014/main" id="{C9FAA851-FDC7-9FE9-7877-922ED2403912}"/>
                  </a:ext>
                </a:extLst>
              </p:cNvPr>
              <p:cNvGrpSpPr/>
              <p:nvPr/>
            </p:nvGrpSpPr>
            <p:grpSpPr>
              <a:xfrm>
                <a:off x="5733144" y="5019696"/>
                <a:ext cx="462240" cy="165240"/>
                <a:chOff x="5733144" y="5019696"/>
                <a:chExt cx="462240" cy="165240"/>
              </a:xfrm>
            </p:grpSpPr>
            <mc:AlternateContent xmlns:mc="http://schemas.openxmlformats.org/markup-compatibility/2006" xmlns:p14="http://schemas.microsoft.com/office/powerpoint/2010/main">
              <mc:Choice Requires="p14">
                <p:contentPart p14:bwMode="auto" r:id="rId27">
                  <p14:nvContentPartPr>
                    <p14:cNvPr id="62" name="Ink 61">
                      <a:extLst>
                        <a:ext uri="{FF2B5EF4-FFF2-40B4-BE49-F238E27FC236}">
                          <a16:creationId xmlns:a16="http://schemas.microsoft.com/office/drawing/2014/main" id="{35C01ED2-D0FC-34F6-3A19-74AC222330E8}"/>
                        </a:ext>
                      </a:extLst>
                    </p14:cNvPr>
                    <p14:cNvContentPartPr/>
                    <p14:nvPr/>
                  </p14:nvContentPartPr>
                  <p14:xfrm>
                    <a:off x="5733144" y="5019696"/>
                    <a:ext cx="462240" cy="31680"/>
                  </p14:xfrm>
                </p:contentPart>
              </mc:Choice>
              <mc:Fallback xmlns="">
                <p:pic>
                  <p:nvPicPr>
                    <p:cNvPr id="113" name="Ink 112">
                      <a:extLst>
                        <a:ext uri="{FF2B5EF4-FFF2-40B4-BE49-F238E27FC236}">
                          <a16:creationId xmlns:a16="http://schemas.microsoft.com/office/drawing/2014/main" id="{5753D949-44AC-A857-E9BC-4DFEDAE22C72}"/>
                        </a:ext>
                      </a:extLst>
                    </p:cNvPr>
                    <p:cNvPicPr/>
                    <p:nvPr/>
                  </p:nvPicPr>
                  <p:blipFill>
                    <a:blip r:embed="rId28"/>
                    <a:stretch>
                      <a:fillRect/>
                    </a:stretch>
                  </p:blipFill>
                  <p:spPr>
                    <a:xfrm>
                      <a:off x="5728824" y="5015376"/>
                      <a:ext cx="4708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 name="Ink 62">
                      <a:extLst>
                        <a:ext uri="{FF2B5EF4-FFF2-40B4-BE49-F238E27FC236}">
                          <a16:creationId xmlns:a16="http://schemas.microsoft.com/office/drawing/2014/main" id="{A0D12301-0EF7-82F3-8C28-2DDB105D2FEA}"/>
                        </a:ext>
                      </a:extLst>
                    </p14:cNvPr>
                    <p14:cNvContentPartPr/>
                    <p14:nvPr/>
                  </p14:nvContentPartPr>
                  <p14:xfrm>
                    <a:off x="5787864" y="5074776"/>
                    <a:ext cx="304560" cy="33840"/>
                  </p14:xfrm>
                </p:contentPart>
              </mc:Choice>
              <mc:Fallback xmlns="">
                <p:pic>
                  <p:nvPicPr>
                    <p:cNvPr id="114" name="Ink 113">
                      <a:extLst>
                        <a:ext uri="{FF2B5EF4-FFF2-40B4-BE49-F238E27FC236}">
                          <a16:creationId xmlns:a16="http://schemas.microsoft.com/office/drawing/2014/main" id="{6B8CB19C-E15B-9924-86ED-79DFD57796A0}"/>
                        </a:ext>
                      </a:extLst>
                    </p:cNvPr>
                    <p:cNvPicPr/>
                    <p:nvPr/>
                  </p:nvPicPr>
                  <p:blipFill>
                    <a:blip r:embed="rId30"/>
                    <a:stretch>
                      <a:fillRect/>
                    </a:stretch>
                  </p:blipFill>
                  <p:spPr>
                    <a:xfrm>
                      <a:off x="5783544" y="5070456"/>
                      <a:ext cx="3132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D757FD2B-61D1-F0AC-8266-91D08EB08A02}"/>
                        </a:ext>
                      </a:extLst>
                    </p14:cNvPr>
                    <p14:cNvContentPartPr/>
                    <p14:nvPr/>
                  </p14:nvContentPartPr>
                  <p14:xfrm>
                    <a:off x="5852304" y="5138496"/>
                    <a:ext cx="145440" cy="10080"/>
                  </p14:xfrm>
                </p:contentPart>
              </mc:Choice>
              <mc:Fallback xmlns="">
                <p:pic>
                  <p:nvPicPr>
                    <p:cNvPr id="116" name="Ink 115">
                      <a:extLst>
                        <a:ext uri="{FF2B5EF4-FFF2-40B4-BE49-F238E27FC236}">
                          <a16:creationId xmlns:a16="http://schemas.microsoft.com/office/drawing/2014/main" id="{7F79A062-C358-2D2C-2E76-73AA4DEDC462}"/>
                        </a:ext>
                      </a:extLst>
                    </p:cNvPr>
                    <p:cNvPicPr/>
                    <p:nvPr/>
                  </p:nvPicPr>
                  <p:blipFill>
                    <a:blip r:embed="rId32"/>
                    <a:stretch>
                      <a:fillRect/>
                    </a:stretch>
                  </p:blipFill>
                  <p:spPr>
                    <a:xfrm>
                      <a:off x="5847984" y="5134176"/>
                      <a:ext cx="15408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5" name="Ink 64">
                      <a:extLst>
                        <a:ext uri="{FF2B5EF4-FFF2-40B4-BE49-F238E27FC236}">
                          <a16:creationId xmlns:a16="http://schemas.microsoft.com/office/drawing/2014/main" id="{8E65A7BA-1B4B-97DE-80FA-445B88B4F465}"/>
                        </a:ext>
                      </a:extLst>
                    </p14:cNvPr>
                    <p14:cNvContentPartPr/>
                    <p14:nvPr/>
                  </p14:nvContentPartPr>
                  <p14:xfrm>
                    <a:off x="5916024" y="5184576"/>
                    <a:ext cx="25200" cy="360"/>
                  </p14:xfrm>
                </p:contentPart>
              </mc:Choice>
              <mc:Fallback xmlns="">
                <p:pic>
                  <p:nvPicPr>
                    <p:cNvPr id="118" name="Ink 117">
                      <a:extLst>
                        <a:ext uri="{FF2B5EF4-FFF2-40B4-BE49-F238E27FC236}">
                          <a16:creationId xmlns:a16="http://schemas.microsoft.com/office/drawing/2014/main" id="{8463E3F9-20F3-6A51-481B-537934821940}"/>
                        </a:ext>
                      </a:extLst>
                    </p:cNvPr>
                    <p:cNvPicPr/>
                    <p:nvPr/>
                  </p:nvPicPr>
                  <p:blipFill>
                    <a:blip r:embed="rId34"/>
                    <a:stretch>
                      <a:fillRect/>
                    </a:stretch>
                  </p:blipFill>
                  <p:spPr>
                    <a:xfrm>
                      <a:off x="5911704" y="5180256"/>
                      <a:ext cx="33840" cy="9000"/>
                    </a:xfrm>
                    <a:prstGeom prst="rect">
                      <a:avLst/>
                    </a:prstGeom>
                  </p:spPr>
                </p:pic>
              </mc:Fallback>
            </mc:AlternateContent>
          </p:grpSp>
          <p:sp>
            <p:nvSpPr>
              <p:cNvPr id="55" name="Freeform: Shape 54">
                <a:extLst>
                  <a:ext uri="{FF2B5EF4-FFF2-40B4-BE49-F238E27FC236}">
                    <a16:creationId xmlns:a16="http://schemas.microsoft.com/office/drawing/2014/main" id="{41F28CB8-A5E1-2734-0BEA-9B045B48DB92}"/>
                  </a:ext>
                </a:extLst>
              </p:cNvPr>
              <p:cNvSpPr/>
              <p:nvPr/>
            </p:nvSpPr>
            <p:spPr>
              <a:xfrm>
                <a:off x="2953512" y="1207009"/>
                <a:ext cx="1545336" cy="402088"/>
              </a:xfrm>
              <a:custGeom>
                <a:avLst/>
                <a:gdLst>
                  <a:gd name="connsiteX0" fmla="*/ 0 w 1545336"/>
                  <a:gd name="connsiteY0" fmla="*/ 786384 h 841546"/>
                  <a:gd name="connsiteX1" fmla="*/ 868680 w 1545336"/>
                  <a:gd name="connsiteY1" fmla="*/ 758952 h 841546"/>
                  <a:gd name="connsiteX2" fmla="*/ 1545336 w 1545336"/>
                  <a:gd name="connsiteY2" fmla="*/ 0 h 841546"/>
                </a:gdLst>
                <a:ahLst/>
                <a:cxnLst>
                  <a:cxn ang="0">
                    <a:pos x="connsiteX0" y="connsiteY0"/>
                  </a:cxn>
                  <a:cxn ang="0">
                    <a:pos x="connsiteX1" y="connsiteY1"/>
                  </a:cxn>
                  <a:cxn ang="0">
                    <a:pos x="connsiteX2" y="connsiteY2"/>
                  </a:cxn>
                </a:cxnLst>
                <a:rect l="l" t="t" r="r" b="b"/>
                <a:pathLst>
                  <a:path w="1545336" h="841546">
                    <a:moveTo>
                      <a:pt x="0" y="786384"/>
                    </a:moveTo>
                    <a:cubicBezTo>
                      <a:pt x="305562" y="838200"/>
                      <a:pt x="611124" y="890016"/>
                      <a:pt x="868680" y="758952"/>
                    </a:cubicBezTo>
                    <a:cubicBezTo>
                      <a:pt x="1126236" y="627888"/>
                      <a:pt x="1335786" y="313944"/>
                      <a:pt x="1545336" y="0"/>
                    </a:cubicBezTo>
                  </a:path>
                </a:pathLst>
              </a:custGeom>
              <a:noFill/>
              <a:ln w="539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6DB218E-FDF2-7CDE-956C-4778107760BF}"/>
                  </a:ext>
                </a:extLst>
              </p:cNvPr>
              <p:cNvSpPr/>
              <p:nvPr/>
            </p:nvSpPr>
            <p:spPr>
              <a:xfrm>
                <a:off x="4233672" y="1104726"/>
                <a:ext cx="603504" cy="69959"/>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9A56074-295D-9C09-F80F-A18036EB1904}"/>
                  </a:ext>
                </a:extLst>
              </p:cNvPr>
              <p:cNvSpPr txBox="1"/>
              <p:nvPr/>
            </p:nvSpPr>
            <p:spPr>
              <a:xfrm>
                <a:off x="5598168" y="1056485"/>
                <a:ext cx="870751" cy="369332"/>
              </a:xfrm>
              <a:prstGeom prst="rect">
                <a:avLst/>
              </a:prstGeom>
              <a:noFill/>
            </p:spPr>
            <p:txBody>
              <a:bodyPr wrap="none" rtlCol="0">
                <a:spAutoFit/>
              </a:bodyPr>
              <a:lstStyle/>
              <a:p>
                <a:r>
                  <a:rPr lang="en-US" dirty="0"/>
                  <a:t>50 M</a:t>
                </a:r>
                <a:r>
                  <a:rPr lang="el-GR" dirty="0"/>
                  <a:t>Ω</a:t>
                </a:r>
                <a:endParaRPr lang="en-US" dirty="0"/>
              </a:p>
            </p:txBody>
          </p:sp>
          <p:sp>
            <p:nvSpPr>
              <p:cNvPr id="59" name="TextBox 58">
                <a:extLst>
                  <a:ext uri="{FF2B5EF4-FFF2-40B4-BE49-F238E27FC236}">
                    <a16:creationId xmlns:a16="http://schemas.microsoft.com/office/drawing/2014/main" id="{F27BACA0-24CF-2D4D-D5B6-29B39D71B84E}"/>
                  </a:ext>
                </a:extLst>
              </p:cNvPr>
              <p:cNvSpPr txBox="1"/>
              <p:nvPr/>
            </p:nvSpPr>
            <p:spPr>
              <a:xfrm>
                <a:off x="5598168" y="1447562"/>
                <a:ext cx="870751" cy="369332"/>
              </a:xfrm>
              <a:prstGeom prst="rect">
                <a:avLst/>
              </a:prstGeom>
              <a:noFill/>
            </p:spPr>
            <p:txBody>
              <a:bodyPr wrap="none" rtlCol="0">
                <a:spAutoFit/>
              </a:bodyPr>
              <a:lstStyle/>
              <a:p>
                <a:r>
                  <a:rPr lang="en-US" dirty="0"/>
                  <a:t>50 M</a:t>
                </a:r>
                <a:r>
                  <a:rPr lang="el-GR" dirty="0"/>
                  <a:t>Ω</a:t>
                </a:r>
                <a:endParaRPr lang="en-US" dirty="0"/>
              </a:p>
            </p:txBody>
          </p:sp>
          <p:sp>
            <p:nvSpPr>
              <p:cNvPr id="60" name="TextBox 59">
                <a:extLst>
                  <a:ext uri="{FF2B5EF4-FFF2-40B4-BE49-F238E27FC236}">
                    <a16:creationId xmlns:a16="http://schemas.microsoft.com/office/drawing/2014/main" id="{702FDFE0-962F-0175-9088-C0642D829A7D}"/>
                  </a:ext>
                </a:extLst>
              </p:cNvPr>
              <p:cNvSpPr txBox="1"/>
              <p:nvPr/>
            </p:nvSpPr>
            <p:spPr>
              <a:xfrm>
                <a:off x="5617259" y="4469696"/>
                <a:ext cx="870751" cy="369332"/>
              </a:xfrm>
              <a:prstGeom prst="rect">
                <a:avLst/>
              </a:prstGeom>
              <a:noFill/>
            </p:spPr>
            <p:txBody>
              <a:bodyPr wrap="none" rtlCol="0">
                <a:spAutoFit/>
              </a:bodyPr>
              <a:lstStyle/>
              <a:p>
                <a:r>
                  <a:rPr lang="en-US" dirty="0"/>
                  <a:t>50 M</a:t>
                </a:r>
                <a:r>
                  <a:rPr lang="el-GR" dirty="0"/>
                  <a:t>Ω</a:t>
                </a:r>
                <a:endParaRPr lang="en-US" dirty="0"/>
              </a:p>
            </p:txBody>
          </p:sp>
          <p:cxnSp>
            <p:nvCxnSpPr>
              <p:cNvPr id="61" name="Straight Connector 60">
                <a:extLst>
                  <a:ext uri="{FF2B5EF4-FFF2-40B4-BE49-F238E27FC236}">
                    <a16:creationId xmlns:a16="http://schemas.microsoft.com/office/drawing/2014/main" id="{8F86A5A5-4166-58AE-E508-43ADE76040AD}"/>
                  </a:ext>
                </a:extLst>
              </p:cNvPr>
              <p:cNvCxnSpPr>
                <a:stCxn id="59" idx="2"/>
                <a:endCxn id="60" idx="0"/>
              </p:cNvCxnSpPr>
              <p:nvPr/>
            </p:nvCxnSpPr>
            <p:spPr>
              <a:xfrm>
                <a:off x="6033544" y="1816894"/>
                <a:ext cx="0" cy="265280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grpSp>
      <p:sp>
        <p:nvSpPr>
          <p:cNvPr id="66" name="TextBox 65">
            <a:extLst>
              <a:ext uri="{FF2B5EF4-FFF2-40B4-BE49-F238E27FC236}">
                <a16:creationId xmlns:a16="http://schemas.microsoft.com/office/drawing/2014/main" id="{5AC3A5E1-91DB-D759-AE85-8C16566E119F}"/>
              </a:ext>
            </a:extLst>
          </p:cNvPr>
          <p:cNvSpPr txBox="1"/>
          <p:nvPr/>
        </p:nvSpPr>
        <p:spPr>
          <a:xfrm>
            <a:off x="6096000" y="92584"/>
            <a:ext cx="6096000" cy="584775"/>
          </a:xfrm>
          <a:prstGeom prst="rect">
            <a:avLst/>
          </a:prstGeom>
          <a:noFill/>
          <a:ln w="25400">
            <a:solidFill>
              <a:schemeClr val="tx1"/>
            </a:solidFill>
          </a:ln>
        </p:spPr>
        <p:txBody>
          <a:bodyPr wrap="square">
            <a:spAutoFit/>
          </a:bodyPr>
          <a:lstStyle/>
          <a:p>
            <a:pPr marL="63500" lvl="2" algn="ctr">
              <a:spcBef>
                <a:spcPts val="0"/>
              </a:spcBef>
            </a:pPr>
            <a:r>
              <a:rPr lang="en-US" sz="3200" b="1" dirty="0"/>
              <a:t>10 cm drift setup @ UTA</a:t>
            </a:r>
          </a:p>
        </p:txBody>
      </p:sp>
      <p:sp>
        <p:nvSpPr>
          <p:cNvPr id="67" name="Google Shape;146;p22">
            <a:extLst>
              <a:ext uri="{FF2B5EF4-FFF2-40B4-BE49-F238E27FC236}">
                <a16:creationId xmlns:a16="http://schemas.microsoft.com/office/drawing/2014/main" id="{99D082AE-1EA4-6733-6D65-903097EAA248}"/>
              </a:ext>
            </a:extLst>
          </p:cNvPr>
          <p:cNvSpPr txBox="1"/>
          <p:nvPr/>
        </p:nvSpPr>
        <p:spPr>
          <a:xfrm>
            <a:off x="6278615" y="3077152"/>
            <a:ext cx="2078745" cy="1685197"/>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dirty="0"/>
              <a:t>16-channels</a:t>
            </a:r>
          </a:p>
          <a:p>
            <a:pPr marL="457200" lvl="0" indent="-317500" algn="l" rtl="0">
              <a:spcBef>
                <a:spcPts val="0"/>
              </a:spcBef>
              <a:spcAft>
                <a:spcPts val="0"/>
              </a:spcAft>
              <a:buSzPts val="1400"/>
              <a:buChar char="+"/>
            </a:pPr>
            <a:r>
              <a:rPr lang="en" b="1" dirty="0"/>
              <a:t>10 cm drift</a:t>
            </a:r>
          </a:p>
          <a:p>
            <a:pPr marL="457200" lvl="0" indent="-317500" algn="l" rtl="0">
              <a:spcBef>
                <a:spcPts val="0"/>
              </a:spcBef>
              <a:spcAft>
                <a:spcPts val="0"/>
              </a:spcAft>
              <a:buSzPts val="1400"/>
              <a:buChar char="+"/>
            </a:pPr>
            <a:r>
              <a:rPr lang="en" b="1" dirty="0"/>
              <a:t>No GEM</a:t>
            </a:r>
          </a:p>
          <a:p>
            <a:pPr marL="457200" lvl="0" indent="-317500" algn="l" rtl="0">
              <a:spcBef>
                <a:spcPts val="0"/>
              </a:spcBef>
              <a:spcAft>
                <a:spcPts val="0"/>
              </a:spcAft>
              <a:buSzPts val="1400"/>
              <a:buChar char="+"/>
            </a:pPr>
            <a:r>
              <a:rPr lang="en" b="1" dirty="0"/>
              <a:t>Support from top frame</a:t>
            </a:r>
          </a:p>
        </p:txBody>
      </p:sp>
      <p:sp>
        <p:nvSpPr>
          <p:cNvPr id="68" name="Google Shape;146;p22">
            <a:extLst>
              <a:ext uri="{FF2B5EF4-FFF2-40B4-BE49-F238E27FC236}">
                <a16:creationId xmlns:a16="http://schemas.microsoft.com/office/drawing/2014/main" id="{C4E2EE0A-9A45-CDD7-8C33-6C14B1E586FF}"/>
              </a:ext>
            </a:extLst>
          </p:cNvPr>
          <p:cNvSpPr txBox="1"/>
          <p:nvPr/>
        </p:nvSpPr>
        <p:spPr>
          <a:xfrm>
            <a:off x="-154693" y="988609"/>
            <a:ext cx="2078745" cy="1987076"/>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dirty="0"/>
              <a:t>16-channels</a:t>
            </a:r>
          </a:p>
          <a:p>
            <a:pPr marL="457200" lvl="0" indent="-317500" algn="l" rtl="0">
              <a:spcBef>
                <a:spcPts val="0"/>
              </a:spcBef>
              <a:spcAft>
                <a:spcPts val="0"/>
              </a:spcAft>
              <a:buSzPts val="1400"/>
              <a:buChar char="+"/>
            </a:pPr>
            <a:r>
              <a:rPr lang="en" b="1" dirty="0"/>
              <a:t>5 cm drift</a:t>
            </a:r>
          </a:p>
          <a:p>
            <a:pPr marL="457200" lvl="0" indent="-317500" algn="l" rtl="0">
              <a:spcBef>
                <a:spcPts val="0"/>
              </a:spcBef>
              <a:spcAft>
                <a:spcPts val="0"/>
              </a:spcAft>
              <a:buSzPts val="1400"/>
              <a:buChar char="+"/>
            </a:pPr>
            <a:r>
              <a:rPr lang="en" b="1" dirty="0"/>
              <a:t>GEM</a:t>
            </a:r>
          </a:p>
          <a:p>
            <a:pPr marL="457200" lvl="0" indent="-317500" algn="l" rtl="0">
              <a:spcBef>
                <a:spcPts val="0"/>
              </a:spcBef>
              <a:spcAft>
                <a:spcPts val="0"/>
              </a:spcAft>
              <a:buSzPts val="1400"/>
              <a:buChar char="+"/>
            </a:pPr>
            <a:r>
              <a:rPr lang="en" b="1" dirty="0"/>
              <a:t>Electrode structure is supported on the anode</a:t>
            </a:r>
          </a:p>
        </p:txBody>
      </p:sp>
    </p:spTree>
    <p:extLst>
      <p:ext uri="{BB962C8B-B14F-4D97-AF65-F5344CB8AC3E}">
        <p14:creationId xmlns:p14="http://schemas.microsoft.com/office/powerpoint/2010/main" val="185455777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A1683049-0369-DDFE-9C31-D6F94DBD7709}"/>
              </a:ext>
            </a:extLst>
          </p:cNvPr>
          <p:cNvCxnSpPr>
            <a:cxnSpLocks/>
          </p:cNvCxnSpPr>
          <p:nvPr/>
        </p:nvCxnSpPr>
        <p:spPr>
          <a:xfrm flipV="1">
            <a:off x="1598096" y="219566"/>
            <a:ext cx="28301" cy="2380688"/>
          </a:xfrm>
          <a:prstGeom prst="straightConnector1">
            <a:avLst/>
          </a:prstGeom>
          <a:ln w="8572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B6C96B5-DDB2-CC4B-1A49-57778BFDDC86}"/>
              </a:ext>
            </a:extLst>
          </p:cNvPr>
          <p:cNvSpPr txBox="1"/>
          <p:nvPr/>
        </p:nvSpPr>
        <p:spPr>
          <a:xfrm>
            <a:off x="0" y="-67542"/>
            <a:ext cx="12191999" cy="646331"/>
          </a:xfrm>
          <a:prstGeom prst="rect">
            <a:avLst/>
          </a:prstGeom>
          <a:noFill/>
        </p:spPr>
        <p:txBody>
          <a:bodyPr wrap="square">
            <a:spAutoFit/>
          </a:bodyPr>
          <a:lstStyle/>
          <a:p>
            <a:pPr marL="0" lvl="2" algn="r">
              <a:spcBef>
                <a:spcPts val="0"/>
              </a:spcBef>
            </a:pPr>
            <a:r>
              <a:rPr lang="en-US" sz="3600" b="1" dirty="0"/>
              <a:t>Experiment</a:t>
            </a:r>
          </a:p>
        </p:txBody>
      </p:sp>
      <p:pic>
        <p:nvPicPr>
          <p:cNvPr id="32" name="Google Shape;1767;p69">
            <a:extLst>
              <a:ext uri="{FF2B5EF4-FFF2-40B4-BE49-F238E27FC236}">
                <a16:creationId xmlns:a16="http://schemas.microsoft.com/office/drawing/2014/main" id="{F70194AB-BADD-68B7-F1E4-F9739B8E29D3}"/>
              </a:ext>
            </a:extLst>
          </p:cNvPr>
          <p:cNvPicPr preferRelativeResize="0"/>
          <p:nvPr/>
        </p:nvPicPr>
        <p:blipFill>
          <a:blip r:embed="rId4">
            <a:alphaModFix/>
          </a:blip>
          <a:stretch>
            <a:fillRect/>
          </a:stretch>
        </p:blipFill>
        <p:spPr>
          <a:xfrm>
            <a:off x="1742973" y="385922"/>
            <a:ext cx="2978909" cy="3484283"/>
          </a:xfrm>
          <a:prstGeom prst="rect">
            <a:avLst/>
          </a:prstGeom>
          <a:noFill/>
          <a:ln>
            <a:noFill/>
          </a:ln>
        </p:spPr>
      </p:pic>
      <p:pic>
        <p:nvPicPr>
          <p:cNvPr id="37" name="Google Shape;1774;p69">
            <a:extLst>
              <a:ext uri="{FF2B5EF4-FFF2-40B4-BE49-F238E27FC236}">
                <a16:creationId xmlns:a16="http://schemas.microsoft.com/office/drawing/2014/main" id="{726E2981-1098-B077-D241-1385C3C8767C}"/>
              </a:ext>
            </a:extLst>
          </p:cNvPr>
          <p:cNvPicPr preferRelativeResize="0"/>
          <p:nvPr/>
        </p:nvPicPr>
        <p:blipFill rotWithShape="1">
          <a:blip r:embed="rId5">
            <a:alphaModFix/>
          </a:blip>
          <a:srcRect l="23592" t="28448" r="33387"/>
          <a:stretch/>
        </p:blipFill>
        <p:spPr>
          <a:xfrm>
            <a:off x="6483338" y="935130"/>
            <a:ext cx="2456002" cy="2655253"/>
          </a:xfrm>
          <a:prstGeom prst="rect">
            <a:avLst/>
          </a:prstGeom>
          <a:noFill/>
          <a:ln>
            <a:noFill/>
          </a:ln>
        </p:spPr>
      </p:pic>
      <p:pic>
        <p:nvPicPr>
          <p:cNvPr id="39" name="Google Shape;1776;p69">
            <a:extLst>
              <a:ext uri="{FF2B5EF4-FFF2-40B4-BE49-F238E27FC236}">
                <a16:creationId xmlns:a16="http://schemas.microsoft.com/office/drawing/2014/main" id="{DEFF47AF-8937-82A9-8BDE-3CA815BBE655}"/>
              </a:ext>
            </a:extLst>
          </p:cNvPr>
          <p:cNvPicPr preferRelativeResize="0"/>
          <p:nvPr/>
        </p:nvPicPr>
        <p:blipFill rotWithShape="1">
          <a:blip r:embed="rId6">
            <a:alphaModFix/>
          </a:blip>
          <a:srcRect/>
          <a:stretch/>
        </p:blipFill>
        <p:spPr>
          <a:xfrm>
            <a:off x="9200794" y="1053746"/>
            <a:ext cx="2798846" cy="2274253"/>
          </a:xfrm>
          <a:prstGeom prst="rect">
            <a:avLst/>
          </a:prstGeom>
          <a:noFill/>
          <a:ln>
            <a:noFill/>
          </a:ln>
        </p:spPr>
      </p:pic>
      <p:pic>
        <p:nvPicPr>
          <p:cNvPr id="40" name="Picture 39">
            <a:extLst>
              <a:ext uri="{FF2B5EF4-FFF2-40B4-BE49-F238E27FC236}">
                <a16:creationId xmlns:a16="http://schemas.microsoft.com/office/drawing/2014/main" id="{A3690F48-A3BB-ACF5-FF40-828EF2451B49}"/>
              </a:ext>
            </a:extLst>
          </p:cNvPr>
          <p:cNvPicPr>
            <a:picLocks noChangeAspect="1"/>
          </p:cNvPicPr>
          <p:nvPr/>
        </p:nvPicPr>
        <p:blipFill>
          <a:blip r:embed="rId7"/>
          <a:stretch>
            <a:fillRect/>
          </a:stretch>
        </p:blipFill>
        <p:spPr>
          <a:xfrm>
            <a:off x="192360" y="621946"/>
            <a:ext cx="1266825" cy="1266825"/>
          </a:xfrm>
          <a:prstGeom prst="rect">
            <a:avLst/>
          </a:prstGeom>
          <a:ln w="50800">
            <a:solidFill>
              <a:srgbClr val="00B0F0"/>
            </a:solidFill>
          </a:ln>
        </p:spPr>
      </p:pic>
      <p:cxnSp>
        <p:nvCxnSpPr>
          <p:cNvPr id="42" name="Straight Connector 41">
            <a:extLst>
              <a:ext uri="{FF2B5EF4-FFF2-40B4-BE49-F238E27FC236}">
                <a16:creationId xmlns:a16="http://schemas.microsoft.com/office/drawing/2014/main" id="{19322765-783F-CA94-B2EC-33F03ABAFBA1}"/>
              </a:ext>
            </a:extLst>
          </p:cNvPr>
          <p:cNvCxnSpPr>
            <a:cxnSpLocks/>
          </p:cNvCxnSpPr>
          <p:nvPr/>
        </p:nvCxnSpPr>
        <p:spPr>
          <a:xfrm>
            <a:off x="1487486" y="577887"/>
            <a:ext cx="1644250" cy="4135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5083C58-C8D7-061E-A232-4900D3935899}"/>
              </a:ext>
            </a:extLst>
          </p:cNvPr>
          <p:cNvCxnSpPr>
            <a:cxnSpLocks/>
          </p:cNvCxnSpPr>
          <p:nvPr/>
        </p:nvCxnSpPr>
        <p:spPr>
          <a:xfrm flipV="1">
            <a:off x="1514613" y="991387"/>
            <a:ext cx="1900911" cy="89738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2045C04-3E30-4C99-C0C9-0A16C07D037E}"/>
              </a:ext>
            </a:extLst>
          </p:cNvPr>
          <p:cNvCxnSpPr>
            <a:cxnSpLocks/>
          </p:cNvCxnSpPr>
          <p:nvPr/>
        </p:nvCxnSpPr>
        <p:spPr>
          <a:xfrm>
            <a:off x="4787305" y="5003800"/>
            <a:ext cx="14868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Google Shape;296;p27">
            <a:extLst>
              <a:ext uri="{FF2B5EF4-FFF2-40B4-BE49-F238E27FC236}">
                <a16:creationId xmlns:a16="http://schemas.microsoft.com/office/drawing/2014/main" id="{290DFB9D-F6DC-0DE7-5FD1-0A9A0D5927E8}"/>
              </a:ext>
            </a:extLst>
          </p:cNvPr>
          <p:cNvPicPr preferRelativeResize="0"/>
          <p:nvPr/>
        </p:nvPicPr>
        <p:blipFill rotWithShape="1">
          <a:blip r:embed="rId8">
            <a:alphaModFix/>
          </a:blip>
          <a:srcRect t="12700" r="12572" b="9995"/>
          <a:stretch/>
        </p:blipFill>
        <p:spPr>
          <a:xfrm rot="10800000">
            <a:off x="6830150" y="4268780"/>
            <a:ext cx="1010369" cy="1137176"/>
          </a:xfrm>
          <a:prstGeom prst="rect">
            <a:avLst/>
          </a:prstGeom>
          <a:noFill/>
          <a:ln>
            <a:noFill/>
          </a:ln>
        </p:spPr>
      </p:pic>
      <p:pic>
        <p:nvPicPr>
          <p:cNvPr id="38" name="Google Shape;258;p25">
            <a:extLst>
              <a:ext uri="{FF2B5EF4-FFF2-40B4-BE49-F238E27FC236}">
                <a16:creationId xmlns:a16="http://schemas.microsoft.com/office/drawing/2014/main" id="{9AFCD90F-089F-A965-3CBA-FE302B02D966}"/>
              </a:ext>
            </a:extLst>
          </p:cNvPr>
          <p:cNvPicPr preferRelativeResize="0"/>
          <p:nvPr/>
        </p:nvPicPr>
        <p:blipFill rotWithShape="1">
          <a:blip r:embed="rId9">
            <a:alphaModFix/>
          </a:blip>
          <a:srcRect l="12748" t="6926" r="10822" b="9920"/>
          <a:stretch/>
        </p:blipFill>
        <p:spPr>
          <a:xfrm rot="16200000">
            <a:off x="2700308" y="3040247"/>
            <a:ext cx="2834640" cy="4731419"/>
          </a:xfrm>
          <a:prstGeom prst="rect">
            <a:avLst/>
          </a:prstGeom>
          <a:noFill/>
          <a:ln>
            <a:noFill/>
          </a:ln>
        </p:spPr>
      </p:pic>
      <p:sp>
        <p:nvSpPr>
          <p:cNvPr id="3" name="Freeform: Shape 2">
            <a:extLst>
              <a:ext uri="{FF2B5EF4-FFF2-40B4-BE49-F238E27FC236}">
                <a16:creationId xmlns:a16="http://schemas.microsoft.com/office/drawing/2014/main" id="{208A6564-7088-2183-6A7B-8AD717B3B64F}"/>
              </a:ext>
            </a:extLst>
          </p:cNvPr>
          <p:cNvSpPr/>
          <p:nvPr/>
        </p:nvSpPr>
        <p:spPr>
          <a:xfrm>
            <a:off x="3369542" y="338290"/>
            <a:ext cx="1289544" cy="1396740"/>
          </a:xfrm>
          <a:custGeom>
            <a:avLst/>
            <a:gdLst>
              <a:gd name="connsiteX0" fmla="*/ 0 w 1341793"/>
              <a:gd name="connsiteY0" fmla="*/ 686637 h 1396740"/>
              <a:gd name="connsiteX1" fmla="*/ 147375 w 1341793"/>
              <a:gd name="connsiteY1" fmla="*/ 911051 h 1396740"/>
              <a:gd name="connsiteX2" fmla="*/ 348342 w 1341793"/>
              <a:gd name="connsiteY2" fmla="*/ 1118716 h 1396740"/>
              <a:gd name="connsiteX3" fmla="*/ 532562 w 1341793"/>
              <a:gd name="connsiteY3" fmla="*/ 1292888 h 1396740"/>
              <a:gd name="connsiteX4" fmla="*/ 616298 w 1341793"/>
              <a:gd name="connsiteY4" fmla="*/ 1333081 h 1396740"/>
              <a:gd name="connsiteX5" fmla="*/ 756975 w 1341793"/>
              <a:gd name="connsiteY5" fmla="*/ 1383323 h 1396740"/>
              <a:gd name="connsiteX6" fmla="*/ 860808 w 1341793"/>
              <a:gd name="connsiteY6" fmla="*/ 1396721 h 1396740"/>
              <a:gd name="connsiteX7" fmla="*/ 961292 w 1341793"/>
              <a:gd name="connsiteY7" fmla="*/ 1383323 h 1396740"/>
              <a:gd name="connsiteX8" fmla="*/ 1115367 w 1341793"/>
              <a:gd name="connsiteY8" fmla="*/ 1309635 h 1396740"/>
              <a:gd name="connsiteX9" fmla="*/ 1256044 w 1341793"/>
              <a:gd name="connsiteY9" fmla="*/ 1215851 h 1396740"/>
              <a:gd name="connsiteX10" fmla="*/ 1336430 w 1341793"/>
              <a:gd name="connsiteY10" fmla="*/ 978040 h 1396740"/>
              <a:gd name="connsiteX11" fmla="*/ 1333081 w 1341793"/>
              <a:gd name="connsiteY11" fmla="*/ 562708 h 1396740"/>
              <a:gd name="connsiteX12" fmla="*/ 1323033 w 1341793"/>
              <a:gd name="connsiteY12" fmla="*/ 0 h 139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1793" h="1396740">
                <a:moveTo>
                  <a:pt x="0" y="686637"/>
                </a:moveTo>
                <a:cubicBezTo>
                  <a:pt x="44659" y="762837"/>
                  <a:pt x="89318" y="839038"/>
                  <a:pt x="147375" y="911051"/>
                </a:cubicBezTo>
                <a:cubicBezTo>
                  <a:pt x="205432" y="983064"/>
                  <a:pt x="284144" y="1055077"/>
                  <a:pt x="348342" y="1118716"/>
                </a:cubicBezTo>
                <a:cubicBezTo>
                  <a:pt x="412540" y="1182356"/>
                  <a:pt x="487903" y="1257161"/>
                  <a:pt x="532562" y="1292888"/>
                </a:cubicBezTo>
                <a:cubicBezTo>
                  <a:pt x="577221" y="1328615"/>
                  <a:pt x="578896" y="1318009"/>
                  <a:pt x="616298" y="1333081"/>
                </a:cubicBezTo>
                <a:cubicBezTo>
                  <a:pt x="653700" y="1348153"/>
                  <a:pt x="716223" y="1372716"/>
                  <a:pt x="756975" y="1383323"/>
                </a:cubicBezTo>
                <a:cubicBezTo>
                  <a:pt x="797727" y="1393930"/>
                  <a:pt x="826755" y="1396721"/>
                  <a:pt x="860808" y="1396721"/>
                </a:cubicBezTo>
                <a:cubicBezTo>
                  <a:pt x="894861" y="1396721"/>
                  <a:pt x="918866" y="1397837"/>
                  <a:pt x="961292" y="1383323"/>
                </a:cubicBezTo>
                <a:cubicBezTo>
                  <a:pt x="1003719" y="1368809"/>
                  <a:pt x="1066242" y="1337547"/>
                  <a:pt x="1115367" y="1309635"/>
                </a:cubicBezTo>
                <a:cubicBezTo>
                  <a:pt x="1164492" y="1281723"/>
                  <a:pt x="1219200" y="1271117"/>
                  <a:pt x="1256044" y="1215851"/>
                </a:cubicBezTo>
                <a:cubicBezTo>
                  <a:pt x="1292888" y="1160585"/>
                  <a:pt x="1323591" y="1086897"/>
                  <a:pt x="1336430" y="978040"/>
                </a:cubicBezTo>
                <a:cubicBezTo>
                  <a:pt x="1349270" y="869183"/>
                  <a:pt x="1335314" y="725715"/>
                  <a:pt x="1333081" y="562708"/>
                </a:cubicBezTo>
                <a:cubicBezTo>
                  <a:pt x="1330848" y="399701"/>
                  <a:pt x="1325266" y="107741"/>
                  <a:pt x="1323033" y="0"/>
                </a:cubicBezTo>
              </a:path>
            </a:pathLst>
          </a:cu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lowchart: Magnetic Disk 8">
            <a:extLst>
              <a:ext uri="{FF2B5EF4-FFF2-40B4-BE49-F238E27FC236}">
                <a16:creationId xmlns:a16="http://schemas.microsoft.com/office/drawing/2014/main" id="{C09EFC67-9EF9-A019-C87E-DF2D676F07B1}"/>
              </a:ext>
            </a:extLst>
          </p:cNvPr>
          <p:cNvSpPr/>
          <p:nvPr/>
        </p:nvSpPr>
        <p:spPr>
          <a:xfrm flipV="1">
            <a:off x="3131736" y="968524"/>
            <a:ext cx="283787" cy="49708"/>
          </a:xfrm>
          <a:prstGeom prst="flowChartMagneticDisk">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B6E8BAF-3D33-BF3B-79B8-450E58175FC6}"/>
              </a:ext>
            </a:extLst>
          </p:cNvPr>
          <p:cNvPicPr>
            <a:picLocks noChangeAspect="1"/>
          </p:cNvPicPr>
          <p:nvPr/>
        </p:nvPicPr>
        <p:blipFill rotWithShape="1">
          <a:blip r:embed="rId10"/>
          <a:srcRect l="8782" t="11592" r="4021"/>
          <a:stretch/>
        </p:blipFill>
        <p:spPr>
          <a:xfrm>
            <a:off x="5041173" y="540294"/>
            <a:ext cx="874292" cy="1118815"/>
          </a:xfrm>
          <a:prstGeom prst="rect">
            <a:avLst/>
          </a:prstGeom>
        </p:spPr>
      </p:pic>
      <p:pic>
        <p:nvPicPr>
          <p:cNvPr id="21" name="Google Shape;303;p27">
            <a:extLst>
              <a:ext uri="{FF2B5EF4-FFF2-40B4-BE49-F238E27FC236}">
                <a16:creationId xmlns:a16="http://schemas.microsoft.com/office/drawing/2014/main" id="{8C8F2676-9D47-DECD-C229-421594213993}"/>
              </a:ext>
            </a:extLst>
          </p:cNvPr>
          <p:cNvPicPr preferRelativeResize="0"/>
          <p:nvPr/>
        </p:nvPicPr>
        <p:blipFill rotWithShape="1">
          <a:blip r:embed="rId11">
            <a:alphaModFix/>
          </a:blip>
          <a:srcRect l="11400" t="1341" r="14519" b="2170"/>
          <a:stretch/>
        </p:blipFill>
        <p:spPr>
          <a:xfrm>
            <a:off x="4493094" y="4411299"/>
            <a:ext cx="1781092" cy="2060779"/>
          </a:xfrm>
          <a:prstGeom prst="rect">
            <a:avLst/>
          </a:prstGeom>
          <a:noFill/>
          <a:ln>
            <a:noFill/>
          </a:ln>
        </p:spPr>
      </p:pic>
      <p:sp>
        <p:nvSpPr>
          <p:cNvPr id="23" name="Google Shape;304;p27">
            <a:extLst>
              <a:ext uri="{FF2B5EF4-FFF2-40B4-BE49-F238E27FC236}">
                <a16:creationId xmlns:a16="http://schemas.microsoft.com/office/drawing/2014/main" id="{BE06D0EF-2DF2-CDE5-26C1-5D8D95D4543D}"/>
              </a:ext>
            </a:extLst>
          </p:cNvPr>
          <p:cNvSpPr/>
          <p:nvPr/>
        </p:nvSpPr>
        <p:spPr>
          <a:xfrm>
            <a:off x="5315257" y="4466161"/>
            <a:ext cx="469986" cy="316039"/>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Straight Connector 26">
            <a:extLst>
              <a:ext uri="{FF2B5EF4-FFF2-40B4-BE49-F238E27FC236}">
                <a16:creationId xmlns:a16="http://schemas.microsoft.com/office/drawing/2014/main" id="{17349E96-E41D-5881-255F-CB4ADB68DAB7}"/>
              </a:ext>
            </a:extLst>
          </p:cNvPr>
          <p:cNvCxnSpPr>
            <a:cxnSpLocks/>
          </p:cNvCxnSpPr>
          <p:nvPr/>
        </p:nvCxnSpPr>
        <p:spPr>
          <a:xfrm flipV="1">
            <a:off x="5785241" y="4328863"/>
            <a:ext cx="1044909" cy="13729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A9159D1-7B3F-AB03-3C45-3117EB06B94E}"/>
              </a:ext>
            </a:extLst>
          </p:cNvPr>
          <p:cNvCxnSpPr>
            <a:cxnSpLocks/>
          </p:cNvCxnSpPr>
          <p:nvPr/>
        </p:nvCxnSpPr>
        <p:spPr>
          <a:xfrm>
            <a:off x="5785241" y="4782201"/>
            <a:ext cx="1044910" cy="5685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Freeform: Shape 11">
            <a:extLst>
              <a:ext uri="{FF2B5EF4-FFF2-40B4-BE49-F238E27FC236}">
                <a16:creationId xmlns:a16="http://schemas.microsoft.com/office/drawing/2014/main" id="{6713F390-D957-5E19-EE55-47652A03BFF3}"/>
              </a:ext>
            </a:extLst>
          </p:cNvPr>
          <p:cNvSpPr/>
          <p:nvPr/>
        </p:nvSpPr>
        <p:spPr>
          <a:xfrm>
            <a:off x="4633461" y="179606"/>
            <a:ext cx="574158" cy="1182833"/>
          </a:xfrm>
          <a:custGeom>
            <a:avLst/>
            <a:gdLst>
              <a:gd name="connsiteX0" fmla="*/ 0 w 574158"/>
              <a:gd name="connsiteY0" fmla="*/ 204405 h 1182833"/>
              <a:gd name="connsiteX1" fmla="*/ 85060 w 574158"/>
              <a:gd name="connsiteY1" fmla="*/ 87447 h 1182833"/>
              <a:gd name="connsiteX2" fmla="*/ 191386 w 574158"/>
              <a:gd name="connsiteY2" fmla="*/ 76815 h 1182833"/>
              <a:gd name="connsiteX3" fmla="*/ 223284 w 574158"/>
              <a:gd name="connsiteY3" fmla="*/ 1097540 h 1182833"/>
              <a:gd name="connsiteX4" fmla="*/ 574158 w 574158"/>
              <a:gd name="connsiteY4" fmla="*/ 1055010 h 118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158" h="1182833">
                <a:moveTo>
                  <a:pt x="0" y="204405"/>
                </a:moveTo>
                <a:cubicBezTo>
                  <a:pt x="26581" y="156558"/>
                  <a:pt x="53162" y="108712"/>
                  <a:pt x="85060" y="87447"/>
                </a:cubicBezTo>
                <a:cubicBezTo>
                  <a:pt x="116958" y="66182"/>
                  <a:pt x="168349" y="-91534"/>
                  <a:pt x="191386" y="76815"/>
                </a:cubicBezTo>
                <a:cubicBezTo>
                  <a:pt x="214423" y="245164"/>
                  <a:pt x="159489" y="934508"/>
                  <a:pt x="223284" y="1097540"/>
                </a:cubicBezTo>
                <a:cubicBezTo>
                  <a:pt x="287079" y="1260572"/>
                  <a:pt x="430618" y="1157791"/>
                  <a:pt x="574158" y="1055010"/>
                </a:cubicBezTo>
              </a:path>
            </a:pathLst>
          </a:cu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107E0B6-131C-B1E0-41B4-C458BF10D201}"/>
              </a:ext>
            </a:extLst>
          </p:cNvPr>
          <p:cNvPicPr>
            <a:picLocks noChangeAspect="1"/>
          </p:cNvPicPr>
          <p:nvPr/>
        </p:nvPicPr>
        <p:blipFill>
          <a:blip r:embed="rId12"/>
          <a:stretch>
            <a:fillRect/>
          </a:stretch>
        </p:blipFill>
        <p:spPr>
          <a:xfrm>
            <a:off x="0" y="2241030"/>
            <a:ext cx="938307" cy="2762770"/>
          </a:xfrm>
          <a:prstGeom prst="rect">
            <a:avLst/>
          </a:prstGeom>
        </p:spPr>
      </p:pic>
      <p:cxnSp>
        <p:nvCxnSpPr>
          <p:cNvPr id="16" name="Straight Arrow Connector 15">
            <a:extLst>
              <a:ext uri="{FF2B5EF4-FFF2-40B4-BE49-F238E27FC236}">
                <a16:creationId xmlns:a16="http://schemas.microsoft.com/office/drawing/2014/main" id="{6CECFBEC-078B-87F0-96DE-A44D11B2373B}"/>
              </a:ext>
            </a:extLst>
          </p:cNvPr>
          <p:cNvCxnSpPr>
            <a:cxnSpLocks/>
          </p:cNvCxnSpPr>
          <p:nvPr/>
        </p:nvCxnSpPr>
        <p:spPr>
          <a:xfrm>
            <a:off x="163839" y="2560294"/>
            <a:ext cx="1434257" cy="0"/>
          </a:xfrm>
          <a:prstGeom prst="straightConnector1">
            <a:avLst/>
          </a:prstGeom>
          <a:ln w="8572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358ED3B-4105-D7A5-E95A-7954494D5AF9}"/>
              </a:ext>
            </a:extLst>
          </p:cNvPr>
          <p:cNvCxnSpPr>
            <a:cxnSpLocks/>
          </p:cNvCxnSpPr>
          <p:nvPr/>
        </p:nvCxnSpPr>
        <p:spPr>
          <a:xfrm>
            <a:off x="1592482" y="267647"/>
            <a:ext cx="1434257" cy="0"/>
          </a:xfrm>
          <a:prstGeom prst="straightConnector1">
            <a:avLst/>
          </a:prstGeom>
          <a:ln w="8572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4F71861-246C-1C98-419D-BC08418E9C5D}"/>
              </a:ext>
            </a:extLst>
          </p:cNvPr>
          <p:cNvCxnSpPr>
            <a:cxnSpLocks/>
          </p:cNvCxnSpPr>
          <p:nvPr/>
        </p:nvCxnSpPr>
        <p:spPr>
          <a:xfrm flipH="1" flipV="1">
            <a:off x="3043986" y="221117"/>
            <a:ext cx="0" cy="356770"/>
          </a:xfrm>
          <a:prstGeom prst="straightConnector1">
            <a:avLst/>
          </a:prstGeom>
          <a:ln w="8572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C877BEB-198D-70D5-F44B-74B057502DA7}"/>
              </a:ext>
            </a:extLst>
          </p:cNvPr>
          <p:cNvCxnSpPr>
            <a:cxnSpLocks/>
          </p:cNvCxnSpPr>
          <p:nvPr/>
        </p:nvCxnSpPr>
        <p:spPr>
          <a:xfrm flipV="1">
            <a:off x="1177140" y="2560724"/>
            <a:ext cx="28301" cy="2380688"/>
          </a:xfrm>
          <a:prstGeom prst="straightConnector1">
            <a:avLst/>
          </a:prstGeom>
          <a:ln w="8572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29" name="Multiplication Sign 28">
            <a:extLst>
              <a:ext uri="{FF2B5EF4-FFF2-40B4-BE49-F238E27FC236}">
                <a16:creationId xmlns:a16="http://schemas.microsoft.com/office/drawing/2014/main" id="{9749264F-9029-1318-D2EE-FCCFC1A41589}"/>
              </a:ext>
            </a:extLst>
          </p:cNvPr>
          <p:cNvSpPr/>
          <p:nvPr/>
        </p:nvSpPr>
        <p:spPr>
          <a:xfrm rot="16200000">
            <a:off x="973880" y="2237128"/>
            <a:ext cx="465696" cy="646331"/>
          </a:xfrm>
          <a:prstGeom prst="mathMultiply">
            <a:avLst/>
          </a:prstGeom>
          <a:solidFill>
            <a:srgbClr val="92D050">
              <a:alpha val="73000"/>
            </a:srgbClr>
          </a:solidFill>
          <a:ln w="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grey and black machine&#10;&#10;Description automatically generated with medium confidence">
            <a:extLst>
              <a:ext uri="{FF2B5EF4-FFF2-40B4-BE49-F238E27FC236}">
                <a16:creationId xmlns:a16="http://schemas.microsoft.com/office/drawing/2014/main" id="{BB578AAB-EFD6-5BFC-9BDD-3EDD447218A8}"/>
              </a:ext>
            </a:extLst>
          </p:cNvPr>
          <p:cNvPicPr>
            <a:picLocks noChangeAspect="1"/>
          </p:cNvPicPr>
          <p:nvPr/>
        </p:nvPicPr>
        <p:blipFill rotWithShape="1">
          <a:blip r:embed="rId13">
            <a:extLst>
              <a:ext uri="{28A0092B-C50C-407E-A947-70E740481C1C}">
                <a14:useLocalDpi xmlns:a14="http://schemas.microsoft.com/office/drawing/2010/main" val="0"/>
              </a:ext>
            </a:extLst>
          </a:blip>
          <a:srcRect l="5109" t="12043" r="6790" b="13635"/>
          <a:stretch/>
        </p:blipFill>
        <p:spPr>
          <a:xfrm>
            <a:off x="364950" y="5244648"/>
            <a:ext cx="1241328" cy="1047180"/>
          </a:xfrm>
          <a:prstGeom prst="rect">
            <a:avLst/>
          </a:prstGeom>
        </p:spPr>
      </p:pic>
      <p:cxnSp>
        <p:nvCxnSpPr>
          <p:cNvPr id="35" name="Connector: Elbow 34">
            <a:extLst>
              <a:ext uri="{FF2B5EF4-FFF2-40B4-BE49-F238E27FC236}">
                <a16:creationId xmlns:a16="http://schemas.microsoft.com/office/drawing/2014/main" id="{EBBD4598-3237-61B9-DA54-D0E147C3BEA9}"/>
              </a:ext>
            </a:extLst>
          </p:cNvPr>
          <p:cNvCxnSpPr>
            <a:cxnSpLocks/>
          </p:cNvCxnSpPr>
          <p:nvPr/>
        </p:nvCxnSpPr>
        <p:spPr>
          <a:xfrm rot="5400000">
            <a:off x="613903" y="4800218"/>
            <a:ext cx="800911" cy="306220"/>
          </a:xfrm>
          <a:prstGeom prst="bentConnector3">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65361A4-9612-CC05-CF40-0829C75D00B9}"/>
              </a:ext>
            </a:extLst>
          </p:cNvPr>
          <p:cNvSpPr txBox="1"/>
          <p:nvPr/>
        </p:nvSpPr>
        <p:spPr>
          <a:xfrm>
            <a:off x="11674549" y="6480264"/>
            <a:ext cx="559981" cy="369332"/>
          </a:xfrm>
          <a:prstGeom prst="rect">
            <a:avLst/>
          </a:prstGeom>
          <a:noFill/>
        </p:spPr>
        <p:txBody>
          <a:bodyPr wrap="square" rtlCol="0">
            <a:spAutoFit/>
          </a:bodyPr>
          <a:lstStyle/>
          <a:p>
            <a:r>
              <a:rPr lang="en-US" dirty="0"/>
              <a:t>7</a:t>
            </a:r>
          </a:p>
        </p:txBody>
      </p:sp>
      <p:pic>
        <p:nvPicPr>
          <p:cNvPr id="5" name="Picture 4">
            <a:extLst>
              <a:ext uri="{FF2B5EF4-FFF2-40B4-BE49-F238E27FC236}">
                <a16:creationId xmlns:a16="http://schemas.microsoft.com/office/drawing/2014/main" id="{55D7D8CB-17D8-2469-6A64-7B911F8E2721}"/>
              </a:ext>
            </a:extLst>
          </p:cNvPr>
          <p:cNvPicPr>
            <a:picLocks noChangeAspect="1"/>
          </p:cNvPicPr>
          <p:nvPr/>
        </p:nvPicPr>
        <p:blipFill>
          <a:blip r:embed="rId14"/>
          <a:stretch>
            <a:fillRect/>
          </a:stretch>
        </p:blipFill>
        <p:spPr>
          <a:xfrm>
            <a:off x="0" y="6352674"/>
            <a:ext cx="1128990" cy="505326"/>
          </a:xfrm>
          <a:prstGeom prst="rect">
            <a:avLst/>
          </a:prstGeom>
        </p:spPr>
      </p:pic>
    </p:spTree>
    <p:extLst>
      <p:ext uri="{BB962C8B-B14F-4D97-AF65-F5344CB8AC3E}">
        <p14:creationId xmlns:p14="http://schemas.microsoft.com/office/powerpoint/2010/main" val="99274141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B706-4121-E0D1-E4FF-2A05DFAC67FC}"/>
              </a:ext>
            </a:extLst>
          </p:cNvPr>
          <p:cNvSpPr>
            <a:spLocks noGrp="1"/>
          </p:cNvSpPr>
          <p:nvPr>
            <p:ph type="ctrTitle"/>
          </p:nvPr>
        </p:nvSpPr>
        <p:spPr>
          <a:xfrm>
            <a:off x="1757916" y="-244272"/>
            <a:ext cx="9144000" cy="1117637"/>
          </a:xfrm>
        </p:spPr>
        <p:txBody>
          <a:bodyPr/>
          <a:lstStyle/>
          <a:p>
            <a:r>
              <a:rPr lang="en-US" dirty="0"/>
              <a:t>Data Acquisition</a:t>
            </a:r>
          </a:p>
        </p:txBody>
      </p:sp>
      <p:pic>
        <p:nvPicPr>
          <p:cNvPr id="4" name="Google Shape;258;p25">
            <a:extLst>
              <a:ext uri="{FF2B5EF4-FFF2-40B4-BE49-F238E27FC236}">
                <a16:creationId xmlns:a16="http://schemas.microsoft.com/office/drawing/2014/main" id="{F860F170-90A4-02C3-65B4-436A66C4B01D}"/>
              </a:ext>
            </a:extLst>
          </p:cNvPr>
          <p:cNvPicPr preferRelativeResize="0"/>
          <p:nvPr/>
        </p:nvPicPr>
        <p:blipFill rotWithShape="1">
          <a:blip r:embed="rId4">
            <a:alphaModFix/>
          </a:blip>
          <a:srcRect l="37908" t="21516" r="37802" b="60479"/>
          <a:stretch/>
        </p:blipFill>
        <p:spPr>
          <a:xfrm rot="5400000">
            <a:off x="101006" y="3968786"/>
            <a:ext cx="1663997" cy="1741964"/>
          </a:xfrm>
          <a:prstGeom prst="rect">
            <a:avLst/>
          </a:prstGeom>
          <a:noFill/>
          <a:ln>
            <a:noFill/>
          </a:ln>
        </p:spPr>
      </p:pic>
      <p:pic>
        <p:nvPicPr>
          <p:cNvPr id="5" name="Picture 4">
            <a:extLst>
              <a:ext uri="{FF2B5EF4-FFF2-40B4-BE49-F238E27FC236}">
                <a16:creationId xmlns:a16="http://schemas.microsoft.com/office/drawing/2014/main" id="{718EBD34-E77A-C579-72BE-EB3CF235D411}"/>
              </a:ext>
            </a:extLst>
          </p:cNvPr>
          <p:cNvPicPr>
            <a:picLocks noChangeAspect="1"/>
          </p:cNvPicPr>
          <p:nvPr/>
        </p:nvPicPr>
        <p:blipFill>
          <a:blip r:embed="rId5"/>
          <a:stretch>
            <a:fillRect/>
          </a:stretch>
        </p:blipFill>
        <p:spPr>
          <a:xfrm>
            <a:off x="2088762" y="1794965"/>
            <a:ext cx="3853092" cy="3704560"/>
          </a:xfrm>
          <a:prstGeom prst="rect">
            <a:avLst/>
          </a:prstGeom>
        </p:spPr>
      </p:pic>
      <p:cxnSp>
        <p:nvCxnSpPr>
          <p:cNvPr id="7" name="Straight Arrow Connector 6">
            <a:extLst>
              <a:ext uri="{FF2B5EF4-FFF2-40B4-BE49-F238E27FC236}">
                <a16:creationId xmlns:a16="http://schemas.microsoft.com/office/drawing/2014/main" id="{C73E119E-ED31-B7F3-AE45-B1F4C57B8CEE}"/>
              </a:ext>
            </a:extLst>
          </p:cNvPr>
          <p:cNvCxnSpPr>
            <a:cxnSpLocks/>
          </p:cNvCxnSpPr>
          <p:nvPr/>
        </p:nvCxnSpPr>
        <p:spPr>
          <a:xfrm>
            <a:off x="933004" y="4839768"/>
            <a:ext cx="2755576"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2955E6D-8F86-BDD3-6947-4F93B039C50D}"/>
              </a:ext>
            </a:extLst>
          </p:cNvPr>
          <p:cNvCxnSpPr>
            <a:cxnSpLocks/>
          </p:cNvCxnSpPr>
          <p:nvPr/>
        </p:nvCxnSpPr>
        <p:spPr>
          <a:xfrm>
            <a:off x="3763941" y="2260305"/>
            <a:ext cx="3205711"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44C393AD-C6BF-C6C5-0950-32D71D9BEC37}"/>
              </a:ext>
            </a:extLst>
          </p:cNvPr>
          <p:cNvGrpSpPr/>
          <p:nvPr/>
        </p:nvGrpSpPr>
        <p:grpSpPr>
          <a:xfrm>
            <a:off x="5622984" y="1602859"/>
            <a:ext cx="734981" cy="482895"/>
            <a:chOff x="6589314" y="1409699"/>
            <a:chExt cx="734981" cy="482895"/>
          </a:xfrm>
        </p:grpSpPr>
        <p:cxnSp>
          <p:nvCxnSpPr>
            <p:cNvPr id="14" name="Connector: Elbow 13">
              <a:extLst>
                <a:ext uri="{FF2B5EF4-FFF2-40B4-BE49-F238E27FC236}">
                  <a16:creationId xmlns:a16="http://schemas.microsoft.com/office/drawing/2014/main" id="{6F45BF0B-0D74-FC1A-3A29-2DC130D86849}"/>
                </a:ext>
              </a:extLst>
            </p:cNvPr>
            <p:cNvCxnSpPr>
              <a:cxnSpLocks/>
            </p:cNvCxnSpPr>
            <p:nvPr/>
          </p:nvCxnSpPr>
          <p:spPr>
            <a:xfrm>
              <a:off x="6838742" y="1409700"/>
              <a:ext cx="485553" cy="482619"/>
            </a:xfrm>
            <a:prstGeom prst="bentConnector3">
              <a:avLst>
                <a:gd name="adj1" fmla="val 50000"/>
              </a:avLst>
            </a:prstGeom>
            <a:ln w="50800"/>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9C281BD6-6096-92EA-ED8F-512598EB2C3F}"/>
                </a:ext>
              </a:extLst>
            </p:cNvPr>
            <p:cNvCxnSpPr/>
            <p:nvPr/>
          </p:nvCxnSpPr>
          <p:spPr>
            <a:xfrm rot="5400000">
              <a:off x="6473467" y="1525546"/>
              <a:ext cx="482895" cy="251202"/>
            </a:xfrm>
            <a:prstGeom prst="bentConnector3">
              <a:avLst>
                <a:gd name="adj1" fmla="val 98440"/>
              </a:avLst>
            </a:prstGeom>
            <a:ln w="50800"/>
          </p:spPr>
          <p:style>
            <a:lnRef idx="2">
              <a:schemeClr val="accent1"/>
            </a:lnRef>
            <a:fillRef idx="0">
              <a:schemeClr val="accent1"/>
            </a:fillRef>
            <a:effectRef idx="1">
              <a:schemeClr val="accent1"/>
            </a:effectRef>
            <a:fontRef idx="minor">
              <a:schemeClr val="tx1"/>
            </a:fontRef>
          </p:style>
        </p:cxnSp>
      </p:grpSp>
      <p:pic>
        <p:nvPicPr>
          <p:cNvPr id="24" name="Google Shape;237;p24">
            <a:extLst>
              <a:ext uri="{FF2B5EF4-FFF2-40B4-BE49-F238E27FC236}">
                <a16:creationId xmlns:a16="http://schemas.microsoft.com/office/drawing/2014/main" id="{2BF9564C-9169-CD92-0E8E-DD175767852F}"/>
              </a:ext>
            </a:extLst>
          </p:cNvPr>
          <p:cNvPicPr preferRelativeResize="0"/>
          <p:nvPr/>
        </p:nvPicPr>
        <p:blipFill rotWithShape="1">
          <a:blip r:embed="rId6">
            <a:alphaModFix/>
          </a:blip>
          <a:srcRect/>
          <a:stretch/>
        </p:blipFill>
        <p:spPr>
          <a:xfrm rot="5400000">
            <a:off x="6610184" y="1514254"/>
            <a:ext cx="2773879" cy="2044996"/>
          </a:xfrm>
          <a:prstGeom prst="rect">
            <a:avLst/>
          </a:prstGeom>
          <a:noFill/>
          <a:ln>
            <a:noFill/>
          </a:ln>
        </p:spPr>
      </p:pic>
      <p:sp>
        <p:nvSpPr>
          <p:cNvPr id="30" name="Google Shape;220;p24">
            <a:extLst>
              <a:ext uri="{FF2B5EF4-FFF2-40B4-BE49-F238E27FC236}">
                <a16:creationId xmlns:a16="http://schemas.microsoft.com/office/drawing/2014/main" id="{3E492496-8919-2631-BB9C-59FABCF253A5}"/>
              </a:ext>
            </a:extLst>
          </p:cNvPr>
          <p:cNvSpPr txBox="1"/>
          <p:nvPr/>
        </p:nvSpPr>
        <p:spPr>
          <a:xfrm>
            <a:off x="2577523" y="5476972"/>
            <a:ext cx="2789274"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dirty="0">
                <a:solidFill>
                  <a:schemeClr val="dk1"/>
                </a:solidFill>
                <a:latin typeface="Arial"/>
                <a:ea typeface="Arial"/>
                <a:cs typeface="Arial"/>
                <a:sym typeface="Arial"/>
              </a:rPr>
              <a:t>Analog Front-end</a:t>
            </a:r>
            <a:endParaRPr sz="2400" b="1" dirty="0"/>
          </a:p>
        </p:txBody>
      </p:sp>
      <p:sp>
        <p:nvSpPr>
          <p:cNvPr id="31" name="Google Shape;220;p24">
            <a:extLst>
              <a:ext uri="{FF2B5EF4-FFF2-40B4-BE49-F238E27FC236}">
                <a16:creationId xmlns:a16="http://schemas.microsoft.com/office/drawing/2014/main" id="{B3FD9912-453C-F435-BEF6-70B6AC301F78}"/>
              </a:ext>
            </a:extLst>
          </p:cNvPr>
          <p:cNvSpPr txBox="1"/>
          <p:nvPr/>
        </p:nvSpPr>
        <p:spPr>
          <a:xfrm>
            <a:off x="6513882" y="3923692"/>
            <a:ext cx="2505740" cy="4385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dirty="0">
                <a:solidFill>
                  <a:schemeClr val="dk1"/>
                </a:solidFill>
                <a:latin typeface="Arial"/>
                <a:ea typeface="Arial"/>
                <a:cs typeface="Arial"/>
                <a:sym typeface="Arial"/>
              </a:rPr>
              <a:t>Digital Back-end</a:t>
            </a:r>
          </a:p>
          <a:p>
            <a:pPr marL="0" marR="0" lvl="0" indent="0" algn="l" rtl="0">
              <a:spcBef>
                <a:spcPts val="0"/>
              </a:spcBef>
              <a:spcAft>
                <a:spcPts val="0"/>
              </a:spcAft>
              <a:buNone/>
            </a:pPr>
            <a:r>
              <a:rPr lang="en" sz="1200" b="1" dirty="0">
                <a:solidFill>
                  <a:schemeClr val="dk1"/>
                </a:solidFill>
                <a:latin typeface="Arial"/>
                <a:ea typeface="Arial"/>
                <a:cs typeface="Arial"/>
                <a:sym typeface="Arial"/>
              </a:rPr>
              <a:t>Programmable Logic + Software</a:t>
            </a:r>
            <a:endParaRPr sz="1200" b="1" dirty="0"/>
          </a:p>
        </p:txBody>
      </p:sp>
      <p:sp>
        <p:nvSpPr>
          <p:cNvPr id="32" name="Google Shape;227;p24">
            <a:extLst>
              <a:ext uri="{FF2B5EF4-FFF2-40B4-BE49-F238E27FC236}">
                <a16:creationId xmlns:a16="http://schemas.microsoft.com/office/drawing/2014/main" id="{15D6CA0D-CCE3-57A4-54C6-8AC516CBC047}"/>
              </a:ext>
            </a:extLst>
          </p:cNvPr>
          <p:cNvSpPr txBox="1"/>
          <p:nvPr/>
        </p:nvSpPr>
        <p:spPr>
          <a:xfrm>
            <a:off x="7393335" y="865187"/>
            <a:ext cx="1207575" cy="2846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dirty="0">
                <a:solidFill>
                  <a:schemeClr val="dk1"/>
                </a:solidFill>
                <a:latin typeface="Arial"/>
                <a:ea typeface="Arial"/>
                <a:cs typeface="Arial"/>
                <a:sym typeface="Arial"/>
              </a:rPr>
              <a:t>Zybo  Z7-20</a:t>
            </a:r>
            <a:endParaRPr sz="1100" b="1" dirty="0"/>
          </a:p>
        </p:txBody>
      </p:sp>
      <p:pic>
        <p:nvPicPr>
          <p:cNvPr id="33" name="Google Shape;238;p24">
            <a:extLst>
              <a:ext uri="{FF2B5EF4-FFF2-40B4-BE49-F238E27FC236}">
                <a16:creationId xmlns:a16="http://schemas.microsoft.com/office/drawing/2014/main" id="{17C148F3-C335-7023-71F0-E2472F93043F}"/>
              </a:ext>
            </a:extLst>
          </p:cNvPr>
          <p:cNvPicPr preferRelativeResize="0"/>
          <p:nvPr/>
        </p:nvPicPr>
        <p:blipFill rotWithShape="1">
          <a:blip r:embed="rId7">
            <a:alphaModFix/>
          </a:blip>
          <a:srcRect/>
          <a:stretch/>
        </p:blipFill>
        <p:spPr>
          <a:xfrm>
            <a:off x="9402366" y="4356563"/>
            <a:ext cx="2555718" cy="2240818"/>
          </a:xfrm>
          <a:prstGeom prst="rect">
            <a:avLst/>
          </a:prstGeom>
          <a:noFill/>
          <a:ln>
            <a:noFill/>
          </a:ln>
        </p:spPr>
      </p:pic>
      <p:cxnSp>
        <p:nvCxnSpPr>
          <p:cNvPr id="38" name="Connector: Elbow 37">
            <a:extLst>
              <a:ext uri="{FF2B5EF4-FFF2-40B4-BE49-F238E27FC236}">
                <a16:creationId xmlns:a16="http://schemas.microsoft.com/office/drawing/2014/main" id="{280F6EEF-C0E6-EE6F-6D3A-5BC0287C2392}"/>
              </a:ext>
            </a:extLst>
          </p:cNvPr>
          <p:cNvCxnSpPr>
            <a:cxnSpLocks/>
          </p:cNvCxnSpPr>
          <p:nvPr/>
        </p:nvCxnSpPr>
        <p:spPr>
          <a:xfrm rot="16200000" flipH="1">
            <a:off x="8746854" y="2103820"/>
            <a:ext cx="2561598" cy="2006115"/>
          </a:xfrm>
          <a:prstGeom prst="bentConnector3">
            <a:avLst>
              <a:gd name="adj1" fmla="val -1054"/>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02E86D47-2F24-8E18-C214-36FF5A1834E9}"/>
              </a:ext>
            </a:extLst>
          </p:cNvPr>
          <p:cNvCxnSpPr/>
          <p:nvPr/>
        </p:nvCxnSpPr>
        <p:spPr>
          <a:xfrm rot="16200000" flipH="1">
            <a:off x="8503730" y="2468126"/>
            <a:ext cx="2368275" cy="1336490"/>
          </a:xfrm>
          <a:prstGeom prst="bentConnector3">
            <a:avLst>
              <a:gd name="adj1" fmla="val 166"/>
            </a:avLst>
          </a:prstGeom>
          <a:ln w="412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475C6D13-5DB9-46F1-9BD0-047D9D29F435}"/>
              </a:ext>
            </a:extLst>
          </p:cNvPr>
          <p:cNvSpPr txBox="1"/>
          <p:nvPr/>
        </p:nvSpPr>
        <p:spPr>
          <a:xfrm>
            <a:off x="9548037" y="2536752"/>
            <a:ext cx="646331" cy="369332"/>
          </a:xfrm>
          <a:prstGeom prst="rect">
            <a:avLst/>
          </a:prstGeom>
          <a:noFill/>
        </p:spPr>
        <p:txBody>
          <a:bodyPr wrap="none" rtlCol="0">
            <a:spAutoFit/>
          </a:bodyPr>
          <a:lstStyle/>
          <a:p>
            <a:r>
              <a:rPr lang="en-US" b="1" dirty="0"/>
              <a:t>TCP</a:t>
            </a:r>
          </a:p>
        </p:txBody>
      </p:sp>
      <p:sp>
        <p:nvSpPr>
          <p:cNvPr id="47" name="TextBox 46">
            <a:extLst>
              <a:ext uri="{FF2B5EF4-FFF2-40B4-BE49-F238E27FC236}">
                <a16:creationId xmlns:a16="http://schemas.microsoft.com/office/drawing/2014/main" id="{5F18A2DB-52EA-A352-16A4-BED70067F692}"/>
              </a:ext>
            </a:extLst>
          </p:cNvPr>
          <p:cNvSpPr txBox="1"/>
          <p:nvPr/>
        </p:nvSpPr>
        <p:spPr>
          <a:xfrm>
            <a:off x="11100705" y="2501437"/>
            <a:ext cx="671979" cy="369332"/>
          </a:xfrm>
          <a:prstGeom prst="rect">
            <a:avLst/>
          </a:prstGeom>
          <a:noFill/>
        </p:spPr>
        <p:txBody>
          <a:bodyPr wrap="none" rtlCol="0">
            <a:spAutoFit/>
          </a:bodyPr>
          <a:lstStyle/>
          <a:p>
            <a:r>
              <a:rPr lang="en-US" b="1" dirty="0"/>
              <a:t>UDP</a:t>
            </a:r>
          </a:p>
        </p:txBody>
      </p:sp>
      <p:sp>
        <p:nvSpPr>
          <p:cNvPr id="48" name="TextBox 47">
            <a:extLst>
              <a:ext uri="{FF2B5EF4-FFF2-40B4-BE49-F238E27FC236}">
                <a16:creationId xmlns:a16="http://schemas.microsoft.com/office/drawing/2014/main" id="{471FBA76-A737-0C51-4F59-74476C25668D}"/>
              </a:ext>
            </a:extLst>
          </p:cNvPr>
          <p:cNvSpPr txBox="1"/>
          <p:nvPr/>
        </p:nvSpPr>
        <p:spPr>
          <a:xfrm>
            <a:off x="10901916" y="5216588"/>
            <a:ext cx="595035" cy="369332"/>
          </a:xfrm>
          <a:prstGeom prst="rect">
            <a:avLst/>
          </a:prstGeom>
          <a:noFill/>
        </p:spPr>
        <p:txBody>
          <a:bodyPr wrap="none" rtlCol="0">
            <a:spAutoFit/>
          </a:bodyPr>
          <a:lstStyle/>
          <a:p>
            <a:r>
              <a:rPr lang="en-US" b="1" dirty="0"/>
              <a:t>GUI</a:t>
            </a:r>
          </a:p>
        </p:txBody>
      </p:sp>
      <p:cxnSp>
        <p:nvCxnSpPr>
          <p:cNvPr id="51" name="Straight Arrow Connector 50">
            <a:extLst>
              <a:ext uri="{FF2B5EF4-FFF2-40B4-BE49-F238E27FC236}">
                <a16:creationId xmlns:a16="http://schemas.microsoft.com/office/drawing/2014/main" id="{36654130-8085-8674-84AF-593E5F0E6243}"/>
              </a:ext>
            </a:extLst>
          </p:cNvPr>
          <p:cNvCxnSpPr>
            <a:cxnSpLocks/>
          </p:cNvCxnSpPr>
          <p:nvPr/>
        </p:nvCxnSpPr>
        <p:spPr>
          <a:xfrm flipH="1" flipV="1">
            <a:off x="8587556" y="5915523"/>
            <a:ext cx="1846528"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122C7D1C-507A-6A92-E91F-4D789C3B9267}"/>
              </a:ext>
            </a:extLst>
          </p:cNvPr>
          <p:cNvSpPr txBox="1"/>
          <p:nvPr/>
        </p:nvSpPr>
        <p:spPr>
          <a:xfrm>
            <a:off x="9125920" y="5982691"/>
            <a:ext cx="684803" cy="369332"/>
          </a:xfrm>
          <a:prstGeom prst="rect">
            <a:avLst/>
          </a:prstGeom>
          <a:noFill/>
        </p:spPr>
        <p:txBody>
          <a:bodyPr wrap="none" rtlCol="0">
            <a:spAutoFit/>
          </a:bodyPr>
          <a:lstStyle/>
          <a:p>
            <a:r>
              <a:rPr lang="en-US" b="1" dirty="0"/>
              <a:t>Data</a:t>
            </a:r>
          </a:p>
        </p:txBody>
      </p:sp>
      <p:sp>
        <p:nvSpPr>
          <p:cNvPr id="57" name="TextBox 56">
            <a:extLst>
              <a:ext uri="{FF2B5EF4-FFF2-40B4-BE49-F238E27FC236}">
                <a16:creationId xmlns:a16="http://schemas.microsoft.com/office/drawing/2014/main" id="{1DCD072D-62B1-39DE-9CF3-8AEAC206F081}"/>
              </a:ext>
            </a:extLst>
          </p:cNvPr>
          <p:cNvSpPr txBox="1"/>
          <p:nvPr/>
        </p:nvSpPr>
        <p:spPr>
          <a:xfrm>
            <a:off x="9017876" y="1337555"/>
            <a:ext cx="3174124" cy="369332"/>
          </a:xfrm>
          <a:prstGeom prst="rect">
            <a:avLst/>
          </a:prstGeom>
          <a:noFill/>
        </p:spPr>
        <p:txBody>
          <a:bodyPr wrap="square">
            <a:spAutoFit/>
          </a:bodyPr>
          <a:lstStyle/>
          <a:p>
            <a:r>
              <a:rPr lang="en" b="1" dirty="0"/>
              <a:t>K.Keefe et al., CPAD 2023</a:t>
            </a:r>
            <a:endParaRPr lang="en-US" dirty="0"/>
          </a:p>
        </p:txBody>
      </p:sp>
      <p:sp>
        <p:nvSpPr>
          <p:cNvPr id="3" name="TextBox 2">
            <a:extLst>
              <a:ext uri="{FF2B5EF4-FFF2-40B4-BE49-F238E27FC236}">
                <a16:creationId xmlns:a16="http://schemas.microsoft.com/office/drawing/2014/main" id="{9FF11331-833C-F784-D606-71B7B2BA47D2}"/>
              </a:ext>
            </a:extLst>
          </p:cNvPr>
          <p:cNvSpPr txBox="1"/>
          <p:nvPr/>
        </p:nvSpPr>
        <p:spPr>
          <a:xfrm>
            <a:off x="11674549" y="6480264"/>
            <a:ext cx="559981" cy="369332"/>
          </a:xfrm>
          <a:prstGeom prst="rect">
            <a:avLst/>
          </a:prstGeom>
          <a:noFill/>
        </p:spPr>
        <p:txBody>
          <a:bodyPr wrap="square" rtlCol="0">
            <a:spAutoFit/>
          </a:bodyPr>
          <a:lstStyle/>
          <a:p>
            <a:r>
              <a:rPr lang="en-US" dirty="0"/>
              <a:t>8</a:t>
            </a:r>
          </a:p>
        </p:txBody>
      </p:sp>
      <p:pic>
        <p:nvPicPr>
          <p:cNvPr id="8" name="Picture 7">
            <a:extLst>
              <a:ext uri="{FF2B5EF4-FFF2-40B4-BE49-F238E27FC236}">
                <a16:creationId xmlns:a16="http://schemas.microsoft.com/office/drawing/2014/main" id="{B4A8B758-6838-2CA9-BBCE-8D52F0C53810}"/>
              </a:ext>
            </a:extLst>
          </p:cNvPr>
          <p:cNvPicPr>
            <a:picLocks noChangeAspect="1"/>
          </p:cNvPicPr>
          <p:nvPr/>
        </p:nvPicPr>
        <p:blipFill>
          <a:blip r:embed="rId8"/>
          <a:stretch>
            <a:fillRect/>
          </a:stretch>
        </p:blipFill>
        <p:spPr>
          <a:xfrm>
            <a:off x="5689370" y="4160739"/>
            <a:ext cx="3725727" cy="2850361"/>
          </a:xfrm>
          <a:prstGeom prst="rect">
            <a:avLst/>
          </a:prstGeom>
        </p:spPr>
      </p:pic>
      <p:pic>
        <p:nvPicPr>
          <p:cNvPr id="9" name="Picture 8">
            <a:extLst>
              <a:ext uri="{FF2B5EF4-FFF2-40B4-BE49-F238E27FC236}">
                <a16:creationId xmlns:a16="http://schemas.microsoft.com/office/drawing/2014/main" id="{41825F16-A74C-6F25-C315-5321D46EB92F}"/>
              </a:ext>
            </a:extLst>
          </p:cNvPr>
          <p:cNvPicPr>
            <a:picLocks noChangeAspect="1"/>
          </p:cNvPicPr>
          <p:nvPr/>
        </p:nvPicPr>
        <p:blipFill>
          <a:blip r:embed="rId9"/>
          <a:stretch>
            <a:fillRect/>
          </a:stretch>
        </p:blipFill>
        <p:spPr>
          <a:xfrm>
            <a:off x="0" y="6352674"/>
            <a:ext cx="1128990" cy="505326"/>
          </a:xfrm>
          <a:prstGeom prst="rect">
            <a:avLst/>
          </a:prstGeom>
        </p:spPr>
      </p:pic>
    </p:spTree>
    <p:extLst>
      <p:ext uri="{BB962C8B-B14F-4D97-AF65-F5344CB8AC3E}">
        <p14:creationId xmlns:p14="http://schemas.microsoft.com/office/powerpoint/2010/main" val="374382616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36C4-F36A-F91D-675C-EF8441D89D43}"/>
              </a:ext>
            </a:extLst>
          </p:cNvPr>
          <p:cNvSpPr>
            <a:spLocks noGrp="1"/>
          </p:cNvSpPr>
          <p:nvPr>
            <p:ph type="ctrTitle"/>
          </p:nvPr>
        </p:nvSpPr>
        <p:spPr>
          <a:xfrm>
            <a:off x="1524000" y="0"/>
            <a:ext cx="9144000" cy="917353"/>
          </a:xfrm>
        </p:spPr>
        <p:txBody>
          <a:bodyPr>
            <a:normAutofit fontScale="90000"/>
          </a:bodyPr>
          <a:lstStyle/>
          <a:p>
            <a:r>
              <a:rPr lang="en-US" dirty="0"/>
              <a:t>Calibration of channels</a:t>
            </a:r>
          </a:p>
        </p:txBody>
      </p:sp>
      <p:sp>
        <p:nvSpPr>
          <p:cNvPr id="4" name="TextBox 3">
            <a:extLst>
              <a:ext uri="{FF2B5EF4-FFF2-40B4-BE49-F238E27FC236}">
                <a16:creationId xmlns:a16="http://schemas.microsoft.com/office/drawing/2014/main" id="{A05A5CC9-A460-94B8-9DB5-6595813B86DE}"/>
              </a:ext>
            </a:extLst>
          </p:cNvPr>
          <p:cNvSpPr txBox="1"/>
          <p:nvPr/>
        </p:nvSpPr>
        <p:spPr>
          <a:xfrm>
            <a:off x="11674549" y="6480264"/>
            <a:ext cx="559981" cy="369332"/>
          </a:xfrm>
          <a:prstGeom prst="rect">
            <a:avLst/>
          </a:prstGeom>
          <a:noFill/>
        </p:spPr>
        <p:txBody>
          <a:bodyPr wrap="square" rtlCol="0">
            <a:spAutoFit/>
          </a:bodyPr>
          <a:lstStyle/>
          <a:p>
            <a:r>
              <a:rPr lang="en-US" dirty="0"/>
              <a:t>9</a:t>
            </a:r>
          </a:p>
        </p:txBody>
      </p:sp>
      <p:pic>
        <p:nvPicPr>
          <p:cNvPr id="7" name="Picture 6">
            <a:extLst>
              <a:ext uri="{FF2B5EF4-FFF2-40B4-BE49-F238E27FC236}">
                <a16:creationId xmlns:a16="http://schemas.microsoft.com/office/drawing/2014/main" id="{3BABEA4B-E781-CFC3-8CD4-68FFDC7E72BE}"/>
              </a:ext>
            </a:extLst>
          </p:cNvPr>
          <p:cNvPicPr>
            <a:picLocks noChangeAspect="1"/>
          </p:cNvPicPr>
          <p:nvPr/>
        </p:nvPicPr>
        <p:blipFill>
          <a:blip r:embed="rId3"/>
          <a:stretch>
            <a:fillRect/>
          </a:stretch>
        </p:blipFill>
        <p:spPr>
          <a:xfrm>
            <a:off x="-560861" y="765544"/>
            <a:ext cx="7810614" cy="5975499"/>
          </a:xfrm>
          <a:prstGeom prst="rect">
            <a:avLst/>
          </a:prstGeom>
        </p:spPr>
      </p:pic>
      <p:pic>
        <p:nvPicPr>
          <p:cNvPr id="9" name="Picture 8">
            <a:extLst>
              <a:ext uri="{FF2B5EF4-FFF2-40B4-BE49-F238E27FC236}">
                <a16:creationId xmlns:a16="http://schemas.microsoft.com/office/drawing/2014/main" id="{5E6D3999-32B9-9D91-BDC1-1AD7B0D39724}"/>
              </a:ext>
            </a:extLst>
          </p:cNvPr>
          <p:cNvPicPr>
            <a:picLocks noChangeAspect="1"/>
          </p:cNvPicPr>
          <p:nvPr/>
        </p:nvPicPr>
        <p:blipFill>
          <a:blip r:embed="rId4"/>
          <a:stretch>
            <a:fillRect/>
          </a:stretch>
        </p:blipFill>
        <p:spPr>
          <a:xfrm>
            <a:off x="5645889" y="917353"/>
            <a:ext cx="7215806" cy="552044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712EA4-463B-B386-3337-330211381CEE}"/>
                  </a:ext>
                </a:extLst>
              </p:cNvPr>
              <p:cNvSpPr txBox="1"/>
              <p:nvPr/>
            </p:nvSpPr>
            <p:spPr>
              <a:xfrm>
                <a:off x="9550181" y="3975697"/>
                <a:ext cx="1821460" cy="1159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𝐼</m:t>
                      </m:r>
                      <m:r>
                        <a:rPr lang="en-US" sz="4400" b="0" i="1" smtClean="0">
                          <a:latin typeface="Cambria Math" panose="02040503050406030204" pitchFamily="18" charset="0"/>
                          <a:ea typeface="Cambria Math" panose="02040503050406030204" pitchFamily="18" charset="0"/>
                        </a:rPr>
                        <m:t>= </m:t>
                      </m:r>
                      <m:f>
                        <m:fPr>
                          <m:ctrlPr>
                            <a:rPr lang="en-US" sz="4400" b="0" i="1" smtClean="0">
                              <a:latin typeface="Cambria Math" panose="02040503050406030204" pitchFamily="18" charset="0"/>
                              <a:ea typeface="Cambria Math" panose="02040503050406030204" pitchFamily="18" charset="0"/>
                            </a:rPr>
                          </m:ctrlPr>
                        </m:fPr>
                        <m:num>
                          <m:r>
                            <a:rPr lang="en-US" sz="4400" b="0" i="1" smtClean="0">
                              <a:latin typeface="Cambria Math" panose="02040503050406030204" pitchFamily="18" charset="0"/>
                              <a:ea typeface="Cambria Math" panose="02040503050406030204" pitchFamily="18" charset="0"/>
                            </a:rPr>
                            <m:t>𝑞</m:t>
                          </m:r>
                        </m:num>
                        <m:den>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𝑡</m:t>
                          </m:r>
                        </m:den>
                      </m:f>
                    </m:oMath>
                  </m:oMathPara>
                </a14:m>
                <a:endParaRPr lang="en-US" sz="4400" dirty="0"/>
              </a:p>
            </p:txBody>
          </p:sp>
        </mc:Choice>
        <mc:Fallback xmlns="">
          <p:sp>
            <p:nvSpPr>
              <p:cNvPr id="10" name="TextBox 9">
                <a:extLst>
                  <a:ext uri="{FF2B5EF4-FFF2-40B4-BE49-F238E27FC236}">
                    <a16:creationId xmlns:a16="http://schemas.microsoft.com/office/drawing/2014/main" id="{1A712EA4-463B-B386-3337-330211381CEE}"/>
                  </a:ext>
                </a:extLst>
              </p:cNvPr>
              <p:cNvSpPr txBox="1">
                <a:spLocks noRot="1" noChangeAspect="1" noMove="1" noResize="1" noEditPoints="1" noAdjustHandles="1" noChangeArrowheads="1" noChangeShapeType="1" noTextEdit="1"/>
              </p:cNvSpPr>
              <p:nvPr/>
            </p:nvSpPr>
            <p:spPr>
              <a:xfrm>
                <a:off x="9550181" y="3975697"/>
                <a:ext cx="1821460" cy="1159676"/>
              </a:xfrm>
              <a:prstGeom prst="rect">
                <a:avLst/>
              </a:prstGeom>
              <a:blipFill>
                <a:blip r:embed="rId5"/>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A804871-765D-51B5-79F8-6924D80D68B0}"/>
              </a:ext>
            </a:extLst>
          </p:cNvPr>
          <p:cNvPicPr>
            <a:picLocks noChangeAspect="1"/>
          </p:cNvPicPr>
          <p:nvPr/>
        </p:nvPicPr>
        <p:blipFill>
          <a:blip r:embed="rId6"/>
          <a:stretch>
            <a:fillRect/>
          </a:stretch>
        </p:blipFill>
        <p:spPr>
          <a:xfrm>
            <a:off x="0" y="6352674"/>
            <a:ext cx="1128990" cy="505326"/>
          </a:xfrm>
          <a:prstGeom prst="rect">
            <a:avLst/>
          </a:prstGeom>
        </p:spPr>
      </p:pic>
    </p:spTree>
    <p:extLst>
      <p:ext uri="{BB962C8B-B14F-4D97-AF65-F5344CB8AC3E}">
        <p14:creationId xmlns:p14="http://schemas.microsoft.com/office/powerpoint/2010/main" val="221361034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CB6D-F007-3BA4-1685-9408332AFC09}"/>
              </a:ext>
            </a:extLst>
          </p:cNvPr>
          <p:cNvSpPr>
            <a:spLocks noGrp="1"/>
          </p:cNvSpPr>
          <p:nvPr>
            <p:ph type="ctrTitle"/>
          </p:nvPr>
        </p:nvSpPr>
        <p:spPr>
          <a:xfrm>
            <a:off x="0" y="-388769"/>
            <a:ext cx="12192000" cy="1130300"/>
          </a:xfrm>
        </p:spPr>
        <p:txBody>
          <a:bodyPr>
            <a:normAutofit/>
          </a:bodyPr>
          <a:lstStyle/>
          <a:p>
            <a:r>
              <a:rPr lang="en-US" sz="4800" dirty="0"/>
              <a:t>Diffusion of Electrons in gasses</a:t>
            </a:r>
          </a:p>
        </p:txBody>
      </p:sp>
      <p:pic>
        <p:nvPicPr>
          <p:cNvPr id="28" name="Picture 27">
            <a:extLst>
              <a:ext uri="{FF2B5EF4-FFF2-40B4-BE49-F238E27FC236}">
                <a16:creationId xmlns:a16="http://schemas.microsoft.com/office/drawing/2014/main" id="{2C5ACD02-8DF9-C0EA-27D7-CFFE008E7B69}"/>
              </a:ext>
            </a:extLst>
          </p:cNvPr>
          <p:cNvPicPr>
            <a:picLocks noChangeAspect="1"/>
          </p:cNvPicPr>
          <p:nvPr/>
        </p:nvPicPr>
        <p:blipFill rotWithShape="1">
          <a:blip r:embed="rId3"/>
          <a:srcRect l="2945" t="5473" r="9168"/>
          <a:stretch/>
        </p:blipFill>
        <p:spPr>
          <a:xfrm>
            <a:off x="3213302" y="954163"/>
            <a:ext cx="4506940" cy="5895433"/>
          </a:xfrm>
          <a:prstGeom prst="rect">
            <a:avLst/>
          </a:prstGeom>
        </p:spPr>
      </p:pic>
      <p:pic>
        <p:nvPicPr>
          <p:cNvPr id="25" name="Picture 24">
            <a:extLst>
              <a:ext uri="{FF2B5EF4-FFF2-40B4-BE49-F238E27FC236}">
                <a16:creationId xmlns:a16="http://schemas.microsoft.com/office/drawing/2014/main" id="{5F0279CA-051A-C62A-1154-DBBE0696A470}"/>
              </a:ext>
            </a:extLst>
          </p:cNvPr>
          <p:cNvPicPr>
            <a:picLocks noChangeAspect="1"/>
          </p:cNvPicPr>
          <p:nvPr/>
        </p:nvPicPr>
        <p:blipFill>
          <a:blip r:embed="rId4"/>
          <a:stretch>
            <a:fillRect/>
          </a:stretch>
        </p:blipFill>
        <p:spPr>
          <a:xfrm>
            <a:off x="4254874" y="1580293"/>
            <a:ext cx="3810840" cy="1335185"/>
          </a:xfrm>
          <a:prstGeom prst="rect">
            <a:avLst/>
          </a:prstGeom>
        </p:spPr>
      </p:pic>
      <p:sp>
        <p:nvSpPr>
          <p:cNvPr id="8" name="TextBox 7">
            <a:extLst>
              <a:ext uri="{FF2B5EF4-FFF2-40B4-BE49-F238E27FC236}">
                <a16:creationId xmlns:a16="http://schemas.microsoft.com/office/drawing/2014/main" id="{7CDE5E7F-A010-5CC8-DA04-E69E9829152C}"/>
              </a:ext>
            </a:extLst>
          </p:cNvPr>
          <p:cNvSpPr txBox="1"/>
          <p:nvPr/>
        </p:nvSpPr>
        <p:spPr>
          <a:xfrm>
            <a:off x="11674549" y="6480264"/>
            <a:ext cx="559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10</a:t>
            </a:r>
          </a:p>
        </p:txBody>
      </p:sp>
      <p:pic>
        <p:nvPicPr>
          <p:cNvPr id="10" name="Picture 9">
            <a:extLst>
              <a:ext uri="{FF2B5EF4-FFF2-40B4-BE49-F238E27FC236}">
                <a16:creationId xmlns:a16="http://schemas.microsoft.com/office/drawing/2014/main" id="{C3DC2904-04A2-67A3-FD65-98DC0BCE9C8B}"/>
              </a:ext>
            </a:extLst>
          </p:cNvPr>
          <p:cNvPicPr>
            <a:picLocks noChangeAspect="1"/>
          </p:cNvPicPr>
          <p:nvPr/>
        </p:nvPicPr>
        <p:blipFill>
          <a:blip r:embed="rId5"/>
          <a:stretch>
            <a:fillRect/>
          </a:stretch>
        </p:blipFill>
        <p:spPr>
          <a:xfrm>
            <a:off x="0" y="6352674"/>
            <a:ext cx="1128990" cy="50532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87EE72-9D8D-47F0-9689-99A1CCB79560}"/>
                  </a:ext>
                </a:extLst>
              </p:cNvPr>
              <p:cNvSpPr txBox="1"/>
              <p:nvPr/>
            </p:nvSpPr>
            <p:spPr>
              <a:xfrm>
                <a:off x="1537683" y="1420125"/>
                <a:ext cx="24237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d>
                        <m:d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acc>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e>
                      </m:d>
                    </m:oMath>
                  </m:oMathPara>
                </a14:m>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2" name="TextBox 11">
                <a:extLst>
                  <a:ext uri="{FF2B5EF4-FFF2-40B4-BE49-F238E27FC236}">
                    <a16:creationId xmlns:a16="http://schemas.microsoft.com/office/drawing/2014/main" id="{1287EE72-9D8D-47F0-9689-99A1CCB79560}"/>
                  </a:ext>
                </a:extLst>
              </p:cNvPr>
              <p:cNvSpPr txBox="1">
                <a:spLocks noRot="1" noChangeAspect="1" noMove="1" noResize="1" noEditPoints="1" noAdjustHandles="1" noChangeArrowheads="1" noChangeShapeType="1" noTextEdit="1"/>
              </p:cNvSpPr>
              <p:nvPr/>
            </p:nvSpPr>
            <p:spPr>
              <a:xfrm>
                <a:off x="1537683" y="1420125"/>
                <a:ext cx="2423794"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838999-3F09-EE6C-1711-FD582667C71E}"/>
                  </a:ext>
                </a:extLst>
              </p:cNvPr>
              <p:cNvSpPr txBox="1"/>
              <p:nvPr/>
            </p:nvSpPr>
            <p:spPr>
              <a:xfrm>
                <a:off x="5692251" y="4149042"/>
                <a:ext cx="14032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d>
                        <m:d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acc>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e>
                      </m:d>
                    </m:oMath>
                  </m:oMathPara>
                </a14:m>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3" name="TextBox 12">
                <a:extLst>
                  <a:ext uri="{FF2B5EF4-FFF2-40B4-BE49-F238E27FC236}">
                    <a16:creationId xmlns:a16="http://schemas.microsoft.com/office/drawing/2014/main" id="{EA838999-3F09-EE6C-1711-FD582667C71E}"/>
                  </a:ext>
                </a:extLst>
              </p:cNvPr>
              <p:cNvSpPr txBox="1">
                <a:spLocks noRot="1" noChangeAspect="1" noMove="1" noResize="1" noEditPoints="1" noAdjustHandles="1" noChangeArrowheads="1" noChangeShapeType="1" noTextEdit="1"/>
              </p:cNvSpPr>
              <p:nvPr/>
            </p:nvSpPr>
            <p:spPr>
              <a:xfrm>
                <a:off x="5692251" y="4149042"/>
                <a:ext cx="1403229" cy="58477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10582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F892-7ED7-E17C-F938-FA01067D8F78}"/>
              </a:ext>
            </a:extLst>
          </p:cNvPr>
          <p:cNvSpPr>
            <a:spLocks noGrp="1"/>
          </p:cNvSpPr>
          <p:nvPr>
            <p:ph type="ctrTitle"/>
          </p:nvPr>
        </p:nvSpPr>
        <p:spPr>
          <a:xfrm>
            <a:off x="0" y="-1"/>
            <a:ext cx="12192000" cy="1427163"/>
          </a:xfrm>
        </p:spPr>
        <p:txBody>
          <a:bodyPr>
            <a:normAutofit/>
          </a:bodyPr>
          <a:lstStyle/>
          <a:p>
            <a:r>
              <a:rPr lang="en-US" sz="4000" dirty="0"/>
              <a:t>Monte Carlo Simulation of Electron Transport in Noble gas mixtures</a:t>
            </a:r>
          </a:p>
        </p:txBody>
      </p:sp>
      <p:graphicFrame>
        <p:nvGraphicFramePr>
          <p:cNvPr id="4" name="Object 3">
            <a:extLst>
              <a:ext uri="{FF2B5EF4-FFF2-40B4-BE49-F238E27FC236}">
                <a16:creationId xmlns:a16="http://schemas.microsoft.com/office/drawing/2014/main" id="{4FE13D26-2B07-D917-B083-011A54040D6C}"/>
              </a:ext>
            </a:extLst>
          </p:cNvPr>
          <p:cNvGraphicFramePr>
            <a:graphicFrameLocks noChangeAspect="1"/>
          </p:cNvGraphicFramePr>
          <p:nvPr>
            <p:extLst>
              <p:ext uri="{D42A27DB-BD31-4B8C-83A1-F6EECF244321}">
                <p14:modId xmlns:p14="http://schemas.microsoft.com/office/powerpoint/2010/main" val="1311970793"/>
              </p:ext>
            </p:extLst>
          </p:nvPr>
        </p:nvGraphicFramePr>
        <p:xfrm>
          <a:off x="-446937" y="1178441"/>
          <a:ext cx="7078663" cy="5418137"/>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8" name="Object 7">
                        <a:extLst>
                          <a:ext uri="{FF2B5EF4-FFF2-40B4-BE49-F238E27FC236}">
                            <a16:creationId xmlns:a16="http://schemas.microsoft.com/office/drawing/2014/main" id="{BD3BA7CB-8E2A-81BA-543D-B0014C44B26C}"/>
                          </a:ext>
                        </a:extLst>
                      </p:cNvPr>
                      <p:cNvPicPr/>
                      <p:nvPr/>
                    </p:nvPicPr>
                    <p:blipFill>
                      <a:blip r:embed="rId4"/>
                      <a:stretch>
                        <a:fillRect/>
                      </a:stretch>
                    </p:blipFill>
                    <p:spPr>
                      <a:xfrm>
                        <a:off x="-446937" y="1178441"/>
                        <a:ext cx="7078663" cy="54181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2D13D9E-21A7-8D26-2AA2-99B3D94E3B70}"/>
              </a:ext>
            </a:extLst>
          </p:cNvPr>
          <p:cNvGraphicFramePr>
            <a:graphicFrameLocks noChangeAspect="1"/>
          </p:cNvGraphicFramePr>
          <p:nvPr>
            <p:extLst>
              <p:ext uri="{D42A27DB-BD31-4B8C-83A1-F6EECF244321}">
                <p14:modId xmlns:p14="http://schemas.microsoft.com/office/powerpoint/2010/main" val="3418998216"/>
              </p:ext>
            </p:extLst>
          </p:nvPr>
        </p:nvGraphicFramePr>
        <p:xfrm>
          <a:off x="5560274" y="1227911"/>
          <a:ext cx="7078663" cy="5418137"/>
        </p:xfrm>
        <a:graphic>
          <a:graphicData uri="http://schemas.openxmlformats.org/presentationml/2006/ole">
            <mc:AlternateContent xmlns:mc="http://schemas.openxmlformats.org/markup-compatibility/2006">
              <mc:Choice xmlns:v="urn:schemas-microsoft-com:vml" Requires="v">
                <p:oleObj name="Graph" r:id="rId5" imgW="9802440" imgH="7502760" progId="Origin95.Graph">
                  <p:embed/>
                </p:oleObj>
              </mc:Choice>
              <mc:Fallback>
                <p:oleObj name="Graph" r:id="rId5" imgW="9802440" imgH="7502760" progId="Origin95.Graph">
                  <p:embed/>
                  <p:pic>
                    <p:nvPicPr>
                      <p:cNvPr id="2" name="Object 1">
                        <a:extLst>
                          <a:ext uri="{FF2B5EF4-FFF2-40B4-BE49-F238E27FC236}">
                            <a16:creationId xmlns:a16="http://schemas.microsoft.com/office/drawing/2014/main" id="{C3126131-28A7-6676-5C50-83BEB9D240A0}"/>
                          </a:ext>
                        </a:extLst>
                      </p:cNvPr>
                      <p:cNvPicPr/>
                      <p:nvPr/>
                    </p:nvPicPr>
                    <p:blipFill>
                      <a:blip r:embed="rId6"/>
                      <a:stretch>
                        <a:fillRect/>
                      </a:stretch>
                    </p:blipFill>
                    <p:spPr>
                      <a:xfrm>
                        <a:off x="5560274" y="1227911"/>
                        <a:ext cx="7078663" cy="541813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AA41519-3B0B-4C42-09DC-B2981A953D26}"/>
              </a:ext>
            </a:extLst>
          </p:cNvPr>
          <p:cNvPicPr>
            <a:picLocks noChangeAspect="1"/>
          </p:cNvPicPr>
          <p:nvPr/>
        </p:nvPicPr>
        <p:blipFill>
          <a:blip r:embed="rId7"/>
          <a:stretch>
            <a:fillRect/>
          </a:stretch>
        </p:blipFill>
        <p:spPr>
          <a:xfrm>
            <a:off x="4884102" y="6008787"/>
            <a:ext cx="2423795" cy="849213"/>
          </a:xfrm>
          <a:prstGeom prst="rect">
            <a:avLst/>
          </a:prstGeom>
        </p:spPr>
      </p:pic>
      <p:sp>
        <p:nvSpPr>
          <p:cNvPr id="3" name="TextBox 2">
            <a:extLst>
              <a:ext uri="{FF2B5EF4-FFF2-40B4-BE49-F238E27FC236}">
                <a16:creationId xmlns:a16="http://schemas.microsoft.com/office/drawing/2014/main" id="{96D037E5-0D6A-E04B-BE20-C44A4931F5B6}"/>
              </a:ext>
            </a:extLst>
          </p:cNvPr>
          <p:cNvSpPr txBox="1"/>
          <p:nvPr/>
        </p:nvSpPr>
        <p:spPr>
          <a:xfrm>
            <a:off x="11674549" y="6480264"/>
            <a:ext cx="559981" cy="369332"/>
          </a:xfrm>
          <a:prstGeom prst="rect">
            <a:avLst/>
          </a:prstGeom>
          <a:noFill/>
        </p:spPr>
        <p:txBody>
          <a:bodyPr wrap="square" rtlCol="0">
            <a:spAutoFit/>
          </a:bodyPr>
          <a:lstStyle/>
          <a:p>
            <a:r>
              <a:rPr lang="en-US" dirty="0"/>
              <a:t>11</a:t>
            </a:r>
          </a:p>
        </p:txBody>
      </p:sp>
      <p:pic>
        <p:nvPicPr>
          <p:cNvPr id="9" name="Picture 8">
            <a:extLst>
              <a:ext uri="{FF2B5EF4-FFF2-40B4-BE49-F238E27FC236}">
                <a16:creationId xmlns:a16="http://schemas.microsoft.com/office/drawing/2014/main" id="{937E0F22-F5D6-6BE9-BBE2-190B81C4B145}"/>
              </a:ext>
            </a:extLst>
          </p:cNvPr>
          <p:cNvPicPr>
            <a:picLocks noChangeAspect="1"/>
          </p:cNvPicPr>
          <p:nvPr/>
        </p:nvPicPr>
        <p:blipFill>
          <a:blip r:embed="rId8"/>
          <a:stretch>
            <a:fillRect/>
          </a:stretch>
        </p:blipFill>
        <p:spPr>
          <a:xfrm>
            <a:off x="0" y="6352674"/>
            <a:ext cx="1128990" cy="505326"/>
          </a:xfrm>
          <a:prstGeom prst="rect">
            <a:avLst/>
          </a:prstGeom>
        </p:spPr>
      </p:pic>
    </p:spTree>
    <p:extLst>
      <p:ext uri="{BB962C8B-B14F-4D97-AF65-F5344CB8AC3E}">
        <p14:creationId xmlns:p14="http://schemas.microsoft.com/office/powerpoint/2010/main" val="202907897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56584AB-B866-054D-811D-065C9BDF2505}"/>
              </a:ext>
            </a:extLst>
          </p:cNvPr>
          <p:cNvPicPr>
            <a:picLocks noChangeAspect="1"/>
          </p:cNvPicPr>
          <p:nvPr/>
        </p:nvPicPr>
        <p:blipFill>
          <a:blip r:embed="rId2"/>
          <a:stretch>
            <a:fillRect/>
          </a:stretch>
        </p:blipFill>
        <p:spPr>
          <a:xfrm>
            <a:off x="9085197" y="4520378"/>
            <a:ext cx="3101370" cy="2372699"/>
          </a:xfrm>
          <a:prstGeom prst="rect">
            <a:avLst/>
          </a:prstGeom>
        </p:spPr>
      </p:pic>
      <p:sp>
        <p:nvSpPr>
          <p:cNvPr id="5" name="Subtitle 2">
            <a:extLst>
              <a:ext uri="{FF2B5EF4-FFF2-40B4-BE49-F238E27FC236}">
                <a16:creationId xmlns:a16="http://schemas.microsoft.com/office/drawing/2014/main" id="{08AC376A-5CF5-2CFF-062D-B6DDDE9AD7BC}"/>
              </a:ext>
            </a:extLst>
          </p:cNvPr>
          <p:cNvSpPr txBox="1">
            <a:spLocks/>
          </p:cNvSpPr>
          <p:nvPr/>
        </p:nvSpPr>
        <p:spPr>
          <a:xfrm>
            <a:off x="357884" y="0"/>
            <a:ext cx="12192000" cy="503434"/>
          </a:xfrm>
          <a:prstGeom prst="rect">
            <a:avLst/>
          </a:prstGeom>
        </p:spPr>
        <p:txBody>
          <a:bodyPr vert="horz" lIns="91145" tIns="45574" rIns="91145" bIns="45574" rtlCol="0">
            <a:normAutofit/>
          </a:bodyPr>
          <a:lstStyle>
            <a:lvl1pPr marL="0" indent="0" algn="ctr" defTabSz="455728"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5728"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5728" rtl="0" eaLnBrk="1" latinLnBrk="0" hangingPunct="1">
              <a:spcBef>
                <a:spcPct val="20000"/>
              </a:spcBef>
              <a:buFont typeface="Arial"/>
              <a:buNone/>
              <a:defRPr sz="1800" kern="1200">
                <a:solidFill>
                  <a:schemeClr val="tx1"/>
                </a:solidFill>
                <a:latin typeface="+mn-lt"/>
                <a:ea typeface="+mn-ea"/>
                <a:cs typeface="+mn-cs"/>
              </a:defRPr>
            </a:lvl3pPr>
            <a:lvl4pPr marL="1371600" indent="0" algn="ctr" defTabSz="455728" rtl="0" eaLnBrk="1" latinLnBrk="0" hangingPunct="1">
              <a:spcBef>
                <a:spcPct val="20000"/>
              </a:spcBef>
              <a:buFont typeface="Arial"/>
              <a:buNone/>
              <a:defRPr sz="1600" kern="1200">
                <a:solidFill>
                  <a:schemeClr val="tx1"/>
                </a:solidFill>
                <a:latin typeface="+mn-lt"/>
                <a:ea typeface="+mn-ea"/>
                <a:cs typeface="+mn-cs"/>
              </a:defRPr>
            </a:lvl4pPr>
            <a:lvl5pPr marL="1828800" indent="0" algn="ctr" defTabSz="455728" rtl="0" eaLnBrk="1" latinLnBrk="0" hangingPunct="1">
              <a:spcBef>
                <a:spcPct val="20000"/>
              </a:spcBef>
              <a:buFont typeface="Arial"/>
              <a:buNone/>
              <a:defRPr sz="1600" kern="1200">
                <a:solidFill>
                  <a:schemeClr val="tx1"/>
                </a:solidFill>
                <a:latin typeface="+mn-lt"/>
                <a:ea typeface="+mn-ea"/>
                <a:cs typeface="+mn-cs"/>
              </a:defRPr>
            </a:lvl5pPr>
            <a:lvl6pPr marL="2286000" indent="0" algn="ctr" defTabSz="45572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572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572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5728" rtl="0" eaLnBrk="1" latinLnBrk="0" hangingPunct="1">
              <a:spcBef>
                <a:spcPct val="20000"/>
              </a:spcBef>
              <a:buFont typeface="Arial"/>
              <a:buNone/>
              <a:defRPr sz="1600" kern="1200">
                <a:solidFill>
                  <a:schemeClr val="tx1"/>
                </a:solidFill>
                <a:latin typeface="+mn-lt"/>
                <a:ea typeface="+mn-ea"/>
                <a:cs typeface="+mn-cs"/>
              </a:defRPr>
            </a:lvl9pPr>
          </a:lstStyle>
          <a:p>
            <a:r>
              <a:rPr lang="en-US" b="1" dirty="0"/>
              <a:t>5 cm Drift: Diffusion as a function of Pressure</a:t>
            </a:r>
          </a:p>
        </p:txBody>
      </p:sp>
      <p:sp>
        <p:nvSpPr>
          <p:cNvPr id="2" name="TextBox 1">
            <a:extLst>
              <a:ext uri="{FF2B5EF4-FFF2-40B4-BE49-F238E27FC236}">
                <a16:creationId xmlns:a16="http://schemas.microsoft.com/office/drawing/2014/main" id="{85566D08-CD7B-0577-F2AA-F1AE2A858287}"/>
              </a:ext>
            </a:extLst>
          </p:cNvPr>
          <p:cNvSpPr txBox="1"/>
          <p:nvPr/>
        </p:nvSpPr>
        <p:spPr>
          <a:xfrm>
            <a:off x="11674549" y="6480264"/>
            <a:ext cx="559981" cy="369332"/>
          </a:xfrm>
          <a:prstGeom prst="rect">
            <a:avLst/>
          </a:prstGeom>
          <a:noFill/>
        </p:spPr>
        <p:txBody>
          <a:bodyPr wrap="square" rtlCol="0">
            <a:spAutoFit/>
          </a:bodyPr>
          <a:lstStyle/>
          <a:p>
            <a:r>
              <a:rPr lang="en-US" dirty="0"/>
              <a:t>12</a:t>
            </a:r>
          </a:p>
        </p:txBody>
      </p:sp>
      <p:graphicFrame>
        <p:nvGraphicFramePr>
          <p:cNvPr id="10" name="Object 9">
            <a:extLst>
              <a:ext uri="{FF2B5EF4-FFF2-40B4-BE49-F238E27FC236}">
                <a16:creationId xmlns:a16="http://schemas.microsoft.com/office/drawing/2014/main" id="{B3F18698-D0C1-1DFB-EFA6-8F16546D9CD1}"/>
              </a:ext>
            </a:extLst>
          </p:cNvPr>
          <p:cNvGraphicFramePr>
            <a:graphicFrameLocks noChangeAspect="1"/>
          </p:cNvGraphicFramePr>
          <p:nvPr>
            <p:extLst>
              <p:ext uri="{D42A27DB-BD31-4B8C-83A1-F6EECF244321}">
                <p14:modId xmlns:p14="http://schemas.microsoft.com/office/powerpoint/2010/main" val="2675584604"/>
              </p:ext>
            </p:extLst>
          </p:nvPr>
        </p:nvGraphicFramePr>
        <p:xfrm>
          <a:off x="151460" y="298361"/>
          <a:ext cx="3099871" cy="2372698"/>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0" name=""/>
                      <p:cNvPicPr/>
                      <p:nvPr/>
                    </p:nvPicPr>
                    <p:blipFill>
                      <a:blip r:embed="rId4"/>
                      <a:stretch>
                        <a:fillRect/>
                      </a:stretch>
                    </p:blipFill>
                    <p:spPr>
                      <a:xfrm>
                        <a:off x="151460" y="298361"/>
                        <a:ext cx="3099871" cy="237269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1715D9C7-E8C9-465E-041C-C2D0A22E8704}"/>
              </a:ext>
            </a:extLst>
          </p:cNvPr>
          <p:cNvPicPr>
            <a:picLocks noChangeAspect="1"/>
          </p:cNvPicPr>
          <p:nvPr/>
        </p:nvPicPr>
        <p:blipFill>
          <a:blip r:embed="rId5"/>
          <a:stretch>
            <a:fillRect/>
          </a:stretch>
        </p:blipFill>
        <p:spPr>
          <a:xfrm>
            <a:off x="3004935" y="278992"/>
            <a:ext cx="3099871" cy="2371551"/>
          </a:xfrm>
          <a:prstGeom prst="rect">
            <a:avLst/>
          </a:prstGeom>
        </p:spPr>
      </p:pic>
      <p:pic>
        <p:nvPicPr>
          <p:cNvPr id="12" name="Picture 11">
            <a:extLst>
              <a:ext uri="{FF2B5EF4-FFF2-40B4-BE49-F238E27FC236}">
                <a16:creationId xmlns:a16="http://schemas.microsoft.com/office/drawing/2014/main" id="{33D4AB13-69DF-FE67-D943-36D151AF797F}"/>
              </a:ext>
            </a:extLst>
          </p:cNvPr>
          <p:cNvPicPr>
            <a:picLocks noChangeAspect="1"/>
          </p:cNvPicPr>
          <p:nvPr/>
        </p:nvPicPr>
        <p:blipFill>
          <a:blip r:embed="rId6"/>
          <a:stretch>
            <a:fillRect/>
          </a:stretch>
        </p:blipFill>
        <p:spPr>
          <a:xfrm>
            <a:off x="5865278" y="278993"/>
            <a:ext cx="3153502" cy="2412582"/>
          </a:xfrm>
          <a:prstGeom prst="rect">
            <a:avLst/>
          </a:prstGeom>
        </p:spPr>
      </p:pic>
      <p:pic>
        <p:nvPicPr>
          <p:cNvPr id="13" name="Picture 12">
            <a:extLst>
              <a:ext uri="{FF2B5EF4-FFF2-40B4-BE49-F238E27FC236}">
                <a16:creationId xmlns:a16="http://schemas.microsoft.com/office/drawing/2014/main" id="{E3C55630-EDEB-A666-7E11-6E5E0BE68C0D}"/>
              </a:ext>
            </a:extLst>
          </p:cNvPr>
          <p:cNvPicPr>
            <a:picLocks noChangeAspect="1"/>
          </p:cNvPicPr>
          <p:nvPr/>
        </p:nvPicPr>
        <p:blipFill>
          <a:blip r:embed="rId7"/>
          <a:stretch>
            <a:fillRect/>
          </a:stretch>
        </p:blipFill>
        <p:spPr>
          <a:xfrm>
            <a:off x="8958281" y="287740"/>
            <a:ext cx="3276249" cy="2506489"/>
          </a:xfrm>
          <a:prstGeom prst="rect">
            <a:avLst/>
          </a:prstGeom>
        </p:spPr>
      </p:pic>
      <p:pic>
        <p:nvPicPr>
          <p:cNvPr id="14" name="Picture 13">
            <a:extLst>
              <a:ext uri="{FF2B5EF4-FFF2-40B4-BE49-F238E27FC236}">
                <a16:creationId xmlns:a16="http://schemas.microsoft.com/office/drawing/2014/main" id="{B465E795-15A0-5A46-A6C9-C1298AEB98C5}"/>
              </a:ext>
            </a:extLst>
          </p:cNvPr>
          <p:cNvPicPr>
            <a:picLocks noChangeAspect="1"/>
          </p:cNvPicPr>
          <p:nvPr/>
        </p:nvPicPr>
        <p:blipFill>
          <a:blip r:embed="rId8"/>
          <a:stretch>
            <a:fillRect/>
          </a:stretch>
        </p:blipFill>
        <p:spPr>
          <a:xfrm>
            <a:off x="133777" y="2424943"/>
            <a:ext cx="3117554" cy="2385080"/>
          </a:xfrm>
          <a:prstGeom prst="rect">
            <a:avLst/>
          </a:prstGeom>
        </p:spPr>
      </p:pic>
      <p:pic>
        <p:nvPicPr>
          <p:cNvPr id="15" name="Picture 14">
            <a:extLst>
              <a:ext uri="{FF2B5EF4-FFF2-40B4-BE49-F238E27FC236}">
                <a16:creationId xmlns:a16="http://schemas.microsoft.com/office/drawing/2014/main" id="{EFC58ACB-4732-4087-94F2-537C06620251}"/>
              </a:ext>
            </a:extLst>
          </p:cNvPr>
          <p:cNvPicPr>
            <a:picLocks noChangeAspect="1"/>
          </p:cNvPicPr>
          <p:nvPr/>
        </p:nvPicPr>
        <p:blipFill>
          <a:blip r:embed="rId9"/>
          <a:stretch>
            <a:fillRect/>
          </a:stretch>
        </p:blipFill>
        <p:spPr>
          <a:xfrm>
            <a:off x="3004935" y="2443292"/>
            <a:ext cx="3099870" cy="2371552"/>
          </a:xfrm>
          <a:prstGeom prst="rect">
            <a:avLst/>
          </a:prstGeom>
        </p:spPr>
      </p:pic>
      <p:pic>
        <p:nvPicPr>
          <p:cNvPr id="16" name="Picture 15">
            <a:extLst>
              <a:ext uri="{FF2B5EF4-FFF2-40B4-BE49-F238E27FC236}">
                <a16:creationId xmlns:a16="http://schemas.microsoft.com/office/drawing/2014/main" id="{79AEF2B7-46A9-19A8-C263-3151CA46DF0F}"/>
              </a:ext>
            </a:extLst>
          </p:cNvPr>
          <p:cNvPicPr>
            <a:picLocks noChangeAspect="1"/>
          </p:cNvPicPr>
          <p:nvPr/>
        </p:nvPicPr>
        <p:blipFill>
          <a:blip r:embed="rId10"/>
          <a:stretch>
            <a:fillRect/>
          </a:stretch>
        </p:blipFill>
        <p:spPr>
          <a:xfrm>
            <a:off x="5918911" y="2450656"/>
            <a:ext cx="3099869" cy="2371551"/>
          </a:xfrm>
          <a:prstGeom prst="rect">
            <a:avLst/>
          </a:prstGeom>
        </p:spPr>
      </p:pic>
      <p:pic>
        <p:nvPicPr>
          <p:cNvPr id="18" name="Picture 17">
            <a:extLst>
              <a:ext uri="{FF2B5EF4-FFF2-40B4-BE49-F238E27FC236}">
                <a16:creationId xmlns:a16="http://schemas.microsoft.com/office/drawing/2014/main" id="{B4C4DF4D-9C49-1066-E138-E1135AFF2684}"/>
              </a:ext>
            </a:extLst>
          </p:cNvPr>
          <p:cNvPicPr>
            <a:picLocks noChangeAspect="1"/>
          </p:cNvPicPr>
          <p:nvPr/>
        </p:nvPicPr>
        <p:blipFill>
          <a:blip r:embed="rId11"/>
          <a:stretch>
            <a:fillRect/>
          </a:stretch>
        </p:blipFill>
        <p:spPr>
          <a:xfrm>
            <a:off x="9046471" y="2450657"/>
            <a:ext cx="3099868" cy="2371550"/>
          </a:xfrm>
          <a:prstGeom prst="rect">
            <a:avLst/>
          </a:prstGeom>
        </p:spPr>
      </p:pic>
      <p:pic>
        <p:nvPicPr>
          <p:cNvPr id="19" name="Picture 18">
            <a:extLst>
              <a:ext uri="{FF2B5EF4-FFF2-40B4-BE49-F238E27FC236}">
                <a16:creationId xmlns:a16="http://schemas.microsoft.com/office/drawing/2014/main" id="{4557F1C3-ECCF-59D0-1380-BD4DCD2E5EB5}"/>
              </a:ext>
            </a:extLst>
          </p:cNvPr>
          <p:cNvPicPr>
            <a:picLocks noChangeAspect="1"/>
          </p:cNvPicPr>
          <p:nvPr/>
        </p:nvPicPr>
        <p:blipFill>
          <a:blip r:embed="rId12"/>
          <a:stretch>
            <a:fillRect/>
          </a:stretch>
        </p:blipFill>
        <p:spPr>
          <a:xfrm>
            <a:off x="177653" y="4563907"/>
            <a:ext cx="3101369" cy="2372698"/>
          </a:xfrm>
          <a:prstGeom prst="rect">
            <a:avLst/>
          </a:prstGeom>
        </p:spPr>
      </p:pic>
      <p:pic>
        <p:nvPicPr>
          <p:cNvPr id="20" name="Picture 19">
            <a:extLst>
              <a:ext uri="{FF2B5EF4-FFF2-40B4-BE49-F238E27FC236}">
                <a16:creationId xmlns:a16="http://schemas.microsoft.com/office/drawing/2014/main" id="{6F4677ED-3B3E-5D79-8BA5-DF4375760BDE}"/>
              </a:ext>
            </a:extLst>
          </p:cNvPr>
          <p:cNvPicPr>
            <a:picLocks noChangeAspect="1"/>
          </p:cNvPicPr>
          <p:nvPr/>
        </p:nvPicPr>
        <p:blipFill>
          <a:blip r:embed="rId13"/>
          <a:stretch>
            <a:fillRect/>
          </a:stretch>
        </p:blipFill>
        <p:spPr>
          <a:xfrm>
            <a:off x="3034437" y="4572052"/>
            <a:ext cx="3101369" cy="2372698"/>
          </a:xfrm>
          <a:prstGeom prst="rect">
            <a:avLst/>
          </a:prstGeom>
        </p:spPr>
      </p:pic>
      <p:pic>
        <p:nvPicPr>
          <p:cNvPr id="21" name="Picture 20">
            <a:extLst>
              <a:ext uri="{FF2B5EF4-FFF2-40B4-BE49-F238E27FC236}">
                <a16:creationId xmlns:a16="http://schemas.microsoft.com/office/drawing/2014/main" id="{618797C1-E3F4-46F4-2D5A-A5925F09F3AC}"/>
              </a:ext>
            </a:extLst>
          </p:cNvPr>
          <p:cNvPicPr>
            <a:picLocks noChangeAspect="1"/>
          </p:cNvPicPr>
          <p:nvPr/>
        </p:nvPicPr>
        <p:blipFill>
          <a:blip r:embed="rId14"/>
          <a:stretch>
            <a:fillRect/>
          </a:stretch>
        </p:blipFill>
        <p:spPr>
          <a:xfrm>
            <a:off x="5967159" y="4520378"/>
            <a:ext cx="3158266" cy="2416227"/>
          </a:xfrm>
          <a:prstGeom prst="rect">
            <a:avLst/>
          </a:prstGeom>
        </p:spPr>
      </p:pic>
    </p:spTree>
    <p:extLst>
      <p:ext uri="{BB962C8B-B14F-4D97-AF65-F5344CB8AC3E}">
        <p14:creationId xmlns:p14="http://schemas.microsoft.com/office/powerpoint/2010/main" val="85274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C6FB0B-0409-215A-565D-38CB378AE5F7}"/>
              </a:ext>
            </a:extLst>
          </p:cNvPr>
          <p:cNvSpPr>
            <a:spLocks noGrp="1"/>
          </p:cNvSpPr>
          <p:nvPr>
            <p:ph type="ctrTitle"/>
          </p:nvPr>
        </p:nvSpPr>
        <p:spPr>
          <a:xfrm>
            <a:off x="-381663" y="-1256927"/>
            <a:ext cx="12192000" cy="890053"/>
          </a:xfrm>
        </p:spPr>
        <p:txBody>
          <a:bodyPr>
            <a:normAutofit fontScale="90000"/>
          </a:bodyPr>
          <a:lstStyle/>
          <a:p>
            <a:r>
              <a:rPr lang="en-US" dirty="0"/>
              <a:t>Q-Pix – The Concept</a:t>
            </a:r>
          </a:p>
        </p:txBody>
      </p:sp>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18A6B813-0E5A-003D-EC41-0823B08BEFDF}"/>
              </a:ext>
            </a:extLst>
          </p:cNvPr>
          <p:cNvGrpSpPr/>
          <p:nvPr/>
        </p:nvGrpSpPr>
        <p:grpSpPr>
          <a:xfrm>
            <a:off x="2286000" y="1828800"/>
            <a:ext cx="612383" cy="1323541"/>
            <a:chOff x="1632355" y="1853741"/>
            <a:chExt cx="612383" cy="1323541"/>
          </a:xfrm>
        </p:grpSpPr>
        <p:grpSp>
          <p:nvGrpSpPr>
            <p:cNvPr id="17" name="Group 16">
              <a:extLst>
                <a:ext uri="{FF2B5EF4-FFF2-40B4-BE49-F238E27FC236}">
                  <a16:creationId xmlns:a16="http://schemas.microsoft.com/office/drawing/2014/main" id="{720F34C2-38F1-572D-ED98-F478180E1070}"/>
                </a:ext>
              </a:extLst>
            </p:cNvPr>
            <p:cNvGrpSpPr/>
            <p:nvPr/>
          </p:nvGrpSpPr>
          <p:grpSpPr>
            <a:xfrm>
              <a:off x="1916425" y="2779413"/>
              <a:ext cx="328313" cy="397869"/>
              <a:chOff x="802579" y="689811"/>
              <a:chExt cx="328313" cy="397869"/>
            </a:xfrm>
          </p:grpSpPr>
          <p:sp>
            <p:nvSpPr>
              <p:cNvPr id="10" name="Oval 9">
                <a:extLst>
                  <a:ext uri="{FF2B5EF4-FFF2-40B4-BE49-F238E27FC236}">
                    <a16:creationId xmlns:a16="http://schemas.microsoft.com/office/drawing/2014/main" id="{7945D6A4-BC19-C98E-7A83-9EF80D07BED6}"/>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3070C-8111-6321-EB9D-9BBB83A74A06}"/>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F4B2D8-09F0-AE19-9857-2093F72E6EC3}"/>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2D1B7AC-6F5A-1B21-AA49-091006699D2B}"/>
                </a:ext>
              </a:extLst>
            </p:cNvPr>
            <p:cNvGrpSpPr/>
            <p:nvPr/>
          </p:nvGrpSpPr>
          <p:grpSpPr>
            <a:xfrm>
              <a:off x="1852494" y="2484475"/>
              <a:ext cx="215990" cy="330939"/>
              <a:chOff x="1170628" y="739872"/>
              <a:chExt cx="215990" cy="330939"/>
            </a:xfrm>
          </p:grpSpPr>
          <p:sp>
            <p:nvSpPr>
              <p:cNvPr id="13" name="Oval 12">
                <a:extLst>
                  <a:ext uri="{FF2B5EF4-FFF2-40B4-BE49-F238E27FC236}">
                    <a16:creationId xmlns:a16="http://schemas.microsoft.com/office/drawing/2014/main" id="{32CF25BF-3DA3-BFC7-B321-7BA474FFF197}"/>
                  </a:ext>
                </a:extLst>
              </p:cNvPr>
              <p:cNvSpPr/>
              <p:nvPr/>
            </p:nvSpPr>
            <p:spPr>
              <a:xfrm>
                <a:off x="1170628" y="73987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ADFF8F-81E5-9F48-5038-BD53DF5B6258}"/>
                  </a:ext>
                </a:extLst>
              </p:cNvPr>
              <p:cNvSpPr/>
              <p:nvPr/>
            </p:nvSpPr>
            <p:spPr>
              <a:xfrm>
                <a:off x="1210364" y="870569"/>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2004552" y="2208862"/>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1632355" y="1853741"/>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 name="Title 1">
            <a:extLst>
              <a:ext uri="{FF2B5EF4-FFF2-40B4-BE49-F238E27FC236}">
                <a16:creationId xmlns:a16="http://schemas.microsoft.com/office/drawing/2014/main" id="{DC3C1B94-13F2-4627-F5A9-8A6DDB90DF2B}"/>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sp>
        <p:nvSpPr>
          <p:cNvPr id="25" name="TextBox 24">
            <a:extLst>
              <a:ext uri="{FF2B5EF4-FFF2-40B4-BE49-F238E27FC236}">
                <a16:creationId xmlns:a16="http://schemas.microsoft.com/office/drawing/2014/main" id="{57E92F6F-AEEA-8CC4-E242-4457EE0D945E}"/>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4" name="Picture 3">
            <a:extLst>
              <a:ext uri="{FF2B5EF4-FFF2-40B4-BE49-F238E27FC236}">
                <a16:creationId xmlns:a16="http://schemas.microsoft.com/office/drawing/2014/main" id="{F204CB19-ED25-420D-0AEF-81DB725310B4}"/>
              </a:ext>
            </a:extLst>
          </p:cNvPr>
          <p:cNvPicPr>
            <a:picLocks noChangeAspect="1"/>
          </p:cNvPicPr>
          <p:nvPr/>
        </p:nvPicPr>
        <p:blipFill>
          <a:blip r:embed="rId5"/>
          <a:stretch>
            <a:fillRect/>
          </a:stretch>
        </p:blipFill>
        <p:spPr>
          <a:xfrm>
            <a:off x="0" y="6352674"/>
            <a:ext cx="1128990" cy="505326"/>
          </a:xfrm>
          <a:prstGeom prst="rect">
            <a:avLst/>
          </a:prstGeom>
        </p:spPr>
      </p:pic>
      <p:sp>
        <p:nvSpPr>
          <p:cNvPr id="3" name="TextBox 2">
            <a:extLst>
              <a:ext uri="{FF2B5EF4-FFF2-40B4-BE49-F238E27FC236}">
                <a16:creationId xmlns:a16="http://schemas.microsoft.com/office/drawing/2014/main" id="{5EB34838-8C34-18F3-9CF3-7CA18C308D2D}"/>
              </a:ext>
            </a:extLst>
          </p:cNvPr>
          <p:cNvSpPr txBox="1"/>
          <p:nvPr/>
        </p:nvSpPr>
        <p:spPr>
          <a:xfrm>
            <a:off x="0" y="5820533"/>
            <a:ext cx="3640667" cy="374515"/>
          </a:xfrm>
          <a:prstGeom prst="rect">
            <a:avLst/>
          </a:prstGeom>
          <a:noFill/>
        </p:spPr>
        <p:txBody>
          <a:bodyPr wrap="square">
            <a:spAutoFit/>
          </a:bodyPr>
          <a:lstStyle/>
          <a:p>
            <a:r>
              <a:rPr lang="en-US" b="1" dirty="0">
                <a:hlinkClick r:id="rId6"/>
              </a:rPr>
              <a:t>https://arxiv.org/abs/1809.10213</a:t>
            </a:r>
            <a:endParaRPr lang="en-US" dirty="0"/>
          </a:p>
        </p:txBody>
      </p:sp>
    </p:spTree>
    <p:extLst>
      <p:ext uri="{BB962C8B-B14F-4D97-AF65-F5344CB8AC3E}">
        <p14:creationId xmlns:p14="http://schemas.microsoft.com/office/powerpoint/2010/main" val="35400779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A5D9532-67F9-9EDC-B7AC-D3F949EB5B5A}"/>
              </a:ext>
            </a:extLst>
          </p:cNvPr>
          <p:cNvSpPr txBox="1">
            <a:spLocks/>
          </p:cNvSpPr>
          <p:nvPr/>
        </p:nvSpPr>
        <p:spPr>
          <a:xfrm>
            <a:off x="430073" y="0"/>
            <a:ext cx="12192000" cy="503434"/>
          </a:xfrm>
          <a:prstGeom prst="rect">
            <a:avLst/>
          </a:prstGeom>
        </p:spPr>
        <p:txBody>
          <a:bodyPr vert="horz" lIns="91145" tIns="45574" rIns="91145" bIns="45574" rtlCol="0">
            <a:normAutofit/>
          </a:bodyPr>
          <a:lstStyle>
            <a:lvl1pPr marL="0" indent="0" algn="ctr" defTabSz="455728"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5728"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5728" rtl="0" eaLnBrk="1" latinLnBrk="0" hangingPunct="1">
              <a:spcBef>
                <a:spcPct val="20000"/>
              </a:spcBef>
              <a:buFont typeface="Arial"/>
              <a:buNone/>
              <a:defRPr sz="1800" kern="1200">
                <a:solidFill>
                  <a:schemeClr val="tx1"/>
                </a:solidFill>
                <a:latin typeface="+mn-lt"/>
                <a:ea typeface="+mn-ea"/>
                <a:cs typeface="+mn-cs"/>
              </a:defRPr>
            </a:lvl3pPr>
            <a:lvl4pPr marL="1371600" indent="0" algn="ctr" defTabSz="455728" rtl="0" eaLnBrk="1" latinLnBrk="0" hangingPunct="1">
              <a:spcBef>
                <a:spcPct val="20000"/>
              </a:spcBef>
              <a:buFont typeface="Arial"/>
              <a:buNone/>
              <a:defRPr sz="1600" kern="1200">
                <a:solidFill>
                  <a:schemeClr val="tx1"/>
                </a:solidFill>
                <a:latin typeface="+mn-lt"/>
                <a:ea typeface="+mn-ea"/>
                <a:cs typeface="+mn-cs"/>
              </a:defRPr>
            </a:lvl4pPr>
            <a:lvl5pPr marL="1828800" indent="0" algn="ctr" defTabSz="455728" rtl="0" eaLnBrk="1" latinLnBrk="0" hangingPunct="1">
              <a:spcBef>
                <a:spcPct val="20000"/>
              </a:spcBef>
              <a:buFont typeface="Arial"/>
              <a:buNone/>
              <a:defRPr sz="1600" kern="1200">
                <a:solidFill>
                  <a:schemeClr val="tx1"/>
                </a:solidFill>
                <a:latin typeface="+mn-lt"/>
                <a:ea typeface="+mn-ea"/>
                <a:cs typeface="+mn-cs"/>
              </a:defRPr>
            </a:lvl5pPr>
            <a:lvl6pPr marL="2286000" indent="0" algn="ctr" defTabSz="45572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572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572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5728" rtl="0" eaLnBrk="1" latinLnBrk="0" hangingPunct="1">
              <a:spcBef>
                <a:spcPct val="20000"/>
              </a:spcBef>
              <a:buFont typeface="Arial"/>
              <a:buNone/>
              <a:defRPr sz="1600" kern="1200">
                <a:solidFill>
                  <a:schemeClr val="tx1"/>
                </a:solidFill>
                <a:latin typeface="+mn-lt"/>
                <a:ea typeface="+mn-ea"/>
                <a:cs typeface="+mn-cs"/>
              </a:defRPr>
            </a:lvl9pPr>
          </a:lstStyle>
          <a:p>
            <a:r>
              <a:rPr lang="en-US" b="1" dirty="0"/>
              <a:t>10 cm Drift: Diffusion as a function of Pressure</a:t>
            </a:r>
          </a:p>
        </p:txBody>
      </p:sp>
      <p:sp>
        <p:nvSpPr>
          <p:cNvPr id="5" name="TextBox 4">
            <a:extLst>
              <a:ext uri="{FF2B5EF4-FFF2-40B4-BE49-F238E27FC236}">
                <a16:creationId xmlns:a16="http://schemas.microsoft.com/office/drawing/2014/main" id="{3715B7C7-1918-220E-D7D6-2CE646371D3B}"/>
              </a:ext>
            </a:extLst>
          </p:cNvPr>
          <p:cNvSpPr txBox="1"/>
          <p:nvPr/>
        </p:nvSpPr>
        <p:spPr>
          <a:xfrm>
            <a:off x="11674549" y="6480264"/>
            <a:ext cx="559981" cy="369332"/>
          </a:xfrm>
          <a:prstGeom prst="rect">
            <a:avLst/>
          </a:prstGeom>
          <a:noFill/>
        </p:spPr>
        <p:txBody>
          <a:bodyPr wrap="square" rtlCol="0">
            <a:spAutoFit/>
          </a:bodyPr>
          <a:lstStyle/>
          <a:p>
            <a:r>
              <a:rPr lang="en-US" dirty="0"/>
              <a:t>13</a:t>
            </a:r>
          </a:p>
        </p:txBody>
      </p:sp>
      <p:pic>
        <p:nvPicPr>
          <p:cNvPr id="2" name="Picture 1">
            <a:extLst>
              <a:ext uri="{FF2B5EF4-FFF2-40B4-BE49-F238E27FC236}">
                <a16:creationId xmlns:a16="http://schemas.microsoft.com/office/drawing/2014/main" id="{B791CECB-B04A-8E61-8A62-370A55994742}"/>
              </a:ext>
            </a:extLst>
          </p:cNvPr>
          <p:cNvPicPr>
            <a:picLocks noChangeAspect="1"/>
          </p:cNvPicPr>
          <p:nvPr/>
        </p:nvPicPr>
        <p:blipFill>
          <a:blip r:embed="rId3"/>
          <a:stretch>
            <a:fillRect/>
          </a:stretch>
        </p:blipFill>
        <p:spPr>
          <a:xfrm>
            <a:off x="534393" y="244371"/>
            <a:ext cx="3058707" cy="2340059"/>
          </a:xfrm>
          <a:prstGeom prst="rect">
            <a:avLst/>
          </a:prstGeom>
        </p:spPr>
      </p:pic>
      <p:pic>
        <p:nvPicPr>
          <p:cNvPr id="3" name="Picture 2">
            <a:extLst>
              <a:ext uri="{FF2B5EF4-FFF2-40B4-BE49-F238E27FC236}">
                <a16:creationId xmlns:a16="http://schemas.microsoft.com/office/drawing/2014/main" id="{35FBFA48-2422-C87F-4FCE-3346984FB841}"/>
              </a:ext>
            </a:extLst>
          </p:cNvPr>
          <p:cNvPicPr>
            <a:picLocks noChangeAspect="1"/>
          </p:cNvPicPr>
          <p:nvPr/>
        </p:nvPicPr>
        <p:blipFill>
          <a:blip r:embed="rId4"/>
          <a:stretch>
            <a:fillRect/>
          </a:stretch>
        </p:blipFill>
        <p:spPr>
          <a:xfrm>
            <a:off x="3300489" y="270745"/>
            <a:ext cx="3091036" cy="2364792"/>
          </a:xfrm>
          <a:prstGeom prst="rect">
            <a:avLst/>
          </a:prstGeom>
        </p:spPr>
      </p:pic>
      <p:pic>
        <p:nvPicPr>
          <p:cNvPr id="6" name="Picture 5">
            <a:extLst>
              <a:ext uri="{FF2B5EF4-FFF2-40B4-BE49-F238E27FC236}">
                <a16:creationId xmlns:a16="http://schemas.microsoft.com/office/drawing/2014/main" id="{32D0B6DC-25C8-A1B4-D57B-DDD2E0FFA959}"/>
              </a:ext>
            </a:extLst>
          </p:cNvPr>
          <p:cNvPicPr>
            <a:picLocks noChangeAspect="1"/>
          </p:cNvPicPr>
          <p:nvPr/>
        </p:nvPicPr>
        <p:blipFill>
          <a:blip r:embed="rId5"/>
          <a:stretch>
            <a:fillRect/>
          </a:stretch>
        </p:blipFill>
        <p:spPr>
          <a:xfrm>
            <a:off x="6015480" y="270745"/>
            <a:ext cx="3091036" cy="2364792"/>
          </a:xfrm>
          <a:prstGeom prst="rect">
            <a:avLst/>
          </a:prstGeom>
        </p:spPr>
      </p:pic>
      <p:pic>
        <p:nvPicPr>
          <p:cNvPr id="7" name="Picture 6">
            <a:extLst>
              <a:ext uri="{FF2B5EF4-FFF2-40B4-BE49-F238E27FC236}">
                <a16:creationId xmlns:a16="http://schemas.microsoft.com/office/drawing/2014/main" id="{B5459D47-E5A7-DC64-3816-FFBBF5DC3CC0}"/>
              </a:ext>
            </a:extLst>
          </p:cNvPr>
          <p:cNvPicPr>
            <a:picLocks noChangeAspect="1"/>
          </p:cNvPicPr>
          <p:nvPr/>
        </p:nvPicPr>
        <p:blipFill>
          <a:blip r:embed="rId6"/>
          <a:stretch>
            <a:fillRect/>
          </a:stretch>
        </p:blipFill>
        <p:spPr>
          <a:xfrm>
            <a:off x="8823643" y="270745"/>
            <a:ext cx="3128497" cy="2393452"/>
          </a:xfrm>
          <a:prstGeom prst="rect">
            <a:avLst/>
          </a:prstGeom>
        </p:spPr>
      </p:pic>
      <p:pic>
        <p:nvPicPr>
          <p:cNvPr id="8" name="Picture 7">
            <a:extLst>
              <a:ext uri="{FF2B5EF4-FFF2-40B4-BE49-F238E27FC236}">
                <a16:creationId xmlns:a16="http://schemas.microsoft.com/office/drawing/2014/main" id="{92CBE4C3-43E6-8928-03B0-CD2E51400E71}"/>
              </a:ext>
            </a:extLst>
          </p:cNvPr>
          <p:cNvPicPr>
            <a:picLocks noChangeAspect="1"/>
          </p:cNvPicPr>
          <p:nvPr/>
        </p:nvPicPr>
        <p:blipFill>
          <a:blip r:embed="rId7"/>
          <a:stretch>
            <a:fillRect/>
          </a:stretch>
        </p:blipFill>
        <p:spPr>
          <a:xfrm>
            <a:off x="7736117" y="4556632"/>
            <a:ext cx="3091035" cy="2364792"/>
          </a:xfrm>
          <a:prstGeom prst="rect">
            <a:avLst/>
          </a:prstGeom>
        </p:spPr>
      </p:pic>
      <p:pic>
        <p:nvPicPr>
          <p:cNvPr id="9" name="Picture 8">
            <a:extLst>
              <a:ext uri="{FF2B5EF4-FFF2-40B4-BE49-F238E27FC236}">
                <a16:creationId xmlns:a16="http://schemas.microsoft.com/office/drawing/2014/main" id="{B63FD63B-364E-37B9-4C34-D6A5A2412859}"/>
              </a:ext>
            </a:extLst>
          </p:cNvPr>
          <p:cNvPicPr>
            <a:picLocks noChangeAspect="1"/>
          </p:cNvPicPr>
          <p:nvPr/>
        </p:nvPicPr>
        <p:blipFill>
          <a:blip r:embed="rId8"/>
          <a:stretch>
            <a:fillRect/>
          </a:stretch>
        </p:blipFill>
        <p:spPr>
          <a:xfrm>
            <a:off x="4759162" y="4536845"/>
            <a:ext cx="3091036" cy="2364793"/>
          </a:xfrm>
          <a:prstGeom prst="rect">
            <a:avLst/>
          </a:prstGeom>
        </p:spPr>
      </p:pic>
      <p:pic>
        <p:nvPicPr>
          <p:cNvPr id="21" name="Picture 20">
            <a:extLst>
              <a:ext uri="{FF2B5EF4-FFF2-40B4-BE49-F238E27FC236}">
                <a16:creationId xmlns:a16="http://schemas.microsoft.com/office/drawing/2014/main" id="{493E0336-38CE-336B-1677-5518610D410F}"/>
              </a:ext>
            </a:extLst>
          </p:cNvPr>
          <p:cNvPicPr>
            <a:picLocks noChangeAspect="1"/>
          </p:cNvPicPr>
          <p:nvPr/>
        </p:nvPicPr>
        <p:blipFill>
          <a:blip r:embed="rId9"/>
          <a:stretch>
            <a:fillRect/>
          </a:stretch>
        </p:blipFill>
        <p:spPr>
          <a:xfrm>
            <a:off x="1823600" y="4580485"/>
            <a:ext cx="2976955" cy="2277515"/>
          </a:xfrm>
          <a:prstGeom prst="rect">
            <a:avLst/>
          </a:prstGeom>
        </p:spPr>
      </p:pic>
      <p:pic>
        <p:nvPicPr>
          <p:cNvPr id="22" name="Picture 21">
            <a:extLst>
              <a:ext uri="{FF2B5EF4-FFF2-40B4-BE49-F238E27FC236}">
                <a16:creationId xmlns:a16="http://schemas.microsoft.com/office/drawing/2014/main" id="{445C4F39-0365-0089-8581-2A3687F074B1}"/>
              </a:ext>
            </a:extLst>
          </p:cNvPr>
          <p:cNvPicPr>
            <a:picLocks noChangeAspect="1"/>
          </p:cNvPicPr>
          <p:nvPr/>
        </p:nvPicPr>
        <p:blipFill>
          <a:blip r:embed="rId10"/>
          <a:stretch>
            <a:fillRect/>
          </a:stretch>
        </p:blipFill>
        <p:spPr>
          <a:xfrm>
            <a:off x="8867074" y="2383855"/>
            <a:ext cx="3128496" cy="2393452"/>
          </a:xfrm>
          <a:prstGeom prst="rect">
            <a:avLst/>
          </a:prstGeom>
        </p:spPr>
      </p:pic>
      <p:pic>
        <p:nvPicPr>
          <p:cNvPr id="23" name="Picture 22">
            <a:extLst>
              <a:ext uri="{FF2B5EF4-FFF2-40B4-BE49-F238E27FC236}">
                <a16:creationId xmlns:a16="http://schemas.microsoft.com/office/drawing/2014/main" id="{B633DF0E-1563-85AC-B4AE-E52B0E147AFE}"/>
              </a:ext>
            </a:extLst>
          </p:cNvPr>
          <p:cNvPicPr>
            <a:picLocks noChangeAspect="1"/>
          </p:cNvPicPr>
          <p:nvPr/>
        </p:nvPicPr>
        <p:blipFill>
          <a:blip r:embed="rId11"/>
          <a:stretch>
            <a:fillRect/>
          </a:stretch>
        </p:blipFill>
        <p:spPr>
          <a:xfrm>
            <a:off x="6084232" y="2437439"/>
            <a:ext cx="3095754" cy="2368402"/>
          </a:xfrm>
          <a:prstGeom prst="rect">
            <a:avLst/>
          </a:prstGeom>
        </p:spPr>
      </p:pic>
      <p:pic>
        <p:nvPicPr>
          <p:cNvPr id="24" name="Picture 23">
            <a:extLst>
              <a:ext uri="{FF2B5EF4-FFF2-40B4-BE49-F238E27FC236}">
                <a16:creationId xmlns:a16="http://schemas.microsoft.com/office/drawing/2014/main" id="{CB1CFC5A-8C20-96D1-5504-BC3CBD2624E3}"/>
              </a:ext>
            </a:extLst>
          </p:cNvPr>
          <p:cNvPicPr>
            <a:picLocks noChangeAspect="1"/>
          </p:cNvPicPr>
          <p:nvPr/>
        </p:nvPicPr>
        <p:blipFill>
          <a:blip r:embed="rId12"/>
          <a:stretch>
            <a:fillRect/>
          </a:stretch>
        </p:blipFill>
        <p:spPr>
          <a:xfrm>
            <a:off x="3465450" y="2469253"/>
            <a:ext cx="2976956" cy="2277516"/>
          </a:xfrm>
          <a:prstGeom prst="rect">
            <a:avLst/>
          </a:prstGeom>
        </p:spPr>
      </p:pic>
      <p:pic>
        <p:nvPicPr>
          <p:cNvPr id="25" name="Picture 24">
            <a:extLst>
              <a:ext uri="{FF2B5EF4-FFF2-40B4-BE49-F238E27FC236}">
                <a16:creationId xmlns:a16="http://schemas.microsoft.com/office/drawing/2014/main" id="{327DFF54-A7EE-4FB0-E206-4307696F992B}"/>
              </a:ext>
            </a:extLst>
          </p:cNvPr>
          <p:cNvPicPr>
            <a:picLocks noChangeAspect="1"/>
          </p:cNvPicPr>
          <p:nvPr/>
        </p:nvPicPr>
        <p:blipFill>
          <a:blip r:embed="rId13"/>
          <a:stretch>
            <a:fillRect/>
          </a:stretch>
        </p:blipFill>
        <p:spPr>
          <a:xfrm>
            <a:off x="500679" y="2412515"/>
            <a:ext cx="3091036" cy="2364792"/>
          </a:xfrm>
          <a:prstGeom prst="rect">
            <a:avLst/>
          </a:prstGeom>
        </p:spPr>
      </p:pic>
      <p:pic>
        <p:nvPicPr>
          <p:cNvPr id="11" name="Picture 10">
            <a:extLst>
              <a:ext uri="{FF2B5EF4-FFF2-40B4-BE49-F238E27FC236}">
                <a16:creationId xmlns:a16="http://schemas.microsoft.com/office/drawing/2014/main" id="{A4AEA22B-E0EC-5FAA-E2CB-3ED4BDE40C36}"/>
              </a:ext>
            </a:extLst>
          </p:cNvPr>
          <p:cNvPicPr>
            <a:picLocks noChangeAspect="1"/>
          </p:cNvPicPr>
          <p:nvPr/>
        </p:nvPicPr>
        <p:blipFill>
          <a:blip r:embed="rId14"/>
          <a:stretch>
            <a:fillRect/>
          </a:stretch>
        </p:blipFill>
        <p:spPr>
          <a:xfrm>
            <a:off x="0" y="6352674"/>
            <a:ext cx="1128990" cy="505326"/>
          </a:xfrm>
          <a:prstGeom prst="rect">
            <a:avLst/>
          </a:prstGeom>
        </p:spPr>
      </p:pic>
    </p:spTree>
    <p:extLst>
      <p:ext uri="{BB962C8B-B14F-4D97-AF65-F5344CB8AC3E}">
        <p14:creationId xmlns:p14="http://schemas.microsoft.com/office/powerpoint/2010/main" val="357678437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039D49B-A0BA-79E6-681E-634AA07D247C}"/>
              </a:ext>
            </a:extLst>
          </p:cNvPr>
          <p:cNvSpPr txBox="1">
            <a:spLocks/>
          </p:cNvSpPr>
          <p:nvPr/>
        </p:nvSpPr>
        <p:spPr>
          <a:xfrm>
            <a:off x="357884" y="0"/>
            <a:ext cx="12192000" cy="503434"/>
          </a:xfrm>
          <a:prstGeom prst="rect">
            <a:avLst/>
          </a:prstGeom>
        </p:spPr>
        <p:txBody>
          <a:bodyPr vert="horz" lIns="91145" tIns="45574" rIns="91145" bIns="45574" rtlCol="0">
            <a:normAutofit/>
          </a:bodyPr>
          <a:lstStyle>
            <a:lvl1pPr marL="0" indent="0" algn="ctr" defTabSz="455728"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5728"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5728" rtl="0" eaLnBrk="1" latinLnBrk="0" hangingPunct="1">
              <a:spcBef>
                <a:spcPct val="20000"/>
              </a:spcBef>
              <a:buFont typeface="Arial"/>
              <a:buNone/>
              <a:defRPr sz="1800" kern="1200">
                <a:solidFill>
                  <a:schemeClr val="tx1"/>
                </a:solidFill>
                <a:latin typeface="+mn-lt"/>
                <a:ea typeface="+mn-ea"/>
                <a:cs typeface="+mn-cs"/>
              </a:defRPr>
            </a:lvl3pPr>
            <a:lvl4pPr marL="1371600" indent="0" algn="ctr" defTabSz="455728" rtl="0" eaLnBrk="1" latinLnBrk="0" hangingPunct="1">
              <a:spcBef>
                <a:spcPct val="20000"/>
              </a:spcBef>
              <a:buFont typeface="Arial"/>
              <a:buNone/>
              <a:defRPr sz="1600" kern="1200">
                <a:solidFill>
                  <a:schemeClr val="tx1"/>
                </a:solidFill>
                <a:latin typeface="+mn-lt"/>
                <a:ea typeface="+mn-ea"/>
                <a:cs typeface="+mn-cs"/>
              </a:defRPr>
            </a:lvl4pPr>
            <a:lvl5pPr marL="1828800" indent="0" algn="ctr" defTabSz="455728" rtl="0" eaLnBrk="1" latinLnBrk="0" hangingPunct="1">
              <a:spcBef>
                <a:spcPct val="20000"/>
              </a:spcBef>
              <a:buFont typeface="Arial"/>
              <a:buNone/>
              <a:defRPr sz="1600" kern="1200">
                <a:solidFill>
                  <a:schemeClr val="tx1"/>
                </a:solidFill>
                <a:latin typeface="+mn-lt"/>
                <a:ea typeface="+mn-ea"/>
                <a:cs typeface="+mn-cs"/>
              </a:defRPr>
            </a:lvl5pPr>
            <a:lvl6pPr marL="2286000" indent="0" algn="ctr" defTabSz="45572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572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572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5728" rtl="0" eaLnBrk="1" latinLnBrk="0" hangingPunct="1">
              <a:spcBef>
                <a:spcPct val="20000"/>
              </a:spcBef>
              <a:buFont typeface="Arial"/>
              <a:buNone/>
              <a:defRPr sz="1600" kern="1200">
                <a:solidFill>
                  <a:schemeClr val="tx1"/>
                </a:solidFill>
                <a:latin typeface="+mn-lt"/>
                <a:ea typeface="+mn-ea"/>
                <a:cs typeface="+mn-cs"/>
              </a:defRPr>
            </a:lvl9pPr>
          </a:lstStyle>
          <a:p>
            <a:r>
              <a:rPr lang="en-US" b="1" dirty="0"/>
              <a:t>Transverse Diffusion of electrons in P10</a:t>
            </a:r>
          </a:p>
        </p:txBody>
      </p:sp>
      <p:sp>
        <p:nvSpPr>
          <p:cNvPr id="2" name="TextBox 1">
            <a:extLst>
              <a:ext uri="{FF2B5EF4-FFF2-40B4-BE49-F238E27FC236}">
                <a16:creationId xmlns:a16="http://schemas.microsoft.com/office/drawing/2014/main" id="{2862AECC-4BDB-5266-A43C-DE92D7446AC4}"/>
              </a:ext>
            </a:extLst>
          </p:cNvPr>
          <p:cNvSpPr txBox="1"/>
          <p:nvPr/>
        </p:nvSpPr>
        <p:spPr>
          <a:xfrm>
            <a:off x="11674549" y="6480264"/>
            <a:ext cx="559981" cy="369332"/>
          </a:xfrm>
          <a:prstGeom prst="rect">
            <a:avLst/>
          </a:prstGeom>
          <a:noFill/>
        </p:spPr>
        <p:txBody>
          <a:bodyPr wrap="square" rtlCol="0">
            <a:spAutoFit/>
          </a:bodyPr>
          <a:lstStyle/>
          <a:p>
            <a:r>
              <a:rPr lang="en-US" dirty="0"/>
              <a:t>14</a:t>
            </a:r>
          </a:p>
        </p:txBody>
      </p:sp>
      <p:pic>
        <p:nvPicPr>
          <p:cNvPr id="4" name="Picture 3">
            <a:extLst>
              <a:ext uri="{FF2B5EF4-FFF2-40B4-BE49-F238E27FC236}">
                <a16:creationId xmlns:a16="http://schemas.microsoft.com/office/drawing/2014/main" id="{B48E4139-88AD-451E-75E9-6A5F144A4C3A}"/>
              </a:ext>
            </a:extLst>
          </p:cNvPr>
          <p:cNvPicPr>
            <a:picLocks noChangeAspect="1"/>
          </p:cNvPicPr>
          <p:nvPr/>
        </p:nvPicPr>
        <p:blipFill>
          <a:blip r:embed="rId3"/>
          <a:stretch>
            <a:fillRect/>
          </a:stretch>
        </p:blipFill>
        <p:spPr>
          <a:xfrm>
            <a:off x="0" y="6352674"/>
            <a:ext cx="1128990" cy="505326"/>
          </a:xfrm>
          <a:prstGeom prst="rect">
            <a:avLst/>
          </a:prstGeom>
        </p:spPr>
      </p:pic>
      <p:pic>
        <p:nvPicPr>
          <p:cNvPr id="7" name="Picture 6">
            <a:extLst>
              <a:ext uri="{FF2B5EF4-FFF2-40B4-BE49-F238E27FC236}">
                <a16:creationId xmlns:a16="http://schemas.microsoft.com/office/drawing/2014/main" id="{CE0016A7-4658-7492-8EE7-FD98C7D0C203}"/>
              </a:ext>
            </a:extLst>
          </p:cNvPr>
          <p:cNvPicPr>
            <a:picLocks noChangeAspect="1"/>
          </p:cNvPicPr>
          <p:nvPr/>
        </p:nvPicPr>
        <p:blipFill>
          <a:blip r:embed="rId4"/>
          <a:stretch>
            <a:fillRect/>
          </a:stretch>
        </p:blipFill>
        <p:spPr>
          <a:xfrm>
            <a:off x="1816429" y="-25752"/>
            <a:ext cx="8559141" cy="6875348"/>
          </a:xfrm>
          <a:prstGeom prst="rect">
            <a:avLst/>
          </a:prstGeom>
        </p:spPr>
      </p:pic>
    </p:spTree>
    <p:extLst>
      <p:ext uri="{BB962C8B-B14F-4D97-AF65-F5344CB8AC3E}">
        <p14:creationId xmlns:p14="http://schemas.microsoft.com/office/powerpoint/2010/main" val="6803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F9C1-8782-22FA-E6C2-B16553BF0DE2}"/>
              </a:ext>
            </a:extLst>
          </p:cNvPr>
          <p:cNvSpPr>
            <a:spLocks noGrp="1"/>
          </p:cNvSpPr>
          <p:nvPr>
            <p:ph type="ctrTitle"/>
          </p:nvPr>
        </p:nvSpPr>
        <p:spPr>
          <a:xfrm>
            <a:off x="1524000" y="0"/>
            <a:ext cx="9144000" cy="968782"/>
          </a:xfrm>
        </p:spPr>
        <p:txBody>
          <a:bodyPr/>
          <a:lstStyle/>
          <a:p>
            <a:r>
              <a:rPr lang="en-US" dirty="0"/>
              <a:t>Conclusions &amp; Future Work</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F577BF46-ED5A-B6AB-15F0-8C34048C3DAA}"/>
                  </a:ext>
                </a:extLst>
              </p:cNvPr>
              <p:cNvSpPr>
                <a:spLocks noGrp="1"/>
              </p:cNvSpPr>
              <p:nvPr>
                <p:ph type="subTitle" idx="1"/>
              </p:nvPr>
            </p:nvSpPr>
            <p:spPr>
              <a:xfrm>
                <a:off x="0" y="999586"/>
                <a:ext cx="11935325" cy="4517636"/>
              </a:xfrm>
            </p:spPr>
            <p:txBody>
              <a:bodyPr>
                <a:noAutofit/>
              </a:bodyPr>
              <a:lstStyle/>
              <a:p>
                <a:pPr marL="342900" indent="-342900" algn="just">
                  <a:spcAft>
                    <a:spcPts val="1200"/>
                  </a:spcAft>
                  <a:buFont typeface="Arial" panose="020B0604020202020204" pitchFamily="34" charset="0"/>
                  <a:buChar char="•"/>
                </a:pPr>
                <a:r>
                  <a:rPr lang="en-US" sz="3000" b="1" dirty="0"/>
                  <a:t>Measured the transverse diffusion electrons in P10 as a function of pressure and electric field using the novel charge read-out concept Q-Pix.</a:t>
                </a:r>
              </a:p>
              <a:p>
                <a:pPr marL="342900" indent="-342900" algn="just">
                  <a:spcAft>
                    <a:spcPts val="1200"/>
                  </a:spcAft>
                  <a:buFont typeface="Arial" panose="020B0604020202020204" pitchFamily="34" charset="0"/>
                  <a:buChar char="•"/>
                </a:pPr>
                <a:r>
                  <a:rPr lang="en-US" sz="3000" b="1" dirty="0"/>
                  <a:t>Preliminary results are consistent with the expected variation of transverse diffusion as a function of pressure or electric field giving confidence in the ability of Q-Pix to reconstruct ionization events.</a:t>
                </a:r>
              </a:p>
              <a:p>
                <a:pPr marL="342900" indent="-342900" algn="just">
                  <a:spcAft>
                    <a:spcPts val="1200"/>
                  </a:spcAft>
                  <a:buFont typeface="Arial" panose="020B0604020202020204" pitchFamily="34" charset="0"/>
                  <a:buChar char="•"/>
                </a:pPr>
                <a:r>
                  <a:rPr lang="en-US" sz="3000" b="1" dirty="0"/>
                  <a:t>A more detailed analysis of the diffusion profiles considering the initial charge distribution </a:t>
                </a:r>
                <a14:m>
                  <m:oMath xmlns:m="http://schemas.openxmlformats.org/officeDocument/2006/math">
                    <m:r>
                      <a:rPr lang="en-US" sz="3000" b="1" i="0" smtClean="0">
                        <a:latin typeface="Cambria Math" panose="02040503050406030204" pitchFamily="18" charset="0"/>
                      </a:rPr>
                      <m:t>(</m:t>
                    </m:r>
                    <m:r>
                      <a:rPr lang="en-US" sz="3000" b="1" i="1" smtClean="0">
                        <a:latin typeface="Cambria Math" panose="02040503050406030204" pitchFamily="18" charset="0"/>
                      </a:rPr>
                      <m:t>𝒏</m:t>
                    </m:r>
                    <m:d>
                      <m:dPr>
                        <m:ctrlPr>
                          <a:rPr lang="en-US" sz="3000" b="1" i="1" smtClean="0">
                            <a:latin typeface="Cambria Math" panose="02040503050406030204" pitchFamily="18" charset="0"/>
                          </a:rPr>
                        </m:ctrlPr>
                      </m:dPr>
                      <m:e>
                        <m:acc>
                          <m:accPr>
                            <m:chr m:val="̅"/>
                            <m:ctrlPr>
                              <a:rPr lang="en-US" sz="3000" b="1" i="1" smtClean="0">
                                <a:latin typeface="Cambria Math" panose="02040503050406030204" pitchFamily="18" charset="0"/>
                              </a:rPr>
                            </m:ctrlPr>
                          </m:accPr>
                          <m:e>
                            <m:r>
                              <a:rPr lang="en-US" sz="3000" b="1" i="1" smtClean="0">
                                <a:latin typeface="Cambria Math" panose="02040503050406030204" pitchFamily="18" charset="0"/>
                              </a:rPr>
                              <m:t>𝒓</m:t>
                            </m:r>
                          </m:e>
                        </m:acc>
                        <m:r>
                          <a:rPr lang="en-US" sz="3000" b="1" i="1" smtClean="0">
                            <a:latin typeface="Cambria Math" panose="02040503050406030204" pitchFamily="18" charset="0"/>
                          </a:rPr>
                          <m:t>, </m:t>
                        </m:r>
                        <m:r>
                          <a:rPr lang="en-US" sz="3000" b="1" i="1" smtClean="0">
                            <a:latin typeface="Cambria Math" panose="02040503050406030204" pitchFamily="18" charset="0"/>
                          </a:rPr>
                          <m:t>𝒕</m:t>
                        </m:r>
                        <m:r>
                          <a:rPr lang="en-US" sz="3000" b="1" i="1" smtClean="0">
                            <a:latin typeface="Cambria Math" panose="02040503050406030204" pitchFamily="18" charset="0"/>
                          </a:rPr>
                          <m:t>=</m:t>
                        </m:r>
                        <m:r>
                          <a:rPr lang="en-US" sz="3000" b="1" i="1" smtClean="0">
                            <a:latin typeface="Cambria Math" panose="02040503050406030204" pitchFamily="18" charset="0"/>
                          </a:rPr>
                          <m:t>𝟎</m:t>
                        </m:r>
                      </m:e>
                    </m:d>
                  </m:oMath>
                </a14:m>
                <a:r>
                  <a:rPr lang="en-US" sz="3000" b="1" dirty="0"/>
                  <a:t>) is underway to deduce </a:t>
                </a:r>
                <a:r>
                  <a:rPr lang="en-US" sz="3000" b="1" dirty="0" err="1"/>
                  <a:t>σ</a:t>
                </a:r>
                <a:r>
                  <a:rPr lang="en-US" sz="3000" b="1" baseline="-25000" dirty="0" err="1"/>
                  <a:t>T</a:t>
                </a:r>
                <a:r>
                  <a:rPr lang="en-US" sz="3000" b="1" baseline="-25000" dirty="0"/>
                  <a:t>, </a:t>
                </a:r>
                <a:r>
                  <a:rPr lang="en-US" sz="3000" b="1" dirty="0"/>
                  <a:t>which can then be compared to simulation results quantitatively. </a:t>
                </a:r>
              </a:p>
              <a:p>
                <a:pPr marL="342900" indent="-342900" algn="just">
                  <a:spcAft>
                    <a:spcPts val="1200"/>
                  </a:spcAft>
                  <a:buFont typeface="Arial" panose="020B0604020202020204" pitchFamily="34" charset="0"/>
                  <a:buChar char="•"/>
                </a:pPr>
                <a:endParaRPr lang="en-US" sz="3000" b="1" dirty="0"/>
              </a:p>
            </p:txBody>
          </p:sp>
        </mc:Choice>
        <mc:Fallback xmlns="">
          <p:sp>
            <p:nvSpPr>
              <p:cNvPr id="3" name="Subtitle 2">
                <a:extLst>
                  <a:ext uri="{FF2B5EF4-FFF2-40B4-BE49-F238E27FC236}">
                    <a16:creationId xmlns:a16="http://schemas.microsoft.com/office/drawing/2014/main" id="{F577BF46-ED5A-B6AB-15F0-8C34048C3DAA}"/>
                  </a:ext>
                </a:extLst>
              </p:cNvPr>
              <p:cNvSpPr>
                <a:spLocks noGrp="1" noRot="1" noChangeAspect="1" noMove="1" noResize="1" noEditPoints="1" noAdjustHandles="1" noChangeArrowheads="1" noChangeShapeType="1" noTextEdit="1"/>
              </p:cNvSpPr>
              <p:nvPr>
                <p:ph type="subTitle" idx="1"/>
              </p:nvPr>
            </p:nvSpPr>
            <p:spPr>
              <a:xfrm>
                <a:off x="0" y="999586"/>
                <a:ext cx="11935325" cy="4517636"/>
              </a:xfrm>
              <a:blipFill>
                <a:blip r:embed="rId3"/>
                <a:stretch>
                  <a:fillRect l="-1021" t="-2699" r="-1175" b="-675"/>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7C94F037-F450-D4B9-24D7-642E3055495F}"/>
              </a:ext>
            </a:extLst>
          </p:cNvPr>
          <p:cNvSpPr txBox="1">
            <a:spLocks/>
          </p:cNvSpPr>
          <p:nvPr/>
        </p:nvSpPr>
        <p:spPr>
          <a:xfrm>
            <a:off x="1667117" y="5414485"/>
            <a:ext cx="9144000" cy="5842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t>Acknowledgments</a:t>
            </a:r>
          </a:p>
        </p:txBody>
      </p:sp>
      <p:sp>
        <p:nvSpPr>
          <p:cNvPr id="5" name="TextBox 4">
            <a:extLst>
              <a:ext uri="{FF2B5EF4-FFF2-40B4-BE49-F238E27FC236}">
                <a16:creationId xmlns:a16="http://schemas.microsoft.com/office/drawing/2014/main" id="{8300FD88-501B-4B0E-19D9-08A5D4658E3D}"/>
              </a:ext>
            </a:extLst>
          </p:cNvPr>
          <p:cNvSpPr txBox="1"/>
          <p:nvPr/>
        </p:nvSpPr>
        <p:spPr>
          <a:xfrm>
            <a:off x="11674549" y="6480264"/>
            <a:ext cx="559981" cy="369332"/>
          </a:xfrm>
          <a:prstGeom prst="rect">
            <a:avLst/>
          </a:prstGeom>
          <a:noFill/>
        </p:spPr>
        <p:txBody>
          <a:bodyPr wrap="square" rtlCol="0">
            <a:spAutoFit/>
          </a:bodyPr>
          <a:lstStyle/>
          <a:p>
            <a:r>
              <a:rPr lang="en-US" dirty="0"/>
              <a:t>15</a:t>
            </a:r>
          </a:p>
        </p:txBody>
      </p:sp>
      <p:pic>
        <p:nvPicPr>
          <p:cNvPr id="7" name="Picture 6">
            <a:extLst>
              <a:ext uri="{FF2B5EF4-FFF2-40B4-BE49-F238E27FC236}">
                <a16:creationId xmlns:a16="http://schemas.microsoft.com/office/drawing/2014/main" id="{F4B0F1F5-10AA-1E71-ED3A-E79C9B708EEE}"/>
              </a:ext>
            </a:extLst>
          </p:cNvPr>
          <p:cNvPicPr>
            <a:picLocks noChangeAspect="1"/>
          </p:cNvPicPr>
          <p:nvPr/>
        </p:nvPicPr>
        <p:blipFill>
          <a:blip r:embed="rId4"/>
          <a:stretch>
            <a:fillRect/>
          </a:stretch>
        </p:blipFill>
        <p:spPr>
          <a:xfrm>
            <a:off x="0" y="6352674"/>
            <a:ext cx="1128990" cy="505326"/>
          </a:xfrm>
          <a:prstGeom prst="rect">
            <a:avLst/>
          </a:prstGeom>
        </p:spPr>
      </p:pic>
      <p:pic>
        <p:nvPicPr>
          <p:cNvPr id="8" name="Picture 7" descr="A green text on a white background&#10;&#10;Description automatically generated">
            <a:extLst>
              <a:ext uri="{FF2B5EF4-FFF2-40B4-BE49-F238E27FC236}">
                <a16:creationId xmlns:a16="http://schemas.microsoft.com/office/drawing/2014/main" id="{9B5AE832-59CF-9353-3139-830A0FB1F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967" y="6097807"/>
            <a:ext cx="3935067" cy="660632"/>
          </a:xfrm>
          <a:prstGeom prst="rect">
            <a:avLst/>
          </a:prstGeom>
        </p:spPr>
      </p:pic>
      <p:sp>
        <p:nvSpPr>
          <p:cNvPr id="9" name="TextBox 8">
            <a:extLst>
              <a:ext uri="{FF2B5EF4-FFF2-40B4-BE49-F238E27FC236}">
                <a16:creationId xmlns:a16="http://schemas.microsoft.com/office/drawing/2014/main" id="{D3DBD332-1BB6-4456-5D4A-A9CBEB450E5F}"/>
              </a:ext>
            </a:extLst>
          </p:cNvPr>
          <p:cNvSpPr txBox="1"/>
          <p:nvPr/>
        </p:nvSpPr>
        <p:spPr>
          <a:xfrm>
            <a:off x="5263887" y="5959006"/>
            <a:ext cx="6970643" cy="646331"/>
          </a:xfrm>
          <a:prstGeom prst="rect">
            <a:avLst/>
          </a:prstGeom>
          <a:noFill/>
        </p:spPr>
        <p:txBody>
          <a:bodyPr wrap="square" rtlCol="0">
            <a:spAutoFit/>
          </a:bodyPr>
          <a:lstStyle/>
          <a:p>
            <a:r>
              <a:rPr lang="en-US" b="1" dirty="0"/>
              <a:t>Research is supported by awards DE-SC0020065,  DE-SC 0000253485, FNAL-LDRD-2020-027</a:t>
            </a:r>
          </a:p>
        </p:txBody>
      </p:sp>
    </p:spTree>
    <p:extLst>
      <p:ext uri="{BB962C8B-B14F-4D97-AF65-F5344CB8AC3E}">
        <p14:creationId xmlns:p14="http://schemas.microsoft.com/office/powerpoint/2010/main" val="1667209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DDC4E6-4544-36C4-51CD-692DD1EED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0" y="18577"/>
            <a:ext cx="1898531" cy="20021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5C01FCB-2EB9-D052-6D51-DADC6F0BD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362" y="96023"/>
            <a:ext cx="1551801" cy="15674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6AB7891-0F45-DBA7-37D0-D5AEE1226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6560" y="340262"/>
            <a:ext cx="3296903" cy="8957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ED1E565-F3A6-003B-9AAF-3F6E3377E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02" y="4559177"/>
            <a:ext cx="3864113" cy="19932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476E213-6D92-BB34-8324-D812AE323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5665" y="185072"/>
            <a:ext cx="21907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2B162C1-5353-A9EA-A0B5-248256E21A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8881" y="879761"/>
            <a:ext cx="3810000" cy="38100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3FC5735-6FD2-C03B-3F74-613146843D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099" y="1790915"/>
            <a:ext cx="3636135" cy="29089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CF865E-4B98-1A9C-8143-851917EC9D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2308" y="4211318"/>
            <a:ext cx="4381500" cy="809625"/>
          </a:xfrm>
          <a:prstGeom prst="rect">
            <a:avLst/>
          </a:prstGeom>
          <a:solidFill>
            <a:schemeClr val="accent1"/>
          </a:solidFill>
        </p:spPr>
      </p:pic>
      <p:pic>
        <p:nvPicPr>
          <p:cNvPr id="7" name="Picture 6" descr="A blue and black logo&#10;&#10;Description automatically generated">
            <a:extLst>
              <a:ext uri="{FF2B5EF4-FFF2-40B4-BE49-F238E27FC236}">
                <a16:creationId xmlns:a16="http://schemas.microsoft.com/office/drawing/2014/main" id="{B0E33E04-2D9A-3E00-ED6B-D7743ACD0B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2406" y="4784826"/>
            <a:ext cx="2532509" cy="1608539"/>
          </a:xfrm>
          <a:prstGeom prst="rect">
            <a:avLst/>
          </a:prstGeom>
        </p:spPr>
      </p:pic>
      <p:pic>
        <p:nvPicPr>
          <p:cNvPr id="9" name="Picture 8" descr="A purple and yellow logo&#10;&#10;Description automatically generated">
            <a:extLst>
              <a:ext uri="{FF2B5EF4-FFF2-40B4-BE49-F238E27FC236}">
                <a16:creationId xmlns:a16="http://schemas.microsoft.com/office/drawing/2014/main" id="{73BB0F8D-6787-5E23-5E06-846D51E2EF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39697" y="5439074"/>
            <a:ext cx="2540600" cy="1060639"/>
          </a:xfrm>
          <a:prstGeom prst="rect">
            <a:avLst/>
          </a:prstGeom>
        </p:spPr>
      </p:pic>
      <p:pic>
        <p:nvPicPr>
          <p:cNvPr id="11" name="Picture 10" descr="A logo with a bird in the middle&#10;&#10;Description automatically generated">
            <a:extLst>
              <a:ext uri="{FF2B5EF4-FFF2-40B4-BE49-F238E27FC236}">
                <a16:creationId xmlns:a16="http://schemas.microsoft.com/office/drawing/2014/main" id="{AB3276DE-C35C-5922-F7E0-CE18E82B27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2777" y="2599427"/>
            <a:ext cx="3212194" cy="1264028"/>
          </a:xfrm>
          <a:prstGeom prst="rect">
            <a:avLst/>
          </a:prstGeom>
          <a:solidFill>
            <a:schemeClr val="accent1"/>
          </a:solidFill>
        </p:spPr>
      </p:pic>
      <p:pic>
        <p:nvPicPr>
          <p:cNvPr id="1028" name="Picture 4">
            <a:extLst>
              <a:ext uri="{FF2B5EF4-FFF2-40B4-BE49-F238E27FC236}">
                <a16:creationId xmlns:a16="http://schemas.microsoft.com/office/drawing/2014/main" id="{DEA78197-809E-E2C4-2ACA-552F2C11F4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9531" y="2020750"/>
            <a:ext cx="981428" cy="55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98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347244-56FA-1584-285C-52380A439086}"/>
              </a:ext>
            </a:extLst>
          </p:cNvPr>
          <p:cNvPicPr>
            <a:picLocks noChangeAspect="1"/>
          </p:cNvPicPr>
          <p:nvPr/>
        </p:nvPicPr>
        <p:blipFill>
          <a:blip r:embed="rId4"/>
          <a:stretch>
            <a:fillRect/>
          </a:stretch>
        </p:blipFill>
        <p:spPr>
          <a:xfrm>
            <a:off x="0" y="6352674"/>
            <a:ext cx="1128990" cy="505326"/>
          </a:xfrm>
          <a:prstGeom prst="rect">
            <a:avLst/>
          </a:prstGeom>
        </p:spPr>
      </p:pic>
      <p:sp>
        <p:nvSpPr>
          <p:cNvPr id="8" name="Title 1">
            <a:extLst>
              <a:ext uri="{FF2B5EF4-FFF2-40B4-BE49-F238E27FC236}">
                <a16:creationId xmlns:a16="http://schemas.microsoft.com/office/drawing/2014/main" id="{B6352FB5-534E-D26D-231B-5D36EE3DBE4B}"/>
              </a:ext>
            </a:extLst>
          </p:cNvPr>
          <p:cNvSpPr>
            <a:spLocks noGrp="1"/>
          </p:cNvSpPr>
          <p:nvPr>
            <p:ph type="ctrTitle"/>
          </p:nvPr>
        </p:nvSpPr>
        <p:spPr>
          <a:xfrm>
            <a:off x="0" y="0"/>
            <a:ext cx="12192000" cy="890053"/>
          </a:xfrm>
        </p:spPr>
        <p:txBody>
          <a:bodyPr>
            <a:normAutofit fontScale="90000"/>
          </a:bodyPr>
          <a:lstStyle/>
          <a:p>
            <a:r>
              <a:rPr lang="en-US" dirty="0"/>
              <a:t>Q-Pix – The Concept</a:t>
            </a:r>
          </a:p>
        </p:txBody>
      </p:sp>
      <p:sp>
        <p:nvSpPr>
          <p:cNvPr id="10" name="TextBox 9">
            <a:extLst>
              <a:ext uri="{FF2B5EF4-FFF2-40B4-BE49-F238E27FC236}">
                <a16:creationId xmlns:a16="http://schemas.microsoft.com/office/drawing/2014/main" id="{7F3562A1-8F35-D9B8-9B49-D5A4F43BC53E}"/>
              </a:ext>
            </a:extLst>
          </p:cNvPr>
          <p:cNvSpPr txBox="1"/>
          <p:nvPr/>
        </p:nvSpPr>
        <p:spPr>
          <a:xfrm>
            <a:off x="320842" y="890053"/>
            <a:ext cx="11871158" cy="3139321"/>
          </a:xfrm>
          <a:prstGeom prst="rect">
            <a:avLst/>
          </a:prstGeom>
          <a:noFill/>
        </p:spPr>
        <p:txBody>
          <a:bodyPr wrap="square">
            <a:spAutoFit/>
          </a:bodyPr>
          <a:lstStyle/>
          <a:p>
            <a:pPr marL="285750" indent="-285750">
              <a:buFont typeface="Arial" panose="020B0604020202020204" pitchFamily="34" charset="0"/>
              <a:buChar char="•"/>
            </a:pPr>
            <a:r>
              <a:rPr lang="en" b="1" dirty="0"/>
              <a:t>Proposed by Yuan Mei (LBNL) and Dave Nygren (UTA) (</a:t>
            </a:r>
            <a:r>
              <a:rPr lang="en-US" b="1" dirty="0">
                <a:hlinkClick r:id="rId5"/>
              </a:rPr>
              <a:t>https://arxiv.org/abs/1809.10213</a:t>
            </a:r>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Electronic principle of least action - </a:t>
            </a:r>
            <a:r>
              <a:rPr lang="en-US" sz="1800" b="1" dirty="0"/>
              <a:t>Don’t do anything unless there is something to do (Low Power detection – Low data volume).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9371893F-89FC-54E1-3C2E-19FBDC0930C4}"/>
              </a:ext>
            </a:extLst>
          </p:cNvPr>
          <p:cNvPicPr>
            <a:picLocks noChangeAspect="1"/>
          </p:cNvPicPr>
          <p:nvPr/>
        </p:nvPicPr>
        <p:blipFill>
          <a:blip r:embed="rId6"/>
          <a:stretch>
            <a:fillRect/>
          </a:stretch>
        </p:blipFill>
        <p:spPr>
          <a:xfrm>
            <a:off x="0" y="2253088"/>
            <a:ext cx="12191999" cy="3888630"/>
          </a:xfrm>
          <a:prstGeom prst="rect">
            <a:avLst/>
          </a:prstGeom>
        </p:spPr>
      </p:pic>
      <p:sp>
        <p:nvSpPr>
          <p:cNvPr id="3" name="TextBox 2">
            <a:extLst>
              <a:ext uri="{FF2B5EF4-FFF2-40B4-BE49-F238E27FC236}">
                <a16:creationId xmlns:a16="http://schemas.microsoft.com/office/drawing/2014/main" id="{45737FEF-7F70-77DD-A44E-04482D625E2D}"/>
              </a:ext>
            </a:extLst>
          </p:cNvPr>
          <p:cNvSpPr txBox="1"/>
          <p:nvPr/>
        </p:nvSpPr>
        <p:spPr>
          <a:xfrm>
            <a:off x="1357581" y="6259887"/>
            <a:ext cx="3741361" cy="373387"/>
          </a:xfrm>
          <a:prstGeom prst="rect">
            <a:avLst/>
          </a:prstGeom>
          <a:noFill/>
        </p:spPr>
        <p:txBody>
          <a:bodyPr wrap="square">
            <a:spAutoFit/>
          </a:bodyPr>
          <a:lstStyle/>
          <a:p>
            <a:r>
              <a:rPr lang="en-US" b="1" dirty="0">
                <a:hlinkClick r:id="rId5"/>
              </a:rPr>
              <a:t>https://arxiv.org/abs/1809.10213</a:t>
            </a:r>
            <a:endParaRPr lang="en-US" dirty="0"/>
          </a:p>
        </p:txBody>
      </p:sp>
      <p:sp>
        <p:nvSpPr>
          <p:cNvPr id="5" name="TextBox 4">
            <a:extLst>
              <a:ext uri="{FF2B5EF4-FFF2-40B4-BE49-F238E27FC236}">
                <a16:creationId xmlns:a16="http://schemas.microsoft.com/office/drawing/2014/main" id="{2331A07B-1FEC-4A36-4186-D73719010EB0}"/>
              </a:ext>
            </a:extLst>
          </p:cNvPr>
          <p:cNvSpPr txBox="1"/>
          <p:nvPr/>
        </p:nvSpPr>
        <p:spPr>
          <a:xfrm>
            <a:off x="7591726" y="6420671"/>
            <a:ext cx="4282697" cy="369332"/>
          </a:xfrm>
          <a:prstGeom prst="rect">
            <a:avLst/>
          </a:prstGeom>
          <a:noFill/>
        </p:spPr>
        <p:txBody>
          <a:bodyPr wrap="square">
            <a:spAutoFit/>
          </a:bodyPr>
          <a:lstStyle/>
          <a:p>
            <a:r>
              <a:rPr lang="en-US" b="1" dirty="0"/>
              <a:t>Phys. Rev. D 106, 032011 (2022)</a:t>
            </a:r>
            <a:endParaRPr lang="en-US" dirty="0"/>
          </a:p>
        </p:txBody>
      </p:sp>
      <p:sp>
        <p:nvSpPr>
          <p:cNvPr id="2" name="TextBox 1">
            <a:extLst>
              <a:ext uri="{FF2B5EF4-FFF2-40B4-BE49-F238E27FC236}">
                <a16:creationId xmlns:a16="http://schemas.microsoft.com/office/drawing/2014/main" id="{F956CE4A-B0EF-3401-72CB-14AB42EE6BEF}"/>
              </a:ext>
            </a:extLst>
          </p:cNvPr>
          <p:cNvSpPr txBox="1"/>
          <p:nvPr/>
        </p:nvSpPr>
        <p:spPr>
          <a:xfrm>
            <a:off x="11674549" y="6480264"/>
            <a:ext cx="559981"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76743259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591"/>
        <p:cNvGrpSpPr/>
        <p:nvPr/>
      </p:nvGrpSpPr>
      <p:grpSpPr>
        <a:xfrm>
          <a:off x="0" y="0"/>
          <a:ext cx="0" cy="0"/>
          <a:chOff x="0" y="0"/>
          <a:chExt cx="0" cy="0"/>
        </a:xfrm>
      </p:grpSpPr>
      <p:pic>
        <p:nvPicPr>
          <p:cNvPr id="1592" name="Google Shape;1592;p70"/>
          <p:cNvPicPr preferRelativeResize="0"/>
          <p:nvPr/>
        </p:nvPicPr>
        <p:blipFill rotWithShape="1">
          <a:blip r:embed="rId3">
            <a:alphaModFix/>
          </a:blip>
          <a:srcRect t="7951"/>
          <a:stretch/>
        </p:blipFill>
        <p:spPr>
          <a:xfrm>
            <a:off x="240631" y="958515"/>
            <a:ext cx="6769769" cy="4940970"/>
          </a:xfrm>
          <a:prstGeom prst="rect">
            <a:avLst/>
          </a:prstGeom>
          <a:solidFill>
            <a:schemeClr val="tx1"/>
          </a:solidFill>
          <a:ln w="25400">
            <a:solidFill>
              <a:schemeClr val="accent1"/>
            </a:solidFill>
          </a:ln>
        </p:spPr>
      </p:pic>
      <p:sp>
        <p:nvSpPr>
          <p:cNvPr id="1594" name="Google Shape;1594;p70"/>
          <p:cNvSpPr txBox="1"/>
          <p:nvPr/>
        </p:nvSpPr>
        <p:spPr>
          <a:xfrm>
            <a:off x="4604084" y="6069610"/>
            <a:ext cx="34720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i="1" kern="0" dirty="0">
                <a:solidFill>
                  <a:srgbClr val="595959"/>
                </a:solidFill>
                <a:latin typeface="Arial"/>
                <a:cs typeface="Arial"/>
                <a:sym typeface="Arial"/>
              </a:rPr>
              <a:t>Image Credit BNL:</a:t>
            </a:r>
            <a:br>
              <a:rPr lang="en" sz="1867" kern="0" dirty="0">
                <a:solidFill>
                  <a:srgbClr val="000000"/>
                </a:solidFill>
                <a:latin typeface="Arial"/>
                <a:cs typeface="Arial"/>
                <a:sym typeface="Arial"/>
              </a:rPr>
            </a:br>
            <a:r>
              <a:rPr lang="en" sz="1867" u="sng" kern="0" dirty="0">
                <a:solidFill>
                  <a:srgbClr val="0097A7"/>
                </a:solidFill>
                <a:latin typeface="Arial"/>
                <a:cs typeface="Arial"/>
                <a:sym typeface="Arial"/>
                <a:hlinkClick r:id="rId4"/>
              </a:rPr>
              <a:t>https://lar.bnl.gov/wire-cell/</a:t>
            </a:r>
            <a:r>
              <a:rPr lang="en" sz="1867" kern="0" dirty="0">
                <a:solidFill>
                  <a:srgbClr val="000000"/>
                </a:solidFill>
                <a:latin typeface="Arial"/>
                <a:cs typeface="Arial"/>
                <a:sym typeface="Arial"/>
              </a:rPr>
              <a:t> </a:t>
            </a:r>
            <a:endParaRPr sz="1867" kern="0" dirty="0">
              <a:solidFill>
                <a:srgbClr val="000000"/>
              </a:solidFill>
              <a:latin typeface="Arial"/>
              <a:cs typeface="Arial"/>
              <a:sym typeface="Arial"/>
            </a:endParaRPr>
          </a:p>
        </p:txBody>
      </p:sp>
      <p:sp>
        <p:nvSpPr>
          <p:cNvPr id="3" name="Google Shape;1620;p73">
            <a:extLst>
              <a:ext uri="{FF2B5EF4-FFF2-40B4-BE49-F238E27FC236}">
                <a16:creationId xmlns:a16="http://schemas.microsoft.com/office/drawing/2014/main" id="{86F3C69D-8214-9242-414B-BDA70AC852C1}"/>
              </a:ext>
            </a:extLst>
          </p:cNvPr>
          <p:cNvSpPr txBox="1">
            <a:spLocks/>
          </p:cNvSpPr>
          <p:nvPr/>
        </p:nvSpPr>
        <p:spPr>
          <a:xfrm>
            <a:off x="-1" y="0"/>
            <a:ext cx="11742821" cy="67376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sng" strike="noStrike" kern="0" cap="none" spc="0" normalizeH="0" baseline="0" noProof="0" dirty="0">
                <a:ln>
                  <a:noFill/>
                </a:ln>
                <a:solidFill>
                  <a:schemeClr val="tx1"/>
                </a:solidFill>
                <a:effectLst/>
                <a:uLnTx/>
                <a:uFillTx/>
                <a:latin typeface="Arial"/>
                <a:cs typeface="Arial"/>
                <a:sym typeface="Arial"/>
              </a:rPr>
              <a:t>Liquid Argon Time Projection Chamber (</a:t>
            </a:r>
            <a:r>
              <a:rPr kumimoji="0" lang="en-US" sz="2800" b="1" i="0" u="sng" strike="noStrike" kern="0" cap="none" spc="0" normalizeH="0" baseline="0" noProof="0" dirty="0" err="1">
                <a:ln>
                  <a:noFill/>
                </a:ln>
                <a:solidFill>
                  <a:schemeClr val="tx1"/>
                </a:solidFill>
                <a:effectLst/>
                <a:uLnTx/>
                <a:uFillTx/>
                <a:latin typeface="Arial"/>
                <a:cs typeface="Arial"/>
                <a:sym typeface="Arial"/>
              </a:rPr>
              <a:t>LArTPC</a:t>
            </a:r>
            <a:r>
              <a:rPr kumimoji="0" lang="en-US" sz="2800" b="1" i="0" u="sng" strike="noStrike" kern="0" cap="none" spc="0" normalizeH="0" baseline="0" noProof="0" dirty="0">
                <a:ln>
                  <a:noFill/>
                </a:ln>
                <a:solidFill>
                  <a:schemeClr val="tx1"/>
                </a:solidFill>
                <a:effectLst/>
                <a:uLnTx/>
                <a:uFillTx/>
                <a:latin typeface="Arial"/>
                <a:cs typeface="Arial"/>
                <a:sym typeface="Arial"/>
              </a:rPr>
              <a:t>) – 2D wire plane</a:t>
            </a:r>
          </a:p>
        </p:txBody>
      </p:sp>
      <p:sp>
        <p:nvSpPr>
          <p:cNvPr id="4" name="Google Shape;1611;p72">
            <a:extLst>
              <a:ext uri="{FF2B5EF4-FFF2-40B4-BE49-F238E27FC236}">
                <a16:creationId xmlns:a16="http://schemas.microsoft.com/office/drawing/2014/main" id="{4582BC8E-97C0-6388-F958-44A36FD3BB84}"/>
              </a:ext>
            </a:extLst>
          </p:cNvPr>
          <p:cNvSpPr txBox="1"/>
          <p:nvPr/>
        </p:nvSpPr>
        <p:spPr>
          <a:xfrm>
            <a:off x="7580058" y="673768"/>
            <a:ext cx="3986100" cy="5724614"/>
          </a:xfrm>
          <a:prstGeom prst="rect">
            <a:avLst/>
          </a:prstGeom>
          <a:solidFill>
            <a:schemeClr val="lt1"/>
          </a:solid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Char char="●"/>
            </a:pPr>
            <a:r>
              <a:rPr lang="en-US" sz="2000" b="1" dirty="0"/>
              <a:t>R</a:t>
            </a:r>
            <a:r>
              <a:rPr lang="en" sz="2000" b="1" dirty="0"/>
              <a:t>econstructing the 3D ionization track using projection onto a 2D wire plane is non-trivial.</a:t>
            </a:r>
          </a:p>
          <a:p>
            <a:pPr marL="457200" lvl="0" indent="-355600" algn="l" rtl="0">
              <a:spcBef>
                <a:spcPts val="0"/>
              </a:spcBef>
              <a:spcAft>
                <a:spcPts val="0"/>
              </a:spcAft>
              <a:buSzPts val="2000"/>
              <a:buChar char="●"/>
            </a:pPr>
            <a:endParaRPr lang="en" sz="2000" b="1" dirty="0"/>
          </a:p>
          <a:p>
            <a:pPr marL="457200" lvl="0" indent="-355600" algn="l" rtl="0">
              <a:spcBef>
                <a:spcPts val="0"/>
              </a:spcBef>
              <a:spcAft>
                <a:spcPts val="0"/>
              </a:spcAft>
              <a:buSzPts val="2000"/>
              <a:buChar char="●"/>
            </a:pPr>
            <a:r>
              <a:rPr lang="en-US" sz="2000" b="1" dirty="0"/>
              <a:t>Intrinsic reconstruction pathologies associated with charge deposited along the direction of the wires.</a:t>
            </a:r>
          </a:p>
          <a:p>
            <a:pPr marL="457200" lvl="0" indent="-355600" algn="l" rtl="0">
              <a:spcBef>
                <a:spcPts val="0"/>
              </a:spcBef>
              <a:spcAft>
                <a:spcPts val="0"/>
              </a:spcAft>
              <a:buSzPts val="2000"/>
              <a:buChar char="●"/>
            </a:pPr>
            <a:endParaRPr lang="en-US" sz="2000" b="1" dirty="0"/>
          </a:p>
          <a:p>
            <a:pPr marL="457200" lvl="0" indent="-355600" algn="l" rtl="0">
              <a:spcBef>
                <a:spcPts val="0"/>
              </a:spcBef>
              <a:spcAft>
                <a:spcPts val="0"/>
              </a:spcAft>
              <a:buSzPts val="2000"/>
              <a:buChar char="●"/>
            </a:pPr>
            <a:r>
              <a:rPr lang="en-US" sz="2000" b="1" dirty="0" err="1"/>
              <a:t>kiloTon</a:t>
            </a:r>
            <a:r>
              <a:rPr lang="en-US" sz="2000" b="1" dirty="0"/>
              <a:t> scale </a:t>
            </a:r>
            <a:r>
              <a:rPr lang="en-US" sz="2000" b="1" dirty="0" err="1"/>
              <a:t>LArTPC’s</a:t>
            </a:r>
            <a:r>
              <a:rPr lang="en-US" sz="2000" b="1" dirty="0"/>
              <a:t> use “wrapped wire” geometries – engineering challenge.</a:t>
            </a:r>
          </a:p>
          <a:p>
            <a:pPr marL="457200" lvl="0" indent="-355600" algn="l" rtl="0">
              <a:spcBef>
                <a:spcPts val="0"/>
              </a:spcBef>
              <a:spcAft>
                <a:spcPts val="0"/>
              </a:spcAft>
              <a:buSzPts val="2000"/>
              <a:buChar char="●"/>
            </a:pPr>
            <a:endParaRPr lang="en-US" sz="2000" b="1" dirty="0"/>
          </a:p>
          <a:p>
            <a:pPr marL="457200" lvl="0" indent="-355600" algn="l" rtl="0">
              <a:spcBef>
                <a:spcPts val="0"/>
              </a:spcBef>
              <a:spcAft>
                <a:spcPts val="0"/>
              </a:spcAft>
              <a:buSzPts val="2000"/>
              <a:buChar char="●"/>
            </a:pPr>
            <a:r>
              <a:rPr lang="en-US" sz="2000" b="1" dirty="0"/>
              <a:t>Simultaneous detection of scintillation light is not straight forward. </a:t>
            </a:r>
            <a:endParaRPr sz="2000" b="1" dirty="0"/>
          </a:p>
        </p:txBody>
      </p:sp>
      <p:pic>
        <p:nvPicPr>
          <p:cNvPr id="5" name="Picture 4">
            <a:extLst>
              <a:ext uri="{FF2B5EF4-FFF2-40B4-BE49-F238E27FC236}">
                <a16:creationId xmlns:a16="http://schemas.microsoft.com/office/drawing/2014/main" id="{E76B42D4-25F4-66B4-05A4-6E8D00E5948A}"/>
              </a:ext>
            </a:extLst>
          </p:cNvPr>
          <p:cNvPicPr>
            <a:picLocks noChangeAspect="1"/>
          </p:cNvPicPr>
          <p:nvPr/>
        </p:nvPicPr>
        <p:blipFill>
          <a:blip r:embed="rId5"/>
          <a:stretch>
            <a:fillRect/>
          </a:stretch>
        </p:blipFill>
        <p:spPr>
          <a:xfrm>
            <a:off x="0" y="6307476"/>
            <a:ext cx="1229969" cy="550523"/>
          </a:xfrm>
          <a:prstGeom prst="rect">
            <a:avLst/>
          </a:prstGeom>
        </p:spPr>
      </p:pic>
      <p:pic>
        <p:nvPicPr>
          <p:cNvPr id="6" name="Picture 5">
            <a:extLst>
              <a:ext uri="{FF2B5EF4-FFF2-40B4-BE49-F238E27FC236}">
                <a16:creationId xmlns:a16="http://schemas.microsoft.com/office/drawing/2014/main" id="{917AF8FD-844B-1D42-CE9F-C7AC4351C345}"/>
              </a:ext>
            </a:extLst>
          </p:cNvPr>
          <p:cNvPicPr>
            <a:picLocks noChangeAspect="1"/>
          </p:cNvPicPr>
          <p:nvPr/>
        </p:nvPicPr>
        <p:blipFill>
          <a:blip r:embed="rId6"/>
          <a:stretch>
            <a:fillRect/>
          </a:stretch>
        </p:blipFill>
        <p:spPr>
          <a:xfrm>
            <a:off x="11450199" y="6030246"/>
            <a:ext cx="741801" cy="8277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E01ED-8E2A-F7CF-C00E-6750F7D8062B}"/>
              </a:ext>
            </a:extLst>
          </p:cNvPr>
          <p:cNvPicPr>
            <a:picLocks noChangeAspect="1"/>
          </p:cNvPicPr>
          <p:nvPr/>
        </p:nvPicPr>
        <p:blipFill>
          <a:blip r:embed="rId3"/>
          <a:stretch>
            <a:fillRect/>
          </a:stretch>
        </p:blipFill>
        <p:spPr>
          <a:xfrm>
            <a:off x="0" y="6352674"/>
            <a:ext cx="1128990" cy="505326"/>
          </a:xfrm>
          <a:prstGeom prst="rect">
            <a:avLst/>
          </a:prstGeom>
        </p:spPr>
      </p:pic>
      <p:pic>
        <p:nvPicPr>
          <p:cNvPr id="4" name="Google Shape;1646;p76">
            <a:extLst>
              <a:ext uri="{FF2B5EF4-FFF2-40B4-BE49-F238E27FC236}">
                <a16:creationId xmlns:a16="http://schemas.microsoft.com/office/drawing/2014/main" id="{2968BD78-C932-4A7A-D518-84F3C82DF69B}"/>
              </a:ext>
            </a:extLst>
          </p:cNvPr>
          <p:cNvPicPr preferRelativeResize="0"/>
          <p:nvPr/>
        </p:nvPicPr>
        <p:blipFill rotWithShape="1">
          <a:blip r:embed="rId4">
            <a:alphaModFix/>
          </a:blip>
          <a:srcRect r="18246"/>
          <a:stretch/>
        </p:blipFill>
        <p:spPr>
          <a:xfrm>
            <a:off x="522478" y="955423"/>
            <a:ext cx="7237293" cy="5103854"/>
          </a:xfrm>
          <a:prstGeom prst="rect">
            <a:avLst/>
          </a:prstGeom>
          <a:noFill/>
          <a:ln>
            <a:noFill/>
          </a:ln>
        </p:spPr>
      </p:pic>
      <p:sp>
        <p:nvSpPr>
          <p:cNvPr id="5" name="Google Shape;1620;p73">
            <a:extLst>
              <a:ext uri="{FF2B5EF4-FFF2-40B4-BE49-F238E27FC236}">
                <a16:creationId xmlns:a16="http://schemas.microsoft.com/office/drawing/2014/main" id="{48C06D76-6E76-6B11-88BA-6FF8AA427745}"/>
              </a:ext>
            </a:extLst>
          </p:cNvPr>
          <p:cNvSpPr txBox="1">
            <a:spLocks/>
          </p:cNvSpPr>
          <p:nvPr/>
        </p:nvSpPr>
        <p:spPr>
          <a:xfrm>
            <a:off x="-1" y="0"/>
            <a:ext cx="11742821" cy="67376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sng" strike="noStrike" kern="0" cap="none" spc="0" normalizeH="0" baseline="0" noProof="0" dirty="0">
                <a:ln>
                  <a:noFill/>
                </a:ln>
                <a:solidFill>
                  <a:schemeClr val="tx1"/>
                </a:solidFill>
                <a:effectLst/>
                <a:uLnTx/>
                <a:uFillTx/>
                <a:latin typeface="Arial"/>
                <a:cs typeface="Arial"/>
                <a:sym typeface="Arial"/>
              </a:rPr>
              <a:t>Liquid Argon Time Projection Chamber (</a:t>
            </a:r>
            <a:r>
              <a:rPr kumimoji="0" lang="en-US" sz="2800" b="1" i="0" u="sng" strike="noStrike" kern="0" cap="none" spc="0" normalizeH="0" baseline="0" noProof="0" dirty="0" err="1">
                <a:ln>
                  <a:noFill/>
                </a:ln>
                <a:solidFill>
                  <a:schemeClr val="tx1"/>
                </a:solidFill>
                <a:effectLst/>
                <a:uLnTx/>
                <a:uFillTx/>
                <a:latin typeface="Arial"/>
                <a:cs typeface="Arial"/>
                <a:sym typeface="Arial"/>
              </a:rPr>
              <a:t>LArTPC</a:t>
            </a:r>
            <a:r>
              <a:rPr kumimoji="0" lang="en-US" sz="2800" b="1" i="0" u="sng" strike="noStrike" kern="0" cap="none" spc="0" normalizeH="0" baseline="0" noProof="0" dirty="0">
                <a:ln>
                  <a:noFill/>
                </a:ln>
                <a:solidFill>
                  <a:schemeClr val="tx1"/>
                </a:solidFill>
                <a:effectLst/>
                <a:uLnTx/>
                <a:uFillTx/>
                <a:latin typeface="Arial"/>
                <a:cs typeface="Arial"/>
                <a:sym typeface="Arial"/>
              </a:rPr>
              <a:t>) – Pixelated Anode</a:t>
            </a:r>
          </a:p>
        </p:txBody>
      </p:sp>
      <p:sp>
        <p:nvSpPr>
          <p:cNvPr id="9" name="Google Shape;1611;p72">
            <a:extLst>
              <a:ext uri="{FF2B5EF4-FFF2-40B4-BE49-F238E27FC236}">
                <a16:creationId xmlns:a16="http://schemas.microsoft.com/office/drawing/2014/main" id="{257BCA14-D298-40B7-B584-01C693FEF7ED}"/>
              </a:ext>
            </a:extLst>
          </p:cNvPr>
          <p:cNvSpPr txBox="1"/>
          <p:nvPr/>
        </p:nvSpPr>
        <p:spPr>
          <a:xfrm>
            <a:off x="8181474" y="786063"/>
            <a:ext cx="3986100" cy="3200846"/>
          </a:xfrm>
          <a:prstGeom prst="rect">
            <a:avLst/>
          </a:prstGeom>
          <a:solidFill>
            <a:schemeClr val="lt1"/>
          </a:solid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Char char="●"/>
            </a:pPr>
            <a:r>
              <a:rPr lang="en-US" sz="2000" b="1" dirty="0"/>
              <a:t> 3D-based readout offers significant improvement over 2D projective read out. </a:t>
            </a:r>
            <a:r>
              <a:rPr lang="en-US" sz="1200" dirty="0"/>
              <a:t>(</a:t>
            </a:r>
            <a:r>
              <a:rPr lang="da-DK" sz="1200" dirty="0"/>
              <a:t>C. Adams et al., 2020, JINST 15 P04009)</a:t>
            </a:r>
            <a:r>
              <a:rPr lang="en-US" sz="1200" dirty="0"/>
              <a:t> </a:t>
            </a:r>
          </a:p>
          <a:p>
            <a:pPr marL="457200" lvl="0" indent="-355600" algn="l" rtl="0">
              <a:spcBef>
                <a:spcPts val="0"/>
              </a:spcBef>
              <a:spcAft>
                <a:spcPts val="0"/>
              </a:spcAft>
              <a:buSzPts val="2000"/>
              <a:buChar char="●"/>
            </a:pPr>
            <a:endParaRPr lang="en-US" sz="1200" dirty="0"/>
          </a:p>
          <a:p>
            <a:pPr marL="457200" lvl="0" indent="-355600" algn="l" rtl="0">
              <a:spcBef>
                <a:spcPts val="0"/>
              </a:spcBef>
              <a:spcAft>
                <a:spcPts val="0"/>
              </a:spcAft>
              <a:buSzPts val="2000"/>
              <a:buChar char="●"/>
            </a:pPr>
            <a:endParaRPr lang="en-US" sz="1200" dirty="0"/>
          </a:p>
          <a:p>
            <a:pPr marL="457200" lvl="0" indent="-355600" algn="l" rtl="0">
              <a:spcBef>
                <a:spcPts val="0"/>
              </a:spcBef>
              <a:spcAft>
                <a:spcPts val="0"/>
              </a:spcAft>
              <a:buSzPts val="2000"/>
              <a:buChar char="●"/>
            </a:pPr>
            <a:r>
              <a:rPr lang="en-US" sz="2000" b="1" dirty="0"/>
              <a:t>Couple charge + light detection into a pixelated detector (see M. Rooks et al., CPAD 2023) to overcome the opaqueness.</a:t>
            </a:r>
            <a:endParaRPr sz="2000" b="1" dirty="0"/>
          </a:p>
        </p:txBody>
      </p:sp>
      <p:pic>
        <p:nvPicPr>
          <p:cNvPr id="3" name="Picture 2">
            <a:extLst>
              <a:ext uri="{FF2B5EF4-FFF2-40B4-BE49-F238E27FC236}">
                <a16:creationId xmlns:a16="http://schemas.microsoft.com/office/drawing/2014/main" id="{3498048D-370E-768D-FE2E-A250D14773DA}"/>
              </a:ext>
            </a:extLst>
          </p:cNvPr>
          <p:cNvPicPr>
            <a:picLocks noChangeAspect="1"/>
          </p:cNvPicPr>
          <p:nvPr/>
        </p:nvPicPr>
        <p:blipFill>
          <a:blip r:embed="rId5"/>
          <a:stretch>
            <a:fillRect/>
          </a:stretch>
        </p:blipFill>
        <p:spPr>
          <a:xfrm>
            <a:off x="7946239" y="4212952"/>
            <a:ext cx="4220146" cy="1429296"/>
          </a:xfrm>
          <a:prstGeom prst="rect">
            <a:avLst/>
          </a:prstGeom>
        </p:spPr>
      </p:pic>
      <p:sp>
        <p:nvSpPr>
          <p:cNvPr id="6" name="TextBox 5">
            <a:extLst>
              <a:ext uri="{FF2B5EF4-FFF2-40B4-BE49-F238E27FC236}">
                <a16:creationId xmlns:a16="http://schemas.microsoft.com/office/drawing/2014/main" id="{FA9D78BF-1C41-AE77-2169-7F7DEDB17F4F}"/>
              </a:ext>
            </a:extLst>
          </p:cNvPr>
          <p:cNvSpPr txBox="1"/>
          <p:nvPr/>
        </p:nvSpPr>
        <p:spPr>
          <a:xfrm>
            <a:off x="11674549" y="6480264"/>
            <a:ext cx="559981"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852850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CB6D-F007-3BA4-1685-9408332AFC09}"/>
              </a:ext>
            </a:extLst>
          </p:cNvPr>
          <p:cNvSpPr>
            <a:spLocks noGrp="1"/>
          </p:cNvSpPr>
          <p:nvPr>
            <p:ph type="ctrTitle"/>
          </p:nvPr>
        </p:nvSpPr>
        <p:spPr>
          <a:xfrm>
            <a:off x="0" y="-388769"/>
            <a:ext cx="12192000" cy="1130300"/>
          </a:xfrm>
        </p:spPr>
        <p:txBody>
          <a:bodyPr>
            <a:normAutofit/>
          </a:bodyPr>
          <a:lstStyle/>
          <a:p>
            <a:r>
              <a:rPr lang="en-US" sz="4800" dirty="0"/>
              <a:t>Drift and Diffusion of Electrons in gasses</a:t>
            </a:r>
          </a:p>
        </p:txBody>
      </p:sp>
      <p:pic>
        <p:nvPicPr>
          <p:cNvPr id="7" name="Picture 6">
            <a:extLst>
              <a:ext uri="{FF2B5EF4-FFF2-40B4-BE49-F238E27FC236}">
                <a16:creationId xmlns:a16="http://schemas.microsoft.com/office/drawing/2014/main" id="{A9D9D5AE-93FA-23C1-9AF7-DC0AC8083AEE}"/>
              </a:ext>
            </a:extLst>
          </p:cNvPr>
          <p:cNvPicPr>
            <a:picLocks noChangeAspect="1"/>
          </p:cNvPicPr>
          <p:nvPr/>
        </p:nvPicPr>
        <p:blipFill>
          <a:blip r:embed="rId3"/>
          <a:stretch>
            <a:fillRect/>
          </a:stretch>
        </p:blipFill>
        <p:spPr>
          <a:xfrm>
            <a:off x="144348" y="2016269"/>
            <a:ext cx="11919098" cy="1216235"/>
          </a:xfrm>
          <a:prstGeom prst="rect">
            <a:avLst/>
          </a:prstGeom>
          <a:ln w="25400">
            <a:solidFill>
              <a:schemeClr val="tx1"/>
            </a:solidFill>
          </a:ln>
        </p:spPr>
      </p:pic>
      <p:pic>
        <p:nvPicPr>
          <p:cNvPr id="28" name="Picture 27">
            <a:extLst>
              <a:ext uri="{FF2B5EF4-FFF2-40B4-BE49-F238E27FC236}">
                <a16:creationId xmlns:a16="http://schemas.microsoft.com/office/drawing/2014/main" id="{2C5ACD02-8DF9-C0EA-27D7-CFFE008E7B69}"/>
              </a:ext>
            </a:extLst>
          </p:cNvPr>
          <p:cNvPicPr>
            <a:picLocks noChangeAspect="1"/>
          </p:cNvPicPr>
          <p:nvPr/>
        </p:nvPicPr>
        <p:blipFill>
          <a:blip r:embed="rId4"/>
          <a:stretch>
            <a:fillRect/>
          </a:stretch>
        </p:blipFill>
        <p:spPr>
          <a:xfrm>
            <a:off x="5188689" y="3340634"/>
            <a:ext cx="2892056" cy="351736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979818-43A2-01FB-DF23-DE63C587A7C7}"/>
                  </a:ext>
                </a:extLst>
              </p:cNvPr>
              <p:cNvSpPr txBox="1"/>
              <p:nvPr/>
            </p:nvSpPr>
            <p:spPr>
              <a:xfrm>
                <a:off x="58515" y="764115"/>
                <a:ext cx="4027898" cy="1051826"/>
              </a:xfrm>
              <a:prstGeom prst="rect">
                <a:avLst/>
              </a:prstGeom>
              <a:noFill/>
              <a:ln w="25400">
                <a:solidFill>
                  <a:schemeClr val="tx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𝒗</m:t>
                              </m:r>
                            </m:e>
                            <m:sub>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𝒅</m:t>
                              </m:r>
                            </m:sub>
                          </m:sSub>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𝑑𝑡</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𝑬</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sSub>
                        <m:sSubPr>
                          <m:ctrlP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sub>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m:t>
                          </m:r>
                        </m:sub>
                      </m:sSub>
                    </m:oMath>
                  </m:oMathPara>
                </a14:m>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3" name="TextBox 2">
                <a:extLst>
                  <a:ext uri="{FF2B5EF4-FFF2-40B4-BE49-F238E27FC236}">
                    <a16:creationId xmlns:a16="http://schemas.microsoft.com/office/drawing/2014/main" id="{22979818-43A2-01FB-DF23-DE63C587A7C7}"/>
                  </a:ext>
                </a:extLst>
              </p:cNvPr>
              <p:cNvSpPr txBox="1">
                <a:spLocks noRot="1" noChangeAspect="1" noMove="1" noResize="1" noEditPoints="1" noAdjustHandles="1" noChangeArrowheads="1" noChangeShapeType="1" noTextEdit="1"/>
              </p:cNvSpPr>
              <p:nvPr/>
            </p:nvSpPr>
            <p:spPr>
              <a:xfrm>
                <a:off x="58515" y="764115"/>
                <a:ext cx="4027898" cy="1051826"/>
              </a:xfrm>
              <a:prstGeom prst="rect">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4FC8A3-81A4-F460-3B46-024284C8E4B6}"/>
                  </a:ext>
                </a:extLst>
              </p:cNvPr>
              <p:cNvSpPr txBox="1"/>
              <p:nvPr/>
            </p:nvSpPr>
            <p:spPr>
              <a:xfrm>
                <a:off x="4655165" y="1010175"/>
                <a:ext cx="1903085" cy="553998"/>
              </a:xfrm>
              <a:prstGeom prst="rect">
                <a:avLst/>
              </a:prstGeom>
              <a:noFill/>
              <a:ln w="25400">
                <a:solidFill>
                  <a:schemeClr val="tx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𝒗</m:t>
                          </m:r>
                        </m:e>
                        <m:sub>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m:t>
                          </m:r>
                        </m:sub>
                      </m:sSub>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𝑬</m:t>
                      </m:r>
                    </m:oMath>
                  </m:oMathPara>
                </a14:m>
                <a:endParaRPr kumimoji="0" lang="en-US" sz="3600" b="1"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4" name="TextBox 3">
                <a:extLst>
                  <a:ext uri="{FF2B5EF4-FFF2-40B4-BE49-F238E27FC236}">
                    <a16:creationId xmlns:a16="http://schemas.microsoft.com/office/drawing/2014/main" id="{454FC8A3-81A4-F460-3B46-024284C8E4B6}"/>
                  </a:ext>
                </a:extLst>
              </p:cNvPr>
              <p:cNvSpPr txBox="1">
                <a:spLocks noRot="1" noChangeAspect="1" noMove="1" noResize="1" noEditPoints="1" noAdjustHandles="1" noChangeArrowheads="1" noChangeShapeType="1" noTextEdit="1"/>
              </p:cNvSpPr>
              <p:nvPr/>
            </p:nvSpPr>
            <p:spPr>
              <a:xfrm>
                <a:off x="4655165" y="1010175"/>
                <a:ext cx="1903085" cy="553998"/>
              </a:xfrm>
              <a:prstGeom prst="rect">
                <a:avLst/>
              </a:prstGeom>
              <a:blipFill>
                <a:blip r:embed="rId6"/>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9E595D2-DA64-EAA5-BCDB-983010ED9E30}"/>
                  </a:ext>
                </a:extLst>
              </p:cNvPr>
              <p:cNvSpPr txBox="1"/>
              <p:nvPr/>
            </p:nvSpPr>
            <p:spPr>
              <a:xfrm>
                <a:off x="7127002" y="741531"/>
                <a:ext cx="1836593" cy="956672"/>
              </a:xfrm>
              <a:prstGeom prst="rect">
                <a:avLst/>
              </a:prstGeom>
              <a:noFill/>
              <a:ln w="25400">
                <a:solidFill>
                  <a:schemeClr val="tx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oMath>
                  </m:oMathPara>
                </a14:m>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5" name="TextBox 4">
                <a:extLst>
                  <a:ext uri="{FF2B5EF4-FFF2-40B4-BE49-F238E27FC236}">
                    <a16:creationId xmlns:a16="http://schemas.microsoft.com/office/drawing/2014/main" id="{C9E595D2-DA64-EAA5-BCDB-983010ED9E30}"/>
                  </a:ext>
                </a:extLst>
              </p:cNvPr>
              <p:cNvSpPr txBox="1">
                <a:spLocks noRot="1" noChangeAspect="1" noMove="1" noResize="1" noEditPoints="1" noAdjustHandles="1" noChangeArrowheads="1" noChangeShapeType="1" noTextEdit="1"/>
              </p:cNvSpPr>
              <p:nvPr/>
            </p:nvSpPr>
            <p:spPr>
              <a:xfrm>
                <a:off x="7127002" y="741531"/>
                <a:ext cx="1836593" cy="956672"/>
              </a:xfrm>
              <a:prstGeom prst="rect">
                <a:avLst/>
              </a:prstGeom>
              <a:blipFill>
                <a:blip r:embed="rId7"/>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F611FE-69DF-188F-F8A4-2DF509AC72A7}"/>
                  </a:ext>
                </a:extLst>
              </p:cNvPr>
              <p:cNvSpPr txBox="1"/>
              <p:nvPr/>
            </p:nvSpPr>
            <p:spPr>
              <a:xfrm>
                <a:off x="9939081" y="741531"/>
                <a:ext cx="1476686" cy="945195"/>
              </a:xfrm>
              <a:prstGeom prst="rect">
                <a:avLst/>
              </a:prstGeom>
              <a:noFill/>
              <a:ln w="25400">
                <a:solidFill>
                  <a:schemeClr val="tx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𝐾</m:t>
                          </m:r>
                        </m:den>
                      </m:f>
                    </m:oMath>
                  </m:oMathPara>
                </a14:m>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6" name="TextBox 5">
                <a:extLst>
                  <a:ext uri="{FF2B5EF4-FFF2-40B4-BE49-F238E27FC236}">
                    <a16:creationId xmlns:a16="http://schemas.microsoft.com/office/drawing/2014/main" id="{11F611FE-69DF-188F-F8A4-2DF509AC72A7}"/>
                  </a:ext>
                </a:extLst>
              </p:cNvPr>
              <p:cNvSpPr txBox="1">
                <a:spLocks noRot="1" noChangeAspect="1" noMove="1" noResize="1" noEditPoints="1" noAdjustHandles="1" noChangeArrowheads="1" noChangeShapeType="1" noTextEdit="1"/>
              </p:cNvSpPr>
              <p:nvPr/>
            </p:nvSpPr>
            <p:spPr>
              <a:xfrm>
                <a:off x="9939081" y="741531"/>
                <a:ext cx="1476686" cy="945195"/>
              </a:xfrm>
              <a:prstGeom prst="rect">
                <a:avLst/>
              </a:prstGeom>
              <a:blipFill>
                <a:blip r:embed="rId8"/>
                <a:stretch>
                  <a:fillRect/>
                </a:stretch>
              </a:blipFill>
              <a:ln w="25400">
                <a:solidFill>
                  <a:schemeClr val="tx1"/>
                </a:solidFill>
              </a:ln>
            </p:spPr>
            <p:txBody>
              <a:bodyPr/>
              <a:lstStyle/>
              <a:p>
                <a:r>
                  <a:rPr lang="en-US">
                    <a:noFill/>
                  </a:rPr>
                  <a:t> </a:t>
                </a:r>
              </a:p>
            </p:txBody>
          </p:sp>
        </mc:Fallback>
      </mc:AlternateContent>
      <p:pic>
        <p:nvPicPr>
          <p:cNvPr id="25" name="Picture 24">
            <a:extLst>
              <a:ext uri="{FF2B5EF4-FFF2-40B4-BE49-F238E27FC236}">
                <a16:creationId xmlns:a16="http://schemas.microsoft.com/office/drawing/2014/main" id="{5F0279CA-051A-C62A-1154-DBBE0696A470}"/>
              </a:ext>
            </a:extLst>
          </p:cNvPr>
          <p:cNvPicPr>
            <a:picLocks noChangeAspect="1"/>
          </p:cNvPicPr>
          <p:nvPr/>
        </p:nvPicPr>
        <p:blipFill>
          <a:blip r:embed="rId9"/>
          <a:stretch>
            <a:fillRect/>
          </a:stretch>
        </p:blipFill>
        <p:spPr>
          <a:xfrm>
            <a:off x="5915104" y="3625497"/>
            <a:ext cx="2423795" cy="849213"/>
          </a:xfrm>
          <a:prstGeom prst="rect">
            <a:avLst/>
          </a:prstGeom>
        </p:spPr>
      </p:pic>
      <p:sp>
        <p:nvSpPr>
          <p:cNvPr id="8" name="TextBox 7">
            <a:extLst>
              <a:ext uri="{FF2B5EF4-FFF2-40B4-BE49-F238E27FC236}">
                <a16:creationId xmlns:a16="http://schemas.microsoft.com/office/drawing/2014/main" id="{7CDE5E7F-A010-5CC8-DA04-E69E9829152C}"/>
              </a:ext>
            </a:extLst>
          </p:cNvPr>
          <p:cNvSpPr txBox="1"/>
          <p:nvPr/>
        </p:nvSpPr>
        <p:spPr>
          <a:xfrm>
            <a:off x="11674549" y="6480264"/>
            <a:ext cx="559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11</a:t>
            </a:r>
          </a:p>
        </p:txBody>
      </p:sp>
      <p:pic>
        <p:nvPicPr>
          <p:cNvPr id="10" name="Picture 9">
            <a:extLst>
              <a:ext uri="{FF2B5EF4-FFF2-40B4-BE49-F238E27FC236}">
                <a16:creationId xmlns:a16="http://schemas.microsoft.com/office/drawing/2014/main" id="{C3DC2904-04A2-67A3-FD65-98DC0BCE9C8B}"/>
              </a:ext>
            </a:extLst>
          </p:cNvPr>
          <p:cNvPicPr>
            <a:picLocks noChangeAspect="1"/>
          </p:cNvPicPr>
          <p:nvPr/>
        </p:nvPicPr>
        <p:blipFill>
          <a:blip r:embed="rId10"/>
          <a:stretch>
            <a:fillRect/>
          </a:stretch>
        </p:blipFill>
        <p:spPr>
          <a:xfrm>
            <a:off x="0" y="6352674"/>
            <a:ext cx="1128990" cy="505326"/>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87EE72-9D8D-47F0-9689-99A1CCB79560}"/>
                  </a:ext>
                </a:extLst>
              </p:cNvPr>
              <p:cNvSpPr txBox="1"/>
              <p:nvPr/>
            </p:nvSpPr>
            <p:spPr>
              <a:xfrm>
                <a:off x="4511875" y="4290044"/>
                <a:ext cx="14032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d>
                        <m:d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acc>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m:t>
                          </m:r>
                        </m:e>
                      </m:d>
                    </m:oMath>
                  </m:oMathPara>
                </a14:m>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2" name="TextBox 11">
                <a:extLst>
                  <a:ext uri="{FF2B5EF4-FFF2-40B4-BE49-F238E27FC236}">
                    <a16:creationId xmlns:a16="http://schemas.microsoft.com/office/drawing/2014/main" id="{1287EE72-9D8D-47F0-9689-99A1CCB79560}"/>
                  </a:ext>
                </a:extLst>
              </p:cNvPr>
              <p:cNvSpPr txBox="1">
                <a:spLocks noRot="1" noChangeAspect="1" noMove="1" noResize="1" noEditPoints="1" noAdjustHandles="1" noChangeArrowheads="1" noChangeShapeType="1" noTextEdit="1"/>
              </p:cNvSpPr>
              <p:nvPr/>
            </p:nvSpPr>
            <p:spPr>
              <a:xfrm>
                <a:off x="4511875" y="4290044"/>
                <a:ext cx="1403229"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838999-3F09-EE6C-1711-FD582667C71E}"/>
                  </a:ext>
                </a:extLst>
              </p:cNvPr>
              <p:cNvSpPr txBox="1"/>
              <p:nvPr/>
            </p:nvSpPr>
            <p:spPr>
              <a:xfrm>
                <a:off x="6597993" y="5297023"/>
                <a:ext cx="14032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𝒏</m:t>
                      </m:r>
                      <m:d>
                        <m:d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acc>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𝒕</m:t>
                          </m:r>
                        </m:e>
                      </m:d>
                    </m:oMath>
                  </m:oMathPara>
                </a14:m>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3" name="TextBox 12">
                <a:extLst>
                  <a:ext uri="{FF2B5EF4-FFF2-40B4-BE49-F238E27FC236}">
                    <a16:creationId xmlns:a16="http://schemas.microsoft.com/office/drawing/2014/main" id="{EA838999-3F09-EE6C-1711-FD582667C71E}"/>
                  </a:ext>
                </a:extLst>
              </p:cNvPr>
              <p:cNvSpPr txBox="1">
                <a:spLocks noRot="1" noChangeAspect="1" noMove="1" noResize="1" noEditPoints="1" noAdjustHandles="1" noChangeArrowheads="1" noChangeShapeType="1" noTextEdit="1"/>
              </p:cNvSpPr>
              <p:nvPr/>
            </p:nvSpPr>
            <p:spPr>
              <a:xfrm>
                <a:off x="6597993" y="5297023"/>
                <a:ext cx="1403229"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279549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3A65C8-4889-38C5-4E13-72A38516303E}"/>
              </a:ext>
            </a:extLst>
          </p:cNvPr>
          <p:cNvSpPr txBox="1"/>
          <p:nvPr/>
        </p:nvSpPr>
        <p:spPr>
          <a:xfrm>
            <a:off x="1079500" y="172135"/>
            <a:ext cx="9829800" cy="954107"/>
          </a:xfrm>
          <a:prstGeom prst="rect">
            <a:avLst/>
          </a:prstGeom>
          <a:noFill/>
        </p:spPr>
        <p:txBody>
          <a:bodyPr wrap="square">
            <a:spAutoFit/>
          </a:bodyPr>
          <a:lstStyle/>
          <a:p>
            <a:pPr marL="0" lvl="2" algn="ctr">
              <a:spcBef>
                <a:spcPts val="0"/>
              </a:spcBef>
            </a:pPr>
            <a:r>
              <a:rPr lang="en-US" sz="2800" b="1" dirty="0"/>
              <a:t>Some recent experimental results from noble gases – Swarm Physics is alive! </a:t>
            </a:r>
          </a:p>
        </p:txBody>
      </p:sp>
      <p:pic>
        <p:nvPicPr>
          <p:cNvPr id="7" name="Picture 6">
            <a:extLst>
              <a:ext uri="{FF2B5EF4-FFF2-40B4-BE49-F238E27FC236}">
                <a16:creationId xmlns:a16="http://schemas.microsoft.com/office/drawing/2014/main" id="{9FFF3569-D4F7-2CAF-EFBE-CF2392B65CEB}"/>
              </a:ext>
            </a:extLst>
          </p:cNvPr>
          <p:cNvPicPr>
            <a:picLocks noChangeAspect="1"/>
          </p:cNvPicPr>
          <p:nvPr/>
        </p:nvPicPr>
        <p:blipFill>
          <a:blip r:embed="rId3"/>
          <a:stretch>
            <a:fillRect/>
          </a:stretch>
        </p:blipFill>
        <p:spPr>
          <a:xfrm>
            <a:off x="0" y="1126242"/>
            <a:ext cx="4826000" cy="3326553"/>
          </a:xfrm>
          <a:prstGeom prst="rect">
            <a:avLst/>
          </a:prstGeom>
        </p:spPr>
      </p:pic>
      <p:pic>
        <p:nvPicPr>
          <p:cNvPr id="9" name="Picture 8">
            <a:extLst>
              <a:ext uri="{FF2B5EF4-FFF2-40B4-BE49-F238E27FC236}">
                <a16:creationId xmlns:a16="http://schemas.microsoft.com/office/drawing/2014/main" id="{BEDEDD49-EAA2-9255-5D01-EBDE7D2A2845}"/>
              </a:ext>
            </a:extLst>
          </p:cNvPr>
          <p:cNvPicPr>
            <a:picLocks noChangeAspect="1"/>
          </p:cNvPicPr>
          <p:nvPr/>
        </p:nvPicPr>
        <p:blipFill>
          <a:blip r:embed="rId4"/>
          <a:stretch>
            <a:fillRect/>
          </a:stretch>
        </p:blipFill>
        <p:spPr>
          <a:xfrm>
            <a:off x="123943" y="4415275"/>
            <a:ext cx="2114314" cy="2270590"/>
          </a:xfrm>
          <a:prstGeom prst="rect">
            <a:avLst/>
          </a:prstGeom>
        </p:spPr>
      </p:pic>
      <p:pic>
        <p:nvPicPr>
          <p:cNvPr id="10" name="Google Shape;115;p18">
            <a:extLst>
              <a:ext uri="{FF2B5EF4-FFF2-40B4-BE49-F238E27FC236}">
                <a16:creationId xmlns:a16="http://schemas.microsoft.com/office/drawing/2014/main" id="{B432D3E5-172C-6F23-B350-18E227B28696}"/>
              </a:ext>
            </a:extLst>
          </p:cNvPr>
          <p:cNvPicPr preferRelativeResize="0"/>
          <p:nvPr/>
        </p:nvPicPr>
        <p:blipFill>
          <a:blip r:embed="rId5">
            <a:alphaModFix/>
          </a:blip>
          <a:stretch>
            <a:fillRect/>
          </a:stretch>
        </p:blipFill>
        <p:spPr>
          <a:xfrm>
            <a:off x="5308600" y="1315850"/>
            <a:ext cx="5981700" cy="2951350"/>
          </a:xfrm>
          <a:prstGeom prst="rect">
            <a:avLst/>
          </a:prstGeom>
          <a:noFill/>
          <a:ln>
            <a:noFill/>
          </a:ln>
        </p:spPr>
      </p:pic>
      <p:pic>
        <p:nvPicPr>
          <p:cNvPr id="11" name="Google Shape;143;p20">
            <a:extLst>
              <a:ext uri="{FF2B5EF4-FFF2-40B4-BE49-F238E27FC236}">
                <a16:creationId xmlns:a16="http://schemas.microsoft.com/office/drawing/2014/main" id="{87C39DF8-575E-FF41-5A96-DBE3886B41E7}"/>
              </a:ext>
            </a:extLst>
          </p:cNvPr>
          <p:cNvPicPr preferRelativeResize="0"/>
          <p:nvPr/>
        </p:nvPicPr>
        <p:blipFill>
          <a:blip r:embed="rId6">
            <a:alphaModFix/>
          </a:blip>
          <a:stretch>
            <a:fillRect/>
          </a:stretch>
        </p:blipFill>
        <p:spPr>
          <a:xfrm>
            <a:off x="6554847" y="4267200"/>
            <a:ext cx="1622309" cy="2348837"/>
          </a:xfrm>
          <a:prstGeom prst="rect">
            <a:avLst/>
          </a:prstGeom>
          <a:noFill/>
          <a:ln>
            <a:noFill/>
          </a:ln>
        </p:spPr>
      </p:pic>
      <p:sp>
        <p:nvSpPr>
          <p:cNvPr id="13" name="TextBox 12">
            <a:extLst>
              <a:ext uri="{FF2B5EF4-FFF2-40B4-BE49-F238E27FC236}">
                <a16:creationId xmlns:a16="http://schemas.microsoft.com/office/drawing/2014/main" id="{4A0FB5F5-1152-0CD9-3B1B-B8AF22FB5AE4}"/>
              </a:ext>
            </a:extLst>
          </p:cNvPr>
          <p:cNvSpPr txBox="1"/>
          <p:nvPr/>
        </p:nvSpPr>
        <p:spPr>
          <a:xfrm>
            <a:off x="8512059" y="4152362"/>
            <a:ext cx="3555998" cy="369332"/>
          </a:xfrm>
          <a:prstGeom prst="rect">
            <a:avLst/>
          </a:prstGeom>
          <a:noFill/>
        </p:spPr>
        <p:txBody>
          <a:bodyPr wrap="square">
            <a:spAutoFit/>
          </a:bodyPr>
          <a:lstStyle/>
          <a:p>
            <a:r>
              <a:rPr lang="en" b="1" dirty="0"/>
              <a:t>(Ilker et al., CPAD 2023)</a:t>
            </a:r>
            <a:endParaRPr lang="en-US" dirty="0"/>
          </a:p>
        </p:txBody>
      </p:sp>
      <p:sp>
        <p:nvSpPr>
          <p:cNvPr id="14" name="TextBox 13">
            <a:extLst>
              <a:ext uri="{FF2B5EF4-FFF2-40B4-BE49-F238E27FC236}">
                <a16:creationId xmlns:a16="http://schemas.microsoft.com/office/drawing/2014/main" id="{CC6306D8-A3F2-1E45-BA0E-7F4642644A7E}"/>
              </a:ext>
            </a:extLst>
          </p:cNvPr>
          <p:cNvSpPr txBox="1"/>
          <p:nvPr/>
        </p:nvSpPr>
        <p:spPr>
          <a:xfrm>
            <a:off x="2079102" y="4531429"/>
            <a:ext cx="3089798" cy="1200329"/>
          </a:xfrm>
          <a:prstGeom prst="rect">
            <a:avLst/>
          </a:prstGeom>
          <a:noFill/>
        </p:spPr>
        <p:txBody>
          <a:bodyPr wrap="square" rtlCol="0">
            <a:spAutoFit/>
          </a:bodyPr>
          <a:lstStyle/>
          <a:p>
            <a:r>
              <a:rPr lang="en-US" dirty="0"/>
              <a:t>Pulsed – Townsend Experiment</a:t>
            </a:r>
          </a:p>
          <a:p>
            <a:r>
              <a:rPr lang="en-US" dirty="0"/>
              <a:t>Measures drift velocity and longitudinal diffusion</a:t>
            </a:r>
          </a:p>
        </p:txBody>
      </p:sp>
      <p:sp>
        <p:nvSpPr>
          <p:cNvPr id="15" name="TextBox 14">
            <a:extLst>
              <a:ext uri="{FF2B5EF4-FFF2-40B4-BE49-F238E27FC236}">
                <a16:creationId xmlns:a16="http://schemas.microsoft.com/office/drawing/2014/main" id="{487EA025-69A0-2280-DA3D-6D7B5F1E4347}"/>
              </a:ext>
            </a:extLst>
          </p:cNvPr>
          <p:cNvSpPr txBox="1"/>
          <p:nvPr/>
        </p:nvSpPr>
        <p:spPr>
          <a:xfrm>
            <a:off x="8512058" y="4633029"/>
            <a:ext cx="3260841" cy="1754326"/>
          </a:xfrm>
          <a:prstGeom prst="rect">
            <a:avLst/>
          </a:prstGeom>
          <a:noFill/>
        </p:spPr>
        <p:txBody>
          <a:bodyPr wrap="square" rtlCol="0">
            <a:spAutoFit/>
          </a:bodyPr>
          <a:lstStyle/>
          <a:p>
            <a:r>
              <a:rPr lang="en-US" dirty="0"/>
              <a:t>Pulsed – Townsend Experiment + Pixelated Read out</a:t>
            </a:r>
          </a:p>
          <a:p>
            <a:r>
              <a:rPr lang="en-US" dirty="0"/>
              <a:t>Measures drift velocity,  longitudinal diffusion, and transverse diffusion </a:t>
            </a:r>
          </a:p>
        </p:txBody>
      </p:sp>
    </p:spTree>
    <p:extLst>
      <p:ext uri="{BB962C8B-B14F-4D97-AF65-F5344CB8AC3E}">
        <p14:creationId xmlns:p14="http://schemas.microsoft.com/office/powerpoint/2010/main" val="36827086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14C508-50F5-F571-88AE-23FADCBE0A5B}"/>
              </a:ext>
            </a:extLst>
          </p:cNvPr>
          <p:cNvSpPr>
            <a:spLocks noGrp="1"/>
          </p:cNvSpPr>
          <p:nvPr>
            <p:ph type="subTitle" idx="1"/>
          </p:nvPr>
        </p:nvSpPr>
        <p:spPr>
          <a:xfrm>
            <a:off x="0" y="0"/>
            <a:ext cx="12192000" cy="503434"/>
          </a:xfrm>
        </p:spPr>
        <p:txBody>
          <a:bodyPr>
            <a:normAutofit/>
          </a:bodyPr>
          <a:lstStyle/>
          <a:p>
            <a:r>
              <a:rPr lang="en-US" b="1" dirty="0"/>
              <a:t>5 cm Drift: Diffusion as a function of Pressure and Electric Field</a:t>
            </a:r>
          </a:p>
        </p:txBody>
      </p:sp>
      <p:pic>
        <p:nvPicPr>
          <p:cNvPr id="9" name="Picture 8">
            <a:extLst>
              <a:ext uri="{FF2B5EF4-FFF2-40B4-BE49-F238E27FC236}">
                <a16:creationId xmlns:a16="http://schemas.microsoft.com/office/drawing/2014/main" id="{2E1C2F05-E29E-84D0-3AE5-BE33CDB10A06}"/>
              </a:ext>
            </a:extLst>
          </p:cNvPr>
          <p:cNvPicPr>
            <a:picLocks noChangeAspect="1"/>
          </p:cNvPicPr>
          <p:nvPr/>
        </p:nvPicPr>
        <p:blipFill rotWithShape="1">
          <a:blip r:embed="rId2"/>
          <a:srcRect l="1" r="1"/>
          <a:stretch/>
        </p:blipFill>
        <p:spPr>
          <a:xfrm>
            <a:off x="0" y="400693"/>
            <a:ext cx="12192000" cy="6457307"/>
          </a:xfrm>
          <a:prstGeom prst="rect">
            <a:avLst/>
          </a:prstGeom>
        </p:spPr>
      </p:pic>
    </p:spTree>
    <p:extLst>
      <p:ext uri="{BB962C8B-B14F-4D97-AF65-F5344CB8AC3E}">
        <p14:creationId xmlns:p14="http://schemas.microsoft.com/office/powerpoint/2010/main" val="1196310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720F34C2-38F1-572D-ED98-F478180E1070}"/>
              </a:ext>
            </a:extLst>
          </p:cNvPr>
          <p:cNvGrpSpPr/>
          <p:nvPr/>
        </p:nvGrpSpPr>
        <p:grpSpPr>
          <a:xfrm>
            <a:off x="4401146" y="2016113"/>
            <a:ext cx="328313" cy="397869"/>
            <a:chOff x="802579" y="689811"/>
            <a:chExt cx="328313" cy="397869"/>
          </a:xfrm>
        </p:grpSpPr>
        <p:sp>
          <p:nvSpPr>
            <p:cNvPr id="10" name="Oval 9">
              <a:extLst>
                <a:ext uri="{FF2B5EF4-FFF2-40B4-BE49-F238E27FC236}">
                  <a16:creationId xmlns:a16="http://schemas.microsoft.com/office/drawing/2014/main" id="{7945D6A4-BC19-C98E-7A83-9EF80D07BED6}"/>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3070C-8111-6321-EB9D-9BBB83A74A06}"/>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F4B2D8-09F0-AE19-9857-2093F72E6EC3}"/>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2D1B7AC-6F5A-1B21-AA49-091006699D2B}"/>
              </a:ext>
            </a:extLst>
          </p:cNvPr>
          <p:cNvGrpSpPr/>
          <p:nvPr/>
        </p:nvGrpSpPr>
        <p:grpSpPr>
          <a:xfrm>
            <a:off x="2506139" y="2778028"/>
            <a:ext cx="215990" cy="330939"/>
            <a:chOff x="1170628" y="739872"/>
            <a:chExt cx="215990" cy="330939"/>
          </a:xfrm>
        </p:grpSpPr>
        <p:sp>
          <p:nvSpPr>
            <p:cNvPr id="13" name="Oval 12">
              <a:extLst>
                <a:ext uri="{FF2B5EF4-FFF2-40B4-BE49-F238E27FC236}">
                  <a16:creationId xmlns:a16="http://schemas.microsoft.com/office/drawing/2014/main" id="{32CF25BF-3DA3-BFC7-B321-7BA474FFF197}"/>
                </a:ext>
              </a:extLst>
            </p:cNvPr>
            <p:cNvSpPr/>
            <p:nvPr/>
          </p:nvSpPr>
          <p:spPr>
            <a:xfrm>
              <a:off x="1170628" y="73987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ADFF8F-81E5-9F48-5038-BD53DF5B6258}"/>
                </a:ext>
              </a:extLst>
            </p:cNvPr>
            <p:cNvSpPr/>
            <p:nvPr/>
          </p:nvSpPr>
          <p:spPr>
            <a:xfrm>
              <a:off x="1210364" y="870569"/>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2658197" y="2502415"/>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2286000" y="2147294"/>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F61ED524-9C95-D58A-C506-FA6387DAB6C6}"/>
              </a:ext>
            </a:extLst>
          </p:cNvPr>
          <p:cNvPicPr>
            <a:picLocks/>
          </p:cNvPicPr>
          <p:nvPr/>
        </p:nvPicPr>
        <p:blipFill rotWithShape="1">
          <a:blip r:embed="rId5"/>
          <a:srcRect l="6767" t="9288" r="11643" b="3371"/>
          <a:stretch/>
        </p:blipFill>
        <p:spPr>
          <a:xfrm>
            <a:off x="3930133" y="3840480"/>
            <a:ext cx="3657600" cy="3017520"/>
          </a:xfrm>
          <a:prstGeom prst="rect">
            <a:avLst/>
          </a:prstGeom>
        </p:spPr>
      </p:pic>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29" name="Straight Arrow Connector 28">
            <a:extLst>
              <a:ext uri="{FF2B5EF4-FFF2-40B4-BE49-F238E27FC236}">
                <a16:creationId xmlns:a16="http://schemas.microsoft.com/office/drawing/2014/main" id="{82FF4DC9-938A-889A-6ED2-F2236973B21C}"/>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EDA23A2-65B2-9D84-3BC4-46A2249A8FD9}"/>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4" name="Picture 3">
            <a:extLst>
              <a:ext uri="{FF2B5EF4-FFF2-40B4-BE49-F238E27FC236}">
                <a16:creationId xmlns:a16="http://schemas.microsoft.com/office/drawing/2014/main" id="{48861099-F76B-1877-0118-332D3C20BF9A}"/>
              </a:ext>
            </a:extLst>
          </p:cNvPr>
          <p:cNvPicPr>
            <a:picLocks noChangeAspect="1"/>
          </p:cNvPicPr>
          <p:nvPr/>
        </p:nvPicPr>
        <p:blipFill>
          <a:blip r:embed="rId6"/>
          <a:stretch>
            <a:fillRect/>
          </a:stretch>
        </p:blipFill>
        <p:spPr>
          <a:xfrm>
            <a:off x="0" y="6352674"/>
            <a:ext cx="1128990" cy="505326"/>
          </a:xfrm>
          <a:prstGeom prst="rect">
            <a:avLst/>
          </a:prstGeom>
        </p:spPr>
      </p:pic>
      <p:sp>
        <p:nvSpPr>
          <p:cNvPr id="3" name="TextBox 2">
            <a:extLst>
              <a:ext uri="{FF2B5EF4-FFF2-40B4-BE49-F238E27FC236}">
                <a16:creationId xmlns:a16="http://schemas.microsoft.com/office/drawing/2014/main" id="{4211E9E3-8376-6AC2-7D88-E4E89AE9B7AA}"/>
              </a:ext>
            </a:extLst>
          </p:cNvPr>
          <p:cNvSpPr txBox="1"/>
          <p:nvPr/>
        </p:nvSpPr>
        <p:spPr>
          <a:xfrm>
            <a:off x="0" y="5824728"/>
            <a:ext cx="3741361" cy="373387"/>
          </a:xfrm>
          <a:prstGeom prst="rect">
            <a:avLst/>
          </a:prstGeom>
          <a:noFill/>
        </p:spPr>
        <p:txBody>
          <a:bodyPr wrap="square">
            <a:spAutoFit/>
          </a:bodyPr>
          <a:lstStyle/>
          <a:p>
            <a:r>
              <a:rPr lang="en-US" b="1" dirty="0">
                <a:hlinkClick r:id="rId7"/>
              </a:rPr>
              <a:t>https://arxiv.org/abs/1809.10213</a:t>
            </a:r>
            <a:endParaRPr lang="en-US" dirty="0"/>
          </a:p>
        </p:txBody>
      </p:sp>
    </p:spTree>
    <p:extLst>
      <p:ext uri="{BB962C8B-B14F-4D97-AF65-F5344CB8AC3E}">
        <p14:creationId xmlns:p14="http://schemas.microsoft.com/office/powerpoint/2010/main" val="137663240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BC63CAD-BF0F-DB81-A0CC-6C98C548E52C}"/>
              </a:ext>
            </a:extLst>
          </p:cNvPr>
          <p:cNvGraphicFramePr>
            <a:graphicFrameLocks noChangeAspect="1"/>
          </p:cNvGraphicFramePr>
          <p:nvPr>
            <p:extLst>
              <p:ext uri="{D42A27DB-BD31-4B8C-83A1-F6EECF244321}">
                <p14:modId xmlns:p14="http://schemas.microsoft.com/office/powerpoint/2010/main" val="2140301807"/>
              </p:ext>
            </p:extLst>
          </p:nvPr>
        </p:nvGraphicFramePr>
        <p:xfrm>
          <a:off x="-12700" y="251662"/>
          <a:ext cx="4094064" cy="3133671"/>
        </p:xfrm>
        <a:graphic>
          <a:graphicData uri="http://schemas.openxmlformats.org/presentationml/2006/ole">
            <mc:AlternateContent xmlns:mc="http://schemas.openxmlformats.org/markup-compatibility/2006">
              <mc:Choice xmlns:v="urn:schemas-microsoft-com:vml" Requires="v">
                <p:oleObj name="Graph" r:id="rId2" imgW="9802440" imgH="7502760" progId="Origin95.Graph">
                  <p:embed/>
                </p:oleObj>
              </mc:Choice>
              <mc:Fallback>
                <p:oleObj name="Graph" r:id="rId2" imgW="9802440" imgH="7502760" progId="Origin95.Graph">
                  <p:embed/>
                  <p:pic>
                    <p:nvPicPr>
                      <p:cNvPr id="2" name="Object 1">
                        <a:extLst>
                          <a:ext uri="{FF2B5EF4-FFF2-40B4-BE49-F238E27FC236}">
                            <a16:creationId xmlns:a16="http://schemas.microsoft.com/office/drawing/2014/main" id="{7BC63CAD-BF0F-DB81-A0CC-6C98C548E52C}"/>
                          </a:ext>
                        </a:extLst>
                      </p:cNvPr>
                      <p:cNvPicPr/>
                      <p:nvPr/>
                    </p:nvPicPr>
                    <p:blipFill>
                      <a:blip r:embed="rId3"/>
                      <a:stretch>
                        <a:fillRect/>
                      </a:stretch>
                    </p:blipFill>
                    <p:spPr>
                      <a:xfrm>
                        <a:off x="-12700" y="251662"/>
                        <a:ext cx="4094064" cy="313367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25AD4B2-8030-8931-FA1C-EEAA223F0030}"/>
              </a:ext>
            </a:extLst>
          </p:cNvPr>
          <p:cNvGraphicFramePr>
            <a:graphicFrameLocks noChangeAspect="1"/>
          </p:cNvGraphicFramePr>
          <p:nvPr>
            <p:extLst>
              <p:ext uri="{D42A27DB-BD31-4B8C-83A1-F6EECF244321}">
                <p14:modId xmlns:p14="http://schemas.microsoft.com/office/powerpoint/2010/main" val="4230997441"/>
              </p:ext>
            </p:extLst>
          </p:nvPr>
        </p:nvGraphicFramePr>
        <p:xfrm>
          <a:off x="3799013" y="416102"/>
          <a:ext cx="3976099" cy="3043378"/>
        </p:xfrm>
        <a:graphic>
          <a:graphicData uri="http://schemas.openxmlformats.org/presentationml/2006/ole">
            <mc:AlternateContent xmlns:mc="http://schemas.openxmlformats.org/markup-compatibility/2006">
              <mc:Choice xmlns:v="urn:schemas-microsoft-com:vml" Requires="v">
                <p:oleObj name="Graph" r:id="rId4" imgW="9802440" imgH="7502760" progId="Origin95.Graph">
                  <p:embed/>
                </p:oleObj>
              </mc:Choice>
              <mc:Fallback>
                <p:oleObj name="Graph" r:id="rId4" imgW="9802440" imgH="7502760" progId="Origin95.Graph">
                  <p:embed/>
                  <p:pic>
                    <p:nvPicPr>
                      <p:cNvPr id="3" name="Object 2">
                        <a:extLst>
                          <a:ext uri="{FF2B5EF4-FFF2-40B4-BE49-F238E27FC236}">
                            <a16:creationId xmlns:a16="http://schemas.microsoft.com/office/drawing/2014/main" id="{625AD4B2-8030-8931-FA1C-EEAA223F0030}"/>
                          </a:ext>
                        </a:extLst>
                      </p:cNvPr>
                      <p:cNvPicPr/>
                      <p:nvPr/>
                    </p:nvPicPr>
                    <p:blipFill>
                      <a:blip r:embed="rId5"/>
                      <a:stretch>
                        <a:fillRect/>
                      </a:stretch>
                    </p:blipFill>
                    <p:spPr>
                      <a:xfrm>
                        <a:off x="3799013" y="416102"/>
                        <a:ext cx="3976099" cy="304337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3D8AF47-CED3-D502-D815-E5AE148291FD}"/>
              </a:ext>
            </a:extLst>
          </p:cNvPr>
          <p:cNvGraphicFramePr>
            <a:graphicFrameLocks noChangeAspect="1"/>
          </p:cNvGraphicFramePr>
          <p:nvPr>
            <p:extLst>
              <p:ext uri="{D42A27DB-BD31-4B8C-83A1-F6EECF244321}">
                <p14:modId xmlns:p14="http://schemas.microsoft.com/office/powerpoint/2010/main" val="2474655847"/>
              </p:ext>
            </p:extLst>
          </p:nvPr>
        </p:nvGraphicFramePr>
        <p:xfrm>
          <a:off x="7775112" y="138700"/>
          <a:ext cx="4536953" cy="3472666"/>
        </p:xfrm>
        <a:graphic>
          <a:graphicData uri="http://schemas.openxmlformats.org/presentationml/2006/ole">
            <mc:AlternateContent xmlns:mc="http://schemas.openxmlformats.org/markup-compatibility/2006">
              <mc:Choice xmlns:v="urn:schemas-microsoft-com:vml" Requires="v">
                <p:oleObj name="Graph" r:id="rId6" imgW="9802440" imgH="7502760" progId="Origin95.Graph">
                  <p:embed/>
                </p:oleObj>
              </mc:Choice>
              <mc:Fallback>
                <p:oleObj name="Graph" r:id="rId6" imgW="9802440" imgH="7502760" progId="Origin95.Graph">
                  <p:embed/>
                  <p:pic>
                    <p:nvPicPr>
                      <p:cNvPr id="4" name="Object 3">
                        <a:extLst>
                          <a:ext uri="{FF2B5EF4-FFF2-40B4-BE49-F238E27FC236}">
                            <a16:creationId xmlns:a16="http://schemas.microsoft.com/office/drawing/2014/main" id="{C3D8AF47-CED3-D502-D815-E5AE148291FD}"/>
                          </a:ext>
                        </a:extLst>
                      </p:cNvPr>
                      <p:cNvPicPr/>
                      <p:nvPr/>
                    </p:nvPicPr>
                    <p:blipFill>
                      <a:blip r:embed="rId7"/>
                      <a:stretch>
                        <a:fillRect/>
                      </a:stretch>
                    </p:blipFill>
                    <p:spPr>
                      <a:xfrm>
                        <a:off x="7775112" y="138700"/>
                        <a:ext cx="4536953" cy="347266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DE4850F-51ED-E3CE-FF07-4E3175E546E4}"/>
              </a:ext>
            </a:extLst>
          </p:cNvPr>
          <p:cNvGraphicFramePr>
            <a:graphicFrameLocks noChangeAspect="1"/>
          </p:cNvGraphicFramePr>
          <p:nvPr>
            <p:extLst>
              <p:ext uri="{D42A27DB-BD31-4B8C-83A1-F6EECF244321}">
                <p14:modId xmlns:p14="http://schemas.microsoft.com/office/powerpoint/2010/main" val="863662981"/>
              </p:ext>
            </p:extLst>
          </p:nvPr>
        </p:nvGraphicFramePr>
        <p:xfrm>
          <a:off x="-12700" y="3385333"/>
          <a:ext cx="4536953" cy="3472666"/>
        </p:xfrm>
        <a:graphic>
          <a:graphicData uri="http://schemas.openxmlformats.org/presentationml/2006/ole">
            <mc:AlternateContent xmlns:mc="http://schemas.openxmlformats.org/markup-compatibility/2006">
              <mc:Choice xmlns:v="urn:schemas-microsoft-com:vml" Requires="v">
                <p:oleObj name="Graph" r:id="rId8" imgW="9802440" imgH="7502760" progId="Origin95.Graph">
                  <p:embed/>
                </p:oleObj>
              </mc:Choice>
              <mc:Fallback>
                <p:oleObj name="Graph" r:id="rId8" imgW="9802440" imgH="7502760" progId="Origin95.Graph">
                  <p:embed/>
                  <p:pic>
                    <p:nvPicPr>
                      <p:cNvPr id="5" name="Object 4">
                        <a:extLst>
                          <a:ext uri="{FF2B5EF4-FFF2-40B4-BE49-F238E27FC236}">
                            <a16:creationId xmlns:a16="http://schemas.microsoft.com/office/drawing/2014/main" id="{DDE4850F-51ED-E3CE-FF07-4E3175E546E4}"/>
                          </a:ext>
                        </a:extLst>
                      </p:cNvPr>
                      <p:cNvPicPr/>
                      <p:nvPr/>
                    </p:nvPicPr>
                    <p:blipFill>
                      <a:blip r:embed="rId9"/>
                      <a:stretch>
                        <a:fillRect/>
                      </a:stretch>
                    </p:blipFill>
                    <p:spPr>
                      <a:xfrm>
                        <a:off x="-12700" y="3385333"/>
                        <a:ext cx="4536953" cy="347266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1905C47-48C9-955C-9ACD-F42F10B17A1C}"/>
              </a:ext>
            </a:extLst>
          </p:cNvPr>
          <p:cNvGraphicFramePr>
            <a:graphicFrameLocks noChangeAspect="1"/>
          </p:cNvGraphicFramePr>
          <p:nvPr>
            <p:extLst>
              <p:ext uri="{D42A27DB-BD31-4B8C-83A1-F6EECF244321}">
                <p14:modId xmlns:p14="http://schemas.microsoft.com/office/powerpoint/2010/main" val="3702263962"/>
              </p:ext>
            </p:extLst>
          </p:nvPr>
        </p:nvGraphicFramePr>
        <p:xfrm>
          <a:off x="3681047" y="3385333"/>
          <a:ext cx="4536954" cy="3472667"/>
        </p:xfrm>
        <a:graphic>
          <a:graphicData uri="http://schemas.openxmlformats.org/presentationml/2006/ole">
            <mc:AlternateContent xmlns:mc="http://schemas.openxmlformats.org/markup-compatibility/2006">
              <mc:Choice xmlns:v="urn:schemas-microsoft-com:vml" Requires="v">
                <p:oleObj name="Graph" r:id="rId10" imgW="9802440" imgH="7502760" progId="Origin95.Graph">
                  <p:embed/>
                </p:oleObj>
              </mc:Choice>
              <mc:Fallback>
                <p:oleObj name="Graph" r:id="rId10" imgW="9802440" imgH="7502760" progId="Origin95.Graph">
                  <p:embed/>
                  <p:pic>
                    <p:nvPicPr>
                      <p:cNvPr id="6" name="Object 5">
                        <a:extLst>
                          <a:ext uri="{FF2B5EF4-FFF2-40B4-BE49-F238E27FC236}">
                            <a16:creationId xmlns:a16="http://schemas.microsoft.com/office/drawing/2014/main" id="{B1905C47-48C9-955C-9ACD-F42F10B17A1C}"/>
                          </a:ext>
                        </a:extLst>
                      </p:cNvPr>
                      <p:cNvPicPr/>
                      <p:nvPr/>
                    </p:nvPicPr>
                    <p:blipFill>
                      <a:blip r:embed="rId11"/>
                      <a:stretch>
                        <a:fillRect/>
                      </a:stretch>
                    </p:blipFill>
                    <p:spPr>
                      <a:xfrm>
                        <a:off x="3681047" y="3385333"/>
                        <a:ext cx="4536954" cy="347266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C53A6A2-9AA7-3DC6-4053-1C91249E035B}"/>
              </a:ext>
            </a:extLst>
          </p:cNvPr>
          <p:cNvGraphicFramePr>
            <a:graphicFrameLocks noChangeAspect="1"/>
          </p:cNvGraphicFramePr>
          <p:nvPr>
            <p:extLst>
              <p:ext uri="{D42A27DB-BD31-4B8C-83A1-F6EECF244321}">
                <p14:modId xmlns:p14="http://schemas.microsoft.com/office/powerpoint/2010/main" val="2414088908"/>
              </p:ext>
            </p:extLst>
          </p:nvPr>
        </p:nvGraphicFramePr>
        <p:xfrm>
          <a:off x="7900276" y="3594154"/>
          <a:ext cx="4286623" cy="3281059"/>
        </p:xfrm>
        <a:graphic>
          <a:graphicData uri="http://schemas.openxmlformats.org/presentationml/2006/ole">
            <mc:AlternateContent xmlns:mc="http://schemas.openxmlformats.org/markup-compatibility/2006">
              <mc:Choice xmlns:v="urn:schemas-microsoft-com:vml" Requires="v">
                <p:oleObj name="Graph" r:id="rId12" imgW="9802440" imgH="7502760" progId="Origin95.Graph">
                  <p:embed/>
                </p:oleObj>
              </mc:Choice>
              <mc:Fallback>
                <p:oleObj name="Graph" r:id="rId12" imgW="9802440" imgH="7502760" progId="Origin95.Graph">
                  <p:embed/>
                  <p:pic>
                    <p:nvPicPr>
                      <p:cNvPr id="7" name="Object 6">
                        <a:extLst>
                          <a:ext uri="{FF2B5EF4-FFF2-40B4-BE49-F238E27FC236}">
                            <a16:creationId xmlns:a16="http://schemas.microsoft.com/office/drawing/2014/main" id="{8C53A6A2-9AA7-3DC6-4053-1C91249E035B}"/>
                          </a:ext>
                        </a:extLst>
                      </p:cNvPr>
                      <p:cNvPicPr/>
                      <p:nvPr/>
                    </p:nvPicPr>
                    <p:blipFill>
                      <a:blip r:embed="rId13"/>
                      <a:stretch>
                        <a:fillRect/>
                      </a:stretch>
                    </p:blipFill>
                    <p:spPr>
                      <a:xfrm>
                        <a:off x="7900276" y="3594154"/>
                        <a:ext cx="4286623" cy="3281059"/>
                      </a:xfrm>
                      <a:prstGeom prst="rect">
                        <a:avLst/>
                      </a:prstGeom>
                    </p:spPr>
                  </p:pic>
                </p:oleObj>
              </mc:Fallback>
            </mc:AlternateContent>
          </a:graphicData>
        </a:graphic>
      </p:graphicFrame>
      <p:sp>
        <p:nvSpPr>
          <p:cNvPr id="8" name="Subtitle 2">
            <a:extLst>
              <a:ext uri="{FF2B5EF4-FFF2-40B4-BE49-F238E27FC236}">
                <a16:creationId xmlns:a16="http://schemas.microsoft.com/office/drawing/2014/main" id="{ECDB4774-E01B-A931-35D4-62A6C0426F1D}"/>
              </a:ext>
            </a:extLst>
          </p:cNvPr>
          <p:cNvSpPr txBox="1">
            <a:spLocks/>
          </p:cNvSpPr>
          <p:nvPr/>
        </p:nvSpPr>
        <p:spPr>
          <a:xfrm>
            <a:off x="357884" y="0"/>
            <a:ext cx="12192000" cy="503434"/>
          </a:xfrm>
          <a:prstGeom prst="rect">
            <a:avLst/>
          </a:prstGeom>
        </p:spPr>
        <p:txBody>
          <a:bodyPr vert="horz" lIns="91145" tIns="45574" rIns="91145" bIns="45574" rtlCol="0">
            <a:normAutofit/>
          </a:bodyPr>
          <a:lstStyle>
            <a:lvl1pPr marL="0" indent="0" algn="ctr" defTabSz="455728" rtl="0" eaLnBrk="1" latinLnBrk="0" hangingPunct="1">
              <a:spcBef>
                <a:spcPct val="20000"/>
              </a:spcBef>
              <a:buFont typeface="Arial"/>
              <a:buNone/>
              <a:defRPr sz="2400" kern="1200">
                <a:solidFill>
                  <a:schemeClr val="tx1"/>
                </a:solidFill>
                <a:latin typeface="+mn-lt"/>
                <a:ea typeface="+mn-ea"/>
                <a:cs typeface="+mn-cs"/>
              </a:defRPr>
            </a:lvl1pPr>
            <a:lvl2pPr marL="457200" indent="0" algn="ctr" defTabSz="455728"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5728" rtl="0" eaLnBrk="1" latinLnBrk="0" hangingPunct="1">
              <a:spcBef>
                <a:spcPct val="20000"/>
              </a:spcBef>
              <a:buFont typeface="Arial"/>
              <a:buNone/>
              <a:defRPr sz="1800" kern="1200">
                <a:solidFill>
                  <a:schemeClr val="tx1"/>
                </a:solidFill>
                <a:latin typeface="+mn-lt"/>
                <a:ea typeface="+mn-ea"/>
                <a:cs typeface="+mn-cs"/>
              </a:defRPr>
            </a:lvl3pPr>
            <a:lvl4pPr marL="1371600" indent="0" algn="ctr" defTabSz="455728" rtl="0" eaLnBrk="1" latinLnBrk="0" hangingPunct="1">
              <a:spcBef>
                <a:spcPct val="20000"/>
              </a:spcBef>
              <a:buFont typeface="Arial"/>
              <a:buNone/>
              <a:defRPr sz="1600" kern="1200">
                <a:solidFill>
                  <a:schemeClr val="tx1"/>
                </a:solidFill>
                <a:latin typeface="+mn-lt"/>
                <a:ea typeface="+mn-ea"/>
                <a:cs typeface="+mn-cs"/>
              </a:defRPr>
            </a:lvl4pPr>
            <a:lvl5pPr marL="1828800" indent="0" algn="ctr" defTabSz="455728" rtl="0" eaLnBrk="1" latinLnBrk="0" hangingPunct="1">
              <a:spcBef>
                <a:spcPct val="20000"/>
              </a:spcBef>
              <a:buFont typeface="Arial"/>
              <a:buNone/>
              <a:defRPr sz="1600" kern="1200">
                <a:solidFill>
                  <a:schemeClr val="tx1"/>
                </a:solidFill>
                <a:latin typeface="+mn-lt"/>
                <a:ea typeface="+mn-ea"/>
                <a:cs typeface="+mn-cs"/>
              </a:defRPr>
            </a:lvl5pPr>
            <a:lvl6pPr marL="2286000" indent="0" algn="ctr" defTabSz="455728"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5728"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5728"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5728" rtl="0" eaLnBrk="1" latinLnBrk="0" hangingPunct="1">
              <a:spcBef>
                <a:spcPct val="20000"/>
              </a:spcBef>
              <a:buFont typeface="Arial"/>
              <a:buNone/>
              <a:defRPr sz="1600" kern="1200">
                <a:solidFill>
                  <a:schemeClr val="tx1"/>
                </a:solidFill>
                <a:latin typeface="+mn-lt"/>
                <a:ea typeface="+mn-ea"/>
                <a:cs typeface="+mn-cs"/>
              </a:defRPr>
            </a:lvl9pPr>
          </a:lstStyle>
          <a:p>
            <a:r>
              <a:rPr lang="en-US" b="1" dirty="0"/>
              <a:t>10 cm Drift: Diffusion as a function of Pressure and Electric Field</a:t>
            </a:r>
          </a:p>
        </p:txBody>
      </p:sp>
    </p:spTree>
    <p:extLst>
      <p:ext uri="{BB962C8B-B14F-4D97-AF65-F5344CB8AC3E}">
        <p14:creationId xmlns:p14="http://schemas.microsoft.com/office/powerpoint/2010/main" val="298713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720F34C2-38F1-572D-ED98-F478180E1070}"/>
              </a:ext>
            </a:extLst>
          </p:cNvPr>
          <p:cNvGrpSpPr/>
          <p:nvPr/>
        </p:nvGrpSpPr>
        <p:grpSpPr>
          <a:xfrm>
            <a:off x="4401146" y="2016113"/>
            <a:ext cx="328313" cy="397869"/>
            <a:chOff x="802579" y="689811"/>
            <a:chExt cx="328313" cy="397869"/>
          </a:xfrm>
        </p:grpSpPr>
        <p:sp>
          <p:nvSpPr>
            <p:cNvPr id="10" name="Oval 9">
              <a:extLst>
                <a:ext uri="{FF2B5EF4-FFF2-40B4-BE49-F238E27FC236}">
                  <a16:creationId xmlns:a16="http://schemas.microsoft.com/office/drawing/2014/main" id="{7945D6A4-BC19-C98E-7A83-9EF80D07BED6}"/>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33070C-8111-6321-EB9D-9BBB83A74A06}"/>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F4B2D8-09F0-AE19-9857-2093F72E6EC3}"/>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2D1B7AC-6F5A-1B21-AA49-091006699D2B}"/>
              </a:ext>
            </a:extLst>
          </p:cNvPr>
          <p:cNvGrpSpPr/>
          <p:nvPr/>
        </p:nvGrpSpPr>
        <p:grpSpPr>
          <a:xfrm>
            <a:off x="4172458" y="2076813"/>
            <a:ext cx="215990" cy="330939"/>
            <a:chOff x="1170628" y="739872"/>
            <a:chExt cx="215990" cy="330939"/>
          </a:xfrm>
        </p:grpSpPr>
        <p:sp>
          <p:nvSpPr>
            <p:cNvPr id="13" name="Oval 12">
              <a:extLst>
                <a:ext uri="{FF2B5EF4-FFF2-40B4-BE49-F238E27FC236}">
                  <a16:creationId xmlns:a16="http://schemas.microsoft.com/office/drawing/2014/main" id="{32CF25BF-3DA3-BFC7-B321-7BA474FFF197}"/>
                </a:ext>
              </a:extLst>
            </p:cNvPr>
            <p:cNvSpPr/>
            <p:nvPr/>
          </p:nvSpPr>
          <p:spPr>
            <a:xfrm>
              <a:off x="1170628" y="73987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ADFF8F-81E5-9F48-5038-BD53DF5B6258}"/>
                </a:ext>
              </a:extLst>
            </p:cNvPr>
            <p:cNvSpPr/>
            <p:nvPr/>
          </p:nvSpPr>
          <p:spPr>
            <a:xfrm>
              <a:off x="1210364" y="870569"/>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2680955" y="2762873"/>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2308758" y="2407752"/>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pic>
        <p:nvPicPr>
          <p:cNvPr id="3" name="Picture 2">
            <a:extLst>
              <a:ext uri="{FF2B5EF4-FFF2-40B4-BE49-F238E27FC236}">
                <a16:creationId xmlns:a16="http://schemas.microsoft.com/office/drawing/2014/main" id="{AFFD0A3D-A5AF-DB33-56D6-1851E91C7FB3}"/>
              </a:ext>
            </a:extLst>
          </p:cNvPr>
          <p:cNvPicPr>
            <a:picLocks/>
          </p:cNvPicPr>
          <p:nvPr/>
        </p:nvPicPr>
        <p:blipFill rotWithShape="1">
          <a:blip r:embed="rId5"/>
          <a:srcRect l="6171" t="8574" r="11904" b="4475"/>
          <a:stretch/>
        </p:blipFill>
        <p:spPr>
          <a:xfrm>
            <a:off x="3931920" y="3840480"/>
            <a:ext cx="3657600" cy="3017520"/>
          </a:xfrm>
          <a:prstGeom prst="rect">
            <a:avLst/>
          </a:prstGeom>
        </p:spPr>
      </p:pic>
      <p:cxnSp>
        <p:nvCxnSpPr>
          <p:cNvPr id="4" name="Straight Arrow Connector 3">
            <a:extLst>
              <a:ext uri="{FF2B5EF4-FFF2-40B4-BE49-F238E27FC236}">
                <a16:creationId xmlns:a16="http://schemas.microsoft.com/office/drawing/2014/main" id="{CF5EA74C-F36A-B137-B114-78CC0A5CD098}"/>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18275F8-D2F1-882C-7E24-81C359D57102}"/>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9" name="Picture 8">
            <a:extLst>
              <a:ext uri="{FF2B5EF4-FFF2-40B4-BE49-F238E27FC236}">
                <a16:creationId xmlns:a16="http://schemas.microsoft.com/office/drawing/2014/main" id="{DB0C81DA-C895-46CC-5D74-024EB53F8714}"/>
              </a:ext>
            </a:extLst>
          </p:cNvPr>
          <p:cNvPicPr>
            <a:picLocks noChangeAspect="1"/>
          </p:cNvPicPr>
          <p:nvPr/>
        </p:nvPicPr>
        <p:blipFill>
          <a:blip r:embed="rId6"/>
          <a:stretch>
            <a:fillRect/>
          </a:stretch>
        </p:blipFill>
        <p:spPr>
          <a:xfrm>
            <a:off x="0" y="6352674"/>
            <a:ext cx="1128990" cy="505326"/>
          </a:xfrm>
          <a:prstGeom prst="rect">
            <a:avLst/>
          </a:prstGeom>
        </p:spPr>
      </p:pic>
      <p:sp>
        <p:nvSpPr>
          <p:cNvPr id="6" name="TextBox 5">
            <a:extLst>
              <a:ext uri="{FF2B5EF4-FFF2-40B4-BE49-F238E27FC236}">
                <a16:creationId xmlns:a16="http://schemas.microsoft.com/office/drawing/2014/main" id="{5D87E072-716C-7F89-A57A-CC04ACB636C0}"/>
              </a:ext>
            </a:extLst>
          </p:cNvPr>
          <p:cNvSpPr txBox="1"/>
          <p:nvPr/>
        </p:nvSpPr>
        <p:spPr>
          <a:xfrm>
            <a:off x="0" y="5824728"/>
            <a:ext cx="3741361" cy="373387"/>
          </a:xfrm>
          <a:prstGeom prst="rect">
            <a:avLst/>
          </a:prstGeom>
          <a:noFill/>
        </p:spPr>
        <p:txBody>
          <a:bodyPr wrap="square">
            <a:spAutoFit/>
          </a:bodyPr>
          <a:lstStyle/>
          <a:p>
            <a:r>
              <a:rPr lang="en-US" b="1" dirty="0">
                <a:hlinkClick r:id="rId7"/>
              </a:rPr>
              <a:t>https://arxiv.org/abs/1809.10213</a:t>
            </a:r>
            <a:endParaRPr lang="en-US" dirty="0"/>
          </a:p>
        </p:txBody>
      </p:sp>
    </p:spTree>
    <p:extLst>
      <p:ext uri="{BB962C8B-B14F-4D97-AF65-F5344CB8AC3E}">
        <p14:creationId xmlns:p14="http://schemas.microsoft.com/office/powerpoint/2010/main" val="241057927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2680955" y="2762873"/>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2308758" y="2407752"/>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4" name="Straight Arrow Connector 3">
            <a:extLst>
              <a:ext uri="{FF2B5EF4-FFF2-40B4-BE49-F238E27FC236}">
                <a16:creationId xmlns:a16="http://schemas.microsoft.com/office/drawing/2014/main" id="{CF5EA74C-F36A-B137-B114-78CC0A5CD098}"/>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Isosceles Triangle 4">
            <a:extLst>
              <a:ext uri="{FF2B5EF4-FFF2-40B4-BE49-F238E27FC236}">
                <a16:creationId xmlns:a16="http://schemas.microsoft.com/office/drawing/2014/main" id="{EF8EFFDB-24E1-AC8C-20EA-92ACA8CA852C}"/>
              </a:ext>
            </a:extLst>
          </p:cNvPr>
          <p:cNvSpPr/>
          <p:nvPr/>
        </p:nvSpPr>
        <p:spPr>
          <a:xfrm rot="5400000">
            <a:off x="5972702" y="2626534"/>
            <a:ext cx="908689" cy="949636"/>
          </a:xfrm>
          <a:prstGeom prst="triangle">
            <a:avLst/>
          </a:prstGeom>
          <a:solidFill>
            <a:srgbClr val="00B05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973DC424-3316-D48B-C810-3CDBA77E323B}"/>
                  </a:ext>
                </a:extLst>
              </p14:cNvPr>
              <p14:cNvContentPartPr/>
              <p14:nvPr/>
            </p14:nvContentPartPr>
            <p14:xfrm>
              <a:off x="4808648" y="1552700"/>
              <a:ext cx="360" cy="360"/>
            </p14:xfrm>
          </p:contentPart>
        </mc:Choice>
        <mc:Fallback xmlns="">
          <p:pic>
            <p:nvPicPr>
              <p:cNvPr id="41" name="Ink 40">
                <a:extLst>
                  <a:ext uri="{FF2B5EF4-FFF2-40B4-BE49-F238E27FC236}">
                    <a16:creationId xmlns:a16="http://schemas.microsoft.com/office/drawing/2014/main" id="{973DC424-3316-D48B-C810-3CDBA77E323B}"/>
                  </a:ext>
                </a:extLst>
              </p:cNvPr>
              <p:cNvPicPr/>
              <p:nvPr/>
            </p:nvPicPr>
            <p:blipFill>
              <a:blip r:embed="rId6"/>
              <a:stretch>
                <a:fillRect/>
              </a:stretch>
            </p:blipFill>
            <p:spPr>
              <a:xfrm>
                <a:off x="4799648" y="15440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Ink 41">
                <a:extLst>
                  <a:ext uri="{FF2B5EF4-FFF2-40B4-BE49-F238E27FC236}">
                    <a16:creationId xmlns:a16="http://schemas.microsoft.com/office/drawing/2014/main" id="{BE845892-973B-3853-62C8-C0067EF3E335}"/>
                  </a:ext>
                </a:extLst>
              </p14:cNvPr>
              <p14:cNvContentPartPr/>
              <p14:nvPr/>
            </p14:nvContentPartPr>
            <p14:xfrm>
              <a:off x="4792088" y="1104500"/>
              <a:ext cx="8280" cy="448560"/>
            </p14:xfrm>
          </p:contentPart>
        </mc:Choice>
        <mc:Fallback xmlns="">
          <p:pic>
            <p:nvPicPr>
              <p:cNvPr id="42" name="Ink 41">
                <a:extLst>
                  <a:ext uri="{FF2B5EF4-FFF2-40B4-BE49-F238E27FC236}">
                    <a16:creationId xmlns:a16="http://schemas.microsoft.com/office/drawing/2014/main" id="{BE845892-973B-3853-62C8-C0067EF3E335}"/>
                  </a:ext>
                </a:extLst>
              </p:cNvPr>
              <p:cNvPicPr/>
              <p:nvPr/>
            </p:nvPicPr>
            <p:blipFill>
              <a:blip r:embed="rId8"/>
              <a:stretch>
                <a:fillRect/>
              </a:stretch>
            </p:blipFill>
            <p:spPr>
              <a:xfrm>
                <a:off x="4783088" y="1095500"/>
                <a:ext cx="2592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3" name="Ink 52">
                <a:extLst>
                  <a:ext uri="{FF2B5EF4-FFF2-40B4-BE49-F238E27FC236}">
                    <a16:creationId xmlns:a16="http://schemas.microsoft.com/office/drawing/2014/main" id="{48753387-3688-1041-5A12-234D9425C68F}"/>
                  </a:ext>
                </a:extLst>
              </p14:cNvPr>
              <p14:cNvContentPartPr/>
              <p14:nvPr/>
            </p14:nvContentPartPr>
            <p14:xfrm>
              <a:off x="4834928" y="1050860"/>
              <a:ext cx="2467800" cy="360"/>
            </p14:xfrm>
          </p:contentPart>
        </mc:Choice>
        <mc:Fallback xmlns="">
          <p:pic>
            <p:nvPicPr>
              <p:cNvPr id="53" name="Ink 52">
                <a:extLst>
                  <a:ext uri="{FF2B5EF4-FFF2-40B4-BE49-F238E27FC236}">
                    <a16:creationId xmlns:a16="http://schemas.microsoft.com/office/drawing/2014/main" id="{48753387-3688-1041-5A12-234D9425C68F}"/>
                  </a:ext>
                </a:extLst>
              </p:cNvPr>
              <p:cNvPicPr/>
              <p:nvPr/>
            </p:nvPicPr>
            <p:blipFill>
              <a:blip r:embed="rId10"/>
              <a:stretch>
                <a:fillRect/>
              </a:stretch>
            </p:blipFill>
            <p:spPr>
              <a:xfrm>
                <a:off x="4772288" y="987860"/>
                <a:ext cx="2593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8BC6E762-28B5-7863-29B0-AEDE5344E97F}"/>
                  </a:ext>
                </a:extLst>
              </p14:cNvPr>
              <p14:cNvContentPartPr/>
              <p14:nvPr/>
            </p14:nvContentPartPr>
            <p14:xfrm>
              <a:off x="4795688" y="1052300"/>
              <a:ext cx="360" cy="487080"/>
            </p14:xfrm>
          </p:contentPart>
        </mc:Choice>
        <mc:Fallback xmlns="">
          <p:pic>
            <p:nvPicPr>
              <p:cNvPr id="44" name="Ink 43">
                <a:extLst>
                  <a:ext uri="{FF2B5EF4-FFF2-40B4-BE49-F238E27FC236}">
                    <a16:creationId xmlns:a16="http://schemas.microsoft.com/office/drawing/2014/main" id="{8BC6E762-28B5-7863-29B0-AEDE5344E97F}"/>
                  </a:ext>
                </a:extLst>
              </p:cNvPr>
              <p:cNvPicPr/>
              <p:nvPr/>
            </p:nvPicPr>
            <p:blipFill>
              <a:blip r:embed="rId12"/>
              <a:stretch>
                <a:fillRect/>
              </a:stretch>
            </p:blipFill>
            <p:spPr>
              <a:xfrm>
                <a:off x="4732688" y="989300"/>
                <a:ext cx="126000" cy="612720"/>
              </a:xfrm>
              <a:prstGeom prst="rect">
                <a:avLst/>
              </a:prstGeom>
            </p:spPr>
          </p:pic>
        </mc:Fallback>
      </mc:AlternateContent>
      <p:grpSp>
        <p:nvGrpSpPr>
          <p:cNvPr id="50" name="Group 49">
            <a:extLst>
              <a:ext uri="{FF2B5EF4-FFF2-40B4-BE49-F238E27FC236}">
                <a16:creationId xmlns:a16="http://schemas.microsoft.com/office/drawing/2014/main" id="{75BE05D1-5C55-B24C-FCB9-DCB108982012}"/>
              </a:ext>
            </a:extLst>
          </p:cNvPr>
          <p:cNvGrpSpPr/>
          <p:nvPr/>
        </p:nvGrpSpPr>
        <p:grpSpPr>
          <a:xfrm>
            <a:off x="7289048" y="1114580"/>
            <a:ext cx="360" cy="610920"/>
            <a:chOff x="7289048" y="1114580"/>
            <a:chExt cx="360" cy="610920"/>
          </a:xfrm>
        </p:grpSpPr>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0656969C-1573-3026-FB29-067D006898FE}"/>
                    </a:ext>
                  </a:extLst>
                </p14:cNvPr>
                <p14:cNvContentPartPr/>
                <p14:nvPr/>
              </p14:nvContentPartPr>
              <p14:xfrm>
                <a:off x="7289048" y="1389620"/>
                <a:ext cx="360" cy="335880"/>
              </p14:xfrm>
            </p:contentPart>
          </mc:Choice>
          <mc:Fallback xmlns="">
            <p:pic>
              <p:nvPicPr>
                <p:cNvPr id="45" name="Ink 44">
                  <a:extLst>
                    <a:ext uri="{FF2B5EF4-FFF2-40B4-BE49-F238E27FC236}">
                      <a16:creationId xmlns:a16="http://schemas.microsoft.com/office/drawing/2014/main" id="{0656969C-1573-3026-FB29-067D006898FE}"/>
                    </a:ext>
                  </a:extLst>
                </p:cNvPr>
                <p:cNvPicPr/>
                <p:nvPr/>
              </p:nvPicPr>
              <p:blipFill>
                <a:blip r:embed="rId14"/>
                <a:stretch>
                  <a:fillRect/>
                </a:stretch>
              </p:blipFill>
              <p:spPr>
                <a:xfrm>
                  <a:off x="7226408" y="1326980"/>
                  <a:ext cx="12600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6" name="Ink 45">
                  <a:extLst>
                    <a:ext uri="{FF2B5EF4-FFF2-40B4-BE49-F238E27FC236}">
                      <a16:creationId xmlns:a16="http://schemas.microsoft.com/office/drawing/2014/main" id="{9DB158E0-11BE-B95F-961C-ACA8124C6F93}"/>
                    </a:ext>
                  </a:extLst>
                </p14:cNvPr>
                <p14:cNvContentPartPr/>
                <p14:nvPr/>
              </p14:nvContentPartPr>
              <p14:xfrm>
                <a:off x="7289048" y="1372700"/>
                <a:ext cx="360" cy="5040"/>
              </p14:xfrm>
            </p:contentPart>
          </mc:Choice>
          <mc:Fallback xmlns="">
            <p:pic>
              <p:nvPicPr>
                <p:cNvPr id="46" name="Ink 45">
                  <a:extLst>
                    <a:ext uri="{FF2B5EF4-FFF2-40B4-BE49-F238E27FC236}">
                      <a16:creationId xmlns:a16="http://schemas.microsoft.com/office/drawing/2014/main" id="{9DB158E0-11BE-B95F-961C-ACA8124C6F93}"/>
                    </a:ext>
                  </a:extLst>
                </p:cNvPr>
                <p:cNvPicPr/>
                <p:nvPr/>
              </p:nvPicPr>
              <p:blipFill>
                <a:blip r:embed="rId16"/>
                <a:stretch>
                  <a:fillRect/>
                </a:stretch>
              </p:blipFill>
              <p:spPr>
                <a:xfrm>
                  <a:off x="7226408" y="1309700"/>
                  <a:ext cx="1260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7" name="Ink 46">
                  <a:extLst>
                    <a:ext uri="{FF2B5EF4-FFF2-40B4-BE49-F238E27FC236}">
                      <a16:creationId xmlns:a16="http://schemas.microsoft.com/office/drawing/2014/main" id="{30EE7CF4-844F-1C19-C9ED-ACA886DA67A9}"/>
                    </a:ext>
                  </a:extLst>
                </p14:cNvPr>
                <p14:cNvContentPartPr/>
                <p14:nvPr/>
              </p14:nvContentPartPr>
              <p14:xfrm>
                <a:off x="7289048" y="1191620"/>
                <a:ext cx="360" cy="123480"/>
              </p14:xfrm>
            </p:contentPart>
          </mc:Choice>
          <mc:Fallback xmlns="">
            <p:pic>
              <p:nvPicPr>
                <p:cNvPr id="47" name="Ink 46">
                  <a:extLst>
                    <a:ext uri="{FF2B5EF4-FFF2-40B4-BE49-F238E27FC236}">
                      <a16:creationId xmlns:a16="http://schemas.microsoft.com/office/drawing/2014/main" id="{30EE7CF4-844F-1C19-C9ED-ACA886DA67A9}"/>
                    </a:ext>
                  </a:extLst>
                </p:cNvPr>
                <p:cNvPicPr/>
                <p:nvPr/>
              </p:nvPicPr>
              <p:blipFill>
                <a:blip r:embed="rId18"/>
                <a:stretch>
                  <a:fillRect/>
                </a:stretch>
              </p:blipFill>
              <p:spPr>
                <a:xfrm>
                  <a:off x="7226408" y="1128980"/>
                  <a:ext cx="1260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E36F7B3D-75B2-6FF5-1B81-F4F20E845418}"/>
                    </a:ext>
                  </a:extLst>
                </p14:cNvPr>
                <p14:cNvContentPartPr/>
                <p14:nvPr/>
              </p14:nvContentPartPr>
              <p14:xfrm>
                <a:off x="7289048" y="1131140"/>
                <a:ext cx="360" cy="34560"/>
              </p14:xfrm>
            </p:contentPart>
          </mc:Choice>
          <mc:Fallback xmlns="">
            <p:pic>
              <p:nvPicPr>
                <p:cNvPr id="48" name="Ink 47">
                  <a:extLst>
                    <a:ext uri="{FF2B5EF4-FFF2-40B4-BE49-F238E27FC236}">
                      <a16:creationId xmlns:a16="http://schemas.microsoft.com/office/drawing/2014/main" id="{E36F7B3D-75B2-6FF5-1B81-F4F20E845418}"/>
                    </a:ext>
                  </a:extLst>
                </p:cNvPr>
                <p:cNvPicPr/>
                <p:nvPr/>
              </p:nvPicPr>
              <p:blipFill>
                <a:blip r:embed="rId20"/>
                <a:stretch>
                  <a:fillRect/>
                </a:stretch>
              </p:blipFill>
              <p:spPr>
                <a:xfrm>
                  <a:off x="7226408" y="1068140"/>
                  <a:ext cx="1260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E53C7A15-812A-2836-18FD-8E4917779990}"/>
                    </a:ext>
                  </a:extLst>
                </p14:cNvPr>
                <p14:cNvContentPartPr/>
                <p14:nvPr/>
              </p14:nvContentPartPr>
              <p14:xfrm>
                <a:off x="7289048" y="1114580"/>
                <a:ext cx="360" cy="360"/>
              </p14:xfrm>
            </p:contentPart>
          </mc:Choice>
          <mc:Fallback xmlns="">
            <p:pic>
              <p:nvPicPr>
                <p:cNvPr id="49" name="Ink 48">
                  <a:extLst>
                    <a:ext uri="{FF2B5EF4-FFF2-40B4-BE49-F238E27FC236}">
                      <a16:creationId xmlns:a16="http://schemas.microsoft.com/office/drawing/2014/main" id="{E53C7A15-812A-2836-18FD-8E4917779990}"/>
                    </a:ext>
                  </a:extLst>
                </p:cNvPr>
                <p:cNvPicPr/>
                <p:nvPr/>
              </p:nvPicPr>
              <p:blipFill>
                <a:blip r:embed="rId22"/>
                <a:stretch>
                  <a:fillRect/>
                </a:stretch>
              </p:blipFill>
              <p:spPr>
                <a:xfrm>
                  <a:off x="7226408" y="1051940"/>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E4A077B8-6957-AFB6-633E-266B6FF631E8}"/>
                  </a:ext>
                </a:extLst>
              </p14:cNvPr>
              <p14:cNvContentPartPr/>
              <p14:nvPr/>
            </p14:nvContentPartPr>
            <p14:xfrm>
              <a:off x="7289048" y="1703540"/>
              <a:ext cx="360" cy="1376640"/>
            </p14:xfrm>
          </p:contentPart>
        </mc:Choice>
        <mc:Fallback xmlns="">
          <p:pic>
            <p:nvPicPr>
              <p:cNvPr id="51" name="Ink 50">
                <a:extLst>
                  <a:ext uri="{FF2B5EF4-FFF2-40B4-BE49-F238E27FC236}">
                    <a16:creationId xmlns:a16="http://schemas.microsoft.com/office/drawing/2014/main" id="{E4A077B8-6957-AFB6-633E-266B6FF631E8}"/>
                  </a:ext>
                </a:extLst>
              </p:cNvPr>
              <p:cNvPicPr/>
              <p:nvPr/>
            </p:nvPicPr>
            <p:blipFill>
              <a:blip r:embed="rId24"/>
              <a:stretch>
                <a:fillRect/>
              </a:stretch>
            </p:blipFill>
            <p:spPr>
              <a:xfrm>
                <a:off x="7226408" y="1640540"/>
                <a:ext cx="126000" cy="1502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A2770A3D-A59C-9456-A550-262FDC6F1CB2}"/>
                  </a:ext>
                </a:extLst>
              </p14:cNvPr>
              <p14:cNvContentPartPr/>
              <p14:nvPr/>
            </p14:nvContentPartPr>
            <p14:xfrm>
              <a:off x="6926888" y="3080900"/>
              <a:ext cx="362520" cy="360"/>
            </p14:xfrm>
          </p:contentPart>
        </mc:Choice>
        <mc:Fallback xmlns="">
          <p:pic>
            <p:nvPicPr>
              <p:cNvPr id="52" name="Ink 51">
                <a:extLst>
                  <a:ext uri="{FF2B5EF4-FFF2-40B4-BE49-F238E27FC236}">
                    <a16:creationId xmlns:a16="http://schemas.microsoft.com/office/drawing/2014/main" id="{A2770A3D-A59C-9456-A550-262FDC6F1CB2}"/>
                  </a:ext>
                </a:extLst>
              </p:cNvPr>
              <p:cNvPicPr/>
              <p:nvPr/>
            </p:nvPicPr>
            <p:blipFill>
              <a:blip r:embed="rId26"/>
              <a:stretch>
                <a:fillRect/>
              </a:stretch>
            </p:blipFill>
            <p:spPr>
              <a:xfrm>
                <a:off x="6864248" y="3018260"/>
                <a:ext cx="488160" cy="126000"/>
              </a:xfrm>
              <a:prstGeom prst="rect">
                <a:avLst/>
              </a:prstGeom>
            </p:spPr>
          </p:pic>
        </mc:Fallback>
      </mc:AlternateContent>
      <p:pic>
        <p:nvPicPr>
          <p:cNvPr id="55" name="Picture 54">
            <a:extLst>
              <a:ext uri="{FF2B5EF4-FFF2-40B4-BE49-F238E27FC236}">
                <a16:creationId xmlns:a16="http://schemas.microsoft.com/office/drawing/2014/main" id="{D3E6DC0E-930C-5ADB-BEEB-DCCE135F7AB3}"/>
              </a:ext>
            </a:extLst>
          </p:cNvPr>
          <p:cNvPicPr>
            <a:picLocks/>
          </p:cNvPicPr>
          <p:nvPr/>
        </p:nvPicPr>
        <p:blipFill rotWithShape="1">
          <a:blip r:embed="rId27"/>
          <a:srcRect l="7751" t="8574" r="12616" b="5206"/>
          <a:stretch/>
        </p:blipFill>
        <p:spPr>
          <a:xfrm>
            <a:off x="3931920" y="3840480"/>
            <a:ext cx="3657600" cy="3017520"/>
          </a:xfrm>
          <a:prstGeom prst="rect">
            <a:avLst/>
          </a:prstGeom>
        </p:spPr>
      </p:pic>
      <p:sp>
        <p:nvSpPr>
          <p:cNvPr id="56" name="TextBox 55">
            <a:extLst>
              <a:ext uri="{FF2B5EF4-FFF2-40B4-BE49-F238E27FC236}">
                <a16:creationId xmlns:a16="http://schemas.microsoft.com/office/drawing/2014/main" id="{182228CE-0B68-E437-2DB2-A45473B13806}"/>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6" name="Picture 5">
            <a:extLst>
              <a:ext uri="{FF2B5EF4-FFF2-40B4-BE49-F238E27FC236}">
                <a16:creationId xmlns:a16="http://schemas.microsoft.com/office/drawing/2014/main" id="{C53BC480-AE5F-9EB7-1372-C7E8EC2F7C09}"/>
              </a:ext>
            </a:extLst>
          </p:cNvPr>
          <p:cNvPicPr>
            <a:picLocks noChangeAspect="1"/>
          </p:cNvPicPr>
          <p:nvPr/>
        </p:nvPicPr>
        <p:blipFill>
          <a:blip r:embed="rId28"/>
          <a:stretch>
            <a:fillRect/>
          </a:stretch>
        </p:blipFill>
        <p:spPr>
          <a:xfrm>
            <a:off x="0" y="6352674"/>
            <a:ext cx="1128990" cy="505326"/>
          </a:xfrm>
          <a:prstGeom prst="rect">
            <a:avLst/>
          </a:prstGeom>
        </p:spPr>
      </p:pic>
      <p:sp>
        <p:nvSpPr>
          <p:cNvPr id="3" name="TextBox 2">
            <a:extLst>
              <a:ext uri="{FF2B5EF4-FFF2-40B4-BE49-F238E27FC236}">
                <a16:creationId xmlns:a16="http://schemas.microsoft.com/office/drawing/2014/main" id="{582993AF-A8FF-3379-CC79-FFE5E424133A}"/>
              </a:ext>
            </a:extLst>
          </p:cNvPr>
          <p:cNvSpPr txBox="1"/>
          <p:nvPr/>
        </p:nvSpPr>
        <p:spPr>
          <a:xfrm>
            <a:off x="0" y="5824728"/>
            <a:ext cx="3741361" cy="373387"/>
          </a:xfrm>
          <a:prstGeom prst="rect">
            <a:avLst/>
          </a:prstGeom>
          <a:noFill/>
        </p:spPr>
        <p:txBody>
          <a:bodyPr wrap="square">
            <a:spAutoFit/>
          </a:bodyPr>
          <a:lstStyle/>
          <a:p>
            <a:r>
              <a:rPr lang="en-US" b="1" dirty="0">
                <a:hlinkClick r:id="rId29"/>
              </a:rPr>
              <a:t>https://arxiv.org/abs/1809.10213</a:t>
            </a:r>
            <a:endParaRPr lang="en-US" dirty="0"/>
          </a:p>
        </p:txBody>
      </p:sp>
    </p:spTree>
    <p:extLst>
      <p:ext uri="{BB962C8B-B14F-4D97-AF65-F5344CB8AC3E}">
        <p14:creationId xmlns:p14="http://schemas.microsoft.com/office/powerpoint/2010/main" val="59974045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4524575" y="2036479"/>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2286000" y="2535600"/>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29" name="Straight Arrow Connector 28">
            <a:extLst>
              <a:ext uri="{FF2B5EF4-FFF2-40B4-BE49-F238E27FC236}">
                <a16:creationId xmlns:a16="http://schemas.microsoft.com/office/drawing/2014/main" id="{82FF4DC9-938A-889A-6ED2-F2236973B21C}"/>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3706896-5D82-C569-49EC-699170D8A8E1}"/>
              </a:ext>
            </a:extLst>
          </p:cNvPr>
          <p:cNvPicPr>
            <a:picLocks/>
          </p:cNvPicPr>
          <p:nvPr/>
        </p:nvPicPr>
        <p:blipFill rotWithShape="1">
          <a:blip r:embed="rId5"/>
          <a:srcRect l="6171" t="8574" r="11806" b="4657"/>
          <a:stretch/>
        </p:blipFill>
        <p:spPr>
          <a:xfrm>
            <a:off x="3931920" y="3840480"/>
            <a:ext cx="3657600" cy="3017520"/>
          </a:xfrm>
          <a:prstGeom prst="rect">
            <a:avLst/>
          </a:prstGeom>
        </p:spPr>
      </p:pic>
      <p:sp>
        <p:nvSpPr>
          <p:cNvPr id="4" name="TextBox 3">
            <a:extLst>
              <a:ext uri="{FF2B5EF4-FFF2-40B4-BE49-F238E27FC236}">
                <a16:creationId xmlns:a16="http://schemas.microsoft.com/office/drawing/2014/main" id="{C0B25D48-8BDE-2EAA-5344-4CD2796465DF}"/>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6" name="Picture 5">
            <a:extLst>
              <a:ext uri="{FF2B5EF4-FFF2-40B4-BE49-F238E27FC236}">
                <a16:creationId xmlns:a16="http://schemas.microsoft.com/office/drawing/2014/main" id="{46DA403C-1BB6-9E62-13FE-BB8D0FAD2A63}"/>
              </a:ext>
            </a:extLst>
          </p:cNvPr>
          <p:cNvPicPr>
            <a:picLocks noChangeAspect="1"/>
          </p:cNvPicPr>
          <p:nvPr/>
        </p:nvPicPr>
        <p:blipFill>
          <a:blip r:embed="rId6"/>
          <a:stretch>
            <a:fillRect/>
          </a:stretch>
        </p:blipFill>
        <p:spPr>
          <a:xfrm>
            <a:off x="0" y="6352674"/>
            <a:ext cx="1128990" cy="505326"/>
          </a:xfrm>
          <a:prstGeom prst="rect">
            <a:avLst/>
          </a:prstGeom>
        </p:spPr>
      </p:pic>
      <p:sp>
        <p:nvSpPr>
          <p:cNvPr id="5" name="TextBox 4">
            <a:extLst>
              <a:ext uri="{FF2B5EF4-FFF2-40B4-BE49-F238E27FC236}">
                <a16:creationId xmlns:a16="http://schemas.microsoft.com/office/drawing/2014/main" id="{AF2542EE-BC53-8B62-330C-3891EC1047BD}"/>
              </a:ext>
            </a:extLst>
          </p:cNvPr>
          <p:cNvSpPr txBox="1"/>
          <p:nvPr/>
        </p:nvSpPr>
        <p:spPr>
          <a:xfrm>
            <a:off x="0" y="5824728"/>
            <a:ext cx="3741361" cy="373387"/>
          </a:xfrm>
          <a:prstGeom prst="rect">
            <a:avLst/>
          </a:prstGeom>
          <a:noFill/>
        </p:spPr>
        <p:txBody>
          <a:bodyPr wrap="square">
            <a:spAutoFit/>
          </a:bodyPr>
          <a:lstStyle/>
          <a:p>
            <a:r>
              <a:rPr lang="en-US" b="1" dirty="0">
                <a:hlinkClick r:id="rId7"/>
              </a:rPr>
              <a:t>https://arxiv.org/abs/1809.10213</a:t>
            </a:r>
            <a:endParaRPr lang="en-US" dirty="0"/>
          </a:p>
        </p:txBody>
      </p:sp>
    </p:spTree>
    <p:extLst>
      <p:ext uri="{BB962C8B-B14F-4D97-AF65-F5344CB8AC3E}">
        <p14:creationId xmlns:p14="http://schemas.microsoft.com/office/powerpoint/2010/main" val="1491927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4524575" y="2036479"/>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4164296" y="2052495"/>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29" name="Straight Arrow Connector 28">
            <a:extLst>
              <a:ext uri="{FF2B5EF4-FFF2-40B4-BE49-F238E27FC236}">
                <a16:creationId xmlns:a16="http://schemas.microsoft.com/office/drawing/2014/main" id="{82FF4DC9-938A-889A-6ED2-F2236973B21C}"/>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46830165-DA04-8686-3024-383FAC8F8713}"/>
              </a:ext>
            </a:extLst>
          </p:cNvPr>
          <p:cNvPicPr>
            <a:picLocks/>
          </p:cNvPicPr>
          <p:nvPr/>
        </p:nvPicPr>
        <p:blipFill rotWithShape="1">
          <a:blip r:embed="rId5"/>
          <a:srcRect l="6728" t="8574" r="13203" b="4292"/>
          <a:stretch/>
        </p:blipFill>
        <p:spPr>
          <a:xfrm>
            <a:off x="3931920" y="3840480"/>
            <a:ext cx="3657600" cy="3017520"/>
          </a:xfrm>
          <a:prstGeom prst="rect">
            <a:avLst/>
          </a:prstGeom>
        </p:spPr>
      </p:pic>
      <p:sp>
        <p:nvSpPr>
          <p:cNvPr id="5" name="TextBox 4">
            <a:extLst>
              <a:ext uri="{FF2B5EF4-FFF2-40B4-BE49-F238E27FC236}">
                <a16:creationId xmlns:a16="http://schemas.microsoft.com/office/drawing/2014/main" id="{EDF58F7B-A283-0ADC-3817-39312E8FC123}"/>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6" name="Picture 5">
            <a:extLst>
              <a:ext uri="{FF2B5EF4-FFF2-40B4-BE49-F238E27FC236}">
                <a16:creationId xmlns:a16="http://schemas.microsoft.com/office/drawing/2014/main" id="{D2D4A25F-5FEC-442E-EC73-3A143F8BB175}"/>
              </a:ext>
            </a:extLst>
          </p:cNvPr>
          <p:cNvPicPr>
            <a:picLocks noChangeAspect="1"/>
          </p:cNvPicPr>
          <p:nvPr/>
        </p:nvPicPr>
        <p:blipFill>
          <a:blip r:embed="rId6"/>
          <a:stretch>
            <a:fillRect/>
          </a:stretch>
        </p:blipFill>
        <p:spPr>
          <a:xfrm>
            <a:off x="0" y="6352674"/>
            <a:ext cx="1128990" cy="505326"/>
          </a:xfrm>
          <a:prstGeom prst="rect">
            <a:avLst/>
          </a:prstGeom>
        </p:spPr>
      </p:pic>
      <p:sp>
        <p:nvSpPr>
          <p:cNvPr id="3" name="TextBox 2">
            <a:extLst>
              <a:ext uri="{FF2B5EF4-FFF2-40B4-BE49-F238E27FC236}">
                <a16:creationId xmlns:a16="http://schemas.microsoft.com/office/drawing/2014/main" id="{BD4BB65E-C005-B3B7-832D-BBD6B6CAA43F}"/>
              </a:ext>
            </a:extLst>
          </p:cNvPr>
          <p:cNvSpPr txBox="1"/>
          <p:nvPr/>
        </p:nvSpPr>
        <p:spPr>
          <a:xfrm>
            <a:off x="0" y="5824728"/>
            <a:ext cx="3741361" cy="373387"/>
          </a:xfrm>
          <a:prstGeom prst="rect">
            <a:avLst/>
          </a:prstGeom>
          <a:noFill/>
        </p:spPr>
        <p:txBody>
          <a:bodyPr wrap="square">
            <a:spAutoFit/>
          </a:bodyPr>
          <a:lstStyle/>
          <a:p>
            <a:r>
              <a:rPr lang="en-US" b="1" dirty="0">
                <a:hlinkClick r:id="rId7"/>
              </a:rPr>
              <a:t>https://arxiv.org/abs/1809.10213</a:t>
            </a:r>
            <a:endParaRPr lang="en-US" dirty="0"/>
          </a:p>
        </p:txBody>
      </p:sp>
    </p:spTree>
    <p:extLst>
      <p:ext uri="{BB962C8B-B14F-4D97-AF65-F5344CB8AC3E}">
        <p14:creationId xmlns:p14="http://schemas.microsoft.com/office/powerpoint/2010/main" val="160167239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0A211D0-CC9D-2533-290A-5B1B728AD9C8}"/>
              </a:ext>
            </a:extLst>
          </p:cNvPr>
          <p:cNvGrpSpPr/>
          <p:nvPr/>
        </p:nvGrpSpPr>
        <p:grpSpPr>
          <a:xfrm>
            <a:off x="4524575" y="2036479"/>
            <a:ext cx="240185" cy="340961"/>
            <a:chOff x="1042765" y="440816"/>
            <a:chExt cx="240185" cy="340961"/>
          </a:xfrm>
        </p:grpSpPr>
        <p:sp>
          <p:nvSpPr>
            <p:cNvPr id="15" name="Oval 14">
              <a:extLst>
                <a:ext uri="{FF2B5EF4-FFF2-40B4-BE49-F238E27FC236}">
                  <a16:creationId xmlns:a16="http://schemas.microsoft.com/office/drawing/2014/main" id="{BAD9291B-458E-23AE-822D-06DD55693A20}"/>
                </a:ext>
              </a:extLst>
            </p:cNvPr>
            <p:cNvSpPr/>
            <p:nvPr/>
          </p:nvSpPr>
          <p:spPr>
            <a:xfrm>
              <a:off x="1042765" y="440816"/>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2D08D7-CEA0-A1A2-4354-E26CB6FA0E2E}"/>
                </a:ext>
              </a:extLst>
            </p:cNvPr>
            <p:cNvSpPr/>
            <p:nvPr/>
          </p:nvSpPr>
          <p:spPr>
            <a:xfrm>
              <a:off x="1106696" y="581535"/>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F1E3216-E871-8B3D-C9BE-3C349BBF15CD}"/>
              </a:ext>
            </a:extLst>
          </p:cNvPr>
          <p:cNvGrpSpPr/>
          <p:nvPr/>
        </p:nvGrpSpPr>
        <p:grpSpPr>
          <a:xfrm>
            <a:off x="4164296" y="2052495"/>
            <a:ext cx="328313" cy="397869"/>
            <a:chOff x="802579" y="689811"/>
            <a:chExt cx="328313" cy="397869"/>
          </a:xfrm>
        </p:grpSpPr>
        <p:sp>
          <p:nvSpPr>
            <p:cNvPr id="21" name="Oval 20">
              <a:extLst>
                <a:ext uri="{FF2B5EF4-FFF2-40B4-BE49-F238E27FC236}">
                  <a16:creationId xmlns:a16="http://schemas.microsoft.com/office/drawing/2014/main" id="{64BF1D4B-C5D1-4370-45CF-D860090622AD}"/>
                </a:ext>
              </a:extLst>
            </p:cNvPr>
            <p:cNvSpPr/>
            <p:nvPr/>
          </p:nvSpPr>
          <p:spPr>
            <a:xfrm>
              <a:off x="930442" y="689811"/>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0A4548-8232-6E8B-875A-C96EB0227FEE}"/>
                </a:ext>
              </a:extLst>
            </p:cNvPr>
            <p:cNvSpPr/>
            <p:nvPr/>
          </p:nvSpPr>
          <p:spPr>
            <a:xfrm>
              <a:off x="802579" y="789932"/>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50C4-32B4-D300-0B44-23972BFC7A20}"/>
                </a:ext>
              </a:extLst>
            </p:cNvPr>
            <p:cNvSpPr/>
            <p:nvPr/>
          </p:nvSpPr>
          <p:spPr>
            <a:xfrm>
              <a:off x="954638" y="887438"/>
              <a:ext cx="176254" cy="2002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29" name="Straight Arrow Connector 28">
            <a:extLst>
              <a:ext uri="{FF2B5EF4-FFF2-40B4-BE49-F238E27FC236}">
                <a16:creationId xmlns:a16="http://schemas.microsoft.com/office/drawing/2014/main" id="{82FF4DC9-938A-889A-6ED2-F2236973B21C}"/>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Isosceles Triangle 2">
            <a:extLst>
              <a:ext uri="{FF2B5EF4-FFF2-40B4-BE49-F238E27FC236}">
                <a16:creationId xmlns:a16="http://schemas.microsoft.com/office/drawing/2014/main" id="{92222D86-3131-8E88-BE0F-AA7C999DEB6A}"/>
              </a:ext>
            </a:extLst>
          </p:cNvPr>
          <p:cNvSpPr/>
          <p:nvPr/>
        </p:nvSpPr>
        <p:spPr>
          <a:xfrm rot="5400000">
            <a:off x="5972702" y="2626534"/>
            <a:ext cx="908689" cy="949636"/>
          </a:xfrm>
          <a:prstGeom prst="triangle">
            <a:avLst/>
          </a:prstGeom>
          <a:solidFill>
            <a:srgbClr val="00B05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ADF1222-A66F-97EC-BA77-511D54E452D9}"/>
                  </a:ext>
                </a:extLst>
              </p14:cNvPr>
              <p14:cNvContentPartPr/>
              <p14:nvPr/>
            </p14:nvContentPartPr>
            <p14:xfrm>
              <a:off x="4834928" y="1050860"/>
              <a:ext cx="2467800" cy="360"/>
            </p14:xfrm>
          </p:contentPart>
        </mc:Choice>
        <mc:Fallback xmlns="">
          <p:pic>
            <p:nvPicPr>
              <p:cNvPr id="5" name="Ink 4">
                <a:extLst>
                  <a:ext uri="{FF2B5EF4-FFF2-40B4-BE49-F238E27FC236}">
                    <a16:creationId xmlns:a16="http://schemas.microsoft.com/office/drawing/2014/main" id="{DADF1222-A66F-97EC-BA77-511D54E452D9}"/>
                  </a:ext>
                </a:extLst>
              </p:cNvPr>
              <p:cNvPicPr/>
              <p:nvPr/>
            </p:nvPicPr>
            <p:blipFill>
              <a:blip r:embed="rId6"/>
              <a:stretch>
                <a:fillRect/>
              </a:stretch>
            </p:blipFill>
            <p:spPr>
              <a:xfrm>
                <a:off x="4772288" y="987860"/>
                <a:ext cx="2593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F49EA00-7E99-5A24-611D-BDDDCCAC449C}"/>
                  </a:ext>
                </a:extLst>
              </p14:cNvPr>
              <p14:cNvContentPartPr/>
              <p14:nvPr/>
            </p14:nvContentPartPr>
            <p14:xfrm>
              <a:off x="4795688" y="1052300"/>
              <a:ext cx="360" cy="487080"/>
            </p14:xfrm>
          </p:contentPart>
        </mc:Choice>
        <mc:Fallback xmlns="">
          <p:pic>
            <p:nvPicPr>
              <p:cNvPr id="6" name="Ink 5">
                <a:extLst>
                  <a:ext uri="{FF2B5EF4-FFF2-40B4-BE49-F238E27FC236}">
                    <a16:creationId xmlns:a16="http://schemas.microsoft.com/office/drawing/2014/main" id="{8F49EA00-7E99-5A24-611D-BDDDCCAC449C}"/>
                  </a:ext>
                </a:extLst>
              </p:cNvPr>
              <p:cNvPicPr/>
              <p:nvPr/>
            </p:nvPicPr>
            <p:blipFill>
              <a:blip r:embed="rId8"/>
              <a:stretch>
                <a:fillRect/>
              </a:stretch>
            </p:blipFill>
            <p:spPr>
              <a:xfrm>
                <a:off x="4732688" y="989300"/>
                <a:ext cx="126000" cy="612720"/>
              </a:xfrm>
              <a:prstGeom prst="rect">
                <a:avLst/>
              </a:prstGeom>
            </p:spPr>
          </p:pic>
        </mc:Fallback>
      </mc:AlternateContent>
      <p:grpSp>
        <p:nvGrpSpPr>
          <p:cNvPr id="9" name="Group 8">
            <a:extLst>
              <a:ext uri="{FF2B5EF4-FFF2-40B4-BE49-F238E27FC236}">
                <a16:creationId xmlns:a16="http://schemas.microsoft.com/office/drawing/2014/main" id="{A9DF5545-21FF-0F22-1A65-B78BB043AC2B}"/>
              </a:ext>
            </a:extLst>
          </p:cNvPr>
          <p:cNvGrpSpPr/>
          <p:nvPr/>
        </p:nvGrpSpPr>
        <p:grpSpPr>
          <a:xfrm>
            <a:off x="7289048" y="1114580"/>
            <a:ext cx="360" cy="610920"/>
            <a:chOff x="7289048" y="1114580"/>
            <a:chExt cx="360" cy="610920"/>
          </a:xfrm>
        </p:grpSpPr>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4159A30-BAB2-4B34-2200-F414528E2D0B}"/>
                    </a:ext>
                  </a:extLst>
                </p14:cNvPr>
                <p14:cNvContentPartPr/>
                <p14:nvPr/>
              </p14:nvContentPartPr>
              <p14:xfrm>
                <a:off x="7289048" y="1389620"/>
                <a:ext cx="360" cy="335880"/>
              </p14:xfrm>
            </p:contentPart>
          </mc:Choice>
          <mc:Fallback xmlns="">
            <p:pic>
              <p:nvPicPr>
                <p:cNvPr id="10" name="Ink 9">
                  <a:extLst>
                    <a:ext uri="{FF2B5EF4-FFF2-40B4-BE49-F238E27FC236}">
                      <a16:creationId xmlns:a16="http://schemas.microsoft.com/office/drawing/2014/main" id="{34159A30-BAB2-4B34-2200-F414528E2D0B}"/>
                    </a:ext>
                  </a:extLst>
                </p:cNvPr>
                <p:cNvPicPr/>
                <p:nvPr/>
              </p:nvPicPr>
              <p:blipFill>
                <a:blip r:embed="rId10"/>
                <a:stretch>
                  <a:fillRect/>
                </a:stretch>
              </p:blipFill>
              <p:spPr>
                <a:xfrm>
                  <a:off x="7226408" y="1326980"/>
                  <a:ext cx="12600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12BC597-ED4C-ED05-C159-F39E34E72A67}"/>
                    </a:ext>
                  </a:extLst>
                </p14:cNvPr>
                <p14:cNvContentPartPr/>
                <p14:nvPr/>
              </p14:nvContentPartPr>
              <p14:xfrm>
                <a:off x="7289048" y="1372700"/>
                <a:ext cx="360" cy="5040"/>
              </p14:xfrm>
            </p:contentPart>
          </mc:Choice>
          <mc:Fallback xmlns="">
            <p:pic>
              <p:nvPicPr>
                <p:cNvPr id="11" name="Ink 10">
                  <a:extLst>
                    <a:ext uri="{FF2B5EF4-FFF2-40B4-BE49-F238E27FC236}">
                      <a16:creationId xmlns:a16="http://schemas.microsoft.com/office/drawing/2014/main" id="{C12BC597-ED4C-ED05-C159-F39E34E72A67}"/>
                    </a:ext>
                  </a:extLst>
                </p:cNvPr>
                <p:cNvPicPr/>
                <p:nvPr/>
              </p:nvPicPr>
              <p:blipFill>
                <a:blip r:embed="rId12"/>
                <a:stretch>
                  <a:fillRect/>
                </a:stretch>
              </p:blipFill>
              <p:spPr>
                <a:xfrm>
                  <a:off x="7226408" y="1309700"/>
                  <a:ext cx="1260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ACD5312-C377-2964-0082-82DEA42B435C}"/>
                    </a:ext>
                  </a:extLst>
                </p14:cNvPr>
                <p14:cNvContentPartPr/>
                <p14:nvPr/>
              </p14:nvContentPartPr>
              <p14:xfrm>
                <a:off x="7289048" y="1191620"/>
                <a:ext cx="360" cy="123480"/>
              </p14:xfrm>
            </p:contentPart>
          </mc:Choice>
          <mc:Fallback xmlns="">
            <p:pic>
              <p:nvPicPr>
                <p:cNvPr id="12" name="Ink 11">
                  <a:extLst>
                    <a:ext uri="{FF2B5EF4-FFF2-40B4-BE49-F238E27FC236}">
                      <a16:creationId xmlns:a16="http://schemas.microsoft.com/office/drawing/2014/main" id="{9ACD5312-C377-2964-0082-82DEA42B435C}"/>
                    </a:ext>
                  </a:extLst>
                </p:cNvPr>
                <p:cNvPicPr/>
                <p:nvPr/>
              </p:nvPicPr>
              <p:blipFill>
                <a:blip r:embed="rId14"/>
                <a:stretch>
                  <a:fillRect/>
                </a:stretch>
              </p:blipFill>
              <p:spPr>
                <a:xfrm>
                  <a:off x="7226408" y="1128980"/>
                  <a:ext cx="1260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D9633A5-7994-39AF-D684-3DA7DB94B641}"/>
                    </a:ext>
                  </a:extLst>
                </p14:cNvPr>
                <p14:cNvContentPartPr/>
                <p14:nvPr/>
              </p14:nvContentPartPr>
              <p14:xfrm>
                <a:off x="7289048" y="1131140"/>
                <a:ext cx="360" cy="34560"/>
              </p14:xfrm>
            </p:contentPart>
          </mc:Choice>
          <mc:Fallback xmlns="">
            <p:pic>
              <p:nvPicPr>
                <p:cNvPr id="13" name="Ink 12">
                  <a:extLst>
                    <a:ext uri="{FF2B5EF4-FFF2-40B4-BE49-F238E27FC236}">
                      <a16:creationId xmlns:a16="http://schemas.microsoft.com/office/drawing/2014/main" id="{AD9633A5-7994-39AF-D684-3DA7DB94B641}"/>
                    </a:ext>
                  </a:extLst>
                </p:cNvPr>
                <p:cNvPicPr/>
                <p:nvPr/>
              </p:nvPicPr>
              <p:blipFill>
                <a:blip r:embed="rId16"/>
                <a:stretch>
                  <a:fillRect/>
                </a:stretch>
              </p:blipFill>
              <p:spPr>
                <a:xfrm>
                  <a:off x="7226408" y="1068140"/>
                  <a:ext cx="1260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129151CE-AF9C-6E50-BA4D-2217710F787E}"/>
                    </a:ext>
                  </a:extLst>
                </p14:cNvPr>
                <p14:cNvContentPartPr/>
                <p14:nvPr/>
              </p14:nvContentPartPr>
              <p14:xfrm>
                <a:off x="7289048" y="1114580"/>
                <a:ext cx="360" cy="360"/>
              </p14:xfrm>
            </p:contentPart>
          </mc:Choice>
          <mc:Fallback xmlns="">
            <p:pic>
              <p:nvPicPr>
                <p:cNvPr id="14" name="Ink 13">
                  <a:extLst>
                    <a:ext uri="{FF2B5EF4-FFF2-40B4-BE49-F238E27FC236}">
                      <a16:creationId xmlns:a16="http://schemas.microsoft.com/office/drawing/2014/main" id="{129151CE-AF9C-6E50-BA4D-2217710F787E}"/>
                    </a:ext>
                  </a:extLst>
                </p:cNvPr>
                <p:cNvPicPr/>
                <p:nvPr/>
              </p:nvPicPr>
              <p:blipFill>
                <a:blip r:embed="rId18"/>
                <a:stretch>
                  <a:fillRect/>
                </a:stretch>
              </p:blipFill>
              <p:spPr>
                <a:xfrm>
                  <a:off x="7226408" y="1051940"/>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6B54B676-C34C-E769-42D1-953276A3E7CE}"/>
                  </a:ext>
                </a:extLst>
              </p14:cNvPr>
              <p14:cNvContentPartPr/>
              <p14:nvPr/>
            </p14:nvContentPartPr>
            <p14:xfrm>
              <a:off x="6926888" y="3080900"/>
              <a:ext cx="362520" cy="360"/>
            </p14:xfrm>
          </p:contentPart>
        </mc:Choice>
        <mc:Fallback xmlns="">
          <p:pic>
            <p:nvPicPr>
              <p:cNvPr id="17" name="Ink 16">
                <a:extLst>
                  <a:ext uri="{FF2B5EF4-FFF2-40B4-BE49-F238E27FC236}">
                    <a16:creationId xmlns:a16="http://schemas.microsoft.com/office/drawing/2014/main" id="{6B54B676-C34C-E769-42D1-953276A3E7CE}"/>
                  </a:ext>
                </a:extLst>
              </p:cNvPr>
              <p:cNvPicPr/>
              <p:nvPr/>
            </p:nvPicPr>
            <p:blipFill>
              <a:blip r:embed="rId20"/>
              <a:stretch>
                <a:fillRect/>
              </a:stretch>
            </p:blipFill>
            <p:spPr>
              <a:xfrm>
                <a:off x="6864248" y="3018260"/>
                <a:ext cx="4881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F874F6C3-5EA3-A94A-9DC4-99586D1CBF17}"/>
                  </a:ext>
                </a:extLst>
              </p14:cNvPr>
              <p14:cNvContentPartPr/>
              <p14:nvPr/>
            </p14:nvContentPartPr>
            <p14:xfrm>
              <a:off x="7289048" y="1703540"/>
              <a:ext cx="360" cy="1376640"/>
            </p14:xfrm>
          </p:contentPart>
        </mc:Choice>
        <mc:Fallback xmlns="">
          <p:pic>
            <p:nvPicPr>
              <p:cNvPr id="35" name="Ink 34">
                <a:extLst>
                  <a:ext uri="{FF2B5EF4-FFF2-40B4-BE49-F238E27FC236}">
                    <a16:creationId xmlns:a16="http://schemas.microsoft.com/office/drawing/2014/main" id="{F874F6C3-5EA3-A94A-9DC4-99586D1CBF17}"/>
                  </a:ext>
                </a:extLst>
              </p:cNvPr>
              <p:cNvPicPr/>
              <p:nvPr/>
            </p:nvPicPr>
            <p:blipFill>
              <a:blip r:embed="rId22"/>
              <a:stretch>
                <a:fillRect/>
              </a:stretch>
            </p:blipFill>
            <p:spPr>
              <a:xfrm>
                <a:off x="7226408" y="1640540"/>
                <a:ext cx="126000" cy="1502280"/>
              </a:xfrm>
              <a:prstGeom prst="rect">
                <a:avLst/>
              </a:prstGeom>
            </p:spPr>
          </p:pic>
        </mc:Fallback>
      </mc:AlternateContent>
      <p:pic>
        <p:nvPicPr>
          <p:cNvPr id="36" name="Picture 35">
            <a:extLst>
              <a:ext uri="{FF2B5EF4-FFF2-40B4-BE49-F238E27FC236}">
                <a16:creationId xmlns:a16="http://schemas.microsoft.com/office/drawing/2014/main" id="{9EC57254-6AA3-5679-D7D0-130137D0FE04}"/>
              </a:ext>
            </a:extLst>
          </p:cNvPr>
          <p:cNvPicPr>
            <a:picLocks/>
          </p:cNvPicPr>
          <p:nvPr/>
        </p:nvPicPr>
        <p:blipFill rotWithShape="1">
          <a:blip r:embed="rId23"/>
          <a:srcRect l="6170" t="8574" r="12644" b="4292"/>
          <a:stretch/>
        </p:blipFill>
        <p:spPr>
          <a:xfrm>
            <a:off x="3931920" y="3840480"/>
            <a:ext cx="3657600" cy="3017520"/>
          </a:xfrm>
          <a:prstGeom prst="rect">
            <a:avLst/>
          </a:prstGeom>
        </p:spPr>
      </p:pic>
      <p:sp>
        <p:nvSpPr>
          <p:cNvPr id="37" name="TextBox 36">
            <a:extLst>
              <a:ext uri="{FF2B5EF4-FFF2-40B4-BE49-F238E27FC236}">
                <a16:creationId xmlns:a16="http://schemas.microsoft.com/office/drawing/2014/main" id="{718B04F8-D98C-9BDC-77F1-0DB8C74A2515}"/>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18" name="Picture 17">
            <a:extLst>
              <a:ext uri="{FF2B5EF4-FFF2-40B4-BE49-F238E27FC236}">
                <a16:creationId xmlns:a16="http://schemas.microsoft.com/office/drawing/2014/main" id="{136147D8-7C09-2E39-A2F9-BF9F0D390E34}"/>
              </a:ext>
            </a:extLst>
          </p:cNvPr>
          <p:cNvPicPr>
            <a:picLocks noChangeAspect="1"/>
          </p:cNvPicPr>
          <p:nvPr/>
        </p:nvPicPr>
        <p:blipFill>
          <a:blip r:embed="rId24"/>
          <a:stretch>
            <a:fillRect/>
          </a:stretch>
        </p:blipFill>
        <p:spPr>
          <a:xfrm>
            <a:off x="0" y="6352674"/>
            <a:ext cx="1128990" cy="505326"/>
          </a:xfrm>
          <a:prstGeom prst="rect">
            <a:avLst/>
          </a:prstGeom>
        </p:spPr>
      </p:pic>
      <p:sp>
        <p:nvSpPr>
          <p:cNvPr id="4" name="TextBox 3">
            <a:extLst>
              <a:ext uri="{FF2B5EF4-FFF2-40B4-BE49-F238E27FC236}">
                <a16:creationId xmlns:a16="http://schemas.microsoft.com/office/drawing/2014/main" id="{1D6D3BEB-26B8-0157-083E-B7F6C7300484}"/>
              </a:ext>
            </a:extLst>
          </p:cNvPr>
          <p:cNvSpPr txBox="1"/>
          <p:nvPr/>
        </p:nvSpPr>
        <p:spPr>
          <a:xfrm>
            <a:off x="0" y="5824728"/>
            <a:ext cx="3741361" cy="373387"/>
          </a:xfrm>
          <a:prstGeom prst="rect">
            <a:avLst/>
          </a:prstGeom>
          <a:noFill/>
        </p:spPr>
        <p:txBody>
          <a:bodyPr wrap="square">
            <a:spAutoFit/>
          </a:bodyPr>
          <a:lstStyle/>
          <a:p>
            <a:r>
              <a:rPr lang="en-US" b="1" dirty="0">
                <a:hlinkClick r:id="rId25"/>
              </a:rPr>
              <a:t>https://arxiv.org/abs/1809.10213</a:t>
            </a:r>
            <a:endParaRPr lang="en-US" dirty="0"/>
          </a:p>
        </p:txBody>
      </p:sp>
    </p:spTree>
    <p:extLst>
      <p:ext uri="{BB962C8B-B14F-4D97-AF65-F5344CB8AC3E}">
        <p14:creationId xmlns:p14="http://schemas.microsoft.com/office/powerpoint/2010/main" val="35960635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195D16-D142-AEB0-EDEB-D6E8960C488A}"/>
              </a:ext>
            </a:extLst>
          </p:cNvPr>
          <p:cNvGrpSpPr/>
          <p:nvPr/>
        </p:nvGrpSpPr>
        <p:grpSpPr>
          <a:xfrm>
            <a:off x="1828800" y="914400"/>
            <a:ext cx="9122227" cy="3071929"/>
            <a:chOff x="937678" y="2615172"/>
            <a:chExt cx="9122227" cy="3071929"/>
          </a:xfrm>
        </p:grpSpPr>
        <p:pic>
          <p:nvPicPr>
            <p:cNvPr id="2" name="Picture 1">
              <a:extLst>
                <a:ext uri="{FF2B5EF4-FFF2-40B4-BE49-F238E27FC236}">
                  <a16:creationId xmlns:a16="http://schemas.microsoft.com/office/drawing/2014/main" id="{7B365812-EA2A-7D87-678A-9D361AE822C4}"/>
                </a:ext>
              </a:extLst>
            </p:cNvPr>
            <p:cNvPicPr>
              <a:picLocks noChangeAspect="1"/>
            </p:cNvPicPr>
            <p:nvPr/>
          </p:nvPicPr>
          <p:blipFill rotWithShape="1">
            <a:blip r:embed="rId4"/>
            <a:srcRect r="51425" b="38080"/>
            <a:stretch/>
          </p:blipFill>
          <p:spPr>
            <a:xfrm>
              <a:off x="2504373" y="2615172"/>
              <a:ext cx="7555532" cy="3071929"/>
            </a:xfrm>
            <a:prstGeom prst="rect">
              <a:avLst/>
            </a:prstGeom>
          </p:spPr>
        </p:pic>
        <p:sp>
          <p:nvSpPr>
            <p:cNvPr id="7" name="Flowchart: Magnetic Disk 6">
              <a:extLst>
                <a:ext uri="{FF2B5EF4-FFF2-40B4-BE49-F238E27FC236}">
                  <a16:creationId xmlns:a16="http://schemas.microsoft.com/office/drawing/2014/main" id="{4452FA88-16E3-3F30-64AB-6DF0ACC74A8D}"/>
                </a:ext>
              </a:extLst>
            </p:cNvPr>
            <p:cNvSpPr/>
            <p:nvPr/>
          </p:nvSpPr>
          <p:spPr>
            <a:xfrm>
              <a:off x="937678" y="4636070"/>
              <a:ext cx="1998592" cy="374515"/>
            </a:xfrm>
            <a:prstGeom prst="flowChartMagneticDisk">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itle 1">
            <a:extLst>
              <a:ext uri="{FF2B5EF4-FFF2-40B4-BE49-F238E27FC236}">
                <a16:creationId xmlns:a16="http://schemas.microsoft.com/office/drawing/2014/main" id="{98BDF921-A8CE-7E69-DB37-C8F440280B00}"/>
              </a:ext>
            </a:extLst>
          </p:cNvPr>
          <p:cNvSpPr txBox="1">
            <a:spLocks/>
          </p:cNvSpPr>
          <p:nvPr/>
        </p:nvSpPr>
        <p:spPr>
          <a:xfrm>
            <a:off x="153844" y="-302064"/>
            <a:ext cx="12192000" cy="890053"/>
          </a:xfrm>
          <a:prstGeom prst="rect">
            <a:avLst/>
          </a:prstGeom>
        </p:spPr>
        <p:txBody>
          <a:bodyPr vert="horz" lIns="91145" tIns="45574" rIns="91145" bIns="45574" rtlCol="0" anchor="b">
            <a:normAutofit fontScale="97500"/>
          </a:bodyPr>
          <a:lstStyle>
            <a:lvl1pPr algn="ctr" defTabSz="455728" rtl="0" eaLnBrk="1" latinLnBrk="0" hangingPunct="1">
              <a:spcBef>
                <a:spcPct val="0"/>
              </a:spcBef>
              <a:buNone/>
              <a:defRPr sz="6000" kern="1200">
                <a:solidFill>
                  <a:schemeClr val="tx1"/>
                </a:solidFill>
                <a:latin typeface="+mj-lt"/>
                <a:ea typeface="+mj-ea"/>
                <a:cs typeface="+mj-cs"/>
              </a:defRPr>
            </a:lvl1pPr>
          </a:lstStyle>
          <a:p>
            <a:r>
              <a:rPr lang="en-US" sz="3200" dirty="0"/>
              <a:t>Q-Pix – Charge Integrate/Reset</a:t>
            </a:r>
          </a:p>
        </p:txBody>
      </p:sp>
      <p:cxnSp>
        <p:nvCxnSpPr>
          <p:cNvPr id="29" name="Straight Arrow Connector 28">
            <a:extLst>
              <a:ext uri="{FF2B5EF4-FFF2-40B4-BE49-F238E27FC236}">
                <a16:creationId xmlns:a16="http://schemas.microsoft.com/office/drawing/2014/main" id="{82FF4DC9-938A-889A-6ED2-F2236973B21C}"/>
              </a:ext>
            </a:extLst>
          </p:cNvPr>
          <p:cNvCxnSpPr>
            <a:cxnSpLocks/>
          </p:cNvCxnSpPr>
          <p:nvPr/>
        </p:nvCxnSpPr>
        <p:spPr>
          <a:xfrm>
            <a:off x="5649238" y="3108967"/>
            <a:ext cx="0" cy="877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Isosceles Triangle 2">
            <a:extLst>
              <a:ext uri="{FF2B5EF4-FFF2-40B4-BE49-F238E27FC236}">
                <a16:creationId xmlns:a16="http://schemas.microsoft.com/office/drawing/2014/main" id="{92222D86-3131-8E88-BE0F-AA7C999DEB6A}"/>
              </a:ext>
            </a:extLst>
          </p:cNvPr>
          <p:cNvSpPr/>
          <p:nvPr/>
        </p:nvSpPr>
        <p:spPr>
          <a:xfrm rot="5400000">
            <a:off x="5972702" y="2626534"/>
            <a:ext cx="908689" cy="949636"/>
          </a:xfrm>
          <a:prstGeom prst="triangle">
            <a:avLst/>
          </a:prstGeom>
          <a:solidFill>
            <a:srgbClr val="00B05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ADF1222-A66F-97EC-BA77-511D54E452D9}"/>
                  </a:ext>
                </a:extLst>
              </p14:cNvPr>
              <p14:cNvContentPartPr/>
              <p14:nvPr/>
            </p14:nvContentPartPr>
            <p14:xfrm>
              <a:off x="4834928" y="1050860"/>
              <a:ext cx="2467800" cy="360"/>
            </p14:xfrm>
          </p:contentPart>
        </mc:Choice>
        <mc:Fallback xmlns="">
          <p:pic>
            <p:nvPicPr>
              <p:cNvPr id="5" name="Ink 4">
                <a:extLst>
                  <a:ext uri="{FF2B5EF4-FFF2-40B4-BE49-F238E27FC236}">
                    <a16:creationId xmlns:a16="http://schemas.microsoft.com/office/drawing/2014/main" id="{DADF1222-A66F-97EC-BA77-511D54E452D9}"/>
                  </a:ext>
                </a:extLst>
              </p:cNvPr>
              <p:cNvPicPr/>
              <p:nvPr/>
            </p:nvPicPr>
            <p:blipFill>
              <a:blip r:embed="rId6"/>
              <a:stretch>
                <a:fillRect/>
              </a:stretch>
            </p:blipFill>
            <p:spPr>
              <a:xfrm>
                <a:off x="4771928" y="987860"/>
                <a:ext cx="2593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F49EA00-7E99-5A24-611D-BDDDCCAC449C}"/>
                  </a:ext>
                </a:extLst>
              </p14:cNvPr>
              <p14:cNvContentPartPr/>
              <p14:nvPr/>
            </p14:nvContentPartPr>
            <p14:xfrm>
              <a:off x="4795688" y="1052300"/>
              <a:ext cx="360" cy="487080"/>
            </p14:xfrm>
          </p:contentPart>
        </mc:Choice>
        <mc:Fallback xmlns="">
          <p:pic>
            <p:nvPicPr>
              <p:cNvPr id="6" name="Ink 5">
                <a:extLst>
                  <a:ext uri="{FF2B5EF4-FFF2-40B4-BE49-F238E27FC236}">
                    <a16:creationId xmlns:a16="http://schemas.microsoft.com/office/drawing/2014/main" id="{8F49EA00-7E99-5A24-611D-BDDDCCAC449C}"/>
                  </a:ext>
                </a:extLst>
              </p:cNvPr>
              <p:cNvPicPr/>
              <p:nvPr/>
            </p:nvPicPr>
            <p:blipFill>
              <a:blip r:embed="rId8"/>
              <a:stretch>
                <a:fillRect/>
              </a:stretch>
            </p:blipFill>
            <p:spPr>
              <a:xfrm>
                <a:off x="4732688" y="989347"/>
                <a:ext cx="126000" cy="612627"/>
              </a:xfrm>
              <a:prstGeom prst="rect">
                <a:avLst/>
              </a:prstGeom>
            </p:spPr>
          </p:pic>
        </mc:Fallback>
      </mc:AlternateContent>
      <p:grpSp>
        <p:nvGrpSpPr>
          <p:cNvPr id="9" name="Group 8">
            <a:extLst>
              <a:ext uri="{FF2B5EF4-FFF2-40B4-BE49-F238E27FC236}">
                <a16:creationId xmlns:a16="http://schemas.microsoft.com/office/drawing/2014/main" id="{A9DF5545-21FF-0F22-1A65-B78BB043AC2B}"/>
              </a:ext>
            </a:extLst>
          </p:cNvPr>
          <p:cNvGrpSpPr/>
          <p:nvPr/>
        </p:nvGrpSpPr>
        <p:grpSpPr>
          <a:xfrm>
            <a:off x="7289048" y="1114580"/>
            <a:ext cx="360" cy="610920"/>
            <a:chOff x="7289048" y="1114580"/>
            <a:chExt cx="360" cy="610920"/>
          </a:xfrm>
        </p:grpSpPr>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4159A30-BAB2-4B34-2200-F414528E2D0B}"/>
                    </a:ext>
                  </a:extLst>
                </p14:cNvPr>
                <p14:cNvContentPartPr/>
                <p14:nvPr/>
              </p14:nvContentPartPr>
              <p14:xfrm>
                <a:off x="7289048" y="1389620"/>
                <a:ext cx="360" cy="335880"/>
              </p14:xfrm>
            </p:contentPart>
          </mc:Choice>
          <mc:Fallback xmlns="">
            <p:pic>
              <p:nvPicPr>
                <p:cNvPr id="10" name="Ink 9">
                  <a:extLst>
                    <a:ext uri="{FF2B5EF4-FFF2-40B4-BE49-F238E27FC236}">
                      <a16:creationId xmlns:a16="http://schemas.microsoft.com/office/drawing/2014/main" id="{34159A30-BAB2-4B34-2200-F414528E2D0B}"/>
                    </a:ext>
                  </a:extLst>
                </p:cNvPr>
                <p:cNvPicPr/>
                <p:nvPr/>
              </p:nvPicPr>
              <p:blipFill>
                <a:blip r:embed="rId10"/>
                <a:stretch>
                  <a:fillRect/>
                </a:stretch>
              </p:blipFill>
              <p:spPr>
                <a:xfrm>
                  <a:off x="7226048" y="1326620"/>
                  <a:ext cx="12600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C12BC597-ED4C-ED05-C159-F39E34E72A67}"/>
                    </a:ext>
                  </a:extLst>
                </p14:cNvPr>
                <p14:cNvContentPartPr/>
                <p14:nvPr/>
              </p14:nvContentPartPr>
              <p14:xfrm>
                <a:off x="7289048" y="1372700"/>
                <a:ext cx="360" cy="5040"/>
              </p14:xfrm>
            </p:contentPart>
          </mc:Choice>
          <mc:Fallback xmlns="">
            <p:pic>
              <p:nvPicPr>
                <p:cNvPr id="11" name="Ink 10">
                  <a:extLst>
                    <a:ext uri="{FF2B5EF4-FFF2-40B4-BE49-F238E27FC236}">
                      <a16:creationId xmlns:a16="http://schemas.microsoft.com/office/drawing/2014/main" id="{C12BC597-ED4C-ED05-C159-F39E34E72A67}"/>
                    </a:ext>
                  </a:extLst>
                </p:cNvPr>
                <p:cNvPicPr/>
                <p:nvPr/>
              </p:nvPicPr>
              <p:blipFill>
                <a:blip r:embed="rId12"/>
                <a:stretch>
                  <a:fillRect/>
                </a:stretch>
              </p:blipFill>
              <p:spPr>
                <a:xfrm>
                  <a:off x="7226048" y="1313900"/>
                  <a:ext cx="126000" cy="12230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ACD5312-C377-2964-0082-82DEA42B435C}"/>
                    </a:ext>
                  </a:extLst>
                </p14:cNvPr>
                <p14:cNvContentPartPr/>
                <p14:nvPr/>
              </p14:nvContentPartPr>
              <p14:xfrm>
                <a:off x="7289048" y="1191620"/>
                <a:ext cx="360" cy="123480"/>
              </p14:xfrm>
            </p:contentPart>
          </mc:Choice>
          <mc:Fallback xmlns="">
            <p:pic>
              <p:nvPicPr>
                <p:cNvPr id="12" name="Ink 11">
                  <a:extLst>
                    <a:ext uri="{FF2B5EF4-FFF2-40B4-BE49-F238E27FC236}">
                      <a16:creationId xmlns:a16="http://schemas.microsoft.com/office/drawing/2014/main" id="{9ACD5312-C377-2964-0082-82DEA42B435C}"/>
                    </a:ext>
                  </a:extLst>
                </p:cNvPr>
                <p:cNvPicPr/>
                <p:nvPr/>
              </p:nvPicPr>
              <p:blipFill>
                <a:blip r:embed="rId14"/>
                <a:stretch>
                  <a:fillRect/>
                </a:stretch>
              </p:blipFill>
              <p:spPr>
                <a:xfrm>
                  <a:off x="7226048" y="1128620"/>
                  <a:ext cx="1260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D9633A5-7994-39AF-D684-3DA7DB94B641}"/>
                    </a:ext>
                  </a:extLst>
                </p14:cNvPr>
                <p14:cNvContentPartPr/>
                <p14:nvPr/>
              </p14:nvContentPartPr>
              <p14:xfrm>
                <a:off x="7289048" y="1131140"/>
                <a:ext cx="360" cy="34560"/>
              </p14:xfrm>
            </p:contentPart>
          </mc:Choice>
          <mc:Fallback xmlns="">
            <p:pic>
              <p:nvPicPr>
                <p:cNvPr id="13" name="Ink 12">
                  <a:extLst>
                    <a:ext uri="{FF2B5EF4-FFF2-40B4-BE49-F238E27FC236}">
                      <a16:creationId xmlns:a16="http://schemas.microsoft.com/office/drawing/2014/main" id="{AD9633A5-7994-39AF-D684-3DA7DB94B641}"/>
                    </a:ext>
                  </a:extLst>
                </p:cNvPr>
                <p:cNvPicPr/>
                <p:nvPr/>
              </p:nvPicPr>
              <p:blipFill>
                <a:blip r:embed="rId16"/>
                <a:stretch>
                  <a:fillRect/>
                </a:stretch>
              </p:blipFill>
              <p:spPr>
                <a:xfrm>
                  <a:off x="7226048" y="1068140"/>
                  <a:ext cx="1260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129151CE-AF9C-6E50-BA4D-2217710F787E}"/>
                    </a:ext>
                  </a:extLst>
                </p14:cNvPr>
                <p14:cNvContentPartPr/>
                <p14:nvPr/>
              </p14:nvContentPartPr>
              <p14:xfrm>
                <a:off x="7289048" y="1114580"/>
                <a:ext cx="360" cy="360"/>
              </p14:xfrm>
            </p:contentPart>
          </mc:Choice>
          <mc:Fallback xmlns="">
            <p:pic>
              <p:nvPicPr>
                <p:cNvPr id="14" name="Ink 13">
                  <a:extLst>
                    <a:ext uri="{FF2B5EF4-FFF2-40B4-BE49-F238E27FC236}">
                      <a16:creationId xmlns:a16="http://schemas.microsoft.com/office/drawing/2014/main" id="{129151CE-AF9C-6E50-BA4D-2217710F787E}"/>
                    </a:ext>
                  </a:extLst>
                </p:cNvPr>
                <p:cNvPicPr/>
                <p:nvPr/>
              </p:nvPicPr>
              <p:blipFill>
                <a:blip r:embed="rId18"/>
                <a:stretch>
                  <a:fillRect/>
                </a:stretch>
              </p:blipFill>
              <p:spPr>
                <a:xfrm>
                  <a:off x="7226048" y="1051580"/>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6B54B676-C34C-E769-42D1-953276A3E7CE}"/>
                  </a:ext>
                </a:extLst>
              </p14:cNvPr>
              <p14:cNvContentPartPr/>
              <p14:nvPr/>
            </p14:nvContentPartPr>
            <p14:xfrm>
              <a:off x="6926888" y="3080900"/>
              <a:ext cx="362520" cy="360"/>
            </p14:xfrm>
          </p:contentPart>
        </mc:Choice>
        <mc:Fallback xmlns="">
          <p:pic>
            <p:nvPicPr>
              <p:cNvPr id="17" name="Ink 16">
                <a:extLst>
                  <a:ext uri="{FF2B5EF4-FFF2-40B4-BE49-F238E27FC236}">
                    <a16:creationId xmlns:a16="http://schemas.microsoft.com/office/drawing/2014/main" id="{6B54B676-C34C-E769-42D1-953276A3E7CE}"/>
                  </a:ext>
                </a:extLst>
              </p:cNvPr>
              <p:cNvPicPr/>
              <p:nvPr/>
            </p:nvPicPr>
            <p:blipFill>
              <a:blip r:embed="rId20"/>
              <a:stretch>
                <a:fillRect/>
              </a:stretch>
            </p:blipFill>
            <p:spPr>
              <a:xfrm>
                <a:off x="6863888" y="3017900"/>
                <a:ext cx="4881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F874F6C3-5EA3-A94A-9DC4-99586D1CBF17}"/>
                  </a:ext>
                </a:extLst>
              </p14:cNvPr>
              <p14:cNvContentPartPr/>
              <p14:nvPr/>
            </p14:nvContentPartPr>
            <p14:xfrm>
              <a:off x="7289048" y="1703540"/>
              <a:ext cx="360" cy="1376640"/>
            </p14:xfrm>
          </p:contentPart>
        </mc:Choice>
        <mc:Fallback xmlns="">
          <p:pic>
            <p:nvPicPr>
              <p:cNvPr id="35" name="Ink 34">
                <a:extLst>
                  <a:ext uri="{FF2B5EF4-FFF2-40B4-BE49-F238E27FC236}">
                    <a16:creationId xmlns:a16="http://schemas.microsoft.com/office/drawing/2014/main" id="{F874F6C3-5EA3-A94A-9DC4-99586D1CBF17}"/>
                  </a:ext>
                </a:extLst>
              </p:cNvPr>
              <p:cNvPicPr/>
              <p:nvPr/>
            </p:nvPicPr>
            <p:blipFill>
              <a:blip r:embed="rId22"/>
              <a:stretch>
                <a:fillRect/>
              </a:stretch>
            </p:blipFill>
            <p:spPr>
              <a:xfrm>
                <a:off x="7226048" y="1640540"/>
                <a:ext cx="126000" cy="1502280"/>
              </a:xfrm>
              <a:prstGeom prst="rect">
                <a:avLst/>
              </a:prstGeom>
            </p:spPr>
          </p:pic>
        </mc:Fallback>
      </mc:AlternateContent>
      <p:pic>
        <p:nvPicPr>
          <p:cNvPr id="36" name="Picture 35">
            <a:extLst>
              <a:ext uri="{FF2B5EF4-FFF2-40B4-BE49-F238E27FC236}">
                <a16:creationId xmlns:a16="http://schemas.microsoft.com/office/drawing/2014/main" id="{9EC57254-6AA3-5679-D7D0-130137D0FE04}"/>
              </a:ext>
            </a:extLst>
          </p:cNvPr>
          <p:cNvPicPr>
            <a:picLocks/>
          </p:cNvPicPr>
          <p:nvPr/>
        </p:nvPicPr>
        <p:blipFill rotWithShape="1">
          <a:blip r:embed="rId23"/>
          <a:srcRect l="6170" t="8574" r="12644" b="4292"/>
          <a:stretch/>
        </p:blipFill>
        <p:spPr>
          <a:xfrm>
            <a:off x="3931920" y="3840480"/>
            <a:ext cx="3657600" cy="3017520"/>
          </a:xfrm>
          <a:prstGeom prst="rect">
            <a:avLst/>
          </a:prstGeom>
        </p:spPr>
      </p:pic>
      <p:cxnSp>
        <p:nvCxnSpPr>
          <p:cNvPr id="18" name="Straight Arrow Connector 17">
            <a:extLst>
              <a:ext uri="{FF2B5EF4-FFF2-40B4-BE49-F238E27FC236}">
                <a16:creationId xmlns:a16="http://schemas.microsoft.com/office/drawing/2014/main" id="{09D5B1CB-0CCC-7B39-5504-B4428C26FFB3}"/>
              </a:ext>
            </a:extLst>
          </p:cNvPr>
          <p:cNvCxnSpPr>
            <a:cxnSpLocks/>
          </p:cNvCxnSpPr>
          <p:nvPr/>
        </p:nvCxnSpPr>
        <p:spPr>
          <a:xfrm>
            <a:off x="5724394" y="4061485"/>
            <a:ext cx="132776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818943B-74EC-5998-74D9-1B199C875616}"/>
                  </a:ext>
                </a:extLst>
              </p:cNvPr>
              <p:cNvSpPr txBox="1"/>
              <p:nvPr/>
            </p:nvSpPr>
            <p:spPr>
              <a:xfrm>
                <a:off x="6238778" y="4173989"/>
                <a:ext cx="298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28" name="TextBox 27">
                <a:extLst>
                  <a:ext uri="{FF2B5EF4-FFF2-40B4-BE49-F238E27FC236}">
                    <a16:creationId xmlns:a16="http://schemas.microsoft.com/office/drawing/2014/main" id="{D818943B-74EC-5998-74D9-1B199C875616}"/>
                  </a:ext>
                </a:extLst>
              </p:cNvPr>
              <p:cNvSpPr txBox="1">
                <a:spLocks noRot="1" noChangeAspect="1" noMove="1" noResize="1" noEditPoints="1" noAdjustHandles="1" noChangeArrowheads="1" noChangeShapeType="1" noTextEdit="1"/>
              </p:cNvSpPr>
              <p:nvPr/>
            </p:nvSpPr>
            <p:spPr>
              <a:xfrm>
                <a:off x="6238778" y="4173989"/>
                <a:ext cx="298993" cy="276999"/>
              </a:xfrm>
              <a:prstGeom prst="rect">
                <a:avLst/>
              </a:prstGeom>
              <a:blipFill>
                <a:blip r:embed="rId24"/>
                <a:stretch>
                  <a:fillRect l="-16327" r="-1428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6F1C5EC-AD41-9D00-F0D6-941A189C15A0}"/>
                  </a:ext>
                </a:extLst>
              </p:cNvPr>
              <p:cNvSpPr txBox="1"/>
              <p:nvPr/>
            </p:nvSpPr>
            <p:spPr>
              <a:xfrm>
                <a:off x="8820425" y="3986329"/>
                <a:ext cx="1821460" cy="1159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𝐼</m:t>
                      </m:r>
                      <m:r>
                        <a:rPr lang="en-US" sz="4400" b="0" i="1" smtClean="0">
                          <a:latin typeface="Cambria Math" panose="02040503050406030204" pitchFamily="18" charset="0"/>
                          <a:ea typeface="Cambria Math" panose="02040503050406030204" pitchFamily="18" charset="0"/>
                        </a:rPr>
                        <m:t>= </m:t>
                      </m:r>
                      <m:f>
                        <m:fPr>
                          <m:ctrlPr>
                            <a:rPr lang="en-US" sz="4400" b="0" i="1" smtClean="0">
                              <a:latin typeface="Cambria Math" panose="02040503050406030204" pitchFamily="18" charset="0"/>
                              <a:ea typeface="Cambria Math" panose="02040503050406030204" pitchFamily="18" charset="0"/>
                            </a:rPr>
                          </m:ctrlPr>
                        </m:fPr>
                        <m:num>
                          <m:r>
                            <a:rPr lang="en-US" sz="4400" b="0" i="1" smtClean="0">
                              <a:latin typeface="Cambria Math" panose="02040503050406030204" pitchFamily="18" charset="0"/>
                              <a:ea typeface="Cambria Math" panose="02040503050406030204" pitchFamily="18" charset="0"/>
                            </a:rPr>
                            <m:t>𝑞</m:t>
                          </m:r>
                        </m:num>
                        <m:den>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𝑡</m:t>
                          </m:r>
                        </m:den>
                      </m:f>
                    </m:oMath>
                  </m:oMathPara>
                </a14:m>
                <a:endParaRPr lang="en-US" sz="4400" dirty="0"/>
              </a:p>
            </p:txBody>
          </p:sp>
        </mc:Choice>
        <mc:Fallback xmlns="">
          <p:sp>
            <p:nvSpPr>
              <p:cNvPr id="30" name="TextBox 29">
                <a:extLst>
                  <a:ext uri="{FF2B5EF4-FFF2-40B4-BE49-F238E27FC236}">
                    <a16:creationId xmlns:a16="http://schemas.microsoft.com/office/drawing/2014/main" id="{96F1C5EC-AD41-9D00-F0D6-941A189C15A0}"/>
                  </a:ext>
                </a:extLst>
              </p:cNvPr>
              <p:cNvSpPr txBox="1">
                <a:spLocks noRot="1" noChangeAspect="1" noMove="1" noResize="1" noEditPoints="1" noAdjustHandles="1" noChangeArrowheads="1" noChangeShapeType="1" noTextEdit="1"/>
              </p:cNvSpPr>
              <p:nvPr/>
            </p:nvSpPr>
            <p:spPr>
              <a:xfrm>
                <a:off x="8820425" y="3986329"/>
                <a:ext cx="1821460" cy="1159676"/>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F77995B-79A8-4421-1BB4-13087C56989B}"/>
                  </a:ext>
                </a:extLst>
              </p:cNvPr>
              <p:cNvSpPr txBox="1"/>
              <p:nvPr/>
            </p:nvSpPr>
            <p:spPr>
              <a:xfrm>
                <a:off x="8097520" y="5623608"/>
                <a:ext cx="4094480"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𝑞</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𝐶h𝑎𝑟𝑔𝑒</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𝑟𝑒𝑠𝑒𝑡</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𝑠𝑚𝑎𝑙𝑙</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𝑎𝑠</m:t>
                      </m:r>
                      <m:r>
                        <a:rPr lang="en-US" sz="2400" b="0" i="1" smtClean="0">
                          <a:latin typeface="Cambria Math" panose="02040503050406030204" pitchFamily="18" charset="0"/>
                          <a:ea typeface="Cambria Math" panose="02040503050406030204" pitchFamily="18" charset="0"/>
                        </a:rPr>
                        <m:t> 1</m:t>
                      </m:r>
                      <m:r>
                        <a:rPr lang="en-US" sz="2400" b="0" i="1" smtClean="0">
                          <a:latin typeface="Cambria Math" panose="02040503050406030204" pitchFamily="18" charset="0"/>
                          <a:ea typeface="Cambria Math" panose="02040503050406030204" pitchFamily="18" charset="0"/>
                        </a:rPr>
                        <m:t>𝑓𝐶</m:t>
                      </m:r>
                      <m:r>
                        <a:rPr lang="en-US" sz="2400" b="0" i="1" smtClean="0">
                          <a:latin typeface="Cambria Math" panose="02040503050406030204" pitchFamily="18" charset="0"/>
                          <a:ea typeface="Cambria Math" panose="02040503050406030204" pitchFamily="18" charset="0"/>
                        </a:rPr>
                        <m:t>=6250 </m:t>
                      </m:r>
                      <m:r>
                        <a:rPr lang="en-US" sz="2400" b="0" i="1" smtClean="0">
                          <a:latin typeface="Cambria Math" panose="02040503050406030204" pitchFamily="18" charset="0"/>
                          <a:ea typeface="Cambria Math" panose="02040503050406030204" pitchFamily="18" charset="0"/>
                        </a:rPr>
                        <m:t>𝑒𝑙𝑒𝑐𝑡𝑟𝑜𝑛𝑠</m:t>
                      </m:r>
                    </m:oMath>
                  </m:oMathPara>
                </a14:m>
                <a:endParaRPr lang="en-US" sz="2400" dirty="0"/>
              </a:p>
            </p:txBody>
          </p:sp>
        </mc:Choice>
        <mc:Fallback xmlns="">
          <p:sp>
            <p:nvSpPr>
              <p:cNvPr id="32" name="TextBox 31">
                <a:extLst>
                  <a:ext uri="{FF2B5EF4-FFF2-40B4-BE49-F238E27FC236}">
                    <a16:creationId xmlns:a16="http://schemas.microsoft.com/office/drawing/2014/main" id="{CF77995B-79A8-4421-1BB4-13087C56989B}"/>
                  </a:ext>
                </a:extLst>
              </p:cNvPr>
              <p:cNvSpPr txBox="1">
                <a:spLocks noRot="1" noChangeAspect="1" noMove="1" noResize="1" noEditPoints="1" noAdjustHandles="1" noChangeArrowheads="1" noChangeShapeType="1" noTextEdit="1"/>
              </p:cNvSpPr>
              <p:nvPr/>
            </p:nvSpPr>
            <p:spPr>
              <a:xfrm>
                <a:off x="8097520" y="5623608"/>
                <a:ext cx="4094480" cy="1183273"/>
              </a:xfrm>
              <a:prstGeom prst="rect">
                <a:avLst/>
              </a:prstGeom>
              <a:blipFill>
                <a:blip r:embed="rId26"/>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4F7A83D-DAB3-F4EC-6BFC-36FF13408BD6}"/>
              </a:ext>
            </a:extLst>
          </p:cNvPr>
          <p:cNvSpPr/>
          <p:nvPr/>
        </p:nvSpPr>
        <p:spPr>
          <a:xfrm>
            <a:off x="7454900" y="800100"/>
            <a:ext cx="4392070" cy="2724996"/>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0252AE2-F319-D7C3-BA0A-F15687F38149}"/>
              </a:ext>
            </a:extLst>
          </p:cNvPr>
          <p:cNvSpPr txBox="1"/>
          <p:nvPr/>
        </p:nvSpPr>
        <p:spPr>
          <a:xfrm>
            <a:off x="8333622" y="449273"/>
            <a:ext cx="6172200" cy="369332"/>
          </a:xfrm>
          <a:prstGeom prst="rect">
            <a:avLst/>
          </a:prstGeom>
          <a:noFill/>
        </p:spPr>
        <p:txBody>
          <a:bodyPr wrap="square">
            <a:spAutoFit/>
          </a:bodyPr>
          <a:lstStyle/>
          <a:p>
            <a:r>
              <a:rPr lang="en-US" sz="1800" b="1" dirty="0"/>
              <a:t>K. Keefe et al., CPAD 2023</a:t>
            </a:r>
            <a:endParaRPr lang="en-US" dirty="0"/>
          </a:p>
        </p:txBody>
      </p:sp>
      <p:sp>
        <p:nvSpPr>
          <p:cNvPr id="38" name="TextBox 37">
            <a:extLst>
              <a:ext uri="{FF2B5EF4-FFF2-40B4-BE49-F238E27FC236}">
                <a16:creationId xmlns:a16="http://schemas.microsoft.com/office/drawing/2014/main" id="{64D9E042-4E82-C61C-E58F-FB91AC84F26A}"/>
              </a:ext>
            </a:extLst>
          </p:cNvPr>
          <p:cNvSpPr txBox="1"/>
          <p:nvPr/>
        </p:nvSpPr>
        <p:spPr>
          <a:xfrm>
            <a:off x="11674549" y="6480264"/>
            <a:ext cx="559981" cy="369332"/>
          </a:xfrm>
          <a:prstGeom prst="rect">
            <a:avLst/>
          </a:prstGeom>
          <a:noFill/>
        </p:spPr>
        <p:txBody>
          <a:bodyPr wrap="square" rtlCol="0">
            <a:spAutoFit/>
          </a:bodyPr>
          <a:lstStyle/>
          <a:p>
            <a:r>
              <a:rPr lang="en-US" dirty="0"/>
              <a:t>2</a:t>
            </a:r>
          </a:p>
        </p:txBody>
      </p:sp>
      <p:pic>
        <p:nvPicPr>
          <p:cNvPr id="15" name="Picture 14">
            <a:extLst>
              <a:ext uri="{FF2B5EF4-FFF2-40B4-BE49-F238E27FC236}">
                <a16:creationId xmlns:a16="http://schemas.microsoft.com/office/drawing/2014/main" id="{7FB84848-2C64-FD01-9313-58D0D37D6AB8}"/>
              </a:ext>
            </a:extLst>
          </p:cNvPr>
          <p:cNvPicPr>
            <a:picLocks noChangeAspect="1"/>
          </p:cNvPicPr>
          <p:nvPr/>
        </p:nvPicPr>
        <p:blipFill>
          <a:blip r:embed="rId27"/>
          <a:stretch>
            <a:fillRect/>
          </a:stretch>
        </p:blipFill>
        <p:spPr>
          <a:xfrm>
            <a:off x="0" y="6352674"/>
            <a:ext cx="1128990" cy="505326"/>
          </a:xfrm>
          <a:prstGeom prst="rect">
            <a:avLst/>
          </a:prstGeom>
        </p:spPr>
      </p:pic>
      <p:sp>
        <p:nvSpPr>
          <p:cNvPr id="4" name="TextBox 3">
            <a:extLst>
              <a:ext uri="{FF2B5EF4-FFF2-40B4-BE49-F238E27FC236}">
                <a16:creationId xmlns:a16="http://schemas.microsoft.com/office/drawing/2014/main" id="{1A8E5EDD-C45B-AAA7-B8F3-61C3A7A466FD}"/>
              </a:ext>
            </a:extLst>
          </p:cNvPr>
          <p:cNvSpPr txBox="1"/>
          <p:nvPr/>
        </p:nvSpPr>
        <p:spPr>
          <a:xfrm>
            <a:off x="0" y="5824728"/>
            <a:ext cx="3741361" cy="373387"/>
          </a:xfrm>
          <a:prstGeom prst="rect">
            <a:avLst/>
          </a:prstGeom>
          <a:noFill/>
        </p:spPr>
        <p:txBody>
          <a:bodyPr wrap="square">
            <a:spAutoFit/>
          </a:bodyPr>
          <a:lstStyle/>
          <a:p>
            <a:r>
              <a:rPr lang="en-US" b="1" dirty="0">
                <a:hlinkClick r:id="rId28"/>
              </a:rPr>
              <a:t>https://arxiv.org/abs/1809.10213</a:t>
            </a:r>
            <a:endParaRPr lang="en-US" dirty="0"/>
          </a:p>
        </p:txBody>
      </p:sp>
    </p:spTree>
    <p:extLst>
      <p:ext uri="{BB962C8B-B14F-4D97-AF65-F5344CB8AC3E}">
        <p14:creationId xmlns:p14="http://schemas.microsoft.com/office/powerpoint/2010/main" val="59877296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1815</TotalTime>
  <Words>1362</Words>
  <Application>Microsoft Office PowerPoint</Application>
  <PresentationFormat>Widescreen</PresentationFormat>
  <Paragraphs>176</Paragraphs>
  <Slides>30</Slides>
  <Notes>20</Notes>
  <HiddenSlides>7</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39" baseType="lpstr">
      <vt:lpstr>AdvOT483a8203</vt:lpstr>
      <vt:lpstr>Arial</vt:lpstr>
      <vt:lpstr>Calibri</vt:lpstr>
      <vt:lpstr>Calibri Light</vt:lpstr>
      <vt:lpstr>Cambria Math</vt:lpstr>
      <vt:lpstr>1_Office Theme</vt:lpstr>
      <vt:lpstr>Simple Light</vt:lpstr>
      <vt:lpstr>Office Theme</vt:lpstr>
      <vt:lpstr>Graph</vt:lpstr>
      <vt:lpstr>Measuring the transverse diffusion of electrons in gasses: A laboratory-scale demonstration of the physics capabilities of Q-Pix.</vt:lpstr>
      <vt:lpstr>Q-Pix – The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Opportunity for the technology</vt:lpstr>
      <vt:lpstr>PowerPoint Presentation</vt:lpstr>
      <vt:lpstr>Measurement of transverse diffusion of electrons in noble gas detectors</vt:lpstr>
      <vt:lpstr>PowerPoint Presentation</vt:lpstr>
      <vt:lpstr>PowerPoint Presentation</vt:lpstr>
      <vt:lpstr>Data Acquisition</vt:lpstr>
      <vt:lpstr>Calibration of channels</vt:lpstr>
      <vt:lpstr>Diffusion of Electrons in gasses</vt:lpstr>
      <vt:lpstr>Monte Carlo Simulation of Electron Transport in Noble gas mixtures</vt:lpstr>
      <vt:lpstr>PowerPoint Presentation</vt:lpstr>
      <vt:lpstr>PowerPoint Presentation</vt:lpstr>
      <vt:lpstr>PowerPoint Presentation</vt:lpstr>
      <vt:lpstr>Conclusions &amp; Future Work</vt:lpstr>
      <vt:lpstr>PowerPoint Presentation</vt:lpstr>
      <vt:lpstr>Q-Pix – The Concept</vt:lpstr>
      <vt:lpstr>PowerPoint Presentation</vt:lpstr>
      <vt:lpstr>PowerPoint Presentation</vt:lpstr>
      <vt:lpstr>Drift and Diffusion of Electrons in gasses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the transverse diffusion of electrons in noble gasses: A laboratory-scale demonstration of the physics capabilities of Q-Pix.</dc:title>
  <dc:creator>Chirayath, Varghese Anto</dc:creator>
  <cp:lastModifiedBy>Chirayath, Varghese Anto</cp:lastModifiedBy>
  <cp:revision>86</cp:revision>
  <dcterms:created xsi:type="dcterms:W3CDTF">2023-10-26T01:56:38Z</dcterms:created>
  <dcterms:modified xsi:type="dcterms:W3CDTF">2023-11-08T05:02:00Z</dcterms:modified>
</cp:coreProperties>
</file>